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8" r:id="rId11"/>
    <p:sldId id="269" r:id="rId12"/>
    <p:sldId id="270" r:id="rId13"/>
    <p:sldId id="271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40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-4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"/>
          <c:dPt>
            <c:idx val="1"/>
            <c:spPr>
              <a:solidFill>
                <a:schemeClr val="accent2">
                  <a:lumMod val="75000"/>
                </a:schemeClr>
              </a:solidFill>
            </c:spPr>
          </c:dPt>
          <c:cat>
            <c:strRef>
              <c:f>Лист1!$A$2:$A$3</c:f>
              <c:strCache>
                <c:ptCount val="2"/>
                <c:pt idx="0">
                  <c:v>Федеральные льготники</c:v>
                </c:pt>
                <c:pt idx="1">
                  <c:v>Региональные льготники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261.2</c:v>
                </c:pt>
                <c:pt idx="1">
                  <c:v>367.4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F7C6A2-6780-4B72-BB67-117D4B79A4EA}" type="doc">
      <dgm:prSet loTypeId="urn:microsoft.com/office/officeart/2005/8/layout/process2" loCatId="process" qsTypeId="urn:microsoft.com/office/officeart/2005/8/quickstyle/simple1" qsCatId="simple" csTypeId="urn:microsoft.com/office/officeart/2005/8/colors/accent1_4" csCatId="accent1" phldr="1"/>
      <dgm:spPr/>
    </dgm:pt>
    <dgm:pt modelId="{B3C05038-8FC0-4CE2-94BD-93FCBD966506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Средний размер</a:t>
          </a:r>
          <a:b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компенсации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6B6E02-6237-4E60-9D14-612127B4EACF}" type="parTrans" cxnId="{7FEB2A92-02E1-4F22-A757-C567EE39A31D}">
      <dgm:prSet/>
      <dgm:spPr/>
      <dgm:t>
        <a:bodyPr/>
        <a:lstStyle/>
        <a:p>
          <a:endParaRPr lang="ru-RU"/>
        </a:p>
      </dgm:t>
    </dgm:pt>
    <dgm:pt modelId="{8221DD36-58F5-404F-81E4-A4B9D5243453}" type="sibTrans" cxnId="{7FEB2A92-02E1-4F22-A757-C567EE39A31D}">
      <dgm:prSet/>
      <dgm:spPr/>
      <dgm:t>
        <a:bodyPr/>
        <a:lstStyle/>
        <a:p>
          <a:endParaRPr lang="ru-RU"/>
        </a:p>
      </dgm:t>
    </dgm:pt>
    <dgm:pt modelId="{3AFA4200-7880-49F2-B163-EA72A65686D5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1 441,39 руб.</a:t>
          </a:r>
          <a:endParaRPr lang="ru-RU" sz="3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738674-0808-4508-8098-87DAD8B34EB4}" type="parTrans" cxnId="{96DA92E6-9479-4064-BF10-458976C0C4B9}">
      <dgm:prSet/>
      <dgm:spPr/>
      <dgm:t>
        <a:bodyPr/>
        <a:lstStyle/>
        <a:p>
          <a:endParaRPr lang="ru-RU"/>
        </a:p>
      </dgm:t>
    </dgm:pt>
    <dgm:pt modelId="{248B50D7-AEF0-45B1-8A87-77DF5D8B386F}" type="sibTrans" cxnId="{96DA92E6-9479-4064-BF10-458976C0C4B9}">
      <dgm:prSet/>
      <dgm:spPr/>
      <dgm:t>
        <a:bodyPr/>
        <a:lstStyle/>
        <a:p>
          <a:endParaRPr lang="ru-RU"/>
        </a:p>
      </dgm:t>
    </dgm:pt>
    <dgm:pt modelId="{8D2C6792-2150-4927-9297-F2FD35AE37C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1 195,83 руб.</a:t>
          </a:r>
          <a:endParaRPr lang="ru-RU" sz="3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69D69A-8F68-4E0A-B195-3ACECB34C6BC}" type="parTrans" cxnId="{74AA6850-5A08-4C14-A202-C99BBD6A6E02}">
      <dgm:prSet/>
      <dgm:spPr/>
      <dgm:t>
        <a:bodyPr/>
        <a:lstStyle/>
        <a:p>
          <a:endParaRPr lang="ru-RU"/>
        </a:p>
      </dgm:t>
    </dgm:pt>
    <dgm:pt modelId="{3D7842E9-80D9-4808-BAA1-24F3C41EEDC5}" type="sibTrans" cxnId="{74AA6850-5A08-4C14-A202-C99BBD6A6E02}">
      <dgm:prSet/>
      <dgm:spPr/>
      <dgm:t>
        <a:bodyPr/>
        <a:lstStyle/>
        <a:p>
          <a:endParaRPr lang="ru-RU"/>
        </a:p>
      </dgm:t>
    </dgm:pt>
    <dgm:pt modelId="{D3467DA3-54FA-49AE-8571-0555855FD030}" type="pres">
      <dgm:prSet presAssocID="{7BF7C6A2-6780-4B72-BB67-117D4B79A4EA}" presName="linearFlow" presStyleCnt="0">
        <dgm:presLayoutVars>
          <dgm:resizeHandles val="exact"/>
        </dgm:presLayoutVars>
      </dgm:prSet>
      <dgm:spPr/>
    </dgm:pt>
    <dgm:pt modelId="{1C97377F-E6E4-48CF-9D4B-C6900670369F}" type="pres">
      <dgm:prSet presAssocID="{B3C05038-8FC0-4CE2-94BD-93FCBD96650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B452AB-F3EF-4E86-A673-6FA0412E2C3A}" type="pres">
      <dgm:prSet presAssocID="{8221DD36-58F5-404F-81E4-A4B9D5243453}" presName="sibTrans" presStyleLbl="sibTrans2D1" presStyleIdx="0" presStyleCnt="2" custAng="0"/>
      <dgm:spPr>
        <a:prstGeom prst="mathEqual">
          <a:avLst/>
        </a:prstGeom>
      </dgm:spPr>
      <dgm:t>
        <a:bodyPr/>
        <a:lstStyle/>
        <a:p>
          <a:endParaRPr lang="ru-RU"/>
        </a:p>
      </dgm:t>
    </dgm:pt>
    <dgm:pt modelId="{7180628A-5381-4A13-AF15-6048D35CA75B}" type="pres">
      <dgm:prSet presAssocID="{8221DD36-58F5-404F-81E4-A4B9D524345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B723863C-8486-4151-85DF-1E2F762D53E2}" type="pres">
      <dgm:prSet presAssocID="{3AFA4200-7880-49F2-B163-EA72A65686D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7EC287-D148-45B6-8AF5-79E45C29DFB6}" type="pres">
      <dgm:prSet presAssocID="{248B50D7-AEF0-45B1-8A87-77DF5D8B386F}" presName="sibTrans" presStyleLbl="sibTrans2D1" presStyleIdx="1" presStyleCnt="2" custAng="5400000" custScaleX="116871"/>
      <dgm:spPr>
        <a:prstGeom prst="mathMinus">
          <a:avLst/>
        </a:prstGeom>
      </dgm:spPr>
      <dgm:t>
        <a:bodyPr/>
        <a:lstStyle/>
        <a:p>
          <a:endParaRPr lang="ru-RU"/>
        </a:p>
      </dgm:t>
    </dgm:pt>
    <dgm:pt modelId="{29E51D02-1D76-4F31-9164-7AF89F798687}" type="pres">
      <dgm:prSet presAssocID="{248B50D7-AEF0-45B1-8A87-77DF5D8B386F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7A8F45EB-9C10-494B-9EDB-07DFF9A46A42}" type="pres">
      <dgm:prSet presAssocID="{8D2C6792-2150-4927-9297-F2FD35AE37C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C98549-512D-408B-9DA4-CD0B90583BE5}" type="presOf" srcId="{8221DD36-58F5-404F-81E4-A4B9D5243453}" destId="{7180628A-5381-4A13-AF15-6048D35CA75B}" srcOrd="1" destOrd="0" presId="urn:microsoft.com/office/officeart/2005/8/layout/process2"/>
    <dgm:cxn modelId="{CDBC680C-F469-4B31-94AF-BD64DA69E4FD}" type="presOf" srcId="{3AFA4200-7880-49F2-B163-EA72A65686D5}" destId="{B723863C-8486-4151-85DF-1E2F762D53E2}" srcOrd="0" destOrd="0" presId="urn:microsoft.com/office/officeart/2005/8/layout/process2"/>
    <dgm:cxn modelId="{D1A7DCCF-44CB-4EED-A503-BD7B04BB4E75}" type="presOf" srcId="{B3C05038-8FC0-4CE2-94BD-93FCBD966506}" destId="{1C97377F-E6E4-48CF-9D4B-C6900670369F}" srcOrd="0" destOrd="0" presId="urn:microsoft.com/office/officeart/2005/8/layout/process2"/>
    <dgm:cxn modelId="{96DA92E6-9479-4064-BF10-458976C0C4B9}" srcId="{7BF7C6A2-6780-4B72-BB67-117D4B79A4EA}" destId="{3AFA4200-7880-49F2-B163-EA72A65686D5}" srcOrd="1" destOrd="0" parTransId="{15738674-0808-4508-8098-87DAD8B34EB4}" sibTransId="{248B50D7-AEF0-45B1-8A87-77DF5D8B386F}"/>
    <dgm:cxn modelId="{9772138F-A1A1-46CE-B114-69E0AF4304D2}" type="presOf" srcId="{248B50D7-AEF0-45B1-8A87-77DF5D8B386F}" destId="{E57EC287-D148-45B6-8AF5-79E45C29DFB6}" srcOrd="0" destOrd="0" presId="urn:microsoft.com/office/officeart/2005/8/layout/process2"/>
    <dgm:cxn modelId="{74AA6850-5A08-4C14-A202-C99BBD6A6E02}" srcId="{7BF7C6A2-6780-4B72-BB67-117D4B79A4EA}" destId="{8D2C6792-2150-4927-9297-F2FD35AE37CC}" srcOrd="2" destOrd="0" parTransId="{9569D69A-8F68-4E0A-B195-3ACECB34C6BC}" sibTransId="{3D7842E9-80D9-4808-BAA1-24F3C41EEDC5}"/>
    <dgm:cxn modelId="{15699C3D-63A4-496C-B5FF-E39A88024169}" type="presOf" srcId="{248B50D7-AEF0-45B1-8A87-77DF5D8B386F}" destId="{29E51D02-1D76-4F31-9164-7AF89F798687}" srcOrd="1" destOrd="0" presId="urn:microsoft.com/office/officeart/2005/8/layout/process2"/>
    <dgm:cxn modelId="{BF7FD616-6DCC-485F-BF71-F8D0470872CD}" type="presOf" srcId="{8D2C6792-2150-4927-9297-F2FD35AE37CC}" destId="{7A8F45EB-9C10-494B-9EDB-07DFF9A46A42}" srcOrd="0" destOrd="0" presId="urn:microsoft.com/office/officeart/2005/8/layout/process2"/>
    <dgm:cxn modelId="{2CDC244E-DEBB-4DED-97A6-FF7CA3D71214}" type="presOf" srcId="{7BF7C6A2-6780-4B72-BB67-117D4B79A4EA}" destId="{D3467DA3-54FA-49AE-8571-0555855FD030}" srcOrd="0" destOrd="0" presId="urn:microsoft.com/office/officeart/2005/8/layout/process2"/>
    <dgm:cxn modelId="{7FEB2A92-02E1-4F22-A757-C567EE39A31D}" srcId="{7BF7C6A2-6780-4B72-BB67-117D4B79A4EA}" destId="{B3C05038-8FC0-4CE2-94BD-93FCBD966506}" srcOrd="0" destOrd="0" parTransId="{696B6E02-6237-4E60-9D14-612127B4EACF}" sibTransId="{8221DD36-58F5-404F-81E4-A4B9D5243453}"/>
    <dgm:cxn modelId="{7C4BC3DC-CB95-4CF2-96FB-7C90704A0F7A}" type="presOf" srcId="{8221DD36-58F5-404F-81E4-A4B9D5243453}" destId="{11B452AB-F3EF-4E86-A673-6FA0412E2C3A}" srcOrd="0" destOrd="0" presId="urn:microsoft.com/office/officeart/2005/8/layout/process2"/>
    <dgm:cxn modelId="{649D3E26-E32C-49AC-96FC-38E067BBD50B}" type="presParOf" srcId="{D3467DA3-54FA-49AE-8571-0555855FD030}" destId="{1C97377F-E6E4-48CF-9D4B-C6900670369F}" srcOrd="0" destOrd="0" presId="urn:microsoft.com/office/officeart/2005/8/layout/process2"/>
    <dgm:cxn modelId="{BA5AC194-2D58-45E8-82E3-915D5B7021E8}" type="presParOf" srcId="{D3467DA3-54FA-49AE-8571-0555855FD030}" destId="{11B452AB-F3EF-4E86-A673-6FA0412E2C3A}" srcOrd="1" destOrd="0" presId="urn:microsoft.com/office/officeart/2005/8/layout/process2"/>
    <dgm:cxn modelId="{D8E30CEE-BD36-4F84-AAD1-4EEB02E731E2}" type="presParOf" srcId="{11B452AB-F3EF-4E86-A673-6FA0412E2C3A}" destId="{7180628A-5381-4A13-AF15-6048D35CA75B}" srcOrd="0" destOrd="0" presId="urn:microsoft.com/office/officeart/2005/8/layout/process2"/>
    <dgm:cxn modelId="{015E182C-BF7A-4AE7-96F9-42F7DE5BA288}" type="presParOf" srcId="{D3467DA3-54FA-49AE-8571-0555855FD030}" destId="{B723863C-8486-4151-85DF-1E2F762D53E2}" srcOrd="2" destOrd="0" presId="urn:microsoft.com/office/officeart/2005/8/layout/process2"/>
    <dgm:cxn modelId="{E3029A22-2D85-4141-B518-347520E3FB40}" type="presParOf" srcId="{D3467DA3-54FA-49AE-8571-0555855FD030}" destId="{E57EC287-D148-45B6-8AF5-79E45C29DFB6}" srcOrd="3" destOrd="0" presId="urn:microsoft.com/office/officeart/2005/8/layout/process2"/>
    <dgm:cxn modelId="{DF21D1F5-7B47-4959-9227-B51D760EDD86}" type="presParOf" srcId="{E57EC287-D148-45B6-8AF5-79E45C29DFB6}" destId="{29E51D02-1D76-4F31-9164-7AF89F798687}" srcOrd="0" destOrd="0" presId="urn:microsoft.com/office/officeart/2005/8/layout/process2"/>
    <dgm:cxn modelId="{E22709C2-B95C-4585-AFC0-7C5E48870A68}" type="presParOf" srcId="{D3467DA3-54FA-49AE-8571-0555855FD030}" destId="{7A8F45EB-9C10-494B-9EDB-07DFF9A46A42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A17CB35-F8E2-49CC-B360-5EDA2A613A22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C2BA08-28BA-44E1-92DD-5E24D425BCFF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Многодетным семьям</a:t>
          </a:r>
        </a:p>
      </dgm:t>
    </dgm:pt>
    <dgm:pt modelId="{0F6FAAE6-B5C0-44DE-B694-7D2AFD0247E2}" type="parTrans" cxnId="{9C8C7CCD-25E6-4602-8657-1B2CB719EB62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40173E-420F-464C-B952-D6D908034586}" type="sibTrans" cxnId="{9C8C7CCD-25E6-4602-8657-1B2CB719EB62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24818A-63B1-4FFD-B912-348776636983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Региональный материнский капитал (</a:t>
          </a:r>
          <a:r>
            <a:rPr lang="ru-RU" sz="2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РМК</a:t>
          </a:r>
          <a:r>
            <a: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ru-RU" sz="28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FEC8D7-34DE-4D75-BDF3-0E31CCB09189}" type="parTrans" cxnId="{B349D3CC-CF9B-43AF-9BDE-AA0C0BE7BE22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85330E-EAAE-4BEC-9CF4-6AB4C21AD006}" type="sibTrans" cxnId="{B349D3CC-CF9B-43AF-9BDE-AA0C0BE7BE22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F3EA22-CD4A-47B1-820A-BF456F27619B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Размер –</a:t>
          </a:r>
        </a:p>
        <a:p>
          <a:r>
            <a:rPr lang="ru-RU" sz="3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144 212 руб. </a:t>
          </a:r>
          <a:endParaRPr lang="ru-RU" sz="3000" b="1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B0CF85-2598-4D35-B091-C256A5F3A777}" type="sibTrans" cxnId="{DE0358D8-1E23-43E7-BFCE-BFCD617421F7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94D3A9-B526-4646-806E-50DB401CADE3}" type="parTrans" cxnId="{DE0358D8-1E23-43E7-BFCE-BFCD617421F7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4F6FCC-4912-4CC0-8FED-897F1613C837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3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Использовали средства </a:t>
          </a:r>
          <a:r>
            <a:rPr lang="ru-RU" sz="30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РМК</a:t>
          </a:r>
          <a:r>
            <a:rPr lang="ru-RU" sz="3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  </a:t>
          </a:r>
          <a:r>
            <a:rPr lang="ru-RU" sz="3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28 524 семьи</a:t>
          </a:r>
        </a:p>
      </dgm:t>
    </dgm:pt>
    <dgm:pt modelId="{80371E96-A304-43FA-B340-477E0C0C44DF}" type="parTrans" cxnId="{92E7856E-9491-4765-9701-54DE1C157F7A}">
      <dgm:prSet/>
      <dgm:spPr/>
      <dgm:t>
        <a:bodyPr/>
        <a:lstStyle/>
        <a:p>
          <a:endParaRPr lang="ru-RU"/>
        </a:p>
      </dgm:t>
    </dgm:pt>
    <dgm:pt modelId="{3CC2CF38-6C1D-4A09-84DA-E8326A78F8AF}" type="sibTrans" cxnId="{92E7856E-9491-4765-9701-54DE1C157F7A}">
      <dgm:prSet/>
      <dgm:spPr/>
      <dgm:t>
        <a:bodyPr/>
        <a:lstStyle/>
        <a:p>
          <a:endParaRPr lang="ru-RU"/>
        </a:p>
      </dgm:t>
    </dgm:pt>
    <dgm:pt modelId="{3CA8237D-4254-4788-AD8F-60ECADED0B29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3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Подтвердили</a:t>
          </a:r>
          <a:br>
            <a:rPr lang="ru-RU" sz="3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3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право –</a:t>
          </a:r>
          <a:br>
            <a:rPr lang="ru-RU" sz="3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3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55,8 тыс. семей</a:t>
          </a:r>
        </a:p>
      </dgm:t>
    </dgm:pt>
    <dgm:pt modelId="{87C06C75-04A3-4739-871D-2E41C4F11683}" type="parTrans" cxnId="{297E1D61-E915-402E-9185-2FE4AE419BA5}">
      <dgm:prSet/>
      <dgm:spPr/>
      <dgm:t>
        <a:bodyPr/>
        <a:lstStyle/>
        <a:p>
          <a:endParaRPr lang="ru-RU"/>
        </a:p>
      </dgm:t>
    </dgm:pt>
    <dgm:pt modelId="{4996E916-2988-4550-B940-5F8F8D4E5BC3}" type="sibTrans" cxnId="{297E1D61-E915-402E-9185-2FE4AE419BA5}">
      <dgm:prSet/>
      <dgm:spPr/>
      <dgm:t>
        <a:bodyPr/>
        <a:lstStyle/>
        <a:p>
          <a:endParaRPr lang="ru-RU"/>
        </a:p>
      </dgm:t>
    </dgm:pt>
    <dgm:pt modelId="{7200C247-DAB6-4783-AC6C-A2E2B4974AA2}" type="pres">
      <dgm:prSet presAssocID="{6A17CB35-F8E2-49CC-B360-5EDA2A613A2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B00FC1F-FC02-429E-9341-E95297D71193}" type="pres">
      <dgm:prSet presAssocID="{D6C2BA08-28BA-44E1-92DD-5E24D425BCFF}" presName="vertOne" presStyleCnt="0"/>
      <dgm:spPr/>
    </dgm:pt>
    <dgm:pt modelId="{BE8EE71F-6D9B-447D-8FC1-013767C37D15}" type="pres">
      <dgm:prSet presAssocID="{D6C2BA08-28BA-44E1-92DD-5E24D425BCFF}" presName="txOne" presStyleLbl="node0" presStyleIdx="0" presStyleCnt="1" custScaleY="420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CECB7A-83CE-4331-ABF3-15CFCB79F38D}" type="pres">
      <dgm:prSet presAssocID="{D6C2BA08-28BA-44E1-92DD-5E24D425BCFF}" presName="parTransOne" presStyleCnt="0"/>
      <dgm:spPr/>
    </dgm:pt>
    <dgm:pt modelId="{6771321F-9B2C-40DB-8263-E8A7B9A003A0}" type="pres">
      <dgm:prSet presAssocID="{D6C2BA08-28BA-44E1-92DD-5E24D425BCFF}" presName="horzOne" presStyleCnt="0"/>
      <dgm:spPr/>
    </dgm:pt>
    <dgm:pt modelId="{869016EC-1F99-428C-85B3-FD3681717025}" type="pres">
      <dgm:prSet presAssocID="{6A24818A-63B1-4FFD-B912-348776636983}" presName="vertTwo" presStyleCnt="0"/>
      <dgm:spPr/>
    </dgm:pt>
    <dgm:pt modelId="{C20F9E7C-0425-4B68-895B-C1D530064F2F}" type="pres">
      <dgm:prSet presAssocID="{6A24818A-63B1-4FFD-B912-348776636983}" presName="txTwo" presStyleLbl="node2" presStyleIdx="0" presStyleCnt="1" custScaleY="46187" custLinFactNeighborY="-618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3184AD-A510-47F8-9BF6-A613894F1621}" type="pres">
      <dgm:prSet presAssocID="{6A24818A-63B1-4FFD-B912-348776636983}" presName="parTransTwo" presStyleCnt="0"/>
      <dgm:spPr/>
    </dgm:pt>
    <dgm:pt modelId="{5F3633BF-C2DD-4334-897B-A1048854527E}" type="pres">
      <dgm:prSet presAssocID="{6A24818A-63B1-4FFD-B912-348776636983}" presName="horzTwo" presStyleCnt="0"/>
      <dgm:spPr/>
    </dgm:pt>
    <dgm:pt modelId="{756F5CB4-1C15-4156-A68B-FAEB0BF757BE}" type="pres">
      <dgm:prSet presAssocID="{54F3EA22-CD4A-47B1-820A-BF456F27619B}" presName="vertThree" presStyleCnt="0"/>
      <dgm:spPr/>
    </dgm:pt>
    <dgm:pt modelId="{259664A5-E1A2-41FA-A666-BDEFABB06B6D}" type="pres">
      <dgm:prSet presAssocID="{54F3EA22-CD4A-47B1-820A-BF456F27619B}" presName="txThree" presStyleLbl="node3" presStyleIdx="0" presStyleCnt="3" custScaleX="82663" custScaleY="116178" custLinFactNeighborY="-125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092DBD-7890-416A-BB6A-55E87DF40F3D}" type="pres">
      <dgm:prSet presAssocID="{54F3EA22-CD4A-47B1-820A-BF456F27619B}" presName="horzThree" presStyleCnt="0"/>
      <dgm:spPr/>
    </dgm:pt>
    <dgm:pt modelId="{7E2ACE34-C2A0-49F8-BF88-08AC8B697CE7}" type="pres">
      <dgm:prSet presAssocID="{9AB0CF85-2598-4D35-B091-C256A5F3A777}" presName="sibSpaceThree" presStyleCnt="0"/>
      <dgm:spPr/>
    </dgm:pt>
    <dgm:pt modelId="{67F79D5E-1A82-4314-8A37-C62111697535}" type="pres">
      <dgm:prSet presAssocID="{3CA8237D-4254-4788-AD8F-60ECADED0B29}" presName="vertThree" presStyleCnt="0"/>
      <dgm:spPr/>
    </dgm:pt>
    <dgm:pt modelId="{BF2E6D80-C988-4248-A96B-40AEE70D8BCB}" type="pres">
      <dgm:prSet presAssocID="{3CA8237D-4254-4788-AD8F-60ECADED0B29}" presName="txThree" presStyleLbl="node3" presStyleIdx="1" presStyleCnt="3" custScaleY="115619" custLinFactNeighborY="-113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08F315-FCF9-4E41-8275-0035A5D3405A}" type="pres">
      <dgm:prSet presAssocID="{3CA8237D-4254-4788-AD8F-60ECADED0B29}" presName="horzThree" presStyleCnt="0"/>
      <dgm:spPr/>
    </dgm:pt>
    <dgm:pt modelId="{76C0E3C7-D151-41B3-BE64-5E141BAA741E}" type="pres">
      <dgm:prSet presAssocID="{4996E916-2988-4550-B940-5F8F8D4E5BC3}" presName="sibSpaceThree" presStyleCnt="0"/>
      <dgm:spPr/>
    </dgm:pt>
    <dgm:pt modelId="{883C54DD-7717-4639-978B-197A478CCFF1}" type="pres">
      <dgm:prSet presAssocID="{0E4F6FCC-4912-4CC0-8FED-897F1613C837}" presName="vertThree" presStyleCnt="0"/>
      <dgm:spPr/>
    </dgm:pt>
    <dgm:pt modelId="{6EBBAB61-9694-4050-9F62-58879841560C}" type="pres">
      <dgm:prSet presAssocID="{0E4F6FCC-4912-4CC0-8FED-897F1613C837}" presName="txThree" presStyleLbl="node3" presStyleIdx="2" presStyleCnt="3" custScaleY="114404" custLinFactNeighborY="-113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E5A322-F98D-4E37-8363-4ED24E785A59}" type="pres">
      <dgm:prSet presAssocID="{0E4F6FCC-4912-4CC0-8FED-897F1613C837}" presName="horzThree" presStyleCnt="0"/>
      <dgm:spPr/>
    </dgm:pt>
  </dgm:ptLst>
  <dgm:cxnLst>
    <dgm:cxn modelId="{50BA03BE-6ECF-44F3-A3C0-80F87C5CE7AE}" type="presOf" srcId="{D6C2BA08-28BA-44E1-92DD-5E24D425BCFF}" destId="{BE8EE71F-6D9B-447D-8FC1-013767C37D15}" srcOrd="0" destOrd="0" presId="urn:microsoft.com/office/officeart/2005/8/layout/hierarchy4"/>
    <dgm:cxn modelId="{4909319E-1CDE-4FA9-83A1-5DD55030E21D}" type="presOf" srcId="{3CA8237D-4254-4788-AD8F-60ECADED0B29}" destId="{BF2E6D80-C988-4248-A96B-40AEE70D8BCB}" srcOrd="0" destOrd="0" presId="urn:microsoft.com/office/officeart/2005/8/layout/hierarchy4"/>
    <dgm:cxn modelId="{6C6F4A60-B448-4681-BD8C-4BBF4DFB07F2}" type="presOf" srcId="{6A17CB35-F8E2-49CC-B360-5EDA2A613A22}" destId="{7200C247-DAB6-4783-AC6C-A2E2B4974AA2}" srcOrd="0" destOrd="0" presId="urn:microsoft.com/office/officeart/2005/8/layout/hierarchy4"/>
    <dgm:cxn modelId="{B349D3CC-CF9B-43AF-9BDE-AA0C0BE7BE22}" srcId="{D6C2BA08-28BA-44E1-92DD-5E24D425BCFF}" destId="{6A24818A-63B1-4FFD-B912-348776636983}" srcOrd="0" destOrd="0" parTransId="{31FEC8D7-34DE-4D75-BDF3-0E31CCB09189}" sibTransId="{9C85330E-EAAE-4BEC-9CF4-6AB4C21AD006}"/>
    <dgm:cxn modelId="{92E7856E-9491-4765-9701-54DE1C157F7A}" srcId="{6A24818A-63B1-4FFD-B912-348776636983}" destId="{0E4F6FCC-4912-4CC0-8FED-897F1613C837}" srcOrd="2" destOrd="0" parTransId="{80371E96-A304-43FA-B340-477E0C0C44DF}" sibTransId="{3CC2CF38-6C1D-4A09-84DA-E8326A78F8AF}"/>
    <dgm:cxn modelId="{9C8C7CCD-25E6-4602-8657-1B2CB719EB62}" srcId="{6A17CB35-F8E2-49CC-B360-5EDA2A613A22}" destId="{D6C2BA08-28BA-44E1-92DD-5E24D425BCFF}" srcOrd="0" destOrd="0" parTransId="{0F6FAAE6-B5C0-44DE-B694-7D2AFD0247E2}" sibTransId="{E540173E-420F-464C-B952-D6D908034586}"/>
    <dgm:cxn modelId="{DE0358D8-1E23-43E7-BFCE-BFCD617421F7}" srcId="{6A24818A-63B1-4FFD-B912-348776636983}" destId="{54F3EA22-CD4A-47B1-820A-BF456F27619B}" srcOrd="0" destOrd="0" parTransId="{5394D3A9-B526-4646-806E-50DB401CADE3}" sibTransId="{9AB0CF85-2598-4D35-B091-C256A5F3A777}"/>
    <dgm:cxn modelId="{297E1D61-E915-402E-9185-2FE4AE419BA5}" srcId="{6A24818A-63B1-4FFD-B912-348776636983}" destId="{3CA8237D-4254-4788-AD8F-60ECADED0B29}" srcOrd="1" destOrd="0" parTransId="{87C06C75-04A3-4739-871D-2E41C4F11683}" sibTransId="{4996E916-2988-4550-B940-5F8F8D4E5BC3}"/>
    <dgm:cxn modelId="{E05C9147-18C2-479E-A956-AA6B8B1140DC}" type="presOf" srcId="{54F3EA22-CD4A-47B1-820A-BF456F27619B}" destId="{259664A5-E1A2-41FA-A666-BDEFABB06B6D}" srcOrd="0" destOrd="0" presId="urn:microsoft.com/office/officeart/2005/8/layout/hierarchy4"/>
    <dgm:cxn modelId="{96CD0D0A-A460-4B3D-9C05-4ABEA71E5A6C}" type="presOf" srcId="{0E4F6FCC-4912-4CC0-8FED-897F1613C837}" destId="{6EBBAB61-9694-4050-9F62-58879841560C}" srcOrd="0" destOrd="0" presId="urn:microsoft.com/office/officeart/2005/8/layout/hierarchy4"/>
    <dgm:cxn modelId="{C5A37886-B6B3-4B6F-88CB-94572514E12A}" type="presOf" srcId="{6A24818A-63B1-4FFD-B912-348776636983}" destId="{C20F9E7C-0425-4B68-895B-C1D530064F2F}" srcOrd="0" destOrd="0" presId="urn:microsoft.com/office/officeart/2005/8/layout/hierarchy4"/>
    <dgm:cxn modelId="{A1391B59-683D-41F4-92A7-79E4A4A5CC65}" type="presParOf" srcId="{7200C247-DAB6-4783-AC6C-A2E2B4974AA2}" destId="{EB00FC1F-FC02-429E-9341-E95297D71193}" srcOrd="0" destOrd="0" presId="urn:microsoft.com/office/officeart/2005/8/layout/hierarchy4"/>
    <dgm:cxn modelId="{772D4816-0FD8-4798-986E-DA58C3954C1A}" type="presParOf" srcId="{EB00FC1F-FC02-429E-9341-E95297D71193}" destId="{BE8EE71F-6D9B-447D-8FC1-013767C37D15}" srcOrd="0" destOrd="0" presId="urn:microsoft.com/office/officeart/2005/8/layout/hierarchy4"/>
    <dgm:cxn modelId="{7D3B9F5F-1C8B-4416-8194-3803E2ABF6DF}" type="presParOf" srcId="{EB00FC1F-FC02-429E-9341-E95297D71193}" destId="{F1CECB7A-83CE-4331-ABF3-15CFCB79F38D}" srcOrd="1" destOrd="0" presId="urn:microsoft.com/office/officeart/2005/8/layout/hierarchy4"/>
    <dgm:cxn modelId="{FA09869B-116C-4561-9C7C-0A1439395FFE}" type="presParOf" srcId="{EB00FC1F-FC02-429E-9341-E95297D71193}" destId="{6771321F-9B2C-40DB-8263-E8A7B9A003A0}" srcOrd="2" destOrd="0" presId="urn:microsoft.com/office/officeart/2005/8/layout/hierarchy4"/>
    <dgm:cxn modelId="{37C7D57C-1EDC-4DEE-A10E-8334F4AE98D5}" type="presParOf" srcId="{6771321F-9B2C-40DB-8263-E8A7B9A003A0}" destId="{869016EC-1F99-428C-85B3-FD3681717025}" srcOrd="0" destOrd="0" presId="urn:microsoft.com/office/officeart/2005/8/layout/hierarchy4"/>
    <dgm:cxn modelId="{1DD98965-A194-431D-8D15-0289D920D010}" type="presParOf" srcId="{869016EC-1F99-428C-85B3-FD3681717025}" destId="{C20F9E7C-0425-4B68-895B-C1D530064F2F}" srcOrd="0" destOrd="0" presId="urn:microsoft.com/office/officeart/2005/8/layout/hierarchy4"/>
    <dgm:cxn modelId="{F93B6109-B927-4CD9-A90C-136895461FF1}" type="presParOf" srcId="{869016EC-1F99-428C-85B3-FD3681717025}" destId="{643184AD-A510-47F8-9BF6-A613894F1621}" srcOrd="1" destOrd="0" presId="urn:microsoft.com/office/officeart/2005/8/layout/hierarchy4"/>
    <dgm:cxn modelId="{E17FED2E-125B-4F4C-AC3B-94C5E4500560}" type="presParOf" srcId="{869016EC-1F99-428C-85B3-FD3681717025}" destId="{5F3633BF-C2DD-4334-897B-A1048854527E}" srcOrd="2" destOrd="0" presId="urn:microsoft.com/office/officeart/2005/8/layout/hierarchy4"/>
    <dgm:cxn modelId="{4AD5B183-A488-4178-AB46-3E509E7BCC3F}" type="presParOf" srcId="{5F3633BF-C2DD-4334-897B-A1048854527E}" destId="{756F5CB4-1C15-4156-A68B-FAEB0BF757BE}" srcOrd="0" destOrd="0" presId="urn:microsoft.com/office/officeart/2005/8/layout/hierarchy4"/>
    <dgm:cxn modelId="{5C99C0DF-F922-4519-AD3D-34A6F0AB2517}" type="presParOf" srcId="{756F5CB4-1C15-4156-A68B-FAEB0BF757BE}" destId="{259664A5-E1A2-41FA-A666-BDEFABB06B6D}" srcOrd="0" destOrd="0" presId="urn:microsoft.com/office/officeart/2005/8/layout/hierarchy4"/>
    <dgm:cxn modelId="{E0A96C93-19D9-4E00-87E6-A9D33AEE5A43}" type="presParOf" srcId="{756F5CB4-1C15-4156-A68B-FAEB0BF757BE}" destId="{A4092DBD-7890-416A-BB6A-55E87DF40F3D}" srcOrd="1" destOrd="0" presId="urn:microsoft.com/office/officeart/2005/8/layout/hierarchy4"/>
    <dgm:cxn modelId="{2979EC6B-497A-4375-BBDF-9419D4BA9112}" type="presParOf" srcId="{5F3633BF-C2DD-4334-897B-A1048854527E}" destId="{7E2ACE34-C2A0-49F8-BF88-08AC8B697CE7}" srcOrd="1" destOrd="0" presId="urn:microsoft.com/office/officeart/2005/8/layout/hierarchy4"/>
    <dgm:cxn modelId="{1AE919D6-3494-4108-8717-5AD6FDA36B71}" type="presParOf" srcId="{5F3633BF-C2DD-4334-897B-A1048854527E}" destId="{67F79D5E-1A82-4314-8A37-C62111697535}" srcOrd="2" destOrd="0" presId="urn:microsoft.com/office/officeart/2005/8/layout/hierarchy4"/>
    <dgm:cxn modelId="{3FECBBB2-D41C-4704-B7EF-2923127E8FDB}" type="presParOf" srcId="{67F79D5E-1A82-4314-8A37-C62111697535}" destId="{BF2E6D80-C988-4248-A96B-40AEE70D8BCB}" srcOrd="0" destOrd="0" presId="urn:microsoft.com/office/officeart/2005/8/layout/hierarchy4"/>
    <dgm:cxn modelId="{28F5A80F-FBAB-4EE2-850B-643CFD41778F}" type="presParOf" srcId="{67F79D5E-1A82-4314-8A37-C62111697535}" destId="{7308F315-FCF9-4E41-8275-0035A5D3405A}" srcOrd="1" destOrd="0" presId="urn:microsoft.com/office/officeart/2005/8/layout/hierarchy4"/>
    <dgm:cxn modelId="{B4A41C8B-8584-4D70-9114-A878DBBCC457}" type="presParOf" srcId="{5F3633BF-C2DD-4334-897B-A1048854527E}" destId="{76C0E3C7-D151-41B3-BE64-5E141BAA741E}" srcOrd="3" destOrd="0" presId="urn:microsoft.com/office/officeart/2005/8/layout/hierarchy4"/>
    <dgm:cxn modelId="{8DEC87E2-BD93-4984-AE43-CF5C0A2C5BB2}" type="presParOf" srcId="{5F3633BF-C2DD-4334-897B-A1048854527E}" destId="{883C54DD-7717-4639-978B-197A478CCFF1}" srcOrd="4" destOrd="0" presId="urn:microsoft.com/office/officeart/2005/8/layout/hierarchy4"/>
    <dgm:cxn modelId="{168342D5-1D7F-42F8-AC78-C710A74A5EDB}" type="presParOf" srcId="{883C54DD-7717-4639-978B-197A478CCFF1}" destId="{6EBBAB61-9694-4050-9F62-58879841560C}" srcOrd="0" destOrd="0" presId="urn:microsoft.com/office/officeart/2005/8/layout/hierarchy4"/>
    <dgm:cxn modelId="{3C6B6604-4B2E-492D-8347-DF004CED6566}" type="presParOf" srcId="{883C54DD-7717-4639-978B-197A478CCFF1}" destId="{68E5A322-F98D-4E37-8363-4ED24E785A5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CA23C20-4B4D-40E4-B328-589D0BD016FA}" type="doc">
      <dgm:prSet loTypeId="urn:microsoft.com/office/officeart/2005/8/layout/arrow4" loCatId="process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69DB94B6-B37C-45B6-BC6E-05026EC6A652}">
      <dgm:prSet phldrT="[Текст]" custT="1"/>
      <dgm:spPr/>
      <dgm:t>
        <a:bodyPr/>
        <a:lstStyle/>
        <a:p>
          <a:r>
            <a:rPr lang="ru-RU" sz="2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Установление для многодетных семей компенсации расходов </a:t>
          </a:r>
          <a:br>
            <a:rPr lang="ru-RU" sz="2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 оплате жилого помещения</a:t>
          </a:r>
          <a:r>
            <a:rPr lang="ru-RU" sz="2800" b="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/>
          </a:r>
          <a:br>
            <a:rPr lang="ru-RU" sz="2800" b="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2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размере </a:t>
          </a:r>
          <a:r>
            <a:rPr lang="ru-RU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50</a:t>
          </a:r>
          <a:r>
            <a:rPr lang="ru-RU" sz="2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процентов </a:t>
          </a:r>
          <a:endParaRPr lang="ru-RU" sz="28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6DD4F7-5EE8-4BBE-81D8-2F489B65CA32}" type="parTrans" cxnId="{85AD92DA-F10D-4F7D-82DD-39A61B7DCB70}">
      <dgm:prSet/>
      <dgm:spPr/>
      <dgm:t>
        <a:bodyPr/>
        <a:lstStyle/>
        <a:p>
          <a:endParaRPr lang="ru-RU"/>
        </a:p>
      </dgm:t>
    </dgm:pt>
    <dgm:pt modelId="{0264749E-D72D-40BE-8C49-2A7BC56E9DFE}" type="sibTrans" cxnId="{85AD92DA-F10D-4F7D-82DD-39A61B7DCB70}">
      <dgm:prSet/>
      <dgm:spPr/>
      <dgm:t>
        <a:bodyPr/>
        <a:lstStyle/>
        <a:p>
          <a:endParaRPr lang="ru-RU"/>
        </a:p>
      </dgm:t>
    </dgm:pt>
    <dgm:pt modelId="{8D118093-203D-4173-A3AE-13758DE3C078}">
      <dgm:prSet phldrT="[Текст]" custT="1"/>
      <dgm:spPr/>
      <dgm:t>
        <a:bodyPr/>
        <a:lstStyle/>
        <a:p>
          <a:r>
            <a:rPr lang="ru-RU" sz="2800" strike="noStrik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Увеличение в </a:t>
          </a:r>
          <a:r>
            <a:rPr lang="ru-RU" sz="2800" b="1" strike="noStrike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r>
            <a:rPr lang="ru-RU" sz="2800" strike="noStrik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раза размера ежемесячной денежной выплаты </a:t>
          </a:r>
          <a:br>
            <a:rPr lang="ru-RU" sz="2800" strike="noStrik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2800" strike="noStrik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 каждого ребенка</a:t>
          </a:r>
          <a:br>
            <a:rPr lang="ru-RU" sz="2800" strike="noStrik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2800" strike="noStrik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ru-RU" sz="2800" b="1" strike="noStrike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 521 руб. </a:t>
          </a:r>
          <a:r>
            <a:rPr lang="ru-RU" sz="2800" strike="noStrik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</a:t>
          </a:r>
          <a:r>
            <a:rPr lang="ru-RU" sz="2800" b="1" strike="noStrike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1042 руб.</a:t>
          </a:r>
          <a:r>
            <a:rPr lang="ru-RU" sz="2800" strike="noStrik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ru-RU" sz="2800" strike="noStrik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761053-A5F6-4562-8454-36C07A20789A}" type="parTrans" cxnId="{330F2FFF-8C2F-43F2-82A4-DB01A2ACA757}">
      <dgm:prSet/>
      <dgm:spPr/>
      <dgm:t>
        <a:bodyPr/>
        <a:lstStyle/>
        <a:p>
          <a:endParaRPr lang="ru-RU"/>
        </a:p>
      </dgm:t>
    </dgm:pt>
    <dgm:pt modelId="{22744E47-F83E-4F2E-8E8A-8C180EC591FF}" type="sibTrans" cxnId="{330F2FFF-8C2F-43F2-82A4-DB01A2ACA757}">
      <dgm:prSet/>
      <dgm:spPr/>
      <dgm:t>
        <a:bodyPr/>
        <a:lstStyle/>
        <a:p>
          <a:endParaRPr lang="ru-RU"/>
        </a:p>
      </dgm:t>
    </dgm:pt>
    <dgm:pt modelId="{282B98D2-D714-49D9-B4BD-FF71235F05B9}" type="pres">
      <dgm:prSet presAssocID="{5CA23C20-4B4D-40E4-B328-589D0BD016FA}" presName="compositeShape" presStyleCnt="0">
        <dgm:presLayoutVars>
          <dgm:chMax val="2"/>
          <dgm:dir val="rev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504ACE-FB6F-48EB-9073-04C6D4404EBE}" type="pres">
      <dgm:prSet presAssocID="{69DB94B6-B37C-45B6-BC6E-05026EC6A652}" presName="upArrow" presStyleLbl="node1" presStyleIdx="0" presStyleCnt="2" custAng="16200000"/>
      <dgm:spPr/>
    </dgm:pt>
    <dgm:pt modelId="{DFB1CC5E-D7D3-49B0-A6B5-4EBACE0A61DA}" type="pres">
      <dgm:prSet presAssocID="{69DB94B6-B37C-45B6-BC6E-05026EC6A652}" presName="upArrowText" presStyleLbl="revTx" presStyleIdx="0" presStyleCnt="2" custScaleX="111940" custLinFactNeighborY="38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2622CD-93AE-449D-BD25-70B510F24D48}" type="pres">
      <dgm:prSet presAssocID="{8D118093-203D-4173-A3AE-13758DE3C078}" presName="downArrow" presStyleLbl="node1" presStyleIdx="1" presStyleCnt="2" custAng="5400000" custLinFactNeighborX="16695"/>
      <dgm:spPr/>
    </dgm:pt>
    <dgm:pt modelId="{01CA8D90-A555-415F-80E4-77F8EEC6E096}" type="pres">
      <dgm:prSet presAssocID="{8D118093-203D-4173-A3AE-13758DE3C078}" presName="downArrowText" presStyleLbl="revTx" presStyleIdx="1" presStyleCnt="2" custScaleX="116997" custLinFactNeighborX="8576" custLinFactNeighborY="-31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6622F9-3298-4F6D-95A7-CA732981C1D1}" type="presOf" srcId="{5CA23C20-4B4D-40E4-B328-589D0BD016FA}" destId="{282B98D2-D714-49D9-B4BD-FF71235F05B9}" srcOrd="0" destOrd="0" presId="urn:microsoft.com/office/officeart/2005/8/layout/arrow4"/>
    <dgm:cxn modelId="{004EC13C-910E-498C-9F1B-867F3A02194A}" type="presOf" srcId="{8D118093-203D-4173-A3AE-13758DE3C078}" destId="{01CA8D90-A555-415F-80E4-77F8EEC6E096}" srcOrd="0" destOrd="0" presId="urn:microsoft.com/office/officeart/2005/8/layout/arrow4"/>
    <dgm:cxn modelId="{85AD92DA-F10D-4F7D-82DD-39A61B7DCB70}" srcId="{5CA23C20-4B4D-40E4-B328-589D0BD016FA}" destId="{69DB94B6-B37C-45B6-BC6E-05026EC6A652}" srcOrd="0" destOrd="0" parTransId="{066DD4F7-5EE8-4BBE-81D8-2F489B65CA32}" sibTransId="{0264749E-D72D-40BE-8C49-2A7BC56E9DFE}"/>
    <dgm:cxn modelId="{B9D7211A-6CAA-4FEE-B39D-B20D0C6776D0}" type="presOf" srcId="{69DB94B6-B37C-45B6-BC6E-05026EC6A652}" destId="{DFB1CC5E-D7D3-49B0-A6B5-4EBACE0A61DA}" srcOrd="0" destOrd="0" presId="urn:microsoft.com/office/officeart/2005/8/layout/arrow4"/>
    <dgm:cxn modelId="{330F2FFF-8C2F-43F2-82A4-DB01A2ACA757}" srcId="{5CA23C20-4B4D-40E4-B328-589D0BD016FA}" destId="{8D118093-203D-4173-A3AE-13758DE3C078}" srcOrd="1" destOrd="0" parTransId="{BB761053-A5F6-4562-8454-36C07A20789A}" sibTransId="{22744E47-F83E-4F2E-8E8A-8C180EC591FF}"/>
    <dgm:cxn modelId="{7AF002A7-A755-4472-9C6C-4776B786E254}" type="presParOf" srcId="{282B98D2-D714-49D9-B4BD-FF71235F05B9}" destId="{C7504ACE-FB6F-48EB-9073-04C6D4404EBE}" srcOrd="0" destOrd="0" presId="urn:microsoft.com/office/officeart/2005/8/layout/arrow4"/>
    <dgm:cxn modelId="{849E98EF-55B2-4DAF-B9D3-068A874E752E}" type="presParOf" srcId="{282B98D2-D714-49D9-B4BD-FF71235F05B9}" destId="{DFB1CC5E-D7D3-49B0-A6B5-4EBACE0A61DA}" srcOrd="1" destOrd="0" presId="urn:microsoft.com/office/officeart/2005/8/layout/arrow4"/>
    <dgm:cxn modelId="{7DD99206-F6CC-4F46-B504-505DBE8C1A0F}" type="presParOf" srcId="{282B98D2-D714-49D9-B4BD-FF71235F05B9}" destId="{222622CD-93AE-449D-BD25-70B510F24D48}" srcOrd="2" destOrd="0" presId="urn:microsoft.com/office/officeart/2005/8/layout/arrow4"/>
    <dgm:cxn modelId="{CB23C4CA-242A-4395-B2AE-D007A02A3304}" type="presParOf" srcId="{282B98D2-D714-49D9-B4BD-FF71235F05B9}" destId="{01CA8D90-A555-415F-80E4-77F8EEC6E096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B14723-F438-43F1-A45F-5F49D85AADFC}" type="doc">
      <dgm:prSet loTypeId="urn:microsoft.com/office/officeart/2005/8/layout/hierarchy4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DCD31BB7-A56B-4DC0-B7A5-9C550A9810C0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Заключены соглашения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72D8CDF-9519-4B34-8438-3AC534CA4B0A}" type="parTrans" cxnId="{28A049C8-E36B-475D-894A-FC038FE77312}">
      <dgm:prSet/>
      <dgm:spPr/>
      <dgm:t>
        <a:bodyPr/>
        <a:lstStyle/>
        <a:p>
          <a:endParaRPr lang="ru-RU"/>
        </a:p>
      </dgm:t>
    </dgm:pt>
    <dgm:pt modelId="{B8C685C9-5DB4-411F-B9C0-AAC4F7F0F4BE}" type="sibTrans" cxnId="{28A049C8-E36B-475D-894A-FC038FE77312}">
      <dgm:prSet/>
      <dgm:spPr/>
      <dgm:t>
        <a:bodyPr/>
        <a:lstStyle/>
        <a:p>
          <a:endParaRPr lang="ru-RU"/>
        </a:p>
      </dgm:t>
    </dgm:pt>
    <dgm:pt modelId="{A71FC808-C493-4D58-93A1-558A117050C5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Минтруд области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B662FD-0D56-41EC-8559-205565CBA940}" type="parTrans" cxnId="{5E021FEB-0238-4F45-A7B8-229DB69B8BFF}">
      <dgm:prSet/>
      <dgm:spPr/>
      <dgm:t>
        <a:bodyPr/>
        <a:lstStyle/>
        <a:p>
          <a:endParaRPr lang="ru-RU"/>
        </a:p>
      </dgm:t>
    </dgm:pt>
    <dgm:pt modelId="{DEAABC0D-E6F3-4049-80F6-06A9DCBD2BA0}" type="sibTrans" cxnId="{5E021FEB-0238-4F45-A7B8-229DB69B8BFF}">
      <dgm:prSet/>
      <dgm:spPr/>
      <dgm:t>
        <a:bodyPr/>
        <a:lstStyle/>
        <a:p>
          <a:endParaRPr lang="ru-RU"/>
        </a:p>
      </dgm:t>
    </dgm:pt>
    <dgm:pt modelId="{142B0DC2-AF5D-4E8D-AD4D-973C1C59C6BB}">
      <dgm:prSet phldrT="[Текст]" custT="1"/>
      <dgm:spPr>
        <a:solidFill>
          <a:srgbClr val="0070C0"/>
        </a:solidFill>
      </dgm:spPr>
      <dgm:t>
        <a:bodyPr vert="vert270"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ООО «Газпром </a:t>
          </a:r>
          <a:r>
            <a:rPr lang="ru-RU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межрегионгаз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AB9036-6481-4DCD-AE92-597B4FCC65FD}" type="parTrans" cxnId="{810D1B6B-4A76-4F90-B98E-2488B3B74466}">
      <dgm:prSet/>
      <dgm:spPr/>
      <dgm:t>
        <a:bodyPr/>
        <a:lstStyle/>
        <a:p>
          <a:endParaRPr lang="ru-RU"/>
        </a:p>
      </dgm:t>
    </dgm:pt>
    <dgm:pt modelId="{4FC22F4C-AB86-4DE3-9C53-2BFF60302D99}" type="sibTrans" cxnId="{810D1B6B-4A76-4F90-B98E-2488B3B74466}">
      <dgm:prSet/>
      <dgm:spPr/>
      <dgm:t>
        <a:bodyPr/>
        <a:lstStyle/>
        <a:p>
          <a:endParaRPr lang="ru-RU"/>
        </a:p>
      </dgm:t>
    </dgm:pt>
    <dgm:pt modelId="{391A5938-8109-46AE-B3E5-AFB130282D05}">
      <dgm:prSet phldrT="[Текст]" custT="1"/>
      <dgm:spPr/>
      <dgm:t>
        <a:bodyPr/>
        <a:lstStyle/>
        <a:p>
          <a:r>
            <a:rPr lang="ru-RU" sz="2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ОСЗН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B04177-C0B1-4CCD-993F-62310AB85D60}" type="parTrans" cxnId="{07AFB6EE-C544-490C-8835-2274E415E942}">
      <dgm:prSet/>
      <dgm:spPr/>
      <dgm:t>
        <a:bodyPr/>
        <a:lstStyle/>
        <a:p>
          <a:endParaRPr lang="ru-RU"/>
        </a:p>
      </dgm:t>
    </dgm:pt>
    <dgm:pt modelId="{DE7D5D66-71E7-428F-BF48-AB1057581873}" type="sibTrans" cxnId="{07AFB6EE-C544-490C-8835-2274E415E942}">
      <dgm:prSet/>
      <dgm:spPr/>
      <dgm:t>
        <a:bodyPr/>
        <a:lstStyle/>
        <a:p>
          <a:endParaRPr lang="ru-RU"/>
        </a:p>
      </dgm:t>
    </dgm:pt>
    <dgm:pt modelId="{E783A1FD-A51C-4877-A1EA-4BCB9012B44C}">
      <dgm:prSet phldrT="[Текст]" custT="1"/>
      <dgm:spPr>
        <a:solidFill>
          <a:srgbClr val="0070C0"/>
        </a:solidFill>
      </dgm:spPr>
      <dgm:t>
        <a:bodyPr vert="vert270"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НКО «Фонд капитального ремонт»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8888DE-A3B5-4BA7-96E4-49BFCC06F340}" type="parTrans" cxnId="{7ED0455E-2109-453B-B14B-C640EF65372D}">
      <dgm:prSet/>
      <dgm:spPr/>
      <dgm:t>
        <a:bodyPr/>
        <a:lstStyle/>
        <a:p>
          <a:endParaRPr lang="ru-RU"/>
        </a:p>
      </dgm:t>
    </dgm:pt>
    <dgm:pt modelId="{875B8197-8E9F-4D95-8A76-81C11AB0041F}" type="sibTrans" cxnId="{7ED0455E-2109-453B-B14B-C640EF65372D}">
      <dgm:prSet/>
      <dgm:spPr/>
      <dgm:t>
        <a:bodyPr/>
        <a:lstStyle/>
        <a:p>
          <a:endParaRPr lang="ru-RU"/>
        </a:p>
      </dgm:t>
    </dgm:pt>
    <dgm:pt modelId="{C02AB9DA-7090-453F-99B1-DDFF355A3037}">
      <dgm:prSet phldrT="[Текст]" custT="1"/>
      <dgm:spPr>
        <a:solidFill>
          <a:srgbClr val="0070C0"/>
        </a:solidFill>
      </dgm:spPr>
      <dgm:t>
        <a:bodyPr vert="vert270"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АО «Ростов-водоканал»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4D83B1-BF5E-4D51-800C-A62ED0B4136B}" type="parTrans" cxnId="{C5713454-FD5D-4394-A5C5-294AA6ED027C}">
      <dgm:prSet/>
      <dgm:spPr/>
      <dgm:t>
        <a:bodyPr/>
        <a:lstStyle/>
        <a:p>
          <a:endParaRPr lang="ru-RU"/>
        </a:p>
      </dgm:t>
    </dgm:pt>
    <dgm:pt modelId="{A802C1E0-21FF-4C7C-A030-D053EC06B7C6}" type="sibTrans" cxnId="{C5713454-FD5D-4394-A5C5-294AA6ED027C}">
      <dgm:prSet/>
      <dgm:spPr/>
      <dgm:t>
        <a:bodyPr/>
        <a:lstStyle/>
        <a:p>
          <a:endParaRPr lang="ru-RU"/>
        </a:p>
      </dgm:t>
    </dgm:pt>
    <dgm:pt modelId="{1840901F-8C02-462B-8CBD-7668D810D475}">
      <dgm:prSet phldrT="[Текст]" custT="1"/>
      <dgm:spPr>
        <a:solidFill>
          <a:srgbClr val="0070C0"/>
        </a:solidFill>
      </dgm:spPr>
      <dgm:t>
        <a:bodyPr vert="vert270"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АО «</a:t>
          </a:r>
          <a:r>
            <a:rPr lang="ru-RU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Донэнерго</a:t>
          </a:r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»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A35F54-7E97-4AA6-AA62-307DA0BCCDCF}" type="parTrans" cxnId="{5E7021EE-06E2-4A86-B5C7-5BC04E7235A7}">
      <dgm:prSet/>
      <dgm:spPr/>
      <dgm:t>
        <a:bodyPr/>
        <a:lstStyle/>
        <a:p>
          <a:endParaRPr lang="ru-RU"/>
        </a:p>
      </dgm:t>
    </dgm:pt>
    <dgm:pt modelId="{5576FD4F-DB94-4454-97FE-B47476917805}" type="sibTrans" cxnId="{5E7021EE-06E2-4A86-B5C7-5BC04E7235A7}">
      <dgm:prSet/>
      <dgm:spPr/>
      <dgm:t>
        <a:bodyPr/>
        <a:lstStyle/>
        <a:p>
          <a:endParaRPr lang="ru-RU"/>
        </a:p>
      </dgm:t>
    </dgm:pt>
    <dgm:pt modelId="{2B469419-C0B1-4EAB-B662-F272DCF3F688}">
      <dgm:prSet phldrT="[Текст]" custT="1"/>
      <dgm:spPr/>
      <dgm:t>
        <a:bodyPr vert="vert270"/>
        <a:lstStyle/>
        <a:p>
          <a:r>
            <a:rPr lang="ru-RU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ТСЖ</a:t>
          </a: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УК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966298-DF8D-45C6-876F-833398233236}" type="parTrans" cxnId="{2E264339-3D16-4C2C-9525-4364C79A12C6}">
      <dgm:prSet/>
      <dgm:spPr/>
      <dgm:t>
        <a:bodyPr/>
        <a:lstStyle/>
        <a:p>
          <a:endParaRPr lang="ru-RU"/>
        </a:p>
      </dgm:t>
    </dgm:pt>
    <dgm:pt modelId="{9D1634DB-2043-47C7-AD43-01152B5C6223}" type="sibTrans" cxnId="{2E264339-3D16-4C2C-9525-4364C79A12C6}">
      <dgm:prSet/>
      <dgm:spPr/>
      <dgm:t>
        <a:bodyPr/>
        <a:lstStyle/>
        <a:p>
          <a:endParaRPr lang="ru-RU"/>
        </a:p>
      </dgm:t>
    </dgm:pt>
    <dgm:pt modelId="{A8A1ABC7-26C4-4DA7-9136-FD80AA8918B3}">
      <dgm:prSet phldrT="[Текст]" custT="1"/>
      <dgm:spPr/>
      <dgm:t>
        <a:bodyPr vert="vert270"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муниципальные предприятия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A793A8-3B05-435C-978D-D69B8DD47F8C}" type="parTrans" cxnId="{DEDC0A5B-9E37-488C-BE85-3F0C6CAC3284}">
      <dgm:prSet/>
      <dgm:spPr/>
      <dgm:t>
        <a:bodyPr/>
        <a:lstStyle/>
        <a:p>
          <a:endParaRPr lang="ru-RU"/>
        </a:p>
      </dgm:t>
    </dgm:pt>
    <dgm:pt modelId="{36D9DE83-D235-4D60-B5F9-ED6F0C5E74A4}" type="sibTrans" cxnId="{DEDC0A5B-9E37-488C-BE85-3F0C6CAC3284}">
      <dgm:prSet/>
      <dgm:spPr/>
      <dgm:t>
        <a:bodyPr/>
        <a:lstStyle/>
        <a:p>
          <a:endParaRPr lang="ru-RU"/>
        </a:p>
      </dgm:t>
    </dgm:pt>
    <dgm:pt modelId="{ABEB9506-1413-42B6-B663-F8F41A5423F2}">
      <dgm:prSet phldrT="[Текст]" custT="1"/>
      <dgm:spPr>
        <a:solidFill>
          <a:srgbClr val="0070C0"/>
        </a:solidFill>
      </dgm:spPr>
      <dgm:t>
        <a:bodyPr vert="vert270"/>
        <a:lstStyle/>
        <a:p>
          <a:r>
            <a:rPr lang="ru-RU" sz="1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«ТНС </a:t>
          </a:r>
          <a:r>
            <a:rPr lang="ru-RU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Энерго</a:t>
          </a:r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»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3DA713-7104-4E33-93A7-5DEE29EB1A3E}" type="parTrans" cxnId="{FEE2878B-99C6-4311-AED4-2374B67F713D}">
      <dgm:prSet/>
      <dgm:spPr/>
      <dgm:t>
        <a:bodyPr/>
        <a:lstStyle/>
        <a:p>
          <a:endParaRPr lang="ru-RU"/>
        </a:p>
      </dgm:t>
    </dgm:pt>
    <dgm:pt modelId="{49AF1CDC-5C11-4618-87B6-1D8DC8276008}" type="sibTrans" cxnId="{FEE2878B-99C6-4311-AED4-2374B67F713D}">
      <dgm:prSet/>
      <dgm:spPr/>
      <dgm:t>
        <a:bodyPr/>
        <a:lstStyle/>
        <a:p>
          <a:endParaRPr lang="ru-RU"/>
        </a:p>
      </dgm:t>
    </dgm:pt>
    <dgm:pt modelId="{0455AABF-90C3-4D27-A273-BFBA738B5A5C}">
      <dgm:prSet phldrT="[Текст]" custT="1"/>
      <dgm:spPr>
        <a:solidFill>
          <a:srgbClr val="0070C0"/>
        </a:solidFill>
      </dgm:spPr>
      <dgm:t>
        <a:bodyPr vert="vert270"/>
        <a:lstStyle/>
        <a:p>
          <a:r>
            <a:rPr lang="ru-RU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ПАО</a:t>
          </a:r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ГК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5E17E4-0E36-4194-A4A3-34EE26450B4C}" type="parTrans" cxnId="{CA36F2B9-6A76-4B10-B738-CBAF34C5C6C9}">
      <dgm:prSet/>
      <dgm:spPr/>
      <dgm:t>
        <a:bodyPr/>
        <a:lstStyle/>
        <a:p>
          <a:endParaRPr lang="ru-RU"/>
        </a:p>
      </dgm:t>
    </dgm:pt>
    <dgm:pt modelId="{37CD286E-5D9B-48B1-8F1B-824915B940F2}" type="sibTrans" cxnId="{CA36F2B9-6A76-4B10-B738-CBAF34C5C6C9}">
      <dgm:prSet/>
      <dgm:spPr/>
      <dgm:t>
        <a:bodyPr/>
        <a:lstStyle/>
        <a:p>
          <a:endParaRPr lang="ru-RU"/>
        </a:p>
      </dgm:t>
    </dgm:pt>
    <dgm:pt modelId="{06E34E06-234F-4AC1-93FE-3B8FB2E4EE07}" type="pres">
      <dgm:prSet presAssocID="{66B14723-F438-43F1-A45F-5F49D85AADF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DA9A038-F3CD-4F54-9DFF-F0137C4D39D1}" type="pres">
      <dgm:prSet presAssocID="{DCD31BB7-A56B-4DC0-B7A5-9C550A9810C0}" presName="vertOne" presStyleCnt="0"/>
      <dgm:spPr/>
    </dgm:pt>
    <dgm:pt modelId="{3D01E16D-FCBC-41D5-B31F-C16718B1D60A}" type="pres">
      <dgm:prSet presAssocID="{DCD31BB7-A56B-4DC0-B7A5-9C550A9810C0}" presName="txOne" presStyleLbl="node0" presStyleIdx="0" presStyleCnt="1" custScaleY="433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3B3A72-B52D-402F-BB84-BA06B3418FB7}" type="pres">
      <dgm:prSet presAssocID="{DCD31BB7-A56B-4DC0-B7A5-9C550A9810C0}" presName="parTransOne" presStyleCnt="0"/>
      <dgm:spPr/>
    </dgm:pt>
    <dgm:pt modelId="{FFC11171-3CA7-4B66-B403-53680ABB4606}" type="pres">
      <dgm:prSet presAssocID="{DCD31BB7-A56B-4DC0-B7A5-9C550A9810C0}" presName="horzOne" presStyleCnt="0"/>
      <dgm:spPr/>
    </dgm:pt>
    <dgm:pt modelId="{FD0A999D-FD42-42A4-B916-37AF92FC45F4}" type="pres">
      <dgm:prSet presAssocID="{A71FC808-C493-4D58-93A1-558A117050C5}" presName="vertTwo" presStyleCnt="0"/>
      <dgm:spPr/>
    </dgm:pt>
    <dgm:pt modelId="{CBD36645-431F-4F8D-8FF6-3E54EA976F80}" type="pres">
      <dgm:prSet presAssocID="{A71FC808-C493-4D58-93A1-558A117050C5}" presName="txTwo" presStyleLbl="node2" presStyleIdx="0" presStyleCnt="2" custScaleY="45502" custLinFactNeighborY="-450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D2A2D1-2F00-4B8F-8775-73AB21F83215}" type="pres">
      <dgm:prSet presAssocID="{A71FC808-C493-4D58-93A1-558A117050C5}" presName="parTransTwo" presStyleCnt="0"/>
      <dgm:spPr/>
    </dgm:pt>
    <dgm:pt modelId="{C2652515-629A-4762-8617-15ED2E909886}" type="pres">
      <dgm:prSet presAssocID="{A71FC808-C493-4D58-93A1-558A117050C5}" presName="horzTwo" presStyleCnt="0"/>
      <dgm:spPr/>
    </dgm:pt>
    <dgm:pt modelId="{21C6C282-EFB1-485A-9DC3-4B0878214451}" type="pres">
      <dgm:prSet presAssocID="{142B0DC2-AF5D-4E8D-AD4D-973C1C59C6BB}" presName="vertThree" presStyleCnt="0"/>
      <dgm:spPr/>
    </dgm:pt>
    <dgm:pt modelId="{3641B168-141C-418D-9DD9-631B268BE975}" type="pres">
      <dgm:prSet presAssocID="{142B0DC2-AF5D-4E8D-AD4D-973C1C59C6BB}" presName="txThree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7010DF-1101-474B-98F1-2C5F318C2470}" type="pres">
      <dgm:prSet presAssocID="{142B0DC2-AF5D-4E8D-AD4D-973C1C59C6BB}" presName="horzThree" presStyleCnt="0"/>
      <dgm:spPr/>
    </dgm:pt>
    <dgm:pt modelId="{27330144-EFA2-4BE3-9951-C945099E9A8F}" type="pres">
      <dgm:prSet presAssocID="{4FC22F4C-AB86-4DE3-9C53-2BFF60302D99}" presName="sibSpaceThree" presStyleCnt="0"/>
      <dgm:spPr/>
    </dgm:pt>
    <dgm:pt modelId="{9BA1A72E-38D4-427B-8B1B-7E2B35E33875}" type="pres">
      <dgm:prSet presAssocID="{0455AABF-90C3-4D27-A273-BFBA738B5A5C}" presName="vertThree" presStyleCnt="0"/>
      <dgm:spPr/>
    </dgm:pt>
    <dgm:pt modelId="{06CCF7B2-F497-49EF-A8F0-34CF22348BA7}" type="pres">
      <dgm:prSet presAssocID="{0455AABF-90C3-4D27-A273-BFBA738B5A5C}" presName="txThree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A64A34-E58B-4A21-B7E6-68675C248257}" type="pres">
      <dgm:prSet presAssocID="{0455AABF-90C3-4D27-A273-BFBA738B5A5C}" presName="horzThree" presStyleCnt="0"/>
      <dgm:spPr/>
    </dgm:pt>
    <dgm:pt modelId="{AA595D69-3468-490C-87D7-140F4D4C4AA7}" type="pres">
      <dgm:prSet presAssocID="{37CD286E-5D9B-48B1-8F1B-824915B940F2}" presName="sibSpaceThree" presStyleCnt="0"/>
      <dgm:spPr/>
    </dgm:pt>
    <dgm:pt modelId="{26F0BF01-7B2A-49FE-A758-369B559CE582}" type="pres">
      <dgm:prSet presAssocID="{ABEB9506-1413-42B6-B663-F8F41A5423F2}" presName="vertThree" presStyleCnt="0"/>
      <dgm:spPr/>
    </dgm:pt>
    <dgm:pt modelId="{4FC0A9B6-1401-48CB-91F4-27FD329A6A63}" type="pres">
      <dgm:prSet presAssocID="{ABEB9506-1413-42B6-B663-F8F41A5423F2}" presName="txThree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B2D9F8-D660-43DB-ABF5-F6939046749F}" type="pres">
      <dgm:prSet presAssocID="{ABEB9506-1413-42B6-B663-F8F41A5423F2}" presName="horzThree" presStyleCnt="0"/>
      <dgm:spPr/>
    </dgm:pt>
    <dgm:pt modelId="{D0F1E4C0-060A-47FA-AAC8-1A1010B0B057}" type="pres">
      <dgm:prSet presAssocID="{49AF1CDC-5C11-4618-87B6-1D8DC8276008}" presName="sibSpaceThree" presStyleCnt="0"/>
      <dgm:spPr/>
    </dgm:pt>
    <dgm:pt modelId="{758D7B2B-42D5-4F94-84CF-39DF6584D025}" type="pres">
      <dgm:prSet presAssocID="{E783A1FD-A51C-4877-A1EA-4BCB9012B44C}" presName="vertThree" presStyleCnt="0"/>
      <dgm:spPr/>
    </dgm:pt>
    <dgm:pt modelId="{0ED9CA5B-617D-4D9E-8BC3-FB662288B944}" type="pres">
      <dgm:prSet presAssocID="{E783A1FD-A51C-4877-A1EA-4BCB9012B44C}" presName="txThree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16FC59-5ACF-4E31-96B4-9CD3D2DD036A}" type="pres">
      <dgm:prSet presAssocID="{E783A1FD-A51C-4877-A1EA-4BCB9012B44C}" presName="horzThree" presStyleCnt="0"/>
      <dgm:spPr/>
    </dgm:pt>
    <dgm:pt modelId="{7ECA78DD-3EF9-4732-AA2B-9E0D342997D5}" type="pres">
      <dgm:prSet presAssocID="{875B8197-8E9F-4D95-8A76-81C11AB0041F}" presName="sibSpaceThree" presStyleCnt="0"/>
      <dgm:spPr/>
    </dgm:pt>
    <dgm:pt modelId="{8B80D7F4-1B6D-400C-9EDA-3CC991976F40}" type="pres">
      <dgm:prSet presAssocID="{C02AB9DA-7090-453F-99B1-DDFF355A3037}" presName="vertThree" presStyleCnt="0"/>
      <dgm:spPr/>
    </dgm:pt>
    <dgm:pt modelId="{31435880-A2DF-4D2F-AB5E-2DCC04E45B2D}" type="pres">
      <dgm:prSet presAssocID="{C02AB9DA-7090-453F-99B1-DDFF355A3037}" presName="txThree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E85DB4-AFDF-4568-A17E-5E51B4935E3E}" type="pres">
      <dgm:prSet presAssocID="{C02AB9DA-7090-453F-99B1-DDFF355A3037}" presName="horzThree" presStyleCnt="0"/>
      <dgm:spPr/>
    </dgm:pt>
    <dgm:pt modelId="{B18A8C34-BBAE-4B59-BE63-0FD26E64093F}" type="pres">
      <dgm:prSet presAssocID="{A802C1E0-21FF-4C7C-A030-D053EC06B7C6}" presName="sibSpaceThree" presStyleCnt="0"/>
      <dgm:spPr/>
    </dgm:pt>
    <dgm:pt modelId="{62A7D3E4-44F7-4D72-8699-91891CC1B927}" type="pres">
      <dgm:prSet presAssocID="{1840901F-8C02-462B-8CBD-7668D810D475}" presName="vertThree" presStyleCnt="0"/>
      <dgm:spPr/>
    </dgm:pt>
    <dgm:pt modelId="{452E220D-E67C-42A6-9167-21220C67E252}" type="pres">
      <dgm:prSet presAssocID="{1840901F-8C02-462B-8CBD-7668D810D475}" presName="txThree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AD0141-3E9A-41A6-87F1-E10168442F8E}" type="pres">
      <dgm:prSet presAssocID="{1840901F-8C02-462B-8CBD-7668D810D475}" presName="horzThree" presStyleCnt="0"/>
      <dgm:spPr/>
    </dgm:pt>
    <dgm:pt modelId="{F515E66D-51FD-49E6-A315-507BB25E456A}" type="pres">
      <dgm:prSet presAssocID="{DEAABC0D-E6F3-4049-80F6-06A9DCBD2BA0}" presName="sibSpaceTwo" presStyleCnt="0"/>
      <dgm:spPr/>
    </dgm:pt>
    <dgm:pt modelId="{61BF4F48-9733-47C5-B37F-757B898EE961}" type="pres">
      <dgm:prSet presAssocID="{391A5938-8109-46AE-B3E5-AFB130282D05}" presName="vertTwo" presStyleCnt="0"/>
      <dgm:spPr/>
    </dgm:pt>
    <dgm:pt modelId="{AD0CD986-2A9E-4D86-A834-8C35521FDB80}" type="pres">
      <dgm:prSet presAssocID="{391A5938-8109-46AE-B3E5-AFB130282D05}" presName="txTwo" presStyleLbl="node2" presStyleIdx="1" presStyleCnt="2" custScaleY="45502" custLinFactNeighborY="-450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1D2931-CF37-45A5-BCFA-39E7AFE398B0}" type="pres">
      <dgm:prSet presAssocID="{391A5938-8109-46AE-B3E5-AFB130282D05}" presName="parTransTwo" presStyleCnt="0"/>
      <dgm:spPr/>
    </dgm:pt>
    <dgm:pt modelId="{D75C26AF-4965-454E-950C-3F0E7900FD10}" type="pres">
      <dgm:prSet presAssocID="{391A5938-8109-46AE-B3E5-AFB130282D05}" presName="horzTwo" presStyleCnt="0"/>
      <dgm:spPr/>
    </dgm:pt>
    <dgm:pt modelId="{FEA31DF6-D9FF-4E53-9BC5-6F3204C812E7}" type="pres">
      <dgm:prSet presAssocID="{2B469419-C0B1-4EAB-B662-F272DCF3F688}" presName="vertThree" presStyleCnt="0"/>
      <dgm:spPr/>
    </dgm:pt>
    <dgm:pt modelId="{86F4789B-01D7-4A18-A597-690DC65C090B}" type="pres">
      <dgm:prSet presAssocID="{2B469419-C0B1-4EAB-B662-F272DCF3F688}" presName="txThree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5EEBDC-F7F8-43F1-AD30-7F411E37C20B}" type="pres">
      <dgm:prSet presAssocID="{2B469419-C0B1-4EAB-B662-F272DCF3F688}" presName="horzThree" presStyleCnt="0"/>
      <dgm:spPr/>
    </dgm:pt>
    <dgm:pt modelId="{3EDF610F-4BFA-4A3B-96AF-C4EFC1E451B3}" type="pres">
      <dgm:prSet presAssocID="{9D1634DB-2043-47C7-AD43-01152B5C6223}" presName="sibSpaceThree" presStyleCnt="0"/>
      <dgm:spPr/>
    </dgm:pt>
    <dgm:pt modelId="{2498F5C5-1843-45F0-BE7A-BA0C794082BC}" type="pres">
      <dgm:prSet presAssocID="{A8A1ABC7-26C4-4DA7-9136-FD80AA8918B3}" presName="vertThree" presStyleCnt="0"/>
      <dgm:spPr/>
    </dgm:pt>
    <dgm:pt modelId="{CFA45C8E-AB83-482B-8BBC-C96F227B34DE}" type="pres">
      <dgm:prSet presAssocID="{A8A1ABC7-26C4-4DA7-9136-FD80AA8918B3}" presName="txThree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68A427-DA59-4FE2-BBF2-AF1081F50984}" type="pres">
      <dgm:prSet presAssocID="{A8A1ABC7-26C4-4DA7-9136-FD80AA8918B3}" presName="horzThree" presStyleCnt="0"/>
      <dgm:spPr/>
    </dgm:pt>
  </dgm:ptLst>
  <dgm:cxnLst>
    <dgm:cxn modelId="{FEE2878B-99C6-4311-AED4-2374B67F713D}" srcId="{A71FC808-C493-4D58-93A1-558A117050C5}" destId="{ABEB9506-1413-42B6-B663-F8F41A5423F2}" srcOrd="2" destOrd="0" parTransId="{CA3DA713-7104-4E33-93A7-5DEE29EB1A3E}" sibTransId="{49AF1CDC-5C11-4618-87B6-1D8DC8276008}"/>
    <dgm:cxn modelId="{C5713454-FD5D-4394-A5C5-294AA6ED027C}" srcId="{A71FC808-C493-4D58-93A1-558A117050C5}" destId="{C02AB9DA-7090-453F-99B1-DDFF355A3037}" srcOrd="4" destOrd="0" parTransId="{4F4D83B1-BF5E-4D51-800C-A62ED0B4136B}" sibTransId="{A802C1E0-21FF-4C7C-A030-D053EC06B7C6}"/>
    <dgm:cxn modelId="{CA36F2B9-6A76-4B10-B738-CBAF34C5C6C9}" srcId="{A71FC808-C493-4D58-93A1-558A117050C5}" destId="{0455AABF-90C3-4D27-A273-BFBA738B5A5C}" srcOrd="1" destOrd="0" parTransId="{F15E17E4-0E36-4194-A4A3-34EE26450B4C}" sibTransId="{37CD286E-5D9B-48B1-8F1B-824915B940F2}"/>
    <dgm:cxn modelId="{DEDC0A5B-9E37-488C-BE85-3F0C6CAC3284}" srcId="{391A5938-8109-46AE-B3E5-AFB130282D05}" destId="{A8A1ABC7-26C4-4DA7-9136-FD80AA8918B3}" srcOrd="1" destOrd="0" parTransId="{48A793A8-3B05-435C-978D-D69B8DD47F8C}" sibTransId="{36D9DE83-D235-4D60-B5F9-ED6F0C5E74A4}"/>
    <dgm:cxn modelId="{AF5021DF-948E-4384-8111-03484101609E}" type="presOf" srcId="{391A5938-8109-46AE-B3E5-AFB130282D05}" destId="{AD0CD986-2A9E-4D86-A834-8C35521FDB80}" srcOrd="0" destOrd="0" presId="urn:microsoft.com/office/officeart/2005/8/layout/hierarchy4"/>
    <dgm:cxn modelId="{EDE87A8D-552C-44C9-B9BA-EBB268CDFCD0}" type="presOf" srcId="{A71FC808-C493-4D58-93A1-558A117050C5}" destId="{CBD36645-431F-4F8D-8FF6-3E54EA976F80}" srcOrd="0" destOrd="0" presId="urn:microsoft.com/office/officeart/2005/8/layout/hierarchy4"/>
    <dgm:cxn modelId="{E1404ECA-16C2-4457-B99C-8EAE27A3A497}" type="presOf" srcId="{66B14723-F438-43F1-A45F-5F49D85AADFC}" destId="{06E34E06-234F-4AC1-93FE-3B8FB2E4EE07}" srcOrd="0" destOrd="0" presId="urn:microsoft.com/office/officeart/2005/8/layout/hierarchy4"/>
    <dgm:cxn modelId="{5E7021EE-06E2-4A86-B5C7-5BC04E7235A7}" srcId="{A71FC808-C493-4D58-93A1-558A117050C5}" destId="{1840901F-8C02-462B-8CBD-7668D810D475}" srcOrd="5" destOrd="0" parTransId="{78A35F54-7E97-4AA6-AA62-307DA0BCCDCF}" sibTransId="{5576FD4F-DB94-4454-97FE-B47476917805}"/>
    <dgm:cxn modelId="{07AFB6EE-C544-490C-8835-2274E415E942}" srcId="{DCD31BB7-A56B-4DC0-B7A5-9C550A9810C0}" destId="{391A5938-8109-46AE-B3E5-AFB130282D05}" srcOrd="1" destOrd="0" parTransId="{83B04177-C0B1-4CCD-993F-62310AB85D60}" sibTransId="{DE7D5D66-71E7-428F-BF48-AB1057581873}"/>
    <dgm:cxn modelId="{74C3654D-6EA7-4B1A-87B2-274187721784}" type="presOf" srcId="{0455AABF-90C3-4D27-A273-BFBA738B5A5C}" destId="{06CCF7B2-F497-49EF-A8F0-34CF22348BA7}" srcOrd="0" destOrd="0" presId="urn:microsoft.com/office/officeart/2005/8/layout/hierarchy4"/>
    <dgm:cxn modelId="{07CA706E-BD0C-4142-91EF-5C1D9C99BC5E}" type="presOf" srcId="{C02AB9DA-7090-453F-99B1-DDFF355A3037}" destId="{31435880-A2DF-4D2F-AB5E-2DCC04E45B2D}" srcOrd="0" destOrd="0" presId="urn:microsoft.com/office/officeart/2005/8/layout/hierarchy4"/>
    <dgm:cxn modelId="{C0322452-676E-4F7D-9547-69A1582963CD}" type="presOf" srcId="{142B0DC2-AF5D-4E8D-AD4D-973C1C59C6BB}" destId="{3641B168-141C-418D-9DD9-631B268BE975}" srcOrd="0" destOrd="0" presId="urn:microsoft.com/office/officeart/2005/8/layout/hierarchy4"/>
    <dgm:cxn modelId="{2E264339-3D16-4C2C-9525-4364C79A12C6}" srcId="{391A5938-8109-46AE-B3E5-AFB130282D05}" destId="{2B469419-C0B1-4EAB-B662-F272DCF3F688}" srcOrd="0" destOrd="0" parTransId="{6D966298-DF8D-45C6-876F-833398233236}" sibTransId="{9D1634DB-2043-47C7-AD43-01152B5C6223}"/>
    <dgm:cxn modelId="{28A049C8-E36B-475D-894A-FC038FE77312}" srcId="{66B14723-F438-43F1-A45F-5F49D85AADFC}" destId="{DCD31BB7-A56B-4DC0-B7A5-9C550A9810C0}" srcOrd="0" destOrd="0" parTransId="{372D8CDF-9519-4B34-8438-3AC534CA4B0A}" sibTransId="{B8C685C9-5DB4-411F-B9C0-AAC4F7F0F4BE}"/>
    <dgm:cxn modelId="{810D1B6B-4A76-4F90-B98E-2488B3B74466}" srcId="{A71FC808-C493-4D58-93A1-558A117050C5}" destId="{142B0DC2-AF5D-4E8D-AD4D-973C1C59C6BB}" srcOrd="0" destOrd="0" parTransId="{7FAB9036-6481-4DCD-AE92-597B4FCC65FD}" sibTransId="{4FC22F4C-AB86-4DE3-9C53-2BFF60302D99}"/>
    <dgm:cxn modelId="{482D83D5-7AFD-46F7-B3AB-14BF0C5CD185}" type="presOf" srcId="{2B469419-C0B1-4EAB-B662-F272DCF3F688}" destId="{86F4789B-01D7-4A18-A597-690DC65C090B}" srcOrd="0" destOrd="0" presId="urn:microsoft.com/office/officeart/2005/8/layout/hierarchy4"/>
    <dgm:cxn modelId="{5E021FEB-0238-4F45-A7B8-229DB69B8BFF}" srcId="{DCD31BB7-A56B-4DC0-B7A5-9C550A9810C0}" destId="{A71FC808-C493-4D58-93A1-558A117050C5}" srcOrd="0" destOrd="0" parTransId="{C6B662FD-0D56-41EC-8559-205565CBA940}" sibTransId="{DEAABC0D-E6F3-4049-80F6-06A9DCBD2BA0}"/>
    <dgm:cxn modelId="{774ABBB9-A414-497B-B17B-C6865FECAE8B}" type="presOf" srcId="{1840901F-8C02-462B-8CBD-7668D810D475}" destId="{452E220D-E67C-42A6-9167-21220C67E252}" srcOrd="0" destOrd="0" presId="urn:microsoft.com/office/officeart/2005/8/layout/hierarchy4"/>
    <dgm:cxn modelId="{739EC227-2EAC-451D-892F-16F00BA55E53}" type="presOf" srcId="{E783A1FD-A51C-4877-A1EA-4BCB9012B44C}" destId="{0ED9CA5B-617D-4D9E-8BC3-FB662288B944}" srcOrd="0" destOrd="0" presId="urn:microsoft.com/office/officeart/2005/8/layout/hierarchy4"/>
    <dgm:cxn modelId="{7ED0455E-2109-453B-B14B-C640EF65372D}" srcId="{A71FC808-C493-4D58-93A1-558A117050C5}" destId="{E783A1FD-A51C-4877-A1EA-4BCB9012B44C}" srcOrd="3" destOrd="0" parTransId="{E78888DE-A3B5-4BA7-96E4-49BFCC06F340}" sibTransId="{875B8197-8E9F-4D95-8A76-81C11AB0041F}"/>
    <dgm:cxn modelId="{0E5585C0-395E-4022-A257-F8FA154E041E}" type="presOf" srcId="{A8A1ABC7-26C4-4DA7-9136-FD80AA8918B3}" destId="{CFA45C8E-AB83-482B-8BBC-C96F227B34DE}" srcOrd="0" destOrd="0" presId="urn:microsoft.com/office/officeart/2005/8/layout/hierarchy4"/>
    <dgm:cxn modelId="{C57A459A-7B13-403F-9DB0-D6A80AA30BDB}" type="presOf" srcId="{DCD31BB7-A56B-4DC0-B7A5-9C550A9810C0}" destId="{3D01E16D-FCBC-41D5-B31F-C16718B1D60A}" srcOrd="0" destOrd="0" presId="urn:microsoft.com/office/officeart/2005/8/layout/hierarchy4"/>
    <dgm:cxn modelId="{8D9E046A-A257-49C0-9143-8918B695B91B}" type="presOf" srcId="{ABEB9506-1413-42B6-B663-F8F41A5423F2}" destId="{4FC0A9B6-1401-48CB-91F4-27FD329A6A63}" srcOrd="0" destOrd="0" presId="urn:microsoft.com/office/officeart/2005/8/layout/hierarchy4"/>
    <dgm:cxn modelId="{AA878586-4A71-472B-8FB0-601592F63718}" type="presParOf" srcId="{06E34E06-234F-4AC1-93FE-3B8FB2E4EE07}" destId="{FDA9A038-F3CD-4F54-9DFF-F0137C4D39D1}" srcOrd="0" destOrd="0" presId="urn:microsoft.com/office/officeart/2005/8/layout/hierarchy4"/>
    <dgm:cxn modelId="{0C0FD247-028E-4E7D-8C85-863B08402A14}" type="presParOf" srcId="{FDA9A038-F3CD-4F54-9DFF-F0137C4D39D1}" destId="{3D01E16D-FCBC-41D5-B31F-C16718B1D60A}" srcOrd="0" destOrd="0" presId="urn:microsoft.com/office/officeart/2005/8/layout/hierarchy4"/>
    <dgm:cxn modelId="{217F7C55-9592-4D79-BE2C-58E827F73867}" type="presParOf" srcId="{FDA9A038-F3CD-4F54-9DFF-F0137C4D39D1}" destId="{0D3B3A72-B52D-402F-BB84-BA06B3418FB7}" srcOrd="1" destOrd="0" presId="urn:microsoft.com/office/officeart/2005/8/layout/hierarchy4"/>
    <dgm:cxn modelId="{98EB8A69-5836-494F-972B-854A64D0D30B}" type="presParOf" srcId="{FDA9A038-F3CD-4F54-9DFF-F0137C4D39D1}" destId="{FFC11171-3CA7-4B66-B403-53680ABB4606}" srcOrd="2" destOrd="0" presId="urn:microsoft.com/office/officeart/2005/8/layout/hierarchy4"/>
    <dgm:cxn modelId="{82EDECAB-AAE7-462F-8AA6-CF749A166211}" type="presParOf" srcId="{FFC11171-3CA7-4B66-B403-53680ABB4606}" destId="{FD0A999D-FD42-42A4-B916-37AF92FC45F4}" srcOrd="0" destOrd="0" presId="urn:microsoft.com/office/officeart/2005/8/layout/hierarchy4"/>
    <dgm:cxn modelId="{76A98FD3-590C-4497-824E-B174A2630A2F}" type="presParOf" srcId="{FD0A999D-FD42-42A4-B916-37AF92FC45F4}" destId="{CBD36645-431F-4F8D-8FF6-3E54EA976F80}" srcOrd="0" destOrd="0" presId="urn:microsoft.com/office/officeart/2005/8/layout/hierarchy4"/>
    <dgm:cxn modelId="{682B1084-BA80-4207-BFFF-7F928EEF51FF}" type="presParOf" srcId="{FD0A999D-FD42-42A4-B916-37AF92FC45F4}" destId="{32D2A2D1-2F00-4B8F-8775-73AB21F83215}" srcOrd="1" destOrd="0" presId="urn:microsoft.com/office/officeart/2005/8/layout/hierarchy4"/>
    <dgm:cxn modelId="{2E9292AA-AA42-4784-ACEC-3797F3514EFE}" type="presParOf" srcId="{FD0A999D-FD42-42A4-B916-37AF92FC45F4}" destId="{C2652515-629A-4762-8617-15ED2E909886}" srcOrd="2" destOrd="0" presId="urn:microsoft.com/office/officeart/2005/8/layout/hierarchy4"/>
    <dgm:cxn modelId="{A4D36FB1-EB8E-4B32-8023-C50DD0F7EF71}" type="presParOf" srcId="{C2652515-629A-4762-8617-15ED2E909886}" destId="{21C6C282-EFB1-485A-9DC3-4B0878214451}" srcOrd="0" destOrd="0" presId="urn:microsoft.com/office/officeart/2005/8/layout/hierarchy4"/>
    <dgm:cxn modelId="{173EB9AC-BC9F-4EB1-B045-1A215F42BE17}" type="presParOf" srcId="{21C6C282-EFB1-485A-9DC3-4B0878214451}" destId="{3641B168-141C-418D-9DD9-631B268BE975}" srcOrd="0" destOrd="0" presId="urn:microsoft.com/office/officeart/2005/8/layout/hierarchy4"/>
    <dgm:cxn modelId="{3D4EF9DE-B33B-46A2-9299-796DAC7560B7}" type="presParOf" srcId="{21C6C282-EFB1-485A-9DC3-4B0878214451}" destId="{957010DF-1101-474B-98F1-2C5F318C2470}" srcOrd="1" destOrd="0" presId="urn:microsoft.com/office/officeart/2005/8/layout/hierarchy4"/>
    <dgm:cxn modelId="{4931BE46-9ACA-4ADA-A45B-6E0E1ED68BCA}" type="presParOf" srcId="{C2652515-629A-4762-8617-15ED2E909886}" destId="{27330144-EFA2-4BE3-9951-C945099E9A8F}" srcOrd="1" destOrd="0" presId="urn:microsoft.com/office/officeart/2005/8/layout/hierarchy4"/>
    <dgm:cxn modelId="{9F6D6040-43FF-42D2-8F1B-DFE5F08FFFF9}" type="presParOf" srcId="{C2652515-629A-4762-8617-15ED2E909886}" destId="{9BA1A72E-38D4-427B-8B1B-7E2B35E33875}" srcOrd="2" destOrd="0" presId="urn:microsoft.com/office/officeart/2005/8/layout/hierarchy4"/>
    <dgm:cxn modelId="{C103FBE2-DBC5-47C9-88C3-47E8CDEA7AA2}" type="presParOf" srcId="{9BA1A72E-38D4-427B-8B1B-7E2B35E33875}" destId="{06CCF7B2-F497-49EF-A8F0-34CF22348BA7}" srcOrd="0" destOrd="0" presId="urn:microsoft.com/office/officeart/2005/8/layout/hierarchy4"/>
    <dgm:cxn modelId="{6D46C9DE-50D3-4510-BEDD-48125297DBD4}" type="presParOf" srcId="{9BA1A72E-38D4-427B-8B1B-7E2B35E33875}" destId="{9AA64A34-E58B-4A21-B7E6-68675C248257}" srcOrd="1" destOrd="0" presId="urn:microsoft.com/office/officeart/2005/8/layout/hierarchy4"/>
    <dgm:cxn modelId="{8772CBE6-27D0-4743-9788-4093299CC8E2}" type="presParOf" srcId="{C2652515-629A-4762-8617-15ED2E909886}" destId="{AA595D69-3468-490C-87D7-140F4D4C4AA7}" srcOrd="3" destOrd="0" presId="urn:microsoft.com/office/officeart/2005/8/layout/hierarchy4"/>
    <dgm:cxn modelId="{4B8125E5-4185-4523-AC48-44B3911FFE90}" type="presParOf" srcId="{C2652515-629A-4762-8617-15ED2E909886}" destId="{26F0BF01-7B2A-49FE-A758-369B559CE582}" srcOrd="4" destOrd="0" presId="urn:microsoft.com/office/officeart/2005/8/layout/hierarchy4"/>
    <dgm:cxn modelId="{B652E3B1-3E19-47AF-9587-8597DE182599}" type="presParOf" srcId="{26F0BF01-7B2A-49FE-A758-369B559CE582}" destId="{4FC0A9B6-1401-48CB-91F4-27FD329A6A63}" srcOrd="0" destOrd="0" presId="urn:microsoft.com/office/officeart/2005/8/layout/hierarchy4"/>
    <dgm:cxn modelId="{53D1FE35-31D4-447E-80C8-343A4CFD86AA}" type="presParOf" srcId="{26F0BF01-7B2A-49FE-A758-369B559CE582}" destId="{CAB2D9F8-D660-43DB-ABF5-F6939046749F}" srcOrd="1" destOrd="0" presId="urn:microsoft.com/office/officeart/2005/8/layout/hierarchy4"/>
    <dgm:cxn modelId="{B21B340A-2B02-4245-B25A-29C39392B357}" type="presParOf" srcId="{C2652515-629A-4762-8617-15ED2E909886}" destId="{D0F1E4C0-060A-47FA-AAC8-1A1010B0B057}" srcOrd="5" destOrd="0" presId="urn:microsoft.com/office/officeart/2005/8/layout/hierarchy4"/>
    <dgm:cxn modelId="{570FEAE3-2654-4348-90B4-F60FF01D476A}" type="presParOf" srcId="{C2652515-629A-4762-8617-15ED2E909886}" destId="{758D7B2B-42D5-4F94-84CF-39DF6584D025}" srcOrd="6" destOrd="0" presId="urn:microsoft.com/office/officeart/2005/8/layout/hierarchy4"/>
    <dgm:cxn modelId="{9AD6C184-8088-4EE1-87AD-6B6FE6FDD2C3}" type="presParOf" srcId="{758D7B2B-42D5-4F94-84CF-39DF6584D025}" destId="{0ED9CA5B-617D-4D9E-8BC3-FB662288B944}" srcOrd="0" destOrd="0" presId="urn:microsoft.com/office/officeart/2005/8/layout/hierarchy4"/>
    <dgm:cxn modelId="{A51CC41E-AE19-4334-8D15-3E2A03DC61D7}" type="presParOf" srcId="{758D7B2B-42D5-4F94-84CF-39DF6584D025}" destId="{3016FC59-5ACF-4E31-96B4-9CD3D2DD036A}" srcOrd="1" destOrd="0" presId="urn:microsoft.com/office/officeart/2005/8/layout/hierarchy4"/>
    <dgm:cxn modelId="{03A1A348-8D17-4B15-ABC9-D3FF50D1E448}" type="presParOf" srcId="{C2652515-629A-4762-8617-15ED2E909886}" destId="{7ECA78DD-3EF9-4732-AA2B-9E0D342997D5}" srcOrd="7" destOrd="0" presId="urn:microsoft.com/office/officeart/2005/8/layout/hierarchy4"/>
    <dgm:cxn modelId="{C735F91F-4888-4F82-A57A-756E80C7CBBD}" type="presParOf" srcId="{C2652515-629A-4762-8617-15ED2E909886}" destId="{8B80D7F4-1B6D-400C-9EDA-3CC991976F40}" srcOrd="8" destOrd="0" presId="urn:microsoft.com/office/officeart/2005/8/layout/hierarchy4"/>
    <dgm:cxn modelId="{F1A2E929-A365-4FE3-82EC-088E3212ED5B}" type="presParOf" srcId="{8B80D7F4-1B6D-400C-9EDA-3CC991976F40}" destId="{31435880-A2DF-4D2F-AB5E-2DCC04E45B2D}" srcOrd="0" destOrd="0" presId="urn:microsoft.com/office/officeart/2005/8/layout/hierarchy4"/>
    <dgm:cxn modelId="{F4F243DA-0704-4533-841E-9C0B5AFE633A}" type="presParOf" srcId="{8B80D7F4-1B6D-400C-9EDA-3CC991976F40}" destId="{EBE85DB4-AFDF-4568-A17E-5E51B4935E3E}" srcOrd="1" destOrd="0" presId="urn:microsoft.com/office/officeart/2005/8/layout/hierarchy4"/>
    <dgm:cxn modelId="{578F806C-C692-4533-AAA3-F0FEBABBAC00}" type="presParOf" srcId="{C2652515-629A-4762-8617-15ED2E909886}" destId="{B18A8C34-BBAE-4B59-BE63-0FD26E64093F}" srcOrd="9" destOrd="0" presId="urn:microsoft.com/office/officeart/2005/8/layout/hierarchy4"/>
    <dgm:cxn modelId="{239A8CF4-82B4-4D80-B7F7-1C3345686F92}" type="presParOf" srcId="{C2652515-629A-4762-8617-15ED2E909886}" destId="{62A7D3E4-44F7-4D72-8699-91891CC1B927}" srcOrd="10" destOrd="0" presId="urn:microsoft.com/office/officeart/2005/8/layout/hierarchy4"/>
    <dgm:cxn modelId="{79BCCA6F-B2B7-48ED-8EA1-CBE9FBFEAE9D}" type="presParOf" srcId="{62A7D3E4-44F7-4D72-8699-91891CC1B927}" destId="{452E220D-E67C-42A6-9167-21220C67E252}" srcOrd="0" destOrd="0" presId="urn:microsoft.com/office/officeart/2005/8/layout/hierarchy4"/>
    <dgm:cxn modelId="{2F56DB5E-433F-408B-B174-0EAA2C7C6B02}" type="presParOf" srcId="{62A7D3E4-44F7-4D72-8699-91891CC1B927}" destId="{59AD0141-3E9A-41A6-87F1-E10168442F8E}" srcOrd="1" destOrd="0" presId="urn:microsoft.com/office/officeart/2005/8/layout/hierarchy4"/>
    <dgm:cxn modelId="{ED4E67C9-E0C2-4D04-A439-06CA6521E847}" type="presParOf" srcId="{FFC11171-3CA7-4B66-B403-53680ABB4606}" destId="{F515E66D-51FD-49E6-A315-507BB25E456A}" srcOrd="1" destOrd="0" presId="urn:microsoft.com/office/officeart/2005/8/layout/hierarchy4"/>
    <dgm:cxn modelId="{94D74C7D-21EB-48D1-A01C-D8D964606C33}" type="presParOf" srcId="{FFC11171-3CA7-4B66-B403-53680ABB4606}" destId="{61BF4F48-9733-47C5-B37F-757B898EE961}" srcOrd="2" destOrd="0" presId="urn:microsoft.com/office/officeart/2005/8/layout/hierarchy4"/>
    <dgm:cxn modelId="{E22BFD28-81B8-4D94-A072-3FCD03C09A59}" type="presParOf" srcId="{61BF4F48-9733-47C5-B37F-757B898EE961}" destId="{AD0CD986-2A9E-4D86-A834-8C35521FDB80}" srcOrd="0" destOrd="0" presId="urn:microsoft.com/office/officeart/2005/8/layout/hierarchy4"/>
    <dgm:cxn modelId="{B4A54255-C2DD-432A-9586-3C9C6707E9B0}" type="presParOf" srcId="{61BF4F48-9733-47C5-B37F-757B898EE961}" destId="{5F1D2931-CF37-45A5-BCFA-39E7AFE398B0}" srcOrd="1" destOrd="0" presId="urn:microsoft.com/office/officeart/2005/8/layout/hierarchy4"/>
    <dgm:cxn modelId="{002D8FD8-9D01-43AF-9F8E-71A7903E8AF4}" type="presParOf" srcId="{61BF4F48-9733-47C5-B37F-757B898EE961}" destId="{D75C26AF-4965-454E-950C-3F0E7900FD10}" srcOrd="2" destOrd="0" presId="urn:microsoft.com/office/officeart/2005/8/layout/hierarchy4"/>
    <dgm:cxn modelId="{369B5B91-8EC9-4FF4-A942-9A712F01390A}" type="presParOf" srcId="{D75C26AF-4965-454E-950C-3F0E7900FD10}" destId="{FEA31DF6-D9FF-4E53-9BC5-6F3204C812E7}" srcOrd="0" destOrd="0" presId="urn:microsoft.com/office/officeart/2005/8/layout/hierarchy4"/>
    <dgm:cxn modelId="{1EA23F2C-87F8-4CB8-B0EA-6568776586D5}" type="presParOf" srcId="{FEA31DF6-D9FF-4E53-9BC5-6F3204C812E7}" destId="{86F4789B-01D7-4A18-A597-690DC65C090B}" srcOrd="0" destOrd="0" presId="urn:microsoft.com/office/officeart/2005/8/layout/hierarchy4"/>
    <dgm:cxn modelId="{8791DF6A-E635-4AE7-BF8E-BA04F5113CDF}" type="presParOf" srcId="{FEA31DF6-D9FF-4E53-9BC5-6F3204C812E7}" destId="{B65EEBDC-F7F8-43F1-AD30-7F411E37C20B}" srcOrd="1" destOrd="0" presId="urn:microsoft.com/office/officeart/2005/8/layout/hierarchy4"/>
    <dgm:cxn modelId="{0C64C27D-36C7-4E07-9E14-B68EDCF094D3}" type="presParOf" srcId="{D75C26AF-4965-454E-950C-3F0E7900FD10}" destId="{3EDF610F-4BFA-4A3B-96AF-C4EFC1E451B3}" srcOrd="1" destOrd="0" presId="urn:microsoft.com/office/officeart/2005/8/layout/hierarchy4"/>
    <dgm:cxn modelId="{C80E7C03-AD6A-424B-BF3E-FF4900078AA5}" type="presParOf" srcId="{D75C26AF-4965-454E-950C-3F0E7900FD10}" destId="{2498F5C5-1843-45F0-BE7A-BA0C794082BC}" srcOrd="2" destOrd="0" presId="urn:microsoft.com/office/officeart/2005/8/layout/hierarchy4"/>
    <dgm:cxn modelId="{34FD24FD-40C0-4D80-BCD9-E8164E2292E2}" type="presParOf" srcId="{2498F5C5-1843-45F0-BE7A-BA0C794082BC}" destId="{CFA45C8E-AB83-482B-8BBC-C96F227B34DE}" srcOrd="0" destOrd="0" presId="urn:microsoft.com/office/officeart/2005/8/layout/hierarchy4"/>
    <dgm:cxn modelId="{735B85D4-329C-4623-A0EB-4D6105FD0D10}" type="presParOf" srcId="{2498F5C5-1843-45F0-BE7A-BA0C794082BC}" destId="{AA68A427-DA59-4FE2-BBF2-AF1081F5098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F81319-0489-48B4-8942-D71793954E8F}" type="doc">
      <dgm:prSet loTypeId="urn:microsoft.com/office/officeart/2005/8/layout/target2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D47CB6F2-81C6-430C-8111-A535DA28FF3D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ru-RU" sz="3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Численность региональных льготников,</a:t>
          </a:r>
          <a:br>
            <a:rPr lang="ru-RU" sz="3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3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имеющих право на </a:t>
          </a:r>
          <a:r>
            <a:rPr lang="ru-RU" sz="3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бесплатный проезд</a:t>
          </a:r>
          <a:endParaRPr lang="ru-RU" sz="3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B7A173-9C25-464D-B0CC-3678F349D09A}" type="parTrans" cxnId="{A7286D31-FA92-45CB-966D-465141623F4B}">
      <dgm:prSet/>
      <dgm:spPr/>
      <dgm:t>
        <a:bodyPr/>
        <a:lstStyle/>
        <a:p>
          <a:endParaRPr lang="ru-RU"/>
        </a:p>
      </dgm:t>
    </dgm:pt>
    <dgm:pt modelId="{28E3F63D-456F-456C-89DA-962253594261}" type="sibTrans" cxnId="{A7286D31-FA92-45CB-966D-465141623F4B}">
      <dgm:prSet/>
      <dgm:spPr/>
      <dgm:t>
        <a:bodyPr/>
        <a:lstStyle/>
        <a:p>
          <a:endParaRPr lang="ru-RU"/>
        </a:p>
      </dgm:t>
    </dgm:pt>
    <dgm:pt modelId="{A30F7F73-0B83-4B40-B8A1-F9E133D1D1F0}">
      <dgm:prSet phldrT="[Текст]" custT="1"/>
      <dgm:spPr/>
      <dgm:t>
        <a:bodyPr vert="vert270"/>
        <a:lstStyle/>
        <a:p>
          <a:r>
            <a:rPr lang="ru-RU" sz="4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225</a:t>
          </a:r>
          <a:r>
            <a:rPr lang="ru-RU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тыс. </a:t>
          </a:r>
          <a:endParaRPr lang="ru-RU" sz="4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9FF09F9-857D-4A73-820C-18F87E2008CA}" type="parTrans" cxnId="{4DD4E828-F137-45E4-A0ED-F08A9B1EE2E3}">
      <dgm:prSet/>
      <dgm:spPr/>
      <dgm:t>
        <a:bodyPr/>
        <a:lstStyle/>
        <a:p>
          <a:endParaRPr lang="ru-RU"/>
        </a:p>
      </dgm:t>
    </dgm:pt>
    <dgm:pt modelId="{B11231DD-FE13-47BD-92A7-F9EB9A47B1B4}" type="sibTrans" cxnId="{4DD4E828-F137-45E4-A0ED-F08A9B1EE2E3}">
      <dgm:prSet/>
      <dgm:spPr/>
      <dgm:t>
        <a:bodyPr/>
        <a:lstStyle/>
        <a:p>
          <a:endParaRPr lang="ru-RU"/>
        </a:p>
      </dgm:t>
    </dgm:pt>
    <dgm:pt modelId="{1464A0BE-128C-4758-A4D1-5E448EB517F9}">
      <dgm:prSet phldrT="[Текст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Выбрали денежную форму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D38BA6-C70D-420B-8E2C-8939FDD64BEC}" type="parTrans" cxnId="{045DA4AE-3D26-4E4F-AC47-3673F2891CD6}">
      <dgm:prSet/>
      <dgm:spPr/>
      <dgm:t>
        <a:bodyPr/>
        <a:lstStyle/>
        <a:p>
          <a:endParaRPr lang="ru-RU"/>
        </a:p>
      </dgm:t>
    </dgm:pt>
    <dgm:pt modelId="{8A9CF4B9-0B50-4665-889E-4071608FB54F}" type="sibTrans" cxnId="{045DA4AE-3D26-4E4F-AC47-3673F2891CD6}">
      <dgm:prSet/>
      <dgm:spPr/>
      <dgm:t>
        <a:bodyPr/>
        <a:lstStyle/>
        <a:p>
          <a:endParaRPr lang="ru-RU"/>
        </a:p>
      </dgm:t>
    </dgm:pt>
    <dgm:pt modelId="{64221CB4-A577-4A0F-8AF3-902ACCAEDCDB}">
      <dgm:prSet phldrT="[Текст]"/>
      <dgm:spPr/>
      <dgm:t>
        <a:bodyPr/>
        <a:lstStyle/>
        <a:p>
          <a:r>
            <a:rPr lang="ru-RU" b="1" strike="noStrike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87,5%</a:t>
          </a:r>
          <a:r>
            <a:rPr lang="ru-RU" b="1" strike="noStrik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b="1" strike="noStrik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99645D-5767-48A7-8F0C-59AEB15274E5}" type="parTrans" cxnId="{B4C06930-F2C1-41C9-80D5-5D97045E9B1C}">
      <dgm:prSet/>
      <dgm:spPr/>
      <dgm:t>
        <a:bodyPr/>
        <a:lstStyle/>
        <a:p>
          <a:endParaRPr lang="ru-RU"/>
        </a:p>
      </dgm:t>
    </dgm:pt>
    <dgm:pt modelId="{8438A656-FB27-4DAA-A26C-516B4912FDE2}" type="sibTrans" cxnId="{B4C06930-F2C1-41C9-80D5-5D97045E9B1C}">
      <dgm:prSet/>
      <dgm:spPr/>
      <dgm:t>
        <a:bodyPr/>
        <a:lstStyle/>
        <a:p>
          <a:endParaRPr lang="ru-RU"/>
        </a:p>
      </dgm:t>
    </dgm:pt>
    <dgm:pt modelId="{1B3C55E5-D96E-40A1-9216-A65A4FBB24ED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196,7</a:t>
          </a:r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/>
          </a:r>
          <a:b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тыс.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7DC15D-3D0B-4B3D-A9C9-A0A398EFFB16}" type="parTrans" cxnId="{A09DC972-58BE-4699-B827-82A8ECCF1DA2}">
      <dgm:prSet/>
      <dgm:spPr/>
      <dgm:t>
        <a:bodyPr/>
        <a:lstStyle/>
        <a:p>
          <a:endParaRPr lang="ru-RU"/>
        </a:p>
      </dgm:t>
    </dgm:pt>
    <dgm:pt modelId="{9B6BBEDB-AB82-4983-A877-CA95CB717A9A}" type="sibTrans" cxnId="{A09DC972-58BE-4699-B827-82A8ECCF1DA2}">
      <dgm:prSet/>
      <dgm:spPr/>
      <dgm:t>
        <a:bodyPr/>
        <a:lstStyle/>
        <a:p>
          <a:endParaRPr lang="ru-RU"/>
        </a:p>
      </dgm:t>
    </dgm:pt>
    <dgm:pt modelId="{97236F24-2B05-41E0-8F5D-B5B87469AC48}">
      <dgm:prSet phldrT="[Текст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Выбрали бесплатный проезд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08F0F8-EADC-4425-A202-D45C21854998}" type="parTrans" cxnId="{1F45CDF2-C14E-43A5-8241-E895314C2C75}">
      <dgm:prSet/>
      <dgm:spPr/>
      <dgm:t>
        <a:bodyPr/>
        <a:lstStyle/>
        <a:p>
          <a:endParaRPr lang="ru-RU"/>
        </a:p>
      </dgm:t>
    </dgm:pt>
    <dgm:pt modelId="{6E6106C9-0F29-4626-A560-7C2881D7D426}" type="sibTrans" cxnId="{1F45CDF2-C14E-43A5-8241-E895314C2C75}">
      <dgm:prSet/>
      <dgm:spPr/>
      <dgm:t>
        <a:bodyPr/>
        <a:lstStyle/>
        <a:p>
          <a:endParaRPr lang="ru-RU"/>
        </a:p>
      </dgm:t>
    </dgm:pt>
    <dgm:pt modelId="{827EBA8F-3C8C-4787-B3C9-FFD8EE50B627}">
      <dgm:prSet phldrT="[Текст]"/>
      <dgm:spPr/>
      <dgm:t>
        <a:bodyPr/>
        <a:lstStyle/>
        <a:p>
          <a:r>
            <a:rPr lang="ru-RU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12,5%</a:t>
          </a:r>
          <a:r>
            <a: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b="1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874BCFD-A7B4-4EE4-AE67-0873256BE819}" type="parTrans" cxnId="{3FDEBAE8-98E9-4868-9967-81D834B539EB}">
      <dgm:prSet/>
      <dgm:spPr/>
      <dgm:t>
        <a:bodyPr/>
        <a:lstStyle/>
        <a:p>
          <a:endParaRPr lang="ru-RU"/>
        </a:p>
      </dgm:t>
    </dgm:pt>
    <dgm:pt modelId="{D0DD4EC1-08EE-473A-90E1-08819BDE2AD1}" type="sibTrans" cxnId="{3FDEBAE8-98E9-4868-9967-81D834B539EB}">
      <dgm:prSet/>
      <dgm:spPr/>
      <dgm:t>
        <a:bodyPr/>
        <a:lstStyle/>
        <a:p>
          <a:endParaRPr lang="ru-RU"/>
        </a:p>
      </dgm:t>
    </dgm:pt>
    <dgm:pt modelId="{3A088237-C1C8-45BC-B4E0-A04783F7E851}">
      <dgm:prSet phldrT="[Текст]"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28,3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тыс.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428370-BAB7-4846-AD22-17AE735E90A3}" type="parTrans" cxnId="{2B9E6E29-C4CB-4061-AF30-C8C42748114A}">
      <dgm:prSet/>
      <dgm:spPr/>
      <dgm:t>
        <a:bodyPr/>
        <a:lstStyle/>
        <a:p>
          <a:endParaRPr lang="ru-RU"/>
        </a:p>
      </dgm:t>
    </dgm:pt>
    <dgm:pt modelId="{51232BC6-6676-4B34-8766-0AC372811412}" type="sibTrans" cxnId="{2B9E6E29-C4CB-4061-AF30-C8C42748114A}">
      <dgm:prSet/>
      <dgm:spPr/>
      <dgm:t>
        <a:bodyPr/>
        <a:lstStyle/>
        <a:p>
          <a:endParaRPr lang="ru-RU"/>
        </a:p>
      </dgm:t>
    </dgm:pt>
    <dgm:pt modelId="{98E24729-16BF-456E-AFB6-0D30A1867919}" type="pres">
      <dgm:prSet presAssocID="{BEF81319-0489-48B4-8942-D71793954E8F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4653822-DB9A-49C4-8C02-A440CB51298C}" type="pres">
      <dgm:prSet presAssocID="{BEF81319-0489-48B4-8942-D71793954E8F}" presName="outerBox" presStyleCnt="0"/>
      <dgm:spPr/>
    </dgm:pt>
    <dgm:pt modelId="{1AE25831-6748-40CE-8693-30F1BAE25A20}" type="pres">
      <dgm:prSet presAssocID="{BEF81319-0489-48B4-8942-D71793954E8F}" presName="outerBoxParent" presStyleLbl="node1" presStyleIdx="0" presStyleCnt="3"/>
      <dgm:spPr/>
      <dgm:t>
        <a:bodyPr/>
        <a:lstStyle/>
        <a:p>
          <a:endParaRPr lang="ru-RU"/>
        </a:p>
      </dgm:t>
    </dgm:pt>
    <dgm:pt modelId="{742D5D4D-BF98-44C2-BE8D-345B1109533B}" type="pres">
      <dgm:prSet presAssocID="{BEF81319-0489-48B4-8942-D71793954E8F}" presName="outerBoxChildren" presStyleCnt="0"/>
      <dgm:spPr/>
    </dgm:pt>
    <dgm:pt modelId="{EF5DED24-5032-4045-ABB6-556E23A91B3C}" type="pres">
      <dgm:prSet presAssocID="{A30F7F73-0B83-4B40-B8A1-F9E133D1D1F0}" presName="oChild" presStyleLbl="fgAcc1" presStyleIdx="0" presStyleCnt="5" custScaleY="93840" custLinFactNeighborY="5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F050AF-112A-40AB-85B1-4BCEEFF0A0A2}" type="pres">
      <dgm:prSet presAssocID="{BEF81319-0489-48B4-8942-D71793954E8F}" presName="middleBox" presStyleCnt="0"/>
      <dgm:spPr/>
    </dgm:pt>
    <dgm:pt modelId="{FAB00410-B631-4A2F-A48B-8566A1792F7D}" type="pres">
      <dgm:prSet presAssocID="{BEF81319-0489-48B4-8942-D71793954E8F}" presName="middleBoxParent" presStyleLbl="node1" presStyleIdx="1" presStyleCnt="3" custScaleY="91143"/>
      <dgm:spPr/>
      <dgm:t>
        <a:bodyPr/>
        <a:lstStyle/>
        <a:p>
          <a:endParaRPr lang="ru-RU"/>
        </a:p>
      </dgm:t>
    </dgm:pt>
    <dgm:pt modelId="{AFFE3A3F-D07E-429E-A61A-3FBD8FD64E8F}" type="pres">
      <dgm:prSet presAssocID="{BEF81319-0489-48B4-8942-D71793954E8F}" presName="middleBoxChildren" presStyleCnt="0"/>
      <dgm:spPr/>
    </dgm:pt>
    <dgm:pt modelId="{D334368B-5FCF-4C5C-ACDD-F39E8898C0B7}" type="pres">
      <dgm:prSet presAssocID="{64221CB4-A577-4A0F-8AF3-902ACCAEDCDB}" presName="mChild" presStyleLbl="fgAcc1" presStyleIdx="1" presStyleCnt="5" custScaleX="121645" custLinFactNeighborX="6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321C38-15BA-403A-88BB-43B974FE127E}" type="pres">
      <dgm:prSet presAssocID="{8438A656-FB27-4DAA-A26C-516B4912FDE2}" presName="middleSibTrans" presStyleCnt="0"/>
      <dgm:spPr/>
    </dgm:pt>
    <dgm:pt modelId="{DAADF5FE-1615-4AC1-B904-88AC688EDB7F}" type="pres">
      <dgm:prSet presAssocID="{1B3C55E5-D96E-40A1-9216-A65A4FBB24ED}" presName="mChild" presStyleLbl="fgAcc1" presStyleIdx="2" presStyleCnt="5" custScaleX="121645" custLinFactNeighborX="6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16D609-D371-405F-BF72-89A13E4F2EF5}" type="pres">
      <dgm:prSet presAssocID="{BEF81319-0489-48B4-8942-D71793954E8F}" presName="centerBox" presStyleCnt="0"/>
      <dgm:spPr/>
    </dgm:pt>
    <dgm:pt modelId="{3C828185-2973-4574-B16D-B0AC8BF6CCD1}" type="pres">
      <dgm:prSet presAssocID="{BEF81319-0489-48B4-8942-D71793954E8F}" presName="centerBoxParent" presStyleLbl="node1" presStyleIdx="2" presStyleCnt="3" custScaleX="100256" custScaleY="99361" custLinFactNeighborX="2877" custLinFactNeighborY="-393"/>
      <dgm:spPr/>
      <dgm:t>
        <a:bodyPr/>
        <a:lstStyle/>
        <a:p>
          <a:endParaRPr lang="ru-RU"/>
        </a:p>
      </dgm:t>
    </dgm:pt>
    <dgm:pt modelId="{E1F0186C-AD1D-4029-AC71-9A81E911BB2F}" type="pres">
      <dgm:prSet presAssocID="{BEF81319-0489-48B4-8942-D71793954E8F}" presName="centerBoxChildren" presStyleCnt="0"/>
      <dgm:spPr/>
    </dgm:pt>
    <dgm:pt modelId="{9CE0E338-0971-4CDA-A0A9-D29185EFC5FB}" type="pres">
      <dgm:prSet presAssocID="{827EBA8F-3C8C-4787-B3C9-FFD8EE50B627}" presName="cChild" presStyleLbl="fgAcc1" presStyleIdx="3" presStyleCnt="5" custScaleX="57515" custLinFactX="1481" custLinFactNeighborX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4FF3FE-FF67-4AA5-8842-5CEEF339D424}" type="pres">
      <dgm:prSet presAssocID="{D0DD4EC1-08EE-473A-90E1-08819BDE2AD1}" presName="centerSibTrans" presStyleCnt="0"/>
      <dgm:spPr/>
    </dgm:pt>
    <dgm:pt modelId="{65BD1FF1-515E-48F7-9DC7-8E858108A4C7}" type="pres">
      <dgm:prSet presAssocID="{3A088237-C1C8-45BC-B4E0-A04783F7E851}" presName="cChild" presStyleLbl="fgAcc1" presStyleIdx="4" presStyleCnt="5" custScaleX="57515" custLinFactX="1481" custLinFactNeighborX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C766D2-FA45-4651-9D22-A31DF0EB6B75}" type="presOf" srcId="{3A088237-C1C8-45BC-B4E0-A04783F7E851}" destId="{65BD1FF1-515E-48F7-9DC7-8E858108A4C7}" srcOrd="0" destOrd="0" presId="urn:microsoft.com/office/officeart/2005/8/layout/target2"/>
    <dgm:cxn modelId="{1FE21BFD-728D-4C76-8AB0-211DD6D12048}" type="presOf" srcId="{97236F24-2B05-41E0-8F5D-B5B87469AC48}" destId="{3C828185-2973-4574-B16D-B0AC8BF6CCD1}" srcOrd="0" destOrd="0" presId="urn:microsoft.com/office/officeart/2005/8/layout/target2"/>
    <dgm:cxn modelId="{3FDEBAE8-98E9-4868-9967-81D834B539EB}" srcId="{97236F24-2B05-41E0-8F5D-B5B87469AC48}" destId="{827EBA8F-3C8C-4787-B3C9-FFD8EE50B627}" srcOrd="0" destOrd="0" parTransId="{9874BCFD-A7B4-4EE4-AE67-0873256BE819}" sibTransId="{D0DD4EC1-08EE-473A-90E1-08819BDE2AD1}"/>
    <dgm:cxn modelId="{65C57613-4B5C-4AEC-8FB9-8ECEE42ED9F3}" type="presOf" srcId="{BEF81319-0489-48B4-8942-D71793954E8F}" destId="{98E24729-16BF-456E-AFB6-0D30A1867919}" srcOrd="0" destOrd="0" presId="urn:microsoft.com/office/officeart/2005/8/layout/target2"/>
    <dgm:cxn modelId="{A09DC972-58BE-4699-B827-82A8ECCF1DA2}" srcId="{1464A0BE-128C-4758-A4D1-5E448EB517F9}" destId="{1B3C55E5-D96E-40A1-9216-A65A4FBB24ED}" srcOrd="1" destOrd="0" parTransId="{3A7DC15D-3D0B-4B3D-A9C9-A0A398EFFB16}" sibTransId="{9B6BBEDB-AB82-4983-A877-CA95CB717A9A}"/>
    <dgm:cxn modelId="{1F45CDF2-C14E-43A5-8241-E895314C2C75}" srcId="{BEF81319-0489-48B4-8942-D71793954E8F}" destId="{97236F24-2B05-41E0-8F5D-B5B87469AC48}" srcOrd="2" destOrd="0" parTransId="{2808F0F8-EADC-4425-A202-D45C21854998}" sibTransId="{6E6106C9-0F29-4626-A560-7C2881D7D426}"/>
    <dgm:cxn modelId="{B4C06930-F2C1-41C9-80D5-5D97045E9B1C}" srcId="{1464A0BE-128C-4758-A4D1-5E448EB517F9}" destId="{64221CB4-A577-4A0F-8AF3-902ACCAEDCDB}" srcOrd="0" destOrd="0" parTransId="{B199645D-5767-48A7-8F0C-59AEB15274E5}" sibTransId="{8438A656-FB27-4DAA-A26C-516B4912FDE2}"/>
    <dgm:cxn modelId="{AA5818E1-9149-4739-A4E9-38BD0A8967A9}" type="presOf" srcId="{D47CB6F2-81C6-430C-8111-A535DA28FF3D}" destId="{1AE25831-6748-40CE-8693-30F1BAE25A20}" srcOrd="0" destOrd="0" presId="urn:microsoft.com/office/officeart/2005/8/layout/target2"/>
    <dgm:cxn modelId="{EB5D4DF9-058D-41A5-9A74-DA9C49641407}" type="presOf" srcId="{64221CB4-A577-4A0F-8AF3-902ACCAEDCDB}" destId="{D334368B-5FCF-4C5C-ACDD-F39E8898C0B7}" srcOrd="0" destOrd="0" presId="urn:microsoft.com/office/officeart/2005/8/layout/target2"/>
    <dgm:cxn modelId="{7F67AC48-C075-4099-BA25-80279C34942A}" type="presOf" srcId="{1B3C55E5-D96E-40A1-9216-A65A4FBB24ED}" destId="{DAADF5FE-1615-4AC1-B904-88AC688EDB7F}" srcOrd="0" destOrd="0" presId="urn:microsoft.com/office/officeart/2005/8/layout/target2"/>
    <dgm:cxn modelId="{A7286D31-FA92-45CB-966D-465141623F4B}" srcId="{BEF81319-0489-48B4-8942-D71793954E8F}" destId="{D47CB6F2-81C6-430C-8111-A535DA28FF3D}" srcOrd="0" destOrd="0" parTransId="{93B7A173-9C25-464D-B0CC-3678F349D09A}" sibTransId="{28E3F63D-456F-456C-89DA-962253594261}"/>
    <dgm:cxn modelId="{68964C6C-6047-464D-A461-E76AFAB90DB8}" type="presOf" srcId="{1464A0BE-128C-4758-A4D1-5E448EB517F9}" destId="{FAB00410-B631-4A2F-A48B-8566A1792F7D}" srcOrd="0" destOrd="0" presId="urn:microsoft.com/office/officeart/2005/8/layout/target2"/>
    <dgm:cxn modelId="{045DA4AE-3D26-4E4F-AC47-3673F2891CD6}" srcId="{BEF81319-0489-48B4-8942-D71793954E8F}" destId="{1464A0BE-128C-4758-A4D1-5E448EB517F9}" srcOrd="1" destOrd="0" parTransId="{B3D38BA6-C70D-420B-8E2C-8939FDD64BEC}" sibTransId="{8A9CF4B9-0B50-4665-889E-4071608FB54F}"/>
    <dgm:cxn modelId="{4DD4E828-F137-45E4-A0ED-F08A9B1EE2E3}" srcId="{D47CB6F2-81C6-430C-8111-A535DA28FF3D}" destId="{A30F7F73-0B83-4B40-B8A1-F9E133D1D1F0}" srcOrd="0" destOrd="0" parTransId="{E9FF09F9-857D-4A73-820C-18F87E2008CA}" sibTransId="{B11231DD-FE13-47BD-92A7-F9EB9A47B1B4}"/>
    <dgm:cxn modelId="{C065456D-2D75-4A82-BF29-C681A94173AF}" type="presOf" srcId="{A30F7F73-0B83-4B40-B8A1-F9E133D1D1F0}" destId="{EF5DED24-5032-4045-ABB6-556E23A91B3C}" srcOrd="0" destOrd="0" presId="urn:microsoft.com/office/officeart/2005/8/layout/target2"/>
    <dgm:cxn modelId="{F4C38D1D-B8B5-4678-BB97-FB924CB8D5D1}" type="presOf" srcId="{827EBA8F-3C8C-4787-B3C9-FFD8EE50B627}" destId="{9CE0E338-0971-4CDA-A0A9-D29185EFC5FB}" srcOrd="0" destOrd="0" presId="urn:microsoft.com/office/officeart/2005/8/layout/target2"/>
    <dgm:cxn modelId="{2B9E6E29-C4CB-4061-AF30-C8C42748114A}" srcId="{97236F24-2B05-41E0-8F5D-B5B87469AC48}" destId="{3A088237-C1C8-45BC-B4E0-A04783F7E851}" srcOrd="1" destOrd="0" parTransId="{BF428370-BAB7-4846-AD22-17AE735E90A3}" sibTransId="{51232BC6-6676-4B34-8766-0AC372811412}"/>
    <dgm:cxn modelId="{868B426E-FED3-48FE-8927-DEDF8DBD30E4}" type="presParOf" srcId="{98E24729-16BF-456E-AFB6-0D30A1867919}" destId="{14653822-DB9A-49C4-8C02-A440CB51298C}" srcOrd="0" destOrd="0" presId="urn:microsoft.com/office/officeart/2005/8/layout/target2"/>
    <dgm:cxn modelId="{F0A80BD8-8E68-4E52-AFEE-264D234F0BD8}" type="presParOf" srcId="{14653822-DB9A-49C4-8C02-A440CB51298C}" destId="{1AE25831-6748-40CE-8693-30F1BAE25A20}" srcOrd="0" destOrd="0" presId="urn:microsoft.com/office/officeart/2005/8/layout/target2"/>
    <dgm:cxn modelId="{FB25B592-8505-4859-89A5-CD6CAF468D04}" type="presParOf" srcId="{14653822-DB9A-49C4-8C02-A440CB51298C}" destId="{742D5D4D-BF98-44C2-BE8D-345B1109533B}" srcOrd="1" destOrd="0" presId="urn:microsoft.com/office/officeart/2005/8/layout/target2"/>
    <dgm:cxn modelId="{6CAD2319-14AC-4395-B1FB-93B98C531E6A}" type="presParOf" srcId="{742D5D4D-BF98-44C2-BE8D-345B1109533B}" destId="{EF5DED24-5032-4045-ABB6-556E23A91B3C}" srcOrd="0" destOrd="0" presId="urn:microsoft.com/office/officeart/2005/8/layout/target2"/>
    <dgm:cxn modelId="{F86F8B8C-3E50-4AB6-B479-90D550E9B8ED}" type="presParOf" srcId="{98E24729-16BF-456E-AFB6-0D30A1867919}" destId="{79F050AF-112A-40AB-85B1-4BCEEFF0A0A2}" srcOrd="1" destOrd="0" presId="urn:microsoft.com/office/officeart/2005/8/layout/target2"/>
    <dgm:cxn modelId="{1806DB59-3C47-46E9-9447-F7FFC5CBFB5D}" type="presParOf" srcId="{79F050AF-112A-40AB-85B1-4BCEEFF0A0A2}" destId="{FAB00410-B631-4A2F-A48B-8566A1792F7D}" srcOrd="0" destOrd="0" presId="urn:microsoft.com/office/officeart/2005/8/layout/target2"/>
    <dgm:cxn modelId="{1326A3B4-E2A7-4B27-A476-719AAA6544CE}" type="presParOf" srcId="{79F050AF-112A-40AB-85B1-4BCEEFF0A0A2}" destId="{AFFE3A3F-D07E-429E-A61A-3FBD8FD64E8F}" srcOrd="1" destOrd="0" presId="urn:microsoft.com/office/officeart/2005/8/layout/target2"/>
    <dgm:cxn modelId="{F0038D56-25D8-4D69-B891-0B6A6796A941}" type="presParOf" srcId="{AFFE3A3F-D07E-429E-A61A-3FBD8FD64E8F}" destId="{D334368B-5FCF-4C5C-ACDD-F39E8898C0B7}" srcOrd="0" destOrd="0" presId="urn:microsoft.com/office/officeart/2005/8/layout/target2"/>
    <dgm:cxn modelId="{9B681073-A4D6-4583-B004-8FABBE003EB6}" type="presParOf" srcId="{AFFE3A3F-D07E-429E-A61A-3FBD8FD64E8F}" destId="{87321C38-15BA-403A-88BB-43B974FE127E}" srcOrd="1" destOrd="0" presId="urn:microsoft.com/office/officeart/2005/8/layout/target2"/>
    <dgm:cxn modelId="{043C61FD-EE3C-4A26-AC8B-7423C2C56ECC}" type="presParOf" srcId="{AFFE3A3F-D07E-429E-A61A-3FBD8FD64E8F}" destId="{DAADF5FE-1615-4AC1-B904-88AC688EDB7F}" srcOrd="2" destOrd="0" presId="urn:microsoft.com/office/officeart/2005/8/layout/target2"/>
    <dgm:cxn modelId="{D1D1EAA6-4F5D-4D24-AD90-BEA8E7024FDC}" type="presParOf" srcId="{98E24729-16BF-456E-AFB6-0D30A1867919}" destId="{6916D609-D371-405F-BF72-89A13E4F2EF5}" srcOrd="2" destOrd="0" presId="urn:microsoft.com/office/officeart/2005/8/layout/target2"/>
    <dgm:cxn modelId="{DE90B378-6CEE-4FEB-B689-E22701811E3F}" type="presParOf" srcId="{6916D609-D371-405F-BF72-89A13E4F2EF5}" destId="{3C828185-2973-4574-B16D-B0AC8BF6CCD1}" srcOrd="0" destOrd="0" presId="urn:microsoft.com/office/officeart/2005/8/layout/target2"/>
    <dgm:cxn modelId="{09FC0894-84A5-4982-90FD-30DDF0E1A131}" type="presParOf" srcId="{6916D609-D371-405F-BF72-89A13E4F2EF5}" destId="{E1F0186C-AD1D-4029-AC71-9A81E911BB2F}" srcOrd="1" destOrd="0" presId="urn:microsoft.com/office/officeart/2005/8/layout/target2"/>
    <dgm:cxn modelId="{169B88FF-850A-4CAD-BAE9-CE8FAF8BF605}" type="presParOf" srcId="{E1F0186C-AD1D-4029-AC71-9A81E911BB2F}" destId="{9CE0E338-0971-4CDA-A0A9-D29185EFC5FB}" srcOrd="0" destOrd="0" presId="urn:microsoft.com/office/officeart/2005/8/layout/target2"/>
    <dgm:cxn modelId="{F4C3E9FF-689E-4E2F-ACAF-6CD44DA26804}" type="presParOf" srcId="{E1F0186C-AD1D-4029-AC71-9A81E911BB2F}" destId="{9A4FF3FE-FF67-4AA5-8842-5CEEF339D424}" srcOrd="1" destOrd="0" presId="urn:microsoft.com/office/officeart/2005/8/layout/target2"/>
    <dgm:cxn modelId="{2E3FCD07-B81C-4D5C-9BF3-FD7B6402C378}" type="presParOf" srcId="{E1F0186C-AD1D-4029-AC71-9A81E911BB2F}" destId="{65BD1FF1-515E-48F7-9DC7-8E858108A4C7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A2CAF7-6D96-45F0-BF93-09DC827FF546}" type="doc">
      <dgm:prSet loTypeId="urn:microsoft.com/office/officeart/2005/8/layout/vList5" loCatId="list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5B83A705-48D6-4F99-B501-BE80EE4C8D2C}">
      <dgm:prSet phldrT="[Текст]" custT="1"/>
      <dgm:spPr/>
      <dgm:t>
        <a:bodyPr/>
        <a:lstStyle/>
        <a:p>
          <a:r>
            <a:rPr lang="ru-RU" sz="2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Кому?</a:t>
          </a:r>
          <a:endParaRPr lang="ru-RU" sz="27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28D366E-53D9-4CA6-A2AD-D71417A428DA}" type="parTrans" cxnId="{A284D676-180E-4F4B-B8BF-F02C42ED9015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8D2FC3-A5DC-4EE2-B2B2-8273447FB14E}" type="sibTrans" cxnId="{A284D676-180E-4F4B-B8BF-F02C42ED9015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4AB72F-1AA0-4A1F-878B-1E8A0E2D0504}">
      <dgm:prSet phldrT="[Текст]" custT="1"/>
      <dgm:spPr>
        <a:ln>
          <a:solidFill>
            <a:schemeClr val="accent5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Гражданам, достигшим возраста </a:t>
          </a:r>
          <a:r>
            <a:rPr lang="ru-RU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70-80</a:t>
          </a:r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лет 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924304F-7895-46FF-B405-7CD31E9A989E}" type="parTrans" cxnId="{DA9EBC35-D564-4D3F-98E3-536C17B217E9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93975AE-AE21-4F6A-8BCC-03D12A6D191D}" type="sibTrans" cxnId="{DA9EBC35-D564-4D3F-98E3-536C17B217E9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5C8015-CACE-4834-81D0-2C4ED7C9AF7F}">
      <dgm:prSet phldrT="[Текст]" custT="1"/>
      <dgm:spPr/>
      <dgm:t>
        <a:bodyPr/>
        <a:lstStyle/>
        <a:p>
          <a:r>
            <a:rPr lang="ru-RU" sz="2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Сколько?</a:t>
          </a:r>
          <a:endParaRPr lang="ru-RU" sz="27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5A2EA6-1A94-41BC-B034-0CB81B5C55B6}" type="parTrans" cxnId="{910C5534-946E-46E2-A3E2-AA3D28A970A3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14322C-860D-4776-B65A-EFB7B8DCBC3D}" type="sibTrans" cxnId="{910C5534-946E-46E2-A3E2-AA3D28A970A3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006B4A-0A4A-4AD7-89E4-56228244CC2B}">
      <dgm:prSet phldrT="[Текст]" custT="1"/>
      <dgm:spPr>
        <a:ln>
          <a:solidFill>
            <a:schemeClr val="accent5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70 лет </a:t>
          </a:r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– </a:t>
          </a:r>
          <a:r>
            <a:rPr lang="ru-RU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50%</a:t>
          </a:r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компенсация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A8FD76-3825-4380-A7C4-963D64859E23}" type="parTrans" cxnId="{A23D65B6-3F51-4673-898C-3C01F9502AB0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43D8D7-45C2-47B9-86D4-8B76781272F4}" type="sibTrans" cxnId="{A23D65B6-3F51-4673-898C-3C01F9502AB0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CD2270-7D49-4E83-8859-ED59B6BF7AC4}">
      <dgm:prSet phldrT="[Текст]" custT="1"/>
      <dgm:spPr>
        <a:ln>
          <a:solidFill>
            <a:schemeClr val="accent5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80 лет </a:t>
          </a:r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– </a:t>
          </a:r>
          <a:r>
            <a:rPr lang="ru-RU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100%</a:t>
          </a:r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компенсация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51FE5C-38B8-4FE2-A5D2-C8A02A3EB186}" type="parTrans" cxnId="{BBD7DE0D-8A31-4DC0-A005-38CBAC2936C4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A3C3F75-FD8E-4BC2-8417-90776B9FD144}" type="sibTrans" cxnId="{BBD7DE0D-8A31-4DC0-A005-38CBAC2936C4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51EE04-1151-4561-AF10-7E22BA307BB8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2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Получателей:</a:t>
          </a:r>
          <a:endParaRPr lang="ru-RU" sz="27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657056-4AE3-434B-9A4E-728308829F7C}" type="parTrans" cxnId="{276A4BC2-2526-4F18-AB31-FBD4F9190849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064522-387E-451C-BC13-5144FFD6ED5B}" type="sibTrans" cxnId="{276A4BC2-2526-4F18-AB31-FBD4F9190849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BBDACA-ADA5-40D4-B2BE-21FF4ECB4157}">
      <dgm:prSet phldrT="[Текст]" custT="1"/>
      <dgm:spPr>
        <a:ln>
          <a:solidFill>
            <a:schemeClr val="accent5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41 281 </a:t>
          </a:r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тысяч человек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F74656-8444-4746-9CEE-2B58A31B4C4F}" type="parTrans" cxnId="{E0C1A05C-5F13-4B2C-A922-3682B02C56F0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327B17-8D4F-4256-A37E-C26627A34704}" type="sibTrans" cxnId="{E0C1A05C-5F13-4B2C-A922-3682B02C56F0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06C11C-9AAF-473E-9269-B212D41101C3}" type="pres">
      <dgm:prSet presAssocID="{97A2CAF7-6D96-45F0-BF93-09DC827FF5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5AD6BE-31D4-4284-B8D5-9666F2CB186B}" type="pres">
      <dgm:prSet presAssocID="{5B83A705-48D6-4F99-B501-BE80EE4C8D2C}" presName="linNode" presStyleCnt="0"/>
      <dgm:spPr/>
    </dgm:pt>
    <dgm:pt modelId="{C169C0AF-D8D4-474A-93B6-C2239209E50D}" type="pres">
      <dgm:prSet presAssocID="{5B83A705-48D6-4F99-B501-BE80EE4C8D2C}" presName="parentText" presStyleLbl="node1" presStyleIdx="0" presStyleCnt="3" custScaleX="760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A2F6B8-6EAF-4CB4-B3C0-7AB4238E15BA}" type="pres">
      <dgm:prSet presAssocID="{5B83A705-48D6-4F99-B501-BE80EE4C8D2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AAC4A9-3682-47AE-BEFD-02A2C35AB8AD}" type="pres">
      <dgm:prSet presAssocID="{2B8D2FC3-A5DC-4EE2-B2B2-8273447FB14E}" presName="sp" presStyleCnt="0"/>
      <dgm:spPr/>
    </dgm:pt>
    <dgm:pt modelId="{FE5BD288-76F2-4BEB-881C-0C6D15AE65BA}" type="pres">
      <dgm:prSet presAssocID="{5D5C8015-CACE-4834-81D0-2C4ED7C9AF7F}" presName="linNode" presStyleCnt="0"/>
      <dgm:spPr/>
    </dgm:pt>
    <dgm:pt modelId="{9E16C6DF-3B37-4CE0-8A9E-4EBF1A463AE7}" type="pres">
      <dgm:prSet presAssocID="{5D5C8015-CACE-4834-81D0-2C4ED7C9AF7F}" presName="parentText" presStyleLbl="node1" presStyleIdx="1" presStyleCnt="3" custScaleX="760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F3F4C5-A061-4CD1-803D-B8C7C251F919}" type="pres">
      <dgm:prSet presAssocID="{5D5C8015-CACE-4834-81D0-2C4ED7C9AF7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986C4C-D91F-4AF4-B422-C44B90E66317}" type="pres">
      <dgm:prSet presAssocID="{9D14322C-860D-4776-B65A-EFB7B8DCBC3D}" presName="sp" presStyleCnt="0"/>
      <dgm:spPr/>
    </dgm:pt>
    <dgm:pt modelId="{83775D54-CCAB-4192-9D39-9BA6C41825AA}" type="pres">
      <dgm:prSet presAssocID="{4E51EE04-1151-4561-AF10-7E22BA307BB8}" presName="linNode" presStyleCnt="0"/>
      <dgm:spPr/>
    </dgm:pt>
    <dgm:pt modelId="{D3D0EF2F-1827-4021-BACA-8C9640C619F2}" type="pres">
      <dgm:prSet presAssocID="{4E51EE04-1151-4561-AF10-7E22BA307BB8}" presName="parentText" presStyleLbl="node1" presStyleIdx="2" presStyleCnt="3" custScaleX="760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635D35-73DA-4105-BECC-20712ECBA6B5}" type="pres">
      <dgm:prSet presAssocID="{4E51EE04-1151-4561-AF10-7E22BA307BB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6A4BC2-2526-4F18-AB31-FBD4F9190849}" srcId="{97A2CAF7-6D96-45F0-BF93-09DC827FF546}" destId="{4E51EE04-1151-4561-AF10-7E22BA307BB8}" srcOrd="2" destOrd="0" parTransId="{1C657056-4AE3-434B-9A4E-728308829F7C}" sibTransId="{0D064522-387E-451C-BC13-5144FFD6ED5B}"/>
    <dgm:cxn modelId="{89EBF3AC-9D41-4183-8410-9F688D11DD0D}" type="presOf" srcId="{B3BBDACA-ADA5-40D4-B2BE-21FF4ECB4157}" destId="{C8635D35-73DA-4105-BECC-20712ECBA6B5}" srcOrd="0" destOrd="0" presId="urn:microsoft.com/office/officeart/2005/8/layout/vList5"/>
    <dgm:cxn modelId="{A23D65B6-3F51-4673-898C-3C01F9502AB0}" srcId="{5D5C8015-CACE-4834-81D0-2C4ED7C9AF7F}" destId="{96006B4A-0A4A-4AD7-89E4-56228244CC2B}" srcOrd="0" destOrd="0" parTransId="{32A8FD76-3825-4380-A7C4-963D64859E23}" sibTransId="{3143D8D7-45C2-47B9-86D4-8B76781272F4}"/>
    <dgm:cxn modelId="{BCAD4113-FD35-4BB9-A203-A9E6FB004F08}" type="presOf" srcId="{96006B4A-0A4A-4AD7-89E4-56228244CC2B}" destId="{E5F3F4C5-A061-4CD1-803D-B8C7C251F919}" srcOrd="0" destOrd="0" presId="urn:microsoft.com/office/officeart/2005/8/layout/vList5"/>
    <dgm:cxn modelId="{B11346AC-6331-43FA-86BC-2430892C40E5}" type="presOf" srcId="{5D5C8015-CACE-4834-81D0-2C4ED7C9AF7F}" destId="{9E16C6DF-3B37-4CE0-8A9E-4EBF1A463AE7}" srcOrd="0" destOrd="0" presId="urn:microsoft.com/office/officeart/2005/8/layout/vList5"/>
    <dgm:cxn modelId="{AEBB5A13-3714-482A-A341-B4BA3A2535CB}" type="presOf" srcId="{5B83A705-48D6-4F99-B501-BE80EE4C8D2C}" destId="{C169C0AF-D8D4-474A-93B6-C2239209E50D}" srcOrd="0" destOrd="0" presId="urn:microsoft.com/office/officeart/2005/8/layout/vList5"/>
    <dgm:cxn modelId="{E0C1A05C-5F13-4B2C-A922-3682B02C56F0}" srcId="{4E51EE04-1151-4561-AF10-7E22BA307BB8}" destId="{B3BBDACA-ADA5-40D4-B2BE-21FF4ECB4157}" srcOrd="0" destOrd="0" parTransId="{AEF74656-8444-4746-9CEE-2B58A31B4C4F}" sibTransId="{36327B17-8D4F-4256-A37E-C26627A34704}"/>
    <dgm:cxn modelId="{BBD7DE0D-8A31-4DC0-A005-38CBAC2936C4}" srcId="{5D5C8015-CACE-4834-81D0-2C4ED7C9AF7F}" destId="{93CD2270-7D49-4E83-8859-ED59B6BF7AC4}" srcOrd="1" destOrd="0" parTransId="{F851FE5C-38B8-4FE2-A5D2-C8A02A3EB186}" sibTransId="{DA3C3F75-FD8E-4BC2-8417-90776B9FD144}"/>
    <dgm:cxn modelId="{910C5534-946E-46E2-A3E2-AA3D28A970A3}" srcId="{97A2CAF7-6D96-45F0-BF93-09DC827FF546}" destId="{5D5C8015-CACE-4834-81D0-2C4ED7C9AF7F}" srcOrd="1" destOrd="0" parTransId="{915A2EA6-1A94-41BC-B034-0CB81B5C55B6}" sibTransId="{9D14322C-860D-4776-B65A-EFB7B8DCBC3D}"/>
    <dgm:cxn modelId="{914BEA97-B7D8-4BD0-AD6C-83AD81B25C97}" type="presOf" srcId="{E34AB72F-1AA0-4A1F-878B-1E8A0E2D0504}" destId="{ABA2F6B8-6EAF-4CB4-B3C0-7AB4238E15BA}" srcOrd="0" destOrd="0" presId="urn:microsoft.com/office/officeart/2005/8/layout/vList5"/>
    <dgm:cxn modelId="{85D67FD3-D688-45F4-A3D5-45F6655D4AB4}" type="presOf" srcId="{93CD2270-7D49-4E83-8859-ED59B6BF7AC4}" destId="{E5F3F4C5-A061-4CD1-803D-B8C7C251F919}" srcOrd="0" destOrd="1" presId="urn:microsoft.com/office/officeart/2005/8/layout/vList5"/>
    <dgm:cxn modelId="{A284D676-180E-4F4B-B8BF-F02C42ED9015}" srcId="{97A2CAF7-6D96-45F0-BF93-09DC827FF546}" destId="{5B83A705-48D6-4F99-B501-BE80EE4C8D2C}" srcOrd="0" destOrd="0" parTransId="{B28D366E-53D9-4CA6-A2AD-D71417A428DA}" sibTransId="{2B8D2FC3-A5DC-4EE2-B2B2-8273447FB14E}"/>
    <dgm:cxn modelId="{5B42EA63-42A5-40A1-9808-62F7DB4B81C0}" type="presOf" srcId="{4E51EE04-1151-4561-AF10-7E22BA307BB8}" destId="{D3D0EF2F-1827-4021-BACA-8C9640C619F2}" srcOrd="0" destOrd="0" presId="urn:microsoft.com/office/officeart/2005/8/layout/vList5"/>
    <dgm:cxn modelId="{78BAAE33-9864-46E4-8803-D6F7DC1F0DEE}" type="presOf" srcId="{97A2CAF7-6D96-45F0-BF93-09DC827FF546}" destId="{5206C11C-9AAF-473E-9269-B212D41101C3}" srcOrd="0" destOrd="0" presId="urn:microsoft.com/office/officeart/2005/8/layout/vList5"/>
    <dgm:cxn modelId="{DA9EBC35-D564-4D3F-98E3-536C17B217E9}" srcId="{5B83A705-48D6-4F99-B501-BE80EE4C8D2C}" destId="{E34AB72F-1AA0-4A1F-878B-1E8A0E2D0504}" srcOrd="0" destOrd="0" parTransId="{D924304F-7895-46FF-B405-7CD31E9A989E}" sibTransId="{593975AE-AE21-4F6A-8BCC-03D12A6D191D}"/>
    <dgm:cxn modelId="{AA44A270-728D-4F8A-8943-EEA595BF4E94}" type="presParOf" srcId="{5206C11C-9AAF-473E-9269-B212D41101C3}" destId="{AE5AD6BE-31D4-4284-B8D5-9666F2CB186B}" srcOrd="0" destOrd="0" presId="urn:microsoft.com/office/officeart/2005/8/layout/vList5"/>
    <dgm:cxn modelId="{650ABD64-994F-49CB-9041-2737FEF7399A}" type="presParOf" srcId="{AE5AD6BE-31D4-4284-B8D5-9666F2CB186B}" destId="{C169C0AF-D8D4-474A-93B6-C2239209E50D}" srcOrd="0" destOrd="0" presId="urn:microsoft.com/office/officeart/2005/8/layout/vList5"/>
    <dgm:cxn modelId="{F5B886E1-EB88-4739-9A8C-C2D49705E31D}" type="presParOf" srcId="{AE5AD6BE-31D4-4284-B8D5-9666F2CB186B}" destId="{ABA2F6B8-6EAF-4CB4-B3C0-7AB4238E15BA}" srcOrd="1" destOrd="0" presId="urn:microsoft.com/office/officeart/2005/8/layout/vList5"/>
    <dgm:cxn modelId="{09F93272-F72C-43E5-AD51-51E1FF9ADA0F}" type="presParOf" srcId="{5206C11C-9AAF-473E-9269-B212D41101C3}" destId="{A2AAC4A9-3682-47AE-BEFD-02A2C35AB8AD}" srcOrd="1" destOrd="0" presId="urn:microsoft.com/office/officeart/2005/8/layout/vList5"/>
    <dgm:cxn modelId="{C07203E1-85B4-4E11-B4B7-62AE3A56E805}" type="presParOf" srcId="{5206C11C-9AAF-473E-9269-B212D41101C3}" destId="{FE5BD288-76F2-4BEB-881C-0C6D15AE65BA}" srcOrd="2" destOrd="0" presId="urn:microsoft.com/office/officeart/2005/8/layout/vList5"/>
    <dgm:cxn modelId="{DE0DB19A-0908-49D0-94FC-E875B23CF9C3}" type="presParOf" srcId="{FE5BD288-76F2-4BEB-881C-0C6D15AE65BA}" destId="{9E16C6DF-3B37-4CE0-8A9E-4EBF1A463AE7}" srcOrd="0" destOrd="0" presId="urn:microsoft.com/office/officeart/2005/8/layout/vList5"/>
    <dgm:cxn modelId="{44A0A5FF-B9AE-4819-8E30-C5801E9B6AEA}" type="presParOf" srcId="{FE5BD288-76F2-4BEB-881C-0C6D15AE65BA}" destId="{E5F3F4C5-A061-4CD1-803D-B8C7C251F919}" srcOrd="1" destOrd="0" presId="urn:microsoft.com/office/officeart/2005/8/layout/vList5"/>
    <dgm:cxn modelId="{87835249-54E2-4F2C-9050-BE3739EBB535}" type="presParOf" srcId="{5206C11C-9AAF-473E-9269-B212D41101C3}" destId="{01986C4C-D91F-4AF4-B422-C44B90E66317}" srcOrd="3" destOrd="0" presId="urn:microsoft.com/office/officeart/2005/8/layout/vList5"/>
    <dgm:cxn modelId="{420DA07C-8137-4048-BBBF-B38EB99E816C}" type="presParOf" srcId="{5206C11C-9AAF-473E-9269-B212D41101C3}" destId="{83775D54-CCAB-4192-9D39-9BA6C41825AA}" srcOrd="4" destOrd="0" presId="urn:microsoft.com/office/officeart/2005/8/layout/vList5"/>
    <dgm:cxn modelId="{868AF840-482D-4159-AF84-7542DD9C670F}" type="presParOf" srcId="{83775D54-CCAB-4192-9D39-9BA6C41825AA}" destId="{D3D0EF2F-1827-4021-BACA-8C9640C619F2}" srcOrd="0" destOrd="0" presId="urn:microsoft.com/office/officeart/2005/8/layout/vList5"/>
    <dgm:cxn modelId="{D7CACB45-8467-4CBC-BCEF-016B6702ED77}" type="presParOf" srcId="{83775D54-CCAB-4192-9D39-9BA6C41825AA}" destId="{C8635D35-73DA-4105-BECC-20712ECBA6B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E33AD2-5315-4213-8162-D0ACE710836D}" type="doc">
      <dgm:prSet loTypeId="urn:microsoft.com/office/officeart/2005/8/layout/target3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4114E2C5-AFFC-4EA8-8F0E-9C7D765B2853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ru-RU" sz="2400" b="1" dirty="0" smtClean="0"/>
            <a:t>Срок предоставления:</a:t>
          </a:r>
          <a:endParaRPr lang="ru-RU" sz="2400" b="1" dirty="0"/>
        </a:p>
      </dgm:t>
    </dgm:pt>
    <dgm:pt modelId="{2FD9F69D-D92A-4FDD-886C-64CD72141267}" type="parTrans" cxnId="{D1D7E6DB-F76C-487C-A9A2-7EFA7B3EDA9D}">
      <dgm:prSet/>
      <dgm:spPr/>
      <dgm:t>
        <a:bodyPr/>
        <a:lstStyle/>
        <a:p>
          <a:endParaRPr lang="ru-RU" sz="3200"/>
        </a:p>
      </dgm:t>
    </dgm:pt>
    <dgm:pt modelId="{4EC8A4C3-C8B4-418B-B838-58780066CDA8}" type="sibTrans" cxnId="{D1D7E6DB-F76C-487C-A9A2-7EFA7B3EDA9D}">
      <dgm:prSet/>
      <dgm:spPr/>
      <dgm:t>
        <a:bodyPr/>
        <a:lstStyle/>
        <a:p>
          <a:endParaRPr lang="ru-RU" sz="3200"/>
        </a:p>
      </dgm:t>
    </dgm:pt>
    <dgm:pt modelId="{ED723174-EB72-4FCE-9264-58BC0CA56C77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</a:t>
          </a:r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месяцев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7BAF61-298A-46F6-A6A7-D24502FAAE38}" type="parTrans" cxnId="{530C4900-53F7-4A62-9762-566670F73CA5}">
      <dgm:prSet/>
      <dgm:spPr/>
      <dgm:t>
        <a:bodyPr/>
        <a:lstStyle/>
        <a:p>
          <a:endParaRPr lang="ru-RU" sz="3200"/>
        </a:p>
      </dgm:t>
    </dgm:pt>
    <dgm:pt modelId="{42047ED3-875F-4D36-A5E8-7C37CE661CE3}" type="sibTrans" cxnId="{530C4900-53F7-4A62-9762-566670F73CA5}">
      <dgm:prSet/>
      <dgm:spPr/>
      <dgm:t>
        <a:bodyPr/>
        <a:lstStyle/>
        <a:p>
          <a:endParaRPr lang="ru-RU" sz="3200"/>
        </a:p>
      </dgm:t>
    </dgm:pt>
    <dgm:pt modelId="{6BE80EFB-6788-4C47-8C05-CA10F9C02805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algn="l"/>
          <a:r>
            <a:rPr lang="ru-RU" sz="2400" b="1" dirty="0" smtClean="0"/>
            <a:t>Максимально допустимая доля расходов:</a:t>
          </a:r>
          <a:endParaRPr lang="ru-RU" sz="2400" b="1" dirty="0"/>
        </a:p>
      </dgm:t>
    </dgm:pt>
    <dgm:pt modelId="{6BAF6676-7DD3-417A-A966-E54B0C101714}" type="parTrans" cxnId="{CFF96C6A-AE0C-4642-B743-15C65F92B3D8}">
      <dgm:prSet/>
      <dgm:spPr/>
      <dgm:t>
        <a:bodyPr/>
        <a:lstStyle/>
        <a:p>
          <a:endParaRPr lang="ru-RU" sz="3200"/>
        </a:p>
      </dgm:t>
    </dgm:pt>
    <dgm:pt modelId="{451C67B6-3845-4623-A1A6-4C4FAE60FDDE}" type="sibTrans" cxnId="{CFF96C6A-AE0C-4642-B743-15C65F92B3D8}">
      <dgm:prSet/>
      <dgm:spPr/>
      <dgm:t>
        <a:bodyPr/>
        <a:lstStyle/>
        <a:p>
          <a:endParaRPr lang="ru-RU" sz="3200"/>
        </a:p>
      </dgm:t>
    </dgm:pt>
    <dgm:pt modelId="{9ED46D19-F3D7-4CCE-8736-064F16F46B24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20%</a:t>
          </a:r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/>
          </a:r>
          <a:b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1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(федеральный стандарт </a:t>
          </a:r>
          <a:r>
            <a:rPr lang="ru-RU" sz="19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22%</a:t>
          </a:r>
          <a:r>
            <a:rPr lang="ru-RU" sz="1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ru-RU" sz="19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A9E1CE6-AB47-433C-B21D-B20B39F19330}" type="parTrans" cxnId="{100673AB-65C4-48AE-BCA5-2EE1E3768458}">
      <dgm:prSet/>
      <dgm:spPr/>
      <dgm:t>
        <a:bodyPr/>
        <a:lstStyle/>
        <a:p>
          <a:endParaRPr lang="ru-RU" sz="3200"/>
        </a:p>
      </dgm:t>
    </dgm:pt>
    <dgm:pt modelId="{DF91A7ED-C1BB-4FC1-9659-AEF3DC4B2E0B}" type="sibTrans" cxnId="{100673AB-65C4-48AE-BCA5-2EE1E3768458}">
      <dgm:prSet/>
      <dgm:spPr/>
      <dgm:t>
        <a:bodyPr/>
        <a:lstStyle/>
        <a:p>
          <a:endParaRPr lang="ru-RU" sz="3200"/>
        </a:p>
      </dgm:t>
    </dgm:pt>
    <dgm:pt modelId="{5037ADEF-DD44-4024-94BF-BD2040ED92C9}">
      <dgm:prSet phldrT="[Текст]" custT="1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ru-RU" sz="2400" b="1" dirty="0" smtClean="0"/>
            <a:t>Предусмотрено</a:t>
          </a:r>
          <a:br>
            <a:rPr lang="ru-RU" sz="2400" b="1" dirty="0" smtClean="0"/>
          </a:br>
          <a:r>
            <a:rPr lang="ru-RU" sz="2400" b="1" dirty="0" smtClean="0"/>
            <a:t>в бюджете:</a:t>
          </a:r>
          <a:endParaRPr lang="ru-RU" sz="2400" b="1" dirty="0"/>
        </a:p>
      </dgm:t>
    </dgm:pt>
    <dgm:pt modelId="{69F19295-D874-42F3-9AEA-BF4E9BABD162}" type="parTrans" cxnId="{E3F80C02-146E-48DC-B54B-028B33BC46D1}">
      <dgm:prSet/>
      <dgm:spPr/>
      <dgm:t>
        <a:bodyPr/>
        <a:lstStyle/>
        <a:p>
          <a:endParaRPr lang="ru-RU" sz="3200"/>
        </a:p>
      </dgm:t>
    </dgm:pt>
    <dgm:pt modelId="{9B54C08B-FF11-4A66-B225-EFA629CE0920}" type="sibTrans" cxnId="{E3F80C02-146E-48DC-B54B-028B33BC46D1}">
      <dgm:prSet/>
      <dgm:spPr/>
      <dgm:t>
        <a:bodyPr/>
        <a:lstStyle/>
        <a:p>
          <a:endParaRPr lang="ru-RU" sz="3200"/>
        </a:p>
      </dgm:t>
    </dgm:pt>
    <dgm:pt modelId="{7BEC577D-AF53-456D-920A-5B78BE75D6FC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1 887,8 </a:t>
          </a:r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млн. руб.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771ABA-B825-4D09-A99B-51BF0926624E}" type="parTrans" cxnId="{FD46A445-794D-42B8-A2EB-54566B9ADBA6}">
      <dgm:prSet/>
      <dgm:spPr/>
      <dgm:t>
        <a:bodyPr/>
        <a:lstStyle/>
        <a:p>
          <a:endParaRPr lang="ru-RU" sz="3200"/>
        </a:p>
      </dgm:t>
    </dgm:pt>
    <dgm:pt modelId="{0D204451-9004-4F3E-8085-32AEE28D4FE6}" type="sibTrans" cxnId="{FD46A445-794D-42B8-A2EB-54566B9ADBA6}">
      <dgm:prSet/>
      <dgm:spPr/>
      <dgm:t>
        <a:bodyPr/>
        <a:lstStyle/>
        <a:p>
          <a:endParaRPr lang="ru-RU" sz="3200"/>
        </a:p>
      </dgm:t>
    </dgm:pt>
    <dgm:pt modelId="{8484718D-A694-42EB-94C4-611EEDF1186D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ru-RU" sz="2400" b="1" dirty="0" smtClean="0"/>
            <a:t>Получателей:</a:t>
          </a:r>
          <a:br>
            <a:rPr lang="ru-RU" sz="2400" b="1" dirty="0" smtClean="0"/>
          </a:br>
          <a:r>
            <a:rPr lang="ru-RU" sz="2400" b="1" dirty="0" smtClean="0"/>
            <a:t>Средний размер:</a:t>
          </a:r>
          <a:endParaRPr lang="ru-RU" sz="2400" b="1" dirty="0"/>
        </a:p>
      </dgm:t>
    </dgm:pt>
    <dgm:pt modelId="{DA529435-C1E6-4230-A0E3-771FD47A49CA}" type="parTrans" cxnId="{939F6215-726D-49B8-AAA1-57A37F972458}">
      <dgm:prSet/>
      <dgm:spPr/>
      <dgm:t>
        <a:bodyPr/>
        <a:lstStyle/>
        <a:p>
          <a:endParaRPr lang="ru-RU" sz="3200"/>
        </a:p>
      </dgm:t>
    </dgm:pt>
    <dgm:pt modelId="{1FAA9B2A-1E55-41E6-BD08-3016E71ECF2A}" type="sibTrans" cxnId="{939F6215-726D-49B8-AAA1-57A37F972458}">
      <dgm:prSet/>
      <dgm:spPr/>
      <dgm:t>
        <a:bodyPr/>
        <a:lstStyle/>
        <a:p>
          <a:endParaRPr lang="ru-RU" sz="3200"/>
        </a:p>
      </dgm:t>
    </dgm:pt>
    <dgm:pt modelId="{547F6F0E-0C63-448B-94AD-F13CAA278FCC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76</a:t>
          </a:r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тыс. чел.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2BB368-385F-4AAD-A3B0-81E4EABC18B0}" type="parTrans" cxnId="{CF07D30B-9E91-4166-A231-99D06C4601E1}">
      <dgm:prSet/>
      <dgm:spPr/>
      <dgm:t>
        <a:bodyPr/>
        <a:lstStyle/>
        <a:p>
          <a:endParaRPr lang="ru-RU" sz="3200"/>
        </a:p>
      </dgm:t>
    </dgm:pt>
    <dgm:pt modelId="{F8F48C68-45DD-44FC-B494-540420456796}" type="sibTrans" cxnId="{CF07D30B-9E91-4166-A231-99D06C4601E1}">
      <dgm:prSet/>
      <dgm:spPr/>
      <dgm:t>
        <a:bodyPr/>
        <a:lstStyle/>
        <a:p>
          <a:endParaRPr lang="ru-RU" sz="3200"/>
        </a:p>
      </dgm:t>
    </dgm:pt>
    <dgm:pt modelId="{D59EED53-B401-4457-813F-F4E21C63EBB3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2 275,38 </a:t>
          </a:r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руб. 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376CBA-08F5-4A5A-B4C3-1264CB142C26}" type="parTrans" cxnId="{43EE6727-FA71-485E-A8A8-0E7E2C9AF316}">
      <dgm:prSet/>
      <dgm:spPr/>
      <dgm:t>
        <a:bodyPr/>
        <a:lstStyle/>
        <a:p>
          <a:endParaRPr lang="ru-RU" sz="3200"/>
        </a:p>
      </dgm:t>
    </dgm:pt>
    <dgm:pt modelId="{B48C7C98-1363-46F2-9469-A0E329798E57}" type="sibTrans" cxnId="{43EE6727-FA71-485E-A8A8-0E7E2C9AF316}">
      <dgm:prSet/>
      <dgm:spPr/>
      <dgm:t>
        <a:bodyPr/>
        <a:lstStyle/>
        <a:p>
          <a:endParaRPr lang="ru-RU" sz="3200"/>
        </a:p>
      </dgm:t>
    </dgm:pt>
    <dgm:pt modelId="{FC6D0D1C-B01E-4E68-B582-40967D4E4B0D}" type="pres">
      <dgm:prSet presAssocID="{C1E33AD2-5315-4213-8162-D0ACE710836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24C4CE-E782-4623-A8F1-537D4C385498}" type="pres">
      <dgm:prSet presAssocID="{4114E2C5-AFFC-4EA8-8F0E-9C7D765B2853}" presName="circle1" presStyleLbl="node1" presStyleIdx="0" presStyleCnt="4"/>
      <dgm:spPr/>
    </dgm:pt>
    <dgm:pt modelId="{E875F4FA-D98B-4377-A83F-40A30D850A96}" type="pres">
      <dgm:prSet presAssocID="{4114E2C5-AFFC-4EA8-8F0E-9C7D765B2853}" presName="space" presStyleCnt="0"/>
      <dgm:spPr/>
    </dgm:pt>
    <dgm:pt modelId="{5FE82E5A-63E8-47A5-9912-CC7B1C8CEB1B}" type="pres">
      <dgm:prSet presAssocID="{4114E2C5-AFFC-4EA8-8F0E-9C7D765B2853}" presName="rect1" presStyleLbl="alignAcc1" presStyleIdx="0" presStyleCnt="4"/>
      <dgm:spPr/>
      <dgm:t>
        <a:bodyPr/>
        <a:lstStyle/>
        <a:p>
          <a:endParaRPr lang="ru-RU"/>
        </a:p>
      </dgm:t>
    </dgm:pt>
    <dgm:pt modelId="{777F7169-DA1F-4299-9961-91ABD3DF29ED}" type="pres">
      <dgm:prSet presAssocID="{6BE80EFB-6788-4C47-8C05-CA10F9C02805}" presName="vertSpace2" presStyleLbl="node1" presStyleIdx="0" presStyleCnt="4"/>
      <dgm:spPr/>
    </dgm:pt>
    <dgm:pt modelId="{1A047C9E-9997-4DAC-840E-66878C080880}" type="pres">
      <dgm:prSet presAssocID="{6BE80EFB-6788-4C47-8C05-CA10F9C02805}" presName="circle2" presStyleLbl="node1" presStyleIdx="1" presStyleCnt="4"/>
      <dgm:spPr/>
    </dgm:pt>
    <dgm:pt modelId="{1EB120DF-FED5-4DD1-8D38-23DF831FAECD}" type="pres">
      <dgm:prSet presAssocID="{6BE80EFB-6788-4C47-8C05-CA10F9C02805}" presName="rect2" presStyleLbl="alignAcc1" presStyleIdx="1" presStyleCnt="4"/>
      <dgm:spPr/>
      <dgm:t>
        <a:bodyPr/>
        <a:lstStyle/>
        <a:p>
          <a:endParaRPr lang="ru-RU"/>
        </a:p>
      </dgm:t>
    </dgm:pt>
    <dgm:pt modelId="{D0D16C77-F6DB-41BD-B016-A6D61A69F175}" type="pres">
      <dgm:prSet presAssocID="{5037ADEF-DD44-4024-94BF-BD2040ED92C9}" presName="vertSpace3" presStyleLbl="node1" presStyleIdx="1" presStyleCnt="4"/>
      <dgm:spPr/>
    </dgm:pt>
    <dgm:pt modelId="{45818308-E86A-4BD5-98CA-EFF624BB0DD8}" type="pres">
      <dgm:prSet presAssocID="{5037ADEF-DD44-4024-94BF-BD2040ED92C9}" presName="circle3" presStyleLbl="node1" presStyleIdx="2" presStyleCnt="4"/>
      <dgm:spPr/>
    </dgm:pt>
    <dgm:pt modelId="{E27E9530-22CE-4AF7-A418-FEA6F5D6B8B6}" type="pres">
      <dgm:prSet presAssocID="{5037ADEF-DD44-4024-94BF-BD2040ED92C9}" presName="rect3" presStyleLbl="alignAcc1" presStyleIdx="2" presStyleCnt="4"/>
      <dgm:spPr/>
      <dgm:t>
        <a:bodyPr/>
        <a:lstStyle/>
        <a:p>
          <a:endParaRPr lang="ru-RU"/>
        </a:p>
      </dgm:t>
    </dgm:pt>
    <dgm:pt modelId="{284FFFA5-30CB-489F-B17E-1BE513FEF6E7}" type="pres">
      <dgm:prSet presAssocID="{8484718D-A694-42EB-94C4-611EEDF1186D}" presName="vertSpace4" presStyleLbl="node1" presStyleIdx="2" presStyleCnt="4"/>
      <dgm:spPr/>
    </dgm:pt>
    <dgm:pt modelId="{A783F979-D20F-4D0E-AC89-B6A85158FFCE}" type="pres">
      <dgm:prSet presAssocID="{8484718D-A694-42EB-94C4-611EEDF1186D}" presName="circle4" presStyleLbl="node1" presStyleIdx="3" presStyleCnt="4"/>
      <dgm:spPr/>
    </dgm:pt>
    <dgm:pt modelId="{37ACB244-9667-411B-B592-E860A12EB692}" type="pres">
      <dgm:prSet presAssocID="{8484718D-A694-42EB-94C4-611EEDF1186D}" presName="rect4" presStyleLbl="alignAcc1" presStyleIdx="3" presStyleCnt="4"/>
      <dgm:spPr/>
      <dgm:t>
        <a:bodyPr/>
        <a:lstStyle/>
        <a:p>
          <a:endParaRPr lang="ru-RU"/>
        </a:p>
      </dgm:t>
    </dgm:pt>
    <dgm:pt modelId="{5831046B-D593-41E4-83C9-77C116AA4120}" type="pres">
      <dgm:prSet presAssocID="{4114E2C5-AFFC-4EA8-8F0E-9C7D765B2853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083DC8-F192-413A-8CBE-B9160BCD32E5}" type="pres">
      <dgm:prSet presAssocID="{4114E2C5-AFFC-4EA8-8F0E-9C7D765B2853}" presName="rect1ChTx" presStyleLbl="alignAcc1" presStyleIdx="3" presStyleCnt="4" custScaleX="1182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E5BE1-A283-4435-83DC-DDFA9013C9FF}" type="pres">
      <dgm:prSet presAssocID="{6BE80EFB-6788-4C47-8C05-CA10F9C02805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BD04A-D517-4D8D-B292-929A56359B40}" type="pres">
      <dgm:prSet presAssocID="{6BE80EFB-6788-4C47-8C05-CA10F9C02805}" presName="rect2ChTx" presStyleLbl="alignAcc1" presStyleIdx="3" presStyleCnt="4" custScaleX="1182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79880C-20A4-4D12-81A8-8C48D1CA30B1}" type="pres">
      <dgm:prSet presAssocID="{5037ADEF-DD44-4024-94BF-BD2040ED92C9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A005FF-5F48-4F03-B49C-B2EEE64A4508}" type="pres">
      <dgm:prSet presAssocID="{5037ADEF-DD44-4024-94BF-BD2040ED92C9}" presName="rect3ChTx" presStyleLbl="alignAcc1" presStyleIdx="3" presStyleCnt="4" custScaleX="117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E57791-5CC3-40FA-B764-7C74DEBFAED0}" type="pres">
      <dgm:prSet presAssocID="{8484718D-A694-42EB-94C4-611EEDF1186D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6766D7-9EE0-4350-826F-1F272A2A9038}" type="pres">
      <dgm:prSet presAssocID="{8484718D-A694-42EB-94C4-611EEDF1186D}" presName="rect4ChTx" presStyleLbl="alignAcc1" presStyleIdx="3" presStyleCnt="4" custScaleX="1167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F96C6A-AE0C-4642-B743-15C65F92B3D8}" srcId="{C1E33AD2-5315-4213-8162-D0ACE710836D}" destId="{6BE80EFB-6788-4C47-8C05-CA10F9C02805}" srcOrd="1" destOrd="0" parTransId="{6BAF6676-7DD3-417A-A966-E54B0C101714}" sibTransId="{451C67B6-3845-4623-A1A6-4C4FAE60FDDE}"/>
    <dgm:cxn modelId="{5365973C-1661-4D98-8879-98E5BC41F646}" type="presOf" srcId="{7BEC577D-AF53-456D-920A-5B78BE75D6FC}" destId="{A8A005FF-5F48-4F03-B49C-B2EEE64A4508}" srcOrd="0" destOrd="0" presId="urn:microsoft.com/office/officeart/2005/8/layout/target3"/>
    <dgm:cxn modelId="{824FB2D7-0DDE-421B-BAD5-C5E02479CD7D}" type="presOf" srcId="{547F6F0E-0C63-448B-94AD-F13CAA278FCC}" destId="{596766D7-9EE0-4350-826F-1F272A2A9038}" srcOrd="0" destOrd="0" presId="urn:microsoft.com/office/officeart/2005/8/layout/target3"/>
    <dgm:cxn modelId="{2A76147B-EDA1-4215-AF5C-45DD36F37A45}" type="presOf" srcId="{8484718D-A694-42EB-94C4-611EEDF1186D}" destId="{37ACB244-9667-411B-B592-E860A12EB692}" srcOrd="0" destOrd="0" presId="urn:microsoft.com/office/officeart/2005/8/layout/target3"/>
    <dgm:cxn modelId="{FCAFC294-3FBC-4A97-80E4-EE649051F0AC}" type="presOf" srcId="{4114E2C5-AFFC-4EA8-8F0E-9C7D765B2853}" destId="{5FE82E5A-63E8-47A5-9912-CC7B1C8CEB1B}" srcOrd="0" destOrd="0" presId="urn:microsoft.com/office/officeart/2005/8/layout/target3"/>
    <dgm:cxn modelId="{100673AB-65C4-48AE-BCA5-2EE1E3768458}" srcId="{6BE80EFB-6788-4C47-8C05-CA10F9C02805}" destId="{9ED46D19-F3D7-4CCE-8736-064F16F46B24}" srcOrd="0" destOrd="0" parTransId="{8A9E1CE6-AB47-433C-B21D-B20B39F19330}" sibTransId="{DF91A7ED-C1BB-4FC1-9659-AEF3DC4B2E0B}"/>
    <dgm:cxn modelId="{FD46A445-794D-42B8-A2EB-54566B9ADBA6}" srcId="{5037ADEF-DD44-4024-94BF-BD2040ED92C9}" destId="{7BEC577D-AF53-456D-920A-5B78BE75D6FC}" srcOrd="0" destOrd="0" parTransId="{46771ABA-B825-4D09-A99B-51BF0926624E}" sibTransId="{0D204451-9004-4F3E-8085-32AEE28D4FE6}"/>
    <dgm:cxn modelId="{9851108E-B266-455A-B669-60BF62C3B0F7}" type="presOf" srcId="{C1E33AD2-5315-4213-8162-D0ACE710836D}" destId="{FC6D0D1C-B01E-4E68-B582-40967D4E4B0D}" srcOrd="0" destOrd="0" presId="urn:microsoft.com/office/officeart/2005/8/layout/target3"/>
    <dgm:cxn modelId="{EEA03F73-303A-4B00-ABAD-8AA267459EA4}" type="presOf" srcId="{8484718D-A694-42EB-94C4-611EEDF1186D}" destId="{B1E57791-5CC3-40FA-B764-7C74DEBFAED0}" srcOrd="1" destOrd="0" presId="urn:microsoft.com/office/officeart/2005/8/layout/target3"/>
    <dgm:cxn modelId="{D1D7E6DB-F76C-487C-A9A2-7EFA7B3EDA9D}" srcId="{C1E33AD2-5315-4213-8162-D0ACE710836D}" destId="{4114E2C5-AFFC-4EA8-8F0E-9C7D765B2853}" srcOrd="0" destOrd="0" parTransId="{2FD9F69D-D92A-4FDD-886C-64CD72141267}" sibTransId="{4EC8A4C3-C8B4-418B-B838-58780066CDA8}"/>
    <dgm:cxn modelId="{29792014-834B-4382-BD5D-CC8E9A886B08}" type="presOf" srcId="{ED723174-EB72-4FCE-9264-58BC0CA56C77}" destId="{34083DC8-F192-413A-8CBE-B9160BCD32E5}" srcOrd="0" destOrd="0" presId="urn:microsoft.com/office/officeart/2005/8/layout/target3"/>
    <dgm:cxn modelId="{E3F80C02-146E-48DC-B54B-028B33BC46D1}" srcId="{C1E33AD2-5315-4213-8162-D0ACE710836D}" destId="{5037ADEF-DD44-4024-94BF-BD2040ED92C9}" srcOrd="2" destOrd="0" parTransId="{69F19295-D874-42F3-9AEA-BF4E9BABD162}" sibTransId="{9B54C08B-FF11-4A66-B225-EFA629CE0920}"/>
    <dgm:cxn modelId="{3E877327-CAA7-4C18-8456-3CABC7867170}" type="presOf" srcId="{4114E2C5-AFFC-4EA8-8F0E-9C7D765B2853}" destId="{5831046B-D593-41E4-83C9-77C116AA4120}" srcOrd="1" destOrd="0" presId="urn:microsoft.com/office/officeart/2005/8/layout/target3"/>
    <dgm:cxn modelId="{530C4900-53F7-4A62-9762-566670F73CA5}" srcId="{4114E2C5-AFFC-4EA8-8F0E-9C7D765B2853}" destId="{ED723174-EB72-4FCE-9264-58BC0CA56C77}" srcOrd="0" destOrd="0" parTransId="{FD7BAF61-298A-46F6-A6A7-D24502FAAE38}" sibTransId="{42047ED3-875F-4D36-A5E8-7C37CE661CE3}"/>
    <dgm:cxn modelId="{939F6215-726D-49B8-AAA1-57A37F972458}" srcId="{C1E33AD2-5315-4213-8162-D0ACE710836D}" destId="{8484718D-A694-42EB-94C4-611EEDF1186D}" srcOrd="3" destOrd="0" parTransId="{DA529435-C1E6-4230-A0E3-771FD47A49CA}" sibTransId="{1FAA9B2A-1E55-41E6-BD08-3016E71ECF2A}"/>
    <dgm:cxn modelId="{CF07D30B-9E91-4166-A231-99D06C4601E1}" srcId="{8484718D-A694-42EB-94C4-611EEDF1186D}" destId="{547F6F0E-0C63-448B-94AD-F13CAA278FCC}" srcOrd="0" destOrd="0" parTransId="{672BB368-385F-4AAD-A3B0-81E4EABC18B0}" sibTransId="{F8F48C68-45DD-44FC-B494-540420456796}"/>
    <dgm:cxn modelId="{03B0D43B-BE93-4DC9-8583-DA9A253BDCCF}" type="presOf" srcId="{6BE80EFB-6788-4C47-8C05-CA10F9C02805}" destId="{1EB120DF-FED5-4DD1-8D38-23DF831FAECD}" srcOrd="0" destOrd="0" presId="urn:microsoft.com/office/officeart/2005/8/layout/target3"/>
    <dgm:cxn modelId="{43EE6727-FA71-485E-A8A8-0E7E2C9AF316}" srcId="{8484718D-A694-42EB-94C4-611EEDF1186D}" destId="{D59EED53-B401-4457-813F-F4E21C63EBB3}" srcOrd="1" destOrd="0" parTransId="{C8376CBA-08F5-4A5A-B4C3-1264CB142C26}" sibTransId="{B48C7C98-1363-46F2-9469-A0E329798E57}"/>
    <dgm:cxn modelId="{1B0175D6-F66F-4D56-B0CB-B4EDBB8DE29E}" type="presOf" srcId="{D59EED53-B401-4457-813F-F4E21C63EBB3}" destId="{596766D7-9EE0-4350-826F-1F272A2A9038}" srcOrd="0" destOrd="1" presId="urn:microsoft.com/office/officeart/2005/8/layout/target3"/>
    <dgm:cxn modelId="{3D885514-3D23-4643-BDF6-48AD2F6010BD}" type="presOf" srcId="{6BE80EFB-6788-4C47-8C05-CA10F9C02805}" destId="{75CE5BE1-A283-4435-83DC-DDFA9013C9FF}" srcOrd="1" destOrd="0" presId="urn:microsoft.com/office/officeart/2005/8/layout/target3"/>
    <dgm:cxn modelId="{0A173055-6FFE-4ACF-832B-FA004EC20452}" type="presOf" srcId="{9ED46D19-F3D7-4CCE-8736-064F16F46B24}" destId="{F0EBD04A-D517-4D8D-B292-929A56359B40}" srcOrd="0" destOrd="0" presId="urn:microsoft.com/office/officeart/2005/8/layout/target3"/>
    <dgm:cxn modelId="{16659A35-142B-468B-B8FC-5CF08452C93C}" type="presOf" srcId="{5037ADEF-DD44-4024-94BF-BD2040ED92C9}" destId="{7079880C-20A4-4D12-81A8-8C48D1CA30B1}" srcOrd="1" destOrd="0" presId="urn:microsoft.com/office/officeart/2005/8/layout/target3"/>
    <dgm:cxn modelId="{80A693D6-79B0-485E-8708-620359731AC1}" type="presOf" srcId="{5037ADEF-DD44-4024-94BF-BD2040ED92C9}" destId="{E27E9530-22CE-4AF7-A418-FEA6F5D6B8B6}" srcOrd="0" destOrd="0" presId="urn:microsoft.com/office/officeart/2005/8/layout/target3"/>
    <dgm:cxn modelId="{6B9312FD-1BE3-4124-8C90-141BA7AB077D}" type="presParOf" srcId="{FC6D0D1C-B01E-4E68-B582-40967D4E4B0D}" destId="{9224C4CE-E782-4623-A8F1-537D4C385498}" srcOrd="0" destOrd="0" presId="urn:microsoft.com/office/officeart/2005/8/layout/target3"/>
    <dgm:cxn modelId="{B009A094-D142-46A2-AC5C-12C481A8E2F7}" type="presParOf" srcId="{FC6D0D1C-B01E-4E68-B582-40967D4E4B0D}" destId="{E875F4FA-D98B-4377-A83F-40A30D850A96}" srcOrd="1" destOrd="0" presId="urn:microsoft.com/office/officeart/2005/8/layout/target3"/>
    <dgm:cxn modelId="{A7DB8EA3-62E5-4AB7-AAA2-5159A35660C9}" type="presParOf" srcId="{FC6D0D1C-B01E-4E68-B582-40967D4E4B0D}" destId="{5FE82E5A-63E8-47A5-9912-CC7B1C8CEB1B}" srcOrd="2" destOrd="0" presId="urn:microsoft.com/office/officeart/2005/8/layout/target3"/>
    <dgm:cxn modelId="{4204B7C8-DB9C-4678-A567-EA04E159C1F8}" type="presParOf" srcId="{FC6D0D1C-B01E-4E68-B582-40967D4E4B0D}" destId="{777F7169-DA1F-4299-9961-91ABD3DF29ED}" srcOrd="3" destOrd="0" presId="urn:microsoft.com/office/officeart/2005/8/layout/target3"/>
    <dgm:cxn modelId="{5F545F2D-916A-4493-8A6D-3479E539F488}" type="presParOf" srcId="{FC6D0D1C-B01E-4E68-B582-40967D4E4B0D}" destId="{1A047C9E-9997-4DAC-840E-66878C080880}" srcOrd="4" destOrd="0" presId="urn:microsoft.com/office/officeart/2005/8/layout/target3"/>
    <dgm:cxn modelId="{81B463E6-0B13-4D1A-9AE0-ABA6F62363E4}" type="presParOf" srcId="{FC6D0D1C-B01E-4E68-B582-40967D4E4B0D}" destId="{1EB120DF-FED5-4DD1-8D38-23DF831FAECD}" srcOrd="5" destOrd="0" presId="urn:microsoft.com/office/officeart/2005/8/layout/target3"/>
    <dgm:cxn modelId="{E5D9B8E5-5D74-42E2-8BFA-06B0C6B42712}" type="presParOf" srcId="{FC6D0D1C-B01E-4E68-B582-40967D4E4B0D}" destId="{D0D16C77-F6DB-41BD-B016-A6D61A69F175}" srcOrd="6" destOrd="0" presId="urn:microsoft.com/office/officeart/2005/8/layout/target3"/>
    <dgm:cxn modelId="{E63A45AF-5924-475E-9D42-19DABAAF6461}" type="presParOf" srcId="{FC6D0D1C-B01E-4E68-B582-40967D4E4B0D}" destId="{45818308-E86A-4BD5-98CA-EFF624BB0DD8}" srcOrd="7" destOrd="0" presId="urn:microsoft.com/office/officeart/2005/8/layout/target3"/>
    <dgm:cxn modelId="{9673E8EE-A5E0-4037-9C26-20F08CAE5FC2}" type="presParOf" srcId="{FC6D0D1C-B01E-4E68-B582-40967D4E4B0D}" destId="{E27E9530-22CE-4AF7-A418-FEA6F5D6B8B6}" srcOrd="8" destOrd="0" presId="urn:microsoft.com/office/officeart/2005/8/layout/target3"/>
    <dgm:cxn modelId="{C9D44AD2-08F3-46C2-AA43-2E5C954FAF77}" type="presParOf" srcId="{FC6D0D1C-B01E-4E68-B582-40967D4E4B0D}" destId="{284FFFA5-30CB-489F-B17E-1BE513FEF6E7}" srcOrd="9" destOrd="0" presId="urn:microsoft.com/office/officeart/2005/8/layout/target3"/>
    <dgm:cxn modelId="{279C674C-0B19-47CA-BE47-818E162B2A50}" type="presParOf" srcId="{FC6D0D1C-B01E-4E68-B582-40967D4E4B0D}" destId="{A783F979-D20F-4D0E-AC89-B6A85158FFCE}" srcOrd="10" destOrd="0" presId="urn:microsoft.com/office/officeart/2005/8/layout/target3"/>
    <dgm:cxn modelId="{419D25F0-73C0-4FD8-ADC9-055D2E29461F}" type="presParOf" srcId="{FC6D0D1C-B01E-4E68-B582-40967D4E4B0D}" destId="{37ACB244-9667-411B-B592-E860A12EB692}" srcOrd="11" destOrd="0" presId="urn:microsoft.com/office/officeart/2005/8/layout/target3"/>
    <dgm:cxn modelId="{9BCD1A84-4D8E-458B-82CB-19239C17B281}" type="presParOf" srcId="{FC6D0D1C-B01E-4E68-B582-40967D4E4B0D}" destId="{5831046B-D593-41E4-83C9-77C116AA4120}" srcOrd="12" destOrd="0" presId="urn:microsoft.com/office/officeart/2005/8/layout/target3"/>
    <dgm:cxn modelId="{31449784-13ED-431F-99C0-E8D65DD322CB}" type="presParOf" srcId="{FC6D0D1C-B01E-4E68-B582-40967D4E4B0D}" destId="{34083DC8-F192-413A-8CBE-B9160BCD32E5}" srcOrd="13" destOrd="0" presId="urn:microsoft.com/office/officeart/2005/8/layout/target3"/>
    <dgm:cxn modelId="{735EFF30-2C5C-4A0E-A195-9F592D6EF2FB}" type="presParOf" srcId="{FC6D0D1C-B01E-4E68-B582-40967D4E4B0D}" destId="{75CE5BE1-A283-4435-83DC-DDFA9013C9FF}" srcOrd="14" destOrd="0" presId="urn:microsoft.com/office/officeart/2005/8/layout/target3"/>
    <dgm:cxn modelId="{CE5F4A42-6934-42AF-9C4C-9C4B96843CCF}" type="presParOf" srcId="{FC6D0D1C-B01E-4E68-B582-40967D4E4B0D}" destId="{F0EBD04A-D517-4D8D-B292-929A56359B40}" srcOrd="15" destOrd="0" presId="urn:microsoft.com/office/officeart/2005/8/layout/target3"/>
    <dgm:cxn modelId="{10F3BBF4-0E8D-4BE5-B23E-B1F5E7E30CBE}" type="presParOf" srcId="{FC6D0D1C-B01E-4E68-B582-40967D4E4B0D}" destId="{7079880C-20A4-4D12-81A8-8C48D1CA30B1}" srcOrd="16" destOrd="0" presId="urn:microsoft.com/office/officeart/2005/8/layout/target3"/>
    <dgm:cxn modelId="{E19D0251-2ACE-4919-884D-548454E6A1D3}" type="presParOf" srcId="{FC6D0D1C-B01E-4E68-B582-40967D4E4B0D}" destId="{A8A005FF-5F48-4F03-B49C-B2EEE64A4508}" srcOrd="17" destOrd="0" presId="urn:microsoft.com/office/officeart/2005/8/layout/target3"/>
    <dgm:cxn modelId="{EE73DA99-26D7-478D-957B-9DFDEDA70386}" type="presParOf" srcId="{FC6D0D1C-B01E-4E68-B582-40967D4E4B0D}" destId="{B1E57791-5CC3-40FA-B764-7C74DEBFAED0}" srcOrd="18" destOrd="0" presId="urn:microsoft.com/office/officeart/2005/8/layout/target3"/>
    <dgm:cxn modelId="{A100E7DF-5563-4D4B-9645-B58D07DCA310}" type="presParOf" srcId="{FC6D0D1C-B01E-4E68-B582-40967D4E4B0D}" destId="{596766D7-9EE0-4350-826F-1F272A2A9038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BF74FA7-2C2B-4CFE-8939-AD64C49828C5}" type="doc">
      <dgm:prSet loTypeId="urn:microsoft.com/office/officeart/2005/8/layout/vProcess5" loCatId="process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16F44E48-707B-4E25-A2E9-D08D657B68BB}">
      <dgm:prSet phldrT="[Текст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Выплата осуществляется </a:t>
          </a:r>
          <a:r>
            <a:rPr lang="ru-RU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ОСЗН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715093-9A8E-458C-BEE1-885B2D5C2FB4}" type="parTrans" cxnId="{9DB858BD-8918-42AE-81E6-EDCA97B8CA70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F6CF3F-6C82-43DB-8279-06E72BD0F198}" type="sibTrans" cxnId="{9DB858BD-8918-42AE-81E6-EDCA97B8CA70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2F0F3D-C7EB-4304-BB29-E61B96A63BE2}">
      <dgm:prSet phldrT="[Текст]" custT="1"/>
      <dgm:spPr>
        <a:ln>
          <a:solidFill>
            <a:schemeClr val="tx2"/>
          </a:solidFill>
        </a:ln>
      </dgm:spPr>
      <dgm:t>
        <a:bodyPr/>
        <a:lstStyle/>
        <a:p>
          <a:endParaRPr lang="ru-RU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BFCBE6-8CD2-4CD5-ACFE-D96B9C7B4678}" type="parTrans" cxnId="{B3311D20-7244-4D6E-A592-8FA5F40EF616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45350B-37EC-42D9-9CAE-8707ED0C4EFF}" type="sibTrans" cxnId="{B3311D20-7244-4D6E-A592-8FA5F40EF616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078AE0-FD38-44B0-B485-CF6FE10AF588}">
      <dgm:prSet phldrT="[Текст]" custT="1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ru-RU" sz="3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Размер </a:t>
          </a:r>
          <a:r>
            <a:rPr lang="ru-RU" sz="33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ЕДВ</a:t>
          </a:r>
          <a:r>
            <a:rPr lang="ru-RU" sz="3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 </a:t>
          </a:r>
          <a:r>
            <a:rPr lang="ru-RU" sz="3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17 324,11</a:t>
          </a:r>
          <a:r>
            <a:rPr lang="ru-RU" sz="3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руб.</a:t>
          </a:r>
          <a:endParaRPr lang="ru-RU" sz="33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A03EF3-D747-4642-A9AB-A7D3E002A9B5}" type="parTrans" cxnId="{2096D1A2-6371-4E76-A132-AAE23DBBA265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777B1A0-A92E-46F4-9DE1-8F9A33BF0481}" type="sibTrans" cxnId="{2096D1A2-6371-4E76-A132-AAE23DBBA265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91E47B-DBC3-4B6F-B4BB-5ACCFB35744C}" type="pres">
      <dgm:prSet presAssocID="{3BF74FA7-2C2B-4CFE-8939-AD64C49828C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6AA1F4-83A6-4FA8-9810-34705293281F}" type="pres">
      <dgm:prSet presAssocID="{3BF74FA7-2C2B-4CFE-8939-AD64C49828C5}" presName="dummyMaxCanvas" presStyleCnt="0">
        <dgm:presLayoutVars/>
      </dgm:prSet>
      <dgm:spPr/>
    </dgm:pt>
    <dgm:pt modelId="{BA80E151-F6D7-4DC6-8830-A662314F6432}" type="pres">
      <dgm:prSet presAssocID="{3BF74FA7-2C2B-4CFE-8939-AD64C49828C5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61200-F094-4DAC-B9AF-B4F00EEEAC6F}" type="pres">
      <dgm:prSet presAssocID="{3BF74FA7-2C2B-4CFE-8939-AD64C49828C5}" presName="ThreeNodes_2" presStyleLbl="node1" presStyleIdx="1" presStyleCnt="3" custScaleX="102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FD25A6-ECDA-41B6-BA95-7B13E487F270}" type="pres">
      <dgm:prSet presAssocID="{3BF74FA7-2C2B-4CFE-8939-AD64C49828C5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31AF32-CEF4-4637-87B3-13AA474C0AAF}" type="pres">
      <dgm:prSet presAssocID="{3BF74FA7-2C2B-4CFE-8939-AD64C49828C5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6E2E1-AC50-4C02-89DA-B83C10BE2630}" type="pres">
      <dgm:prSet presAssocID="{3BF74FA7-2C2B-4CFE-8939-AD64C49828C5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96B51A-9FFD-4367-9D8F-9047B8ABD89E}" type="pres">
      <dgm:prSet presAssocID="{3BF74FA7-2C2B-4CFE-8939-AD64C49828C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6599C7-097D-415E-A192-515E40010EC9}" type="pres">
      <dgm:prSet presAssocID="{3BF74FA7-2C2B-4CFE-8939-AD64C49828C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1C053E-2159-40DB-B124-01334E87D80C}" type="pres">
      <dgm:prSet presAssocID="{3BF74FA7-2C2B-4CFE-8939-AD64C49828C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B858BD-8918-42AE-81E6-EDCA97B8CA70}" srcId="{3BF74FA7-2C2B-4CFE-8939-AD64C49828C5}" destId="{16F44E48-707B-4E25-A2E9-D08D657B68BB}" srcOrd="0" destOrd="0" parTransId="{CA715093-9A8E-458C-BEE1-885B2D5C2FB4}" sibTransId="{46F6CF3F-6C82-43DB-8279-06E72BD0F198}"/>
    <dgm:cxn modelId="{27957F23-3735-4C31-91A5-E0014B4CAE3E}" type="presOf" srcId="{B62F0F3D-C7EB-4304-BB29-E61B96A63BE2}" destId="{8D6599C7-097D-415E-A192-515E40010EC9}" srcOrd="1" destOrd="0" presId="urn:microsoft.com/office/officeart/2005/8/layout/vProcess5"/>
    <dgm:cxn modelId="{64CD764A-5673-4795-83EC-9AEBAB6BA5C5}" type="presOf" srcId="{46F6CF3F-6C82-43DB-8279-06E72BD0F198}" destId="{3531AF32-CEF4-4637-87B3-13AA474C0AAF}" srcOrd="0" destOrd="0" presId="urn:microsoft.com/office/officeart/2005/8/layout/vProcess5"/>
    <dgm:cxn modelId="{D44DD8D5-EFC9-4555-838C-C6547750526D}" type="presOf" srcId="{16F44E48-707B-4E25-A2E9-D08D657B68BB}" destId="{F496B51A-9FFD-4367-9D8F-9047B8ABD89E}" srcOrd="1" destOrd="0" presId="urn:microsoft.com/office/officeart/2005/8/layout/vProcess5"/>
    <dgm:cxn modelId="{B3311D20-7244-4D6E-A592-8FA5F40EF616}" srcId="{3BF74FA7-2C2B-4CFE-8939-AD64C49828C5}" destId="{B62F0F3D-C7EB-4304-BB29-E61B96A63BE2}" srcOrd="1" destOrd="0" parTransId="{23BFCBE6-8CD2-4CD5-ACFE-D96B9C7B4678}" sibTransId="{DF45350B-37EC-42D9-9CAE-8707ED0C4EFF}"/>
    <dgm:cxn modelId="{46B046D6-8BC3-4871-A60B-3A1F187FCF3B}" type="presOf" srcId="{B62F0F3D-C7EB-4304-BB29-E61B96A63BE2}" destId="{25461200-F094-4DAC-B9AF-B4F00EEEAC6F}" srcOrd="0" destOrd="0" presId="urn:microsoft.com/office/officeart/2005/8/layout/vProcess5"/>
    <dgm:cxn modelId="{2096D1A2-6371-4E76-A132-AAE23DBBA265}" srcId="{3BF74FA7-2C2B-4CFE-8939-AD64C49828C5}" destId="{29078AE0-FD38-44B0-B485-CF6FE10AF588}" srcOrd="2" destOrd="0" parTransId="{A2A03EF3-D747-4642-A9AB-A7D3E002A9B5}" sibTransId="{3777B1A0-A92E-46F4-9DE1-8F9A33BF0481}"/>
    <dgm:cxn modelId="{EEF45A73-E939-4572-8ED5-4CA6A0B6CBFF}" type="presOf" srcId="{3BF74FA7-2C2B-4CFE-8939-AD64C49828C5}" destId="{B591E47B-DBC3-4B6F-B4BB-5ACCFB35744C}" srcOrd="0" destOrd="0" presId="urn:microsoft.com/office/officeart/2005/8/layout/vProcess5"/>
    <dgm:cxn modelId="{95A9BFF6-8541-4ADC-AB7F-8492E2514B6C}" type="presOf" srcId="{DF45350B-37EC-42D9-9CAE-8707ED0C4EFF}" destId="{2526E2E1-AC50-4C02-89DA-B83C10BE2630}" srcOrd="0" destOrd="0" presId="urn:microsoft.com/office/officeart/2005/8/layout/vProcess5"/>
    <dgm:cxn modelId="{E64E330F-CF21-4929-9FFE-37F3CE11EDC1}" type="presOf" srcId="{29078AE0-FD38-44B0-B485-CF6FE10AF588}" destId="{84FD25A6-ECDA-41B6-BA95-7B13E487F270}" srcOrd="0" destOrd="0" presId="urn:microsoft.com/office/officeart/2005/8/layout/vProcess5"/>
    <dgm:cxn modelId="{553979BA-E52B-491F-A050-71021A8E4AF6}" type="presOf" srcId="{29078AE0-FD38-44B0-B485-CF6FE10AF588}" destId="{8E1C053E-2159-40DB-B124-01334E87D80C}" srcOrd="1" destOrd="0" presId="urn:microsoft.com/office/officeart/2005/8/layout/vProcess5"/>
    <dgm:cxn modelId="{16E64B7B-803D-4A15-8E5E-212068188731}" type="presOf" srcId="{16F44E48-707B-4E25-A2E9-D08D657B68BB}" destId="{BA80E151-F6D7-4DC6-8830-A662314F6432}" srcOrd="0" destOrd="0" presId="urn:microsoft.com/office/officeart/2005/8/layout/vProcess5"/>
    <dgm:cxn modelId="{72755923-3F50-48A0-B783-73671B8057D7}" type="presParOf" srcId="{B591E47B-DBC3-4B6F-B4BB-5ACCFB35744C}" destId="{AC6AA1F4-83A6-4FA8-9810-34705293281F}" srcOrd="0" destOrd="0" presId="urn:microsoft.com/office/officeart/2005/8/layout/vProcess5"/>
    <dgm:cxn modelId="{8667C151-F4D3-431D-84DD-DB6817B28BB2}" type="presParOf" srcId="{B591E47B-DBC3-4B6F-B4BB-5ACCFB35744C}" destId="{BA80E151-F6D7-4DC6-8830-A662314F6432}" srcOrd="1" destOrd="0" presId="urn:microsoft.com/office/officeart/2005/8/layout/vProcess5"/>
    <dgm:cxn modelId="{A05E908A-E80E-4A1A-8093-79B109492304}" type="presParOf" srcId="{B591E47B-DBC3-4B6F-B4BB-5ACCFB35744C}" destId="{25461200-F094-4DAC-B9AF-B4F00EEEAC6F}" srcOrd="2" destOrd="0" presId="urn:microsoft.com/office/officeart/2005/8/layout/vProcess5"/>
    <dgm:cxn modelId="{5E283787-84D1-49F9-A2AF-0B76B9D6BD62}" type="presParOf" srcId="{B591E47B-DBC3-4B6F-B4BB-5ACCFB35744C}" destId="{84FD25A6-ECDA-41B6-BA95-7B13E487F270}" srcOrd="3" destOrd="0" presId="urn:microsoft.com/office/officeart/2005/8/layout/vProcess5"/>
    <dgm:cxn modelId="{768B0030-553C-48DE-B58E-3945A38A69B4}" type="presParOf" srcId="{B591E47B-DBC3-4B6F-B4BB-5ACCFB35744C}" destId="{3531AF32-CEF4-4637-87B3-13AA474C0AAF}" srcOrd="4" destOrd="0" presId="urn:microsoft.com/office/officeart/2005/8/layout/vProcess5"/>
    <dgm:cxn modelId="{AAC459B9-182E-4F09-8A06-AC6D9A10D7AA}" type="presParOf" srcId="{B591E47B-DBC3-4B6F-B4BB-5ACCFB35744C}" destId="{2526E2E1-AC50-4C02-89DA-B83C10BE2630}" srcOrd="5" destOrd="0" presId="urn:microsoft.com/office/officeart/2005/8/layout/vProcess5"/>
    <dgm:cxn modelId="{695D921C-15E3-4812-8C44-8A35C15A7DA9}" type="presParOf" srcId="{B591E47B-DBC3-4B6F-B4BB-5ACCFB35744C}" destId="{F496B51A-9FFD-4367-9D8F-9047B8ABD89E}" srcOrd="6" destOrd="0" presId="urn:microsoft.com/office/officeart/2005/8/layout/vProcess5"/>
    <dgm:cxn modelId="{7232BA8C-53EB-419B-85E9-92A55A236870}" type="presParOf" srcId="{B591E47B-DBC3-4B6F-B4BB-5ACCFB35744C}" destId="{8D6599C7-097D-415E-A192-515E40010EC9}" srcOrd="7" destOrd="0" presId="urn:microsoft.com/office/officeart/2005/8/layout/vProcess5"/>
    <dgm:cxn modelId="{D0BCA095-509E-48E0-88AE-18AAF4363BED}" type="presParOf" srcId="{B591E47B-DBC3-4B6F-B4BB-5ACCFB35744C}" destId="{8E1C053E-2159-40DB-B124-01334E87D80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EB94D43-772D-4525-9EF4-938A032097A7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1C68EC-1F90-4418-B26E-70EF7A450CCE}">
      <dgm:prSet phldrT="[Текст]"/>
      <dgm:spPr>
        <a:ln>
          <a:solidFill>
            <a:schemeClr val="tx2"/>
          </a:solidFill>
        </a:ln>
      </dgm:spPr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Предельный 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размер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E76C59-9002-41B5-9DE8-CA22ECF10EC9}" type="parTrans" cxnId="{3AA0CA49-DA71-49D1-B7D0-D3C144F05B68}">
      <dgm:prSet/>
      <dgm:spPr/>
      <dgm:t>
        <a:bodyPr/>
        <a:lstStyle/>
        <a:p>
          <a:endParaRPr lang="ru-RU"/>
        </a:p>
      </dgm:t>
    </dgm:pt>
    <dgm:pt modelId="{7528E9C3-A36F-4923-AAD3-741559B7B175}" type="sibTrans" cxnId="{3AA0CA49-DA71-49D1-B7D0-D3C144F05B68}">
      <dgm:prSet/>
      <dgm:spPr/>
      <dgm:t>
        <a:bodyPr/>
        <a:lstStyle/>
        <a:p>
          <a:endParaRPr lang="ru-RU"/>
        </a:p>
      </dgm:t>
    </dgm:pt>
    <dgm:pt modelId="{1A230570-DB3A-49BE-B51C-E6BEA0C04B3A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8 938 </a:t>
          </a:r>
          <a:r>
            <a: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руб. </a:t>
          </a:r>
          <a:endParaRPr lang="ru-RU" sz="2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745946-4F8E-43D8-804E-FB6B49884871}" type="parTrans" cxnId="{0220C350-98D9-49DE-B7C7-5FEF5013D765}">
      <dgm:prSet/>
      <dgm:spPr/>
      <dgm:t>
        <a:bodyPr/>
        <a:lstStyle/>
        <a:p>
          <a:endParaRPr lang="ru-RU"/>
        </a:p>
      </dgm:t>
    </dgm:pt>
    <dgm:pt modelId="{9E51DB3D-239B-4FAA-8BBC-F9CBC6278FB1}" type="sibTrans" cxnId="{0220C350-98D9-49DE-B7C7-5FEF5013D765}">
      <dgm:prSet/>
      <dgm:spPr/>
      <dgm:t>
        <a:bodyPr/>
        <a:lstStyle/>
        <a:p>
          <a:endParaRPr lang="ru-RU"/>
        </a:p>
      </dgm:t>
    </dgm:pt>
    <dgm:pt modelId="{6798EA96-CD57-40DF-A062-906D6877FFBB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8 370,20 руб. </a:t>
          </a:r>
        </a:p>
      </dgm:t>
    </dgm:pt>
    <dgm:pt modelId="{72FBA5B9-22FB-4AC2-B0F3-6255AB3CA1F4}" type="parTrans" cxnId="{5E24D123-4BA7-4011-A6D3-BCB2EDF735B0}">
      <dgm:prSet/>
      <dgm:spPr/>
      <dgm:t>
        <a:bodyPr/>
        <a:lstStyle/>
        <a:p>
          <a:endParaRPr lang="ru-RU"/>
        </a:p>
      </dgm:t>
    </dgm:pt>
    <dgm:pt modelId="{CDD1B540-E4B7-4AF6-9D7F-D9FB8D1AFA62}" type="sibTrans" cxnId="{5E24D123-4BA7-4011-A6D3-BCB2EDF735B0}">
      <dgm:prSet/>
      <dgm:spPr/>
      <dgm:t>
        <a:bodyPr/>
        <a:lstStyle/>
        <a:p>
          <a:endParaRPr lang="ru-RU"/>
        </a:p>
      </dgm:t>
    </dgm:pt>
    <dgm:pt modelId="{5481F385-485E-4169-AACF-E72C8A1B55E0}">
      <dgm:prSet phldrT="[Текст]"/>
      <dgm:spPr>
        <a:ln>
          <a:solidFill>
            <a:schemeClr val="tx2"/>
          </a:solidFill>
        </a:ln>
      </dgm:spPr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Размер в</a:t>
          </a:r>
          <a:b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муниципалитетах области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FF6D4E-85D7-42BA-A6A0-BF4B4ABFDEAC}" type="parTrans" cxnId="{B8F5AC70-870B-401E-B5AB-88A7B9EDB1D5}">
      <dgm:prSet/>
      <dgm:spPr/>
      <dgm:t>
        <a:bodyPr/>
        <a:lstStyle/>
        <a:p>
          <a:endParaRPr lang="ru-RU"/>
        </a:p>
      </dgm:t>
    </dgm:pt>
    <dgm:pt modelId="{C6188D2B-D88B-4D5E-8EB5-DE2E0B66FE5D}" type="sibTrans" cxnId="{B8F5AC70-870B-401E-B5AB-88A7B9EDB1D5}">
      <dgm:prSet/>
      <dgm:spPr/>
      <dgm:t>
        <a:bodyPr/>
        <a:lstStyle/>
        <a:p>
          <a:endParaRPr lang="ru-RU"/>
        </a:p>
      </dgm:t>
    </dgm:pt>
    <dgm:pt modelId="{B35D9130-A813-45E7-9094-91D36FE8A8B0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8 370,20 руб.</a:t>
          </a:r>
        </a:p>
      </dgm:t>
    </dgm:pt>
    <dgm:pt modelId="{FBA9B78A-8924-481B-BFDA-92AA5BB4081C}" type="parTrans" cxnId="{72D038A0-96E6-471A-8AC6-755299DFA19A}">
      <dgm:prSet/>
      <dgm:spPr/>
      <dgm:t>
        <a:bodyPr/>
        <a:lstStyle/>
        <a:p>
          <a:endParaRPr lang="ru-RU"/>
        </a:p>
      </dgm:t>
    </dgm:pt>
    <dgm:pt modelId="{FE2B63EC-68B6-4A12-BDC0-A406621D8E11}" type="sibTrans" cxnId="{72D038A0-96E6-471A-8AC6-755299DFA19A}">
      <dgm:prSet/>
      <dgm:spPr/>
      <dgm:t>
        <a:bodyPr/>
        <a:lstStyle/>
        <a:p>
          <a:endParaRPr lang="ru-RU"/>
        </a:p>
      </dgm:t>
    </dgm:pt>
    <dgm:pt modelId="{8B2CFBCF-C043-4475-B9C5-B618B85DBD20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 </a:t>
          </a:r>
          <a:r>
            <a: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207,34 руб. </a:t>
          </a:r>
          <a:endParaRPr lang="ru-RU" sz="2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7C5E7B-960C-4651-BFE4-B24A48EC1E91}" type="parTrans" cxnId="{760BAB79-2829-4FDA-A62D-A963E3B9734E}">
      <dgm:prSet/>
      <dgm:spPr/>
      <dgm:t>
        <a:bodyPr/>
        <a:lstStyle/>
        <a:p>
          <a:endParaRPr lang="ru-RU"/>
        </a:p>
      </dgm:t>
    </dgm:pt>
    <dgm:pt modelId="{0F3B61F3-F5EA-4C3D-94AB-BF6A48BFC159}" type="sibTrans" cxnId="{760BAB79-2829-4FDA-A62D-A963E3B9734E}">
      <dgm:prSet/>
      <dgm:spPr/>
      <dgm:t>
        <a:bodyPr/>
        <a:lstStyle/>
        <a:p>
          <a:endParaRPr lang="ru-RU"/>
        </a:p>
      </dgm:t>
    </dgm:pt>
    <dgm:pt modelId="{29DE8DF2-3B0F-400F-B34E-C4AC0CA6564F}">
      <dgm:prSet phldrT="[Текст]"/>
      <dgm:spPr>
        <a:ln>
          <a:solidFill>
            <a:schemeClr val="tx2"/>
          </a:solidFill>
        </a:ln>
      </dgm:spPr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бюджете области предусмотрено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9E9143-099B-4444-9C5F-3D3750D164CA}" type="parTrans" cxnId="{AD67565B-C4E0-4BAA-9420-9125C77EC380}">
      <dgm:prSet/>
      <dgm:spPr/>
      <dgm:t>
        <a:bodyPr/>
        <a:lstStyle/>
        <a:p>
          <a:endParaRPr lang="ru-RU"/>
        </a:p>
      </dgm:t>
    </dgm:pt>
    <dgm:pt modelId="{9EB522CC-25B7-4CAB-AD6E-5576ABCC2C53}" type="sibTrans" cxnId="{AD67565B-C4E0-4BAA-9420-9125C77EC380}">
      <dgm:prSet/>
      <dgm:spPr/>
      <dgm:t>
        <a:bodyPr/>
        <a:lstStyle/>
        <a:p>
          <a:endParaRPr lang="ru-RU"/>
        </a:p>
      </dgm:t>
    </dgm:pt>
    <dgm:pt modelId="{0C54411E-2C42-4448-98C7-5192985975CE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5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51,3</a:t>
          </a:r>
          <a:r>
            <a: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/>
          </a:r>
          <a:br>
            <a: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3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млн. руб.</a:t>
          </a:r>
          <a:r>
            <a: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2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3FEC29-8534-4B43-9EC3-E999B0F75D2F}" type="parTrans" cxnId="{DFC761C5-527F-4185-BC20-A8FB3CFEBF19}">
      <dgm:prSet/>
      <dgm:spPr/>
      <dgm:t>
        <a:bodyPr/>
        <a:lstStyle/>
        <a:p>
          <a:endParaRPr lang="ru-RU"/>
        </a:p>
      </dgm:t>
    </dgm:pt>
    <dgm:pt modelId="{184B7449-F948-404D-B731-D792E8BF2AE0}" type="sibTrans" cxnId="{DFC761C5-527F-4185-BC20-A8FB3CFEBF19}">
      <dgm:prSet/>
      <dgm:spPr/>
      <dgm:t>
        <a:bodyPr/>
        <a:lstStyle/>
        <a:p>
          <a:endParaRPr lang="ru-RU"/>
        </a:p>
      </dgm:t>
    </dgm:pt>
    <dgm:pt modelId="{E1610443-4248-47D3-BBA8-FAA9CB938DEC}" type="pres">
      <dgm:prSet presAssocID="{4EB94D43-772D-4525-9EF4-938A032097A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A79FA6-453D-4D5E-A38C-38D676FA4F93}" type="pres">
      <dgm:prSet presAssocID="{321C68EC-1F90-4418-B26E-70EF7A450CCE}" presName="compNode" presStyleCnt="0"/>
      <dgm:spPr/>
    </dgm:pt>
    <dgm:pt modelId="{66AC2438-3D55-48EA-BB54-39F47ADE91D4}" type="pres">
      <dgm:prSet presAssocID="{321C68EC-1F90-4418-B26E-70EF7A450CCE}" presName="aNode" presStyleLbl="bgShp" presStyleIdx="0" presStyleCnt="3"/>
      <dgm:spPr/>
      <dgm:t>
        <a:bodyPr/>
        <a:lstStyle/>
        <a:p>
          <a:endParaRPr lang="ru-RU"/>
        </a:p>
      </dgm:t>
    </dgm:pt>
    <dgm:pt modelId="{3AAD810A-6314-47C9-AE73-99AAC0CF4E5B}" type="pres">
      <dgm:prSet presAssocID="{321C68EC-1F90-4418-B26E-70EF7A450CCE}" presName="textNode" presStyleLbl="bgShp" presStyleIdx="0" presStyleCnt="3"/>
      <dgm:spPr/>
      <dgm:t>
        <a:bodyPr/>
        <a:lstStyle/>
        <a:p>
          <a:endParaRPr lang="ru-RU"/>
        </a:p>
      </dgm:t>
    </dgm:pt>
    <dgm:pt modelId="{8BB1C269-BAA4-4043-AA96-756BB8D7102C}" type="pres">
      <dgm:prSet presAssocID="{321C68EC-1F90-4418-B26E-70EF7A450CCE}" presName="compChildNode" presStyleCnt="0"/>
      <dgm:spPr/>
    </dgm:pt>
    <dgm:pt modelId="{3DBF09E8-D391-458D-8598-74BF94D56718}" type="pres">
      <dgm:prSet presAssocID="{321C68EC-1F90-4418-B26E-70EF7A450CCE}" presName="theInnerList" presStyleCnt="0"/>
      <dgm:spPr/>
    </dgm:pt>
    <dgm:pt modelId="{7464B64C-EAB3-4076-AE0E-618AE28B4131}" type="pres">
      <dgm:prSet presAssocID="{1A230570-DB3A-49BE-B51C-E6BEA0C04B3A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F41F83-5B97-40F9-92D8-F3A8A8FFBF79}" type="pres">
      <dgm:prSet presAssocID="{1A230570-DB3A-49BE-B51C-E6BEA0C04B3A}" presName="aSpace2" presStyleCnt="0"/>
      <dgm:spPr/>
    </dgm:pt>
    <dgm:pt modelId="{2A9C50B5-AE50-4FFE-B518-77465BCB890E}" type="pres">
      <dgm:prSet presAssocID="{6798EA96-CD57-40DF-A062-906D6877FFBB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BBD3C5-4681-45D7-95FC-7A99FC1A532B}" type="pres">
      <dgm:prSet presAssocID="{321C68EC-1F90-4418-B26E-70EF7A450CCE}" presName="aSpace" presStyleCnt="0"/>
      <dgm:spPr/>
    </dgm:pt>
    <dgm:pt modelId="{3D1E9136-DAE8-48D4-A20C-585C3840E549}" type="pres">
      <dgm:prSet presAssocID="{5481F385-485E-4169-AACF-E72C8A1B55E0}" presName="compNode" presStyleCnt="0"/>
      <dgm:spPr/>
    </dgm:pt>
    <dgm:pt modelId="{510D3B29-9CA8-4F26-87D5-69A876F656DA}" type="pres">
      <dgm:prSet presAssocID="{5481F385-485E-4169-AACF-E72C8A1B55E0}" presName="aNode" presStyleLbl="bgShp" presStyleIdx="1" presStyleCnt="3"/>
      <dgm:spPr/>
      <dgm:t>
        <a:bodyPr/>
        <a:lstStyle/>
        <a:p>
          <a:endParaRPr lang="ru-RU"/>
        </a:p>
      </dgm:t>
    </dgm:pt>
    <dgm:pt modelId="{FFEB597E-89EF-4F49-AB2B-B04DCDD96485}" type="pres">
      <dgm:prSet presAssocID="{5481F385-485E-4169-AACF-E72C8A1B55E0}" presName="textNode" presStyleLbl="bgShp" presStyleIdx="1" presStyleCnt="3"/>
      <dgm:spPr/>
      <dgm:t>
        <a:bodyPr/>
        <a:lstStyle/>
        <a:p>
          <a:endParaRPr lang="ru-RU"/>
        </a:p>
      </dgm:t>
    </dgm:pt>
    <dgm:pt modelId="{A8578914-3FD4-48DD-B677-4983AA0743B6}" type="pres">
      <dgm:prSet presAssocID="{5481F385-485E-4169-AACF-E72C8A1B55E0}" presName="compChildNode" presStyleCnt="0"/>
      <dgm:spPr/>
    </dgm:pt>
    <dgm:pt modelId="{747317D1-DCAD-4598-AD20-6A9209655DD4}" type="pres">
      <dgm:prSet presAssocID="{5481F385-485E-4169-AACF-E72C8A1B55E0}" presName="theInnerList" presStyleCnt="0"/>
      <dgm:spPr/>
    </dgm:pt>
    <dgm:pt modelId="{6B3C644A-6893-4AC8-981C-094691EB997E}" type="pres">
      <dgm:prSet presAssocID="{B35D9130-A813-45E7-9094-91D36FE8A8B0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48DF7C-0206-4241-95AC-625D9449EEC8}" type="pres">
      <dgm:prSet presAssocID="{B35D9130-A813-45E7-9094-91D36FE8A8B0}" presName="aSpace2" presStyleCnt="0"/>
      <dgm:spPr/>
    </dgm:pt>
    <dgm:pt modelId="{C05F1E46-E6C0-49B5-9B96-EAD2217229AC}" type="pres">
      <dgm:prSet presAssocID="{8B2CFBCF-C043-4475-B9C5-B618B85DBD20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6E97A6-3562-4161-8DD4-F2233628F546}" type="pres">
      <dgm:prSet presAssocID="{5481F385-485E-4169-AACF-E72C8A1B55E0}" presName="aSpace" presStyleCnt="0"/>
      <dgm:spPr/>
    </dgm:pt>
    <dgm:pt modelId="{ADC4D54B-6C21-48DE-BC5D-FAEBA0043E37}" type="pres">
      <dgm:prSet presAssocID="{29DE8DF2-3B0F-400F-B34E-C4AC0CA6564F}" presName="compNode" presStyleCnt="0"/>
      <dgm:spPr/>
    </dgm:pt>
    <dgm:pt modelId="{352F0435-4E0D-40E3-9CCD-227CCC1F5AB4}" type="pres">
      <dgm:prSet presAssocID="{29DE8DF2-3B0F-400F-B34E-C4AC0CA6564F}" presName="aNode" presStyleLbl="bgShp" presStyleIdx="2" presStyleCnt="3"/>
      <dgm:spPr/>
      <dgm:t>
        <a:bodyPr/>
        <a:lstStyle/>
        <a:p>
          <a:endParaRPr lang="ru-RU"/>
        </a:p>
      </dgm:t>
    </dgm:pt>
    <dgm:pt modelId="{EAA69CE0-13F7-4FDA-A114-3AD77999EA4E}" type="pres">
      <dgm:prSet presAssocID="{29DE8DF2-3B0F-400F-B34E-C4AC0CA6564F}" presName="textNode" presStyleLbl="bgShp" presStyleIdx="2" presStyleCnt="3"/>
      <dgm:spPr/>
      <dgm:t>
        <a:bodyPr/>
        <a:lstStyle/>
        <a:p>
          <a:endParaRPr lang="ru-RU"/>
        </a:p>
      </dgm:t>
    </dgm:pt>
    <dgm:pt modelId="{3926079D-9962-4EF4-B1B8-A5CFC8EC031F}" type="pres">
      <dgm:prSet presAssocID="{29DE8DF2-3B0F-400F-B34E-C4AC0CA6564F}" presName="compChildNode" presStyleCnt="0"/>
      <dgm:spPr/>
    </dgm:pt>
    <dgm:pt modelId="{C78BA14D-5F47-482F-938C-D08AF72B27BF}" type="pres">
      <dgm:prSet presAssocID="{29DE8DF2-3B0F-400F-B34E-C4AC0CA6564F}" presName="theInnerList" presStyleCnt="0"/>
      <dgm:spPr/>
    </dgm:pt>
    <dgm:pt modelId="{F53CC8DE-DCA7-46B2-A781-7F9D0229AB8B}" type="pres">
      <dgm:prSet presAssocID="{0C54411E-2C42-4448-98C7-5192985975CE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F5AC70-870B-401E-B5AB-88A7B9EDB1D5}" srcId="{4EB94D43-772D-4525-9EF4-938A032097A7}" destId="{5481F385-485E-4169-AACF-E72C8A1B55E0}" srcOrd="1" destOrd="0" parTransId="{58FF6D4E-85D7-42BA-A6A0-BF4B4ABFDEAC}" sibTransId="{C6188D2B-D88B-4D5E-8EB5-DE2E0B66FE5D}"/>
    <dgm:cxn modelId="{0E61F8C3-D13E-40D2-A771-925E5A9C7B77}" type="presOf" srcId="{321C68EC-1F90-4418-B26E-70EF7A450CCE}" destId="{66AC2438-3D55-48EA-BB54-39F47ADE91D4}" srcOrd="0" destOrd="0" presId="urn:microsoft.com/office/officeart/2005/8/layout/lProcess2"/>
    <dgm:cxn modelId="{2CFFD585-BB33-4D8C-A95C-0B4649309DAA}" type="presOf" srcId="{321C68EC-1F90-4418-B26E-70EF7A450CCE}" destId="{3AAD810A-6314-47C9-AE73-99AAC0CF4E5B}" srcOrd="1" destOrd="0" presId="urn:microsoft.com/office/officeart/2005/8/layout/lProcess2"/>
    <dgm:cxn modelId="{FD14242A-B157-4976-8054-600317AD7308}" type="presOf" srcId="{5481F385-485E-4169-AACF-E72C8A1B55E0}" destId="{510D3B29-9CA8-4F26-87D5-69A876F656DA}" srcOrd="0" destOrd="0" presId="urn:microsoft.com/office/officeart/2005/8/layout/lProcess2"/>
    <dgm:cxn modelId="{5E24D123-4BA7-4011-A6D3-BCB2EDF735B0}" srcId="{321C68EC-1F90-4418-B26E-70EF7A450CCE}" destId="{6798EA96-CD57-40DF-A062-906D6877FFBB}" srcOrd="1" destOrd="0" parTransId="{72FBA5B9-22FB-4AC2-B0F3-6255AB3CA1F4}" sibTransId="{CDD1B540-E4B7-4AF6-9D7F-D9FB8D1AFA62}"/>
    <dgm:cxn modelId="{0220C350-98D9-49DE-B7C7-5FEF5013D765}" srcId="{321C68EC-1F90-4418-B26E-70EF7A450CCE}" destId="{1A230570-DB3A-49BE-B51C-E6BEA0C04B3A}" srcOrd="0" destOrd="0" parTransId="{8C745946-4F8E-43D8-804E-FB6B49884871}" sibTransId="{9E51DB3D-239B-4FAA-8BBC-F9CBC6278FB1}"/>
    <dgm:cxn modelId="{72D038A0-96E6-471A-8AC6-755299DFA19A}" srcId="{5481F385-485E-4169-AACF-E72C8A1B55E0}" destId="{B35D9130-A813-45E7-9094-91D36FE8A8B0}" srcOrd="0" destOrd="0" parTransId="{FBA9B78A-8924-481B-BFDA-92AA5BB4081C}" sibTransId="{FE2B63EC-68B6-4A12-BDC0-A406621D8E11}"/>
    <dgm:cxn modelId="{5A9A3198-7EE2-4101-9EA4-582B9D126B65}" type="presOf" srcId="{5481F385-485E-4169-AACF-E72C8A1B55E0}" destId="{FFEB597E-89EF-4F49-AB2B-B04DCDD96485}" srcOrd="1" destOrd="0" presId="urn:microsoft.com/office/officeart/2005/8/layout/lProcess2"/>
    <dgm:cxn modelId="{369D7DA1-A7BA-40B8-BB2E-4C085A61E196}" type="presOf" srcId="{29DE8DF2-3B0F-400F-B34E-C4AC0CA6564F}" destId="{352F0435-4E0D-40E3-9CCD-227CCC1F5AB4}" srcOrd="0" destOrd="0" presId="urn:microsoft.com/office/officeart/2005/8/layout/lProcess2"/>
    <dgm:cxn modelId="{54897A9B-3BA9-441C-9888-8F59FF5F447F}" type="presOf" srcId="{4EB94D43-772D-4525-9EF4-938A032097A7}" destId="{E1610443-4248-47D3-BBA8-FAA9CB938DEC}" srcOrd="0" destOrd="0" presId="urn:microsoft.com/office/officeart/2005/8/layout/lProcess2"/>
    <dgm:cxn modelId="{760BAB79-2829-4FDA-A62D-A963E3B9734E}" srcId="{5481F385-485E-4169-AACF-E72C8A1B55E0}" destId="{8B2CFBCF-C043-4475-B9C5-B618B85DBD20}" srcOrd="1" destOrd="0" parTransId="{CA7C5E7B-960C-4651-BFE4-B24A48EC1E91}" sibTransId="{0F3B61F3-F5EA-4C3D-94AB-BF6A48BFC159}"/>
    <dgm:cxn modelId="{7E7FA46C-F262-462D-B370-7AA5F923BADC}" type="presOf" srcId="{8B2CFBCF-C043-4475-B9C5-B618B85DBD20}" destId="{C05F1E46-E6C0-49B5-9B96-EAD2217229AC}" srcOrd="0" destOrd="0" presId="urn:microsoft.com/office/officeart/2005/8/layout/lProcess2"/>
    <dgm:cxn modelId="{1DDEBB82-C149-4372-B199-16398123DCC1}" type="presOf" srcId="{B35D9130-A813-45E7-9094-91D36FE8A8B0}" destId="{6B3C644A-6893-4AC8-981C-094691EB997E}" srcOrd="0" destOrd="0" presId="urn:microsoft.com/office/officeart/2005/8/layout/lProcess2"/>
    <dgm:cxn modelId="{92E29717-853E-432B-9AA3-2F2C0211943B}" type="presOf" srcId="{1A230570-DB3A-49BE-B51C-E6BEA0C04B3A}" destId="{7464B64C-EAB3-4076-AE0E-618AE28B4131}" srcOrd="0" destOrd="0" presId="urn:microsoft.com/office/officeart/2005/8/layout/lProcess2"/>
    <dgm:cxn modelId="{38BF1FBB-FA4A-45F8-B472-4BAEEBDE29C5}" type="presOf" srcId="{6798EA96-CD57-40DF-A062-906D6877FFBB}" destId="{2A9C50B5-AE50-4FFE-B518-77465BCB890E}" srcOrd="0" destOrd="0" presId="urn:microsoft.com/office/officeart/2005/8/layout/lProcess2"/>
    <dgm:cxn modelId="{DFC761C5-527F-4185-BC20-A8FB3CFEBF19}" srcId="{29DE8DF2-3B0F-400F-B34E-C4AC0CA6564F}" destId="{0C54411E-2C42-4448-98C7-5192985975CE}" srcOrd="0" destOrd="0" parTransId="{E53FEC29-8534-4B43-9EC3-E999B0F75D2F}" sibTransId="{184B7449-F948-404D-B731-D792E8BF2AE0}"/>
    <dgm:cxn modelId="{E5284275-CA34-471C-AD83-5F4F4545B890}" type="presOf" srcId="{0C54411E-2C42-4448-98C7-5192985975CE}" destId="{F53CC8DE-DCA7-46B2-A781-7F9D0229AB8B}" srcOrd="0" destOrd="0" presId="urn:microsoft.com/office/officeart/2005/8/layout/lProcess2"/>
    <dgm:cxn modelId="{F1B154E7-E3FB-4EEE-8419-2BF511AB3B47}" type="presOf" srcId="{29DE8DF2-3B0F-400F-B34E-C4AC0CA6564F}" destId="{EAA69CE0-13F7-4FDA-A114-3AD77999EA4E}" srcOrd="1" destOrd="0" presId="urn:microsoft.com/office/officeart/2005/8/layout/lProcess2"/>
    <dgm:cxn modelId="{3AA0CA49-DA71-49D1-B7D0-D3C144F05B68}" srcId="{4EB94D43-772D-4525-9EF4-938A032097A7}" destId="{321C68EC-1F90-4418-B26E-70EF7A450CCE}" srcOrd="0" destOrd="0" parTransId="{D5E76C59-9002-41B5-9DE8-CA22ECF10EC9}" sibTransId="{7528E9C3-A36F-4923-AAD3-741559B7B175}"/>
    <dgm:cxn modelId="{AD67565B-C4E0-4BAA-9420-9125C77EC380}" srcId="{4EB94D43-772D-4525-9EF4-938A032097A7}" destId="{29DE8DF2-3B0F-400F-B34E-C4AC0CA6564F}" srcOrd="2" destOrd="0" parTransId="{1A9E9143-099B-4444-9C5F-3D3750D164CA}" sibTransId="{9EB522CC-25B7-4CAB-AD6E-5576ABCC2C53}"/>
    <dgm:cxn modelId="{A1804762-B9F8-4086-ACD7-D81A81EA7EC8}" type="presParOf" srcId="{E1610443-4248-47D3-BBA8-FAA9CB938DEC}" destId="{EEA79FA6-453D-4D5E-A38C-38D676FA4F93}" srcOrd="0" destOrd="0" presId="urn:microsoft.com/office/officeart/2005/8/layout/lProcess2"/>
    <dgm:cxn modelId="{8C7B141F-A6A1-4A6A-BFFB-757D49E5FBA0}" type="presParOf" srcId="{EEA79FA6-453D-4D5E-A38C-38D676FA4F93}" destId="{66AC2438-3D55-48EA-BB54-39F47ADE91D4}" srcOrd="0" destOrd="0" presId="urn:microsoft.com/office/officeart/2005/8/layout/lProcess2"/>
    <dgm:cxn modelId="{D69C7F7F-6E0F-4327-A0AC-F301FC3400BE}" type="presParOf" srcId="{EEA79FA6-453D-4D5E-A38C-38D676FA4F93}" destId="{3AAD810A-6314-47C9-AE73-99AAC0CF4E5B}" srcOrd="1" destOrd="0" presId="urn:microsoft.com/office/officeart/2005/8/layout/lProcess2"/>
    <dgm:cxn modelId="{E5042177-ABAD-4EB3-B7D2-0BF7A40B5633}" type="presParOf" srcId="{EEA79FA6-453D-4D5E-A38C-38D676FA4F93}" destId="{8BB1C269-BAA4-4043-AA96-756BB8D7102C}" srcOrd="2" destOrd="0" presId="urn:microsoft.com/office/officeart/2005/8/layout/lProcess2"/>
    <dgm:cxn modelId="{FF150759-B6C6-4649-A671-DB9F8D9073D9}" type="presParOf" srcId="{8BB1C269-BAA4-4043-AA96-756BB8D7102C}" destId="{3DBF09E8-D391-458D-8598-74BF94D56718}" srcOrd="0" destOrd="0" presId="urn:microsoft.com/office/officeart/2005/8/layout/lProcess2"/>
    <dgm:cxn modelId="{C1C8FD26-A405-44B7-BCFD-AEDAE9D8D00D}" type="presParOf" srcId="{3DBF09E8-D391-458D-8598-74BF94D56718}" destId="{7464B64C-EAB3-4076-AE0E-618AE28B4131}" srcOrd="0" destOrd="0" presId="urn:microsoft.com/office/officeart/2005/8/layout/lProcess2"/>
    <dgm:cxn modelId="{E2540CD5-DF45-45D3-9D5F-40A712946D18}" type="presParOf" srcId="{3DBF09E8-D391-458D-8598-74BF94D56718}" destId="{4FF41F83-5B97-40F9-92D8-F3A8A8FFBF79}" srcOrd="1" destOrd="0" presId="urn:microsoft.com/office/officeart/2005/8/layout/lProcess2"/>
    <dgm:cxn modelId="{26DB34CB-E025-4B79-BA5B-845E06FD32B2}" type="presParOf" srcId="{3DBF09E8-D391-458D-8598-74BF94D56718}" destId="{2A9C50B5-AE50-4FFE-B518-77465BCB890E}" srcOrd="2" destOrd="0" presId="urn:microsoft.com/office/officeart/2005/8/layout/lProcess2"/>
    <dgm:cxn modelId="{9744FA70-5E51-4F17-98F0-90A001168284}" type="presParOf" srcId="{E1610443-4248-47D3-BBA8-FAA9CB938DEC}" destId="{92BBD3C5-4681-45D7-95FC-7A99FC1A532B}" srcOrd="1" destOrd="0" presId="urn:microsoft.com/office/officeart/2005/8/layout/lProcess2"/>
    <dgm:cxn modelId="{025F5007-90BE-4E9D-A30B-3729687A57AA}" type="presParOf" srcId="{E1610443-4248-47D3-BBA8-FAA9CB938DEC}" destId="{3D1E9136-DAE8-48D4-A20C-585C3840E549}" srcOrd="2" destOrd="0" presId="urn:microsoft.com/office/officeart/2005/8/layout/lProcess2"/>
    <dgm:cxn modelId="{0767D4E1-F127-4F9E-B3BB-E56AB45F8D94}" type="presParOf" srcId="{3D1E9136-DAE8-48D4-A20C-585C3840E549}" destId="{510D3B29-9CA8-4F26-87D5-69A876F656DA}" srcOrd="0" destOrd="0" presId="urn:microsoft.com/office/officeart/2005/8/layout/lProcess2"/>
    <dgm:cxn modelId="{1FC3135A-E002-4A5B-A91B-C4703B6D2A4F}" type="presParOf" srcId="{3D1E9136-DAE8-48D4-A20C-585C3840E549}" destId="{FFEB597E-89EF-4F49-AB2B-B04DCDD96485}" srcOrd="1" destOrd="0" presId="urn:microsoft.com/office/officeart/2005/8/layout/lProcess2"/>
    <dgm:cxn modelId="{A9BD4B98-F129-447E-9AB3-CAEBCA843910}" type="presParOf" srcId="{3D1E9136-DAE8-48D4-A20C-585C3840E549}" destId="{A8578914-3FD4-48DD-B677-4983AA0743B6}" srcOrd="2" destOrd="0" presId="urn:microsoft.com/office/officeart/2005/8/layout/lProcess2"/>
    <dgm:cxn modelId="{10A6DE85-4C25-4FDD-8625-6CE021ACC1AF}" type="presParOf" srcId="{A8578914-3FD4-48DD-B677-4983AA0743B6}" destId="{747317D1-DCAD-4598-AD20-6A9209655DD4}" srcOrd="0" destOrd="0" presId="urn:microsoft.com/office/officeart/2005/8/layout/lProcess2"/>
    <dgm:cxn modelId="{30F8E5D7-72B3-4A6B-8C15-BD4E10D945AA}" type="presParOf" srcId="{747317D1-DCAD-4598-AD20-6A9209655DD4}" destId="{6B3C644A-6893-4AC8-981C-094691EB997E}" srcOrd="0" destOrd="0" presId="urn:microsoft.com/office/officeart/2005/8/layout/lProcess2"/>
    <dgm:cxn modelId="{B4487E0A-29F6-492C-8B54-C6937B1C8B12}" type="presParOf" srcId="{747317D1-DCAD-4598-AD20-6A9209655DD4}" destId="{0F48DF7C-0206-4241-95AC-625D9449EEC8}" srcOrd="1" destOrd="0" presId="urn:microsoft.com/office/officeart/2005/8/layout/lProcess2"/>
    <dgm:cxn modelId="{2B593489-DB4E-4D4A-BF61-61624D1AD9F9}" type="presParOf" srcId="{747317D1-DCAD-4598-AD20-6A9209655DD4}" destId="{C05F1E46-E6C0-49B5-9B96-EAD2217229AC}" srcOrd="2" destOrd="0" presId="urn:microsoft.com/office/officeart/2005/8/layout/lProcess2"/>
    <dgm:cxn modelId="{B985410C-9B27-49ED-B798-098D6D48CE35}" type="presParOf" srcId="{E1610443-4248-47D3-BBA8-FAA9CB938DEC}" destId="{BB6E97A6-3562-4161-8DD4-F2233628F546}" srcOrd="3" destOrd="0" presId="urn:microsoft.com/office/officeart/2005/8/layout/lProcess2"/>
    <dgm:cxn modelId="{89493BED-251A-435B-B05C-35956F048973}" type="presParOf" srcId="{E1610443-4248-47D3-BBA8-FAA9CB938DEC}" destId="{ADC4D54B-6C21-48DE-BC5D-FAEBA0043E37}" srcOrd="4" destOrd="0" presId="urn:microsoft.com/office/officeart/2005/8/layout/lProcess2"/>
    <dgm:cxn modelId="{7DE2DFB5-F16E-46F0-885E-1DD8346E4738}" type="presParOf" srcId="{ADC4D54B-6C21-48DE-BC5D-FAEBA0043E37}" destId="{352F0435-4E0D-40E3-9CCD-227CCC1F5AB4}" srcOrd="0" destOrd="0" presId="urn:microsoft.com/office/officeart/2005/8/layout/lProcess2"/>
    <dgm:cxn modelId="{C4A3306C-EBE4-419D-AD88-10FEA2AEF9B3}" type="presParOf" srcId="{ADC4D54B-6C21-48DE-BC5D-FAEBA0043E37}" destId="{EAA69CE0-13F7-4FDA-A114-3AD77999EA4E}" srcOrd="1" destOrd="0" presId="urn:microsoft.com/office/officeart/2005/8/layout/lProcess2"/>
    <dgm:cxn modelId="{5EC88BA4-7801-4C56-B2BC-2CCF73C0C611}" type="presParOf" srcId="{ADC4D54B-6C21-48DE-BC5D-FAEBA0043E37}" destId="{3926079D-9962-4EF4-B1B8-A5CFC8EC031F}" srcOrd="2" destOrd="0" presId="urn:microsoft.com/office/officeart/2005/8/layout/lProcess2"/>
    <dgm:cxn modelId="{7BDC453D-6DA3-48FF-A769-B7BEE45C5281}" type="presParOf" srcId="{3926079D-9962-4EF4-B1B8-A5CFC8EC031F}" destId="{C78BA14D-5F47-482F-938C-D08AF72B27BF}" srcOrd="0" destOrd="0" presId="urn:microsoft.com/office/officeart/2005/8/layout/lProcess2"/>
    <dgm:cxn modelId="{0BBA13B4-CCE6-4169-86C1-46D1262640BD}" type="presParOf" srcId="{C78BA14D-5F47-482F-938C-D08AF72B27BF}" destId="{F53CC8DE-DCA7-46B2-A781-7F9D0229AB8B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A17CB35-F8E2-49CC-B360-5EDA2A613A22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C2BA08-28BA-44E1-92DD-5E24D425BCFF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Всего охват семей – </a:t>
          </a:r>
          <a:r>
            <a:rPr lang="ru-RU" sz="4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200</a:t>
          </a:r>
          <a:r>
            <a:rPr lang="ru-RU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тыс.</a:t>
          </a:r>
          <a:endParaRPr lang="ru-RU" sz="4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6FAAE6-B5C0-44DE-B694-7D2AFD0247E2}" type="parTrans" cxnId="{9C8C7CCD-25E6-4602-8657-1B2CB719EB62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40173E-420F-464C-B952-D6D908034586}" type="sibTrans" cxnId="{9C8C7CCD-25E6-4602-8657-1B2CB719EB62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24818A-63B1-4FFD-B912-348776636983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Малоимущим семьям</a:t>
          </a:r>
          <a:endParaRPr lang="ru-RU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FEC8D7-34DE-4D75-BDF3-0E31CCB09189}" type="parTrans" cxnId="{B349D3CC-CF9B-43AF-9BDE-AA0C0BE7BE22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85330E-EAAE-4BEC-9CF4-6AB4C21AD006}" type="sibTrans" cxnId="{B349D3CC-CF9B-43AF-9BDE-AA0C0BE7BE22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F3EA22-CD4A-47B1-820A-BF456F27619B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Пособие на ребенка в размере – </a:t>
          </a:r>
          <a:r>
            <a:rPr lang="ru-RU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521</a:t>
          </a:r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руб.</a:t>
          </a:r>
          <a:b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Повышенный размер: </a:t>
          </a:r>
          <a:r>
            <a:rPr lang="ru-RU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1041</a:t>
          </a:r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руб. или </a:t>
          </a:r>
          <a:r>
            <a:rPr lang="ru-RU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781</a:t>
          </a:r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руб. </a:t>
          </a:r>
          <a:endParaRPr lang="ru-RU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94D3A9-B526-4646-806E-50DB401CADE3}" type="parTrans" cxnId="{DE0358D8-1E23-43E7-BFCE-BFCD617421F7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B0CF85-2598-4D35-B091-C256A5F3A777}" type="sibTrans" cxnId="{DE0358D8-1E23-43E7-BFCE-BFCD617421F7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7913AD-D821-464C-9B28-E93463853A3F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Ежемесячная денежная выплата на детей 1-2 года жизни – </a:t>
          </a:r>
          <a:r>
            <a:rPr lang="ru-RU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1 033</a:t>
          </a:r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руб.</a:t>
          </a:r>
          <a:endParaRPr lang="ru-RU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F956AD-02E7-48BE-A83C-8981671CDB99}" type="parTrans" cxnId="{59962554-16D5-41CC-AD32-CD896C5DCD5F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A2879D-D390-4DCC-BFD4-1CF1AD064BAC}" type="sibTrans" cxnId="{59962554-16D5-41CC-AD32-CD896C5DCD5F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733B51-9CFD-4FD9-B47A-2C0368B97192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Выплата на полноценное питание –</a:t>
          </a:r>
          <a:b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1 365 </a:t>
          </a:r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руб.</a:t>
          </a:r>
          <a:endParaRPr lang="ru-RU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E5BE48-DD34-4352-A53B-D8F5496CDBD0}" type="parTrans" cxnId="{2B3008CA-911B-411E-8893-725E2D784323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298271B-B351-45F0-9510-FF1B95865B87}" type="sibTrans" cxnId="{2B3008CA-911B-411E-8893-725E2D784323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00C247-DAB6-4783-AC6C-A2E2B4974AA2}" type="pres">
      <dgm:prSet presAssocID="{6A17CB35-F8E2-49CC-B360-5EDA2A613A2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B00FC1F-FC02-429E-9341-E95297D71193}" type="pres">
      <dgm:prSet presAssocID="{D6C2BA08-28BA-44E1-92DD-5E24D425BCFF}" presName="vertOne" presStyleCnt="0"/>
      <dgm:spPr/>
    </dgm:pt>
    <dgm:pt modelId="{BE8EE71F-6D9B-447D-8FC1-013767C37D15}" type="pres">
      <dgm:prSet presAssocID="{D6C2BA08-28BA-44E1-92DD-5E24D425BCFF}" presName="txOne" presStyleLbl="node0" presStyleIdx="0" presStyleCnt="1" custScaleY="420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CECB7A-83CE-4331-ABF3-15CFCB79F38D}" type="pres">
      <dgm:prSet presAssocID="{D6C2BA08-28BA-44E1-92DD-5E24D425BCFF}" presName="parTransOne" presStyleCnt="0"/>
      <dgm:spPr/>
    </dgm:pt>
    <dgm:pt modelId="{6771321F-9B2C-40DB-8263-E8A7B9A003A0}" type="pres">
      <dgm:prSet presAssocID="{D6C2BA08-28BA-44E1-92DD-5E24D425BCFF}" presName="horzOne" presStyleCnt="0"/>
      <dgm:spPr/>
    </dgm:pt>
    <dgm:pt modelId="{869016EC-1F99-428C-85B3-FD3681717025}" type="pres">
      <dgm:prSet presAssocID="{6A24818A-63B1-4FFD-B912-348776636983}" presName="vertTwo" presStyleCnt="0"/>
      <dgm:spPr/>
    </dgm:pt>
    <dgm:pt modelId="{C20F9E7C-0425-4B68-895B-C1D530064F2F}" type="pres">
      <dgm:prSet presAssocID="{6A24818A-63B1-4FFD-B912-348776636983}" presName="txTwo" presStyleLbl="node2" presStyleIdx="0" presStyleCnt="1" custScaleY="46187" custLinFactNeighborY="-618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3184AD-A510-47F8-9BF6-A613894F1621}" type="pres">
      <dgm:prSet presAssocID="{6A24818A-63B1-4FFD-B912-348776636983}" presName="parTransTwo" presStyleCnt="0"/>
      <dgm:spPr/>
    </dgm:pt>
    <dgm:pt modelId="{5F3633BF-C2DD-4334-897B-A1048854527E}" type="pres">
      <dgm:prSet presAssocID="{6A24818A-63B1-4FFD-B912-348776636983}" presName="horzTwo" presStyleCnt="0"/>
      <dgm:spPr/>
    </dgm:pt>
    <dgm:pt modelId="{756F5CB4-1C15-4156-A68B-FAEB0BF757BE}" type="pres">
      <dgm:prSet presAssocID="{54F3EA22-CD4A-47B1-820A-BF456F27619B}" presName="vertThree" presStyleCnt="0"/>
      <dgm:spPr/>
    </dgm:pt>
    <dgm:pt modelId="{259664A5-E1A2-41FA-A666-BDEFABB06B6D}" type="pres">
      <dgm:prSet presAssocID="{54F3EA22-CD4A-47B1-820A-BF456F27619B}" presName="txThree" presStyleLbl="node3" presStyleIdx="0" presStyleCnt="3" custScaleY="114704" custLinFactNeighborY="-125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092DBD-7890-416A-BB6A-55E87DF40F3D}" type="pres">
      <dgm:prSet presAssocID="{54F3EA22-CD4A-47B1-820A-BF456F27619B}" presName="horzThree" presStyleCnt="0"/>
      <dgm:spPr/>
    </dgm:pt>
    <dgm:pt modelId="{7E2ACE34-C2A0-49F8-BF88-08AC8B697CE7}" type="pres">
      <dgm:prSet presAssocID="{9AB0CF85-2598-4D35-B091-C256A5F3A777}" presName="sibSpaceThree" presStyleCnt="0"/>
      <dgm:spPr/>
    </dgm:pt>
    <dgm:pt modelId="{BA470934-98D3-4295-B1F3-FCC54C4E0644}" type="pres">
      <dgm:prSet presAssocID="{C07913AD-D821-464C-9B28-E93463853A3F}" presName="vertThree" presStyleCnt="0"/>
      <dgm:spPr/>
    </dgm:pt>
    <dgm:pt modelId="{B812BDDE-7CCA-4B7F-B973-CDFDA4139C06}" type="pres">
      <dgm:prSet presAssocID="{C07913AD-D821-464C-9B28-E93463853A3F}" presName="txThree" presStyleLbl="node3" presStyleIdx="1" presStyleCnt="3" custScaleY="114704" custLinFactNeighborY="-125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027DD4-7943-42B8-A880-D91B7245108C}" type="pres">
      <dgm:prSet presAssocID="{C07913AD-D821-464C-9B28-E93463853A3F}" presName="horzThree" presStyleCnt="0"/>
      <dgm:spPr/>
    </dgm:pt>
    <dgm:pt modelId="{6DF86CC6-BAA5-4BC3-9392-68F941DC7EBE}" type="pres">
      <dgm:prSet presAssocID="{1BA2879D-D390-4DCC-BFD4-1CF1AD064BAC}" presName="sibSpaceThree" presStyleCnt="0"/>
      <dgm:spPr/>
    </dgm:pt>
    <dgm:pt modelId="{B016EBEC-CD72-4DAD-9A26-616BD4E26053}" type="pres">
      <dgm:prSet presAssocID="{65733B51-9CFD-4FD9-B47A-2C0368B97192}" presName="vertThree" presStyleCnt="0"/>
      <dgm:spPr/>
    </dgm:pt>
    <dgm:pt modelId="{3F78FA02-4579-410E-973B-F310C3F23693}" type="pres">
      <dgm:prSet presAssocID="{65733B51-9CFD-4FD9-B47A-2C0368B97192}" presName="txThree" presStyleLbl="node3" presStyleIdx="2" presStyleCnt="3" custScaleY="114704" custLinFactNeighborY="-125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22E375-D577-448B-ACB2-3A10412B8380}" type="pres">
      <dgm:prSet presAssocID="{65733B51-9CFD-4FD9-B47A-2C0368B97192}" presName="horzThree" presStyleCnt="0"/>
      <dgm:spPr/>
    </dgm:pt>
  </dgm:ptLst>
  <dgm:cxnLst>
    <dgm:cxn modelId="{B349D3CC-CF9B-43AF-9BDE-AA0C0BE7BE22}" srcId="{D6C2BA08-28BA-44E1-92DD-5E24D425BCFF}" destId="{6A24818A-63B1-4FFD-B912-348776636983}" srcOrd="0" destOrd="0" parTransId="{31FEC8D7-34DE-4D75-BDF3-0E31CCB09189}" sibTransId="{9C85330E-EAAE-4BEC-9CF4-6AB4C21AD006}"/>
    <dgm:cxn modelId="{C4352C77-6E11-4208-AF44-551032FF5868}" type="presOf" srcId="{D6C2BA08-28BA-44E1-92DD-5E24D425BCFF}" destId="{BE8EE71F-6D9B-447D-8FC1-013767C37D15}" srcOrd="0" destOrd="0" presId="urn:microsoft.com/office/officeart/2005/8/layout/hierarchy4"/>
    <dgm:cxn modelId="{DCAC7BFA-9A4E-43B7-9A0C-FF121C19599B}" type="presOf" srcId="{6A17CB35-F8E2-49CC-B360-5EDA2A613A22}" destId="{7200C247-DAB6-4783-AC6C-A2E2B4974AA2}" srcOrd="0" destOrd="0" presId="urn:microsoft.com/office/officeart/2005/8/layout/hierarchy4"/>
    <dgm:cxn modelId="{9EE888C4-D781-48EC-92AE-504EE4B8F486}" type="presOf" srcId="{C07913AD-D821-464C-9B28-E93463853A3F}" destId="{B812BDDE-7CCA-4B7F-B973-CDFDA4139C06}" srcOrd="0" destOrd="0" presId="urn:microsoft.com/office/officeart/2005/8/layout/hierarchy4"/>
    <dgm:cxn modelId="{19ADD0FA-8EF0-4363-8A18-27DC2598656D}" type="presOf" srcId="{6A24818A-63B1-4FFD-B912-348776636983}" destId="{C20F9E7C-0425-4B68-895B-C1D530064F2F}" srcOrd="0" destOrd="0" presId="urn:microsoft.com/office/officeart/2005/8/layout/hierarchy4"/>
    <dgm:cxn modelId="{9C8C7CCD-25E6-4602-8657-1B2CB719EB62}" srcId="{6A17CB35-F8E2-49CC-B360-5EDA2A613A22}" destId="{D6C2BA08-28BA-44E1-92DD-5E24D425BCFF}" srcOrd="0" destOrd="0" parTransId="{0F6FAAE6-B5C0-44DE-B694-7D2AFD0247E2}" sibTransId="{E540173E-420F-464C-B952-D6D908034586}"/>
    <dgm:cxn modelId="{59962554-16D5-41CC-AD32-CD896C5DCD5F}" srcId="{6A24818A-63B1-4FFD-B912-348776636983}" destId="{C07913AD-D821-464C-9B28-E93463853A3F}" srcOrd="1" destOrd="0" parTransId="{E0F956AD-02E7-48BE-A83C-8981671CDB99}" sibTransId="{1BA2879D-D390-4DCC-BFD4-1CF1AD064BAC}"/>
    <dgm:cxn modelId="{5F5EE9E2-0257-498A-AF56-B294C228930B}" type="presOf" srcId="{65733B51-9CFD-4FD9-B47A-2C0368B97192}" destId="{3F78FA02-4579-410E-973B-F310C3F23693}" srcOrd="0" destOrd="0" presId="urn:microsoft.com/office/officeart/2005/8/layout/hierarchy4"/>
    <dgm:cxn modelId="{DE0358D8-1E23-43E7-BFCE-BFCD617421F7}" srcId="{6A24818A-63B1-4FFD-B912-348776636983}" destId="{54F3EA22-CD4A-47B1-820A-BF456F27619B}" srcOrd="0" destOrd="0" parTransId="{5394D3A9-B526-4646-806E-50DB401CADE3}" sibTransId="{9AB0CF85-2598-4D35-B091-C256A5F3A777}"/>
    <dgm:cxn modelId="{2B3008CA-911B-411E-8893-725E2D784323}" srcId="{6A24818A-63B1-4FFD-B912-348776636983}" destId="{65733B51-9CFD-4FD9-B47A-2C0368B97192}" srcOrd="2" destOrd="0" parTransId="{44E5BE48-DD34-4352-A53B-D8F5496CDBD0}" sibTransId="{6298271B-B351-45F0-9510-FF1B95865B87}"/>
    <dgm:cxn modelId="{189FCCCB-5D7E-4ECC-A48B-E9D520DDE31F}" type="presOf" srcId="{54F3EA22-CD4A-47B1-820A-BF456F27619B}" destId="{259664A5-E1A2-41FA-A666-BDEFABB06B6D}" srcOrd="0" destOrd="0" presId="urn:microsoft.com/office/officeart/2005/8/layout/hierarchy4"/>
    <dgm:cxn modelId="{D212C085-DDE5-40FB-9B16-6D67086FAF26}" type="presParOf" srcId="{7200C247-DAB6-4783-AC6C-A2E2B4974AA2}" destId="{EB00FC1F-FC02-429E-9341-E95297D71193}" srcOrd="0" destOrd="0" presId="urn:microsoft.com/office/officeart/2005/8/layout/hierarchy4"/>
    <dgm:cxn modelId="{1E45B45C-BFC0-439D-B0E7-AF06FE6EFB0B}" type="presParOf" srcId="{EB00FC1F-FC02-429E-9341-E95297D71193}" destId="{BE8EE71F-6D9B-447D-8FC1-013767C37D15}" srcOrd="0" destOrd="0" presId="urn:microsoft.com/office/officeart/2005/8/layout/hierarchy4"/>
    <dgm:cxn modelId="{E4426835-21EB-4345-B7C2-F2876F0CFF4F}" type="presParOf" srcId="{EB00FC1F-FC02-429E-9341-E95297D71193}" destId="{F1CECB7A-83CE-4331-ABF3-15CFCB79F38D}" srcOrd="1" destOrd="0" presId="urn:microsoft.com/office/officeart/2005/8/layout/hierarchy4"/>
    <dgm:cxn modelId="{8C2FEFB0-40BE-4633-8DE8-E4C4515F8DC7}" type="presParOf" srcId="{EB00FC1F-FC02-429E-9341-E95297D71193}" destId="{6771321F-9B2C-40DB-8263-E8A7B9A003A0}" srcOrd="2" destOrd="0" presId="urn:microsoft.com/office/officeart/2005/8/layout/hierarchy4"/>
    <dgm:cxn modelId="{69BDBFF3-C9C5-40F0-94FD-255AD182D4F3}" type="presParOf" srcId="{6771321F-9B2C-40DB-8263-E8A7B9A003A0}" destId="{869016EC-1F99-428C-85B3-FD3681717025}" srcOrd="0" destOrd="0" presId="urn:microsoft.com/office/officeart/2005/8/layout/hierarchy4"/>
    <dgm:cxn modelId="{CFEBC68C-33B4-44B6-B4A4-728A769C1973}" type="presParOf" srcId="{869016EC-1F99-428C-85B3-FD3681717025}" destId="{C20F9E7C-0425-4B68-895B-C1D530064F2F}" srcOrd="0" destOrd="0" presId="urn:microsoft.com/office/officeart/2005/8/layout/hierarchy4"/>
    <dgm:cxn modelId="{34737ABF-E18A-453B-B746-ABBA4AE319D2}" type="presParOf" srcId="{869016EC-1F99-428C-85B3-FD3681717025}" destId="{643184AD-A510-47F8-9BF6-A613894F1621}" srcOrd="1" destOrd="0" presId="urn:microsoft.com/office/officeart/2005/8/layout/hierarchy4"/>
    <dgm:cxn modelId="{A2A102F8-FA44-41F5-9899-162EE8C39D7C}" type="presParOf" srcId="{869016EC-1F99-428C-85B3-FD3681717025}" destId="{5F3633BF-C2DD-4334-897B-A1048854527E}" srcOrd="2" destOrd="0" presId="urn:microsoft.com/office/officeart/2005/8/layout/hierarchy4"/>
    <dgm:cxn modelId="{F2372721-292A-421F-BF82-C2817B12038F}" type="presParOf" srcId="{5F3633BF-C2DD-4334-897B-A1048854527E}" destId="{756F5CB4-1C15-4156-A68B-FAEB0BF757BE}" srcOrd="0" destOrd="0" presId="urn:microsoft.com/office/officeart/2005/8/layout/hierarchy4"/>
    <dgm:cxn modelId="{A9F1F44C-8414-41AD-B4F8-BC102133E9CF}" type="presParOf" srcId="{756F5CB4-1C15-4156-A68B-FAEB0BF757BE}" destId="{259664A5-E1A2-41FA-A666-BDEFABB06B6D}" srcOrd="0" destOrd="0" presId="urn:microsoft.com/office/officeart/2005/8/layout/hierarchy4"/>
    <dgm:cxn modelId="{31FDA441-9FA6-44FC-A314-74B9C767E960}" type="presParOf" srcId="{756F5CB4-1C15-4156-A68B-FAEB0BF757BE}" destId="{A4092DBD-7890-416A-BB6A-55E87DF40F3D}" srcOrd="1" destOrd="0" presId="urn:microsoft.com/office/officeart/2005/8/layout/hierarchy4"/>
    <dgm:cxn modelId="{F7B32575-5FF4-42F5-BDC9-F35BAC050E98}" type="presParOf" srcId="{5F3633BF-C2DD-4334-897B-A1048854527E}" destId="{7E2ACE34-C2A0-49F8-BF88-08AC8B697CE7}" srcOrd="1" destOrd="0" presId="urn:microsoft.com/office/officeart/2005/8/layout/hierarchy4"/>
    <dgm:cxn modelId="{455F59CE-63F8-43CE-B8D1-A5D7E3734496}" type="presParOf" srcId="{5F3633BF-C2DD-4334-897B-A1048854527E}" destId="{BA470934-98D3-4295-B1F3-FCC54C4E0644}" srcOrd="2" destOrd="0" presId="urn:microsoft.com/office/officeart/2005/8/layout/hierarchy4"/>
    <dgm:cxn modelId="{08A62E28-73E5-48BE-93FD-ED45996E83E5}" type="presParOf" srcId="{BA470934-98D3-4295-B1F3-FCC54C4E0644}" destId="{B812BDDE-7CCA-4B7F-B973-CDFDA4139C06}" srcOrd="0" destOrd="0" presId="urn:microsoft.com/office/officeart/2005/8/layout/hierarchy4"/>
    <dgm:cxn modelId="{019B27E9-AF3E-4A9D-914E-E37DD68240CF}" type="presParOf" srcId="{BA470934-98D3-4295-B1F3-FCC54C4E0644}" destId="{1E027DD4-7943-42B8-A880-D91B7245108C}" srcOrd="1" destOrd="0" presId="urn:microsoft.com/office/officeart/2005/8/layout/hierarchy4"/>
    <dgm:cxn modelId="{53BDAD0B-3677-4EE2-8A59-251D7B2BB327}" type="presParOf" srcId="{5F3633BF-C2DD-4334-897B-A1048854527E}" destId="{6DF86CC6-BAA5-4BC3-9392-68F941DC7EBE}" srcOrd="3" destOrd="0" presId="urn:microsoft.com/office/officeart/2005/8/layout/hierarchy4"/>
    <dgm:cxn modelId="{8C49AC84-EDA9-463A-81CB-BDD677A0BB76}" type="presParOf" srcId="{5F3633BF-C2DD-4334-897B-A1048854527E}" destId="{B016EBEC-CD72-4DAD-9A26-616BD4E26053}" srcOrd="4" destOrd="0" presId="urn:microsoft.com/office/officeart/2005/8/layout/hierarchy4"/>
    <dgm:cxn modelId="{8DF8A24B-181A-46DA-BBF8-2ECDEDDFBF94}" type="presParOf" srcId="{B016EBEC-CD72-4DAD-9A26-616BD4E26053}" destId="{3F78FA02-4579-410E-973B-F310C3F23693}" srcOrd="0" destOrd="0" presId="urn:microsoft.com/office/officeart/2005/8/layout/hierarchy4"/>
    <dgm:cxn modelId="{46B11F9E-737B-4392-9CC4-A0CD730942F8}" type="presParOf" srcId="{B016EBEC-CD72-4DAD-9A26-616BD4E26053}" destId="{D722E375-D577-448B-ACB2-3A10412B838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A17CB35-F8E2-49CC-B360-5EDA2A613A22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C2BA08-28BA-44E1-92DD-5E24D425BCFF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Многодетным </a:t>
          </a:r>
          <a:r>
            <a:rPr lang="ru-RU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семьям</a:t>
          </a:r>
          <a:endParaRPr lang="ru-RU" b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6FAAE6-B5C0-44DE-B694-7D2AFD0247E2}" type="parTrans" cxnId="{9C8C7CCD-25E6-4602-8657-1B2CB719EB62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40173E-420F-464C-B952-D6D908034586}" type="sibTrans" cxnId="{9C8C7CCD-25E6-4602-8657-1B2CB719EB62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24818A-63B1-4FFD-B912-348776636983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Мерами воспользовались </a:t>
          </a:r>
          <a:r>
            <a: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49,5 </a:t>
          </a:r>
          <a:r>
            <a: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тыс.</a:t>
          </a:r>
          <a:r>
            <a:rPr lang="ru-RU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многодетных семей</a:t>
          </a:r>
          <a:endParaRPr lang="ru-RU" sz="25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FEC8D7-34DE-4D75-BDF3-0E31CCB09189}" type="parTrans" cxnId="{B349D3CC-CF9B-43AF-9BDE-AA0C0BE7BE22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85330E-EAAE-4BEC-9CF4-6AB4C21AD006}" type="sibTrans" cxnId="{B349D3CC-CF9B-43AF-9BDE-AA0C0BE7BE22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F3EA22-CD4A-47B1-820A-BF456F27619B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Компенсация</a:t>
          </a:r>
          <a:b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 коммунальные услуги </a:t>
          </a:r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– </a:t>
          </a:r>
          <a:r>
            <a:rPr lang="ru-RU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50</a:t>
          </a:r>
          <a:r>
            <a:rPr lang="ru-RU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%</a:t>
          </a:r>
        </a:p>
      </dgm:t>
    </dgm:pt>
    <dgm:pt modelId="{5394D3A9-B526-4646-806E-50DB401CADE3}" type="parTrans" cxnId="{DE0358D8-1E23-43E7-BFCE-BFCD617421F7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B0CF85-2598-4D35-B091-C256A5F3A777}" type="sibTrans" cxnId="{DE0358D8-1E23-43E7-BFCE-BFCD617421F7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7913AD-D821-464C-9B28-E93463853A3F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Ежемесячная денежная выплата на каждого </a:t>
          </a:r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ребенка –</a:t>
          </a:r>
          <a:b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521</a:t>
          </a:r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руб.</a:t>
          </a:r>
          <a:endParaRPr lang="ru-RU" sz="2400" dirty="0" smtClean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F956AD-02E7-48BE-A83C-8981671CDB99}" type="parTrans" cxnId="{59962554-16D5-41CC-AD32-CD896C5DCD5F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A2879D-D390-4DCC-BFD4-1CF1AD064BAC}" type="sibTrans" cxnId="{59962554-16D5-41CC-AD32-CD896C5DCD5F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733B51-9CFD-4FD9-B47A-2C0368B97192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Выплата </a:t>
          </a:r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 третьего </a:t>
          </a:r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или </a:t>
          </a:r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последующих детей </a:t>
          </a:r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–</a:t>
          </a:r>
          <a:b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10 649 </a:t>
          </a:r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руб.</a:t>
          </a:r>
          <a:endParaRPr lang="ru-RU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E5BE48-DD34-4352-A53B-D8F5496CDBD0}" type="parTrans" cxnId="{2B3008CA-911B-411E-8893-725E2D784323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298271B-B351-45F0-9510-FF1B95865B87}" type="sibTrans" cxnId="{2B3008CA-911B-411E-8893-725E2D784323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00C247-DAB6-4783-AC6C-A2E2B4974AA2}" type="pres">
      <dgm:prSet presAssocID="{6A17CB35-F8E2-49CC-B360-5EDA2A613A2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B00FC1F-FC02-429E-9341-E95297D71193}" type="pres">
      <dgm:prSet presAssocID="{D6C2BA08-28BA-44E1-92DD-5E24D425BCFF}" presName="vertOne" presStyleCnt="0"/>
      <dgm:spPr/>
    </dgm:pt>
    <dgm:pt modelId="{BE8EE71F-6D9B-447D-8FC1-013767C37D15}" type="pres">
      <dgm:prSet presAssocID="{D6C2BA08-28BA-44E1-92DD-5E24D425BCFF}" presName="txOne" presStyleLbl="node0" presStyleIdx="0" presStyleCnt="1" custScaleY="420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CECB7A-83CE-4331-ABF3-15CFCB79F38D}" type="pres">
      <dgm:prSet presAssocID="{D6C2BA08-28BA-44E1-92DD-5E24D425BCFF}" presName="parTransOne" presStyleCnt="0"/>
      <dgm:spPr/>
    </dgm:pt>
    <dgm:pt modelId="{6771321F-9B2C-40DB-8263-E8A7B9A003A0}" type="pres">
      <dgm:prSet presAssocID="{D6C2BA08-28BA-44E1-92DD-5E24D425BCFF}" presName="horzOne" presStyleCnt="0"/>
      <dgm:spPr/>
    </dgm:pt>
    <dgm:pt modelId="{869016EC-1F99-428C-85B3-FD3681717025}" type="pres">
      <dgm:prSet presAssocID="{6A24818A-63B1-4FFD-B912-348776636983}" presName="vertTwo" presStyleCnt="0"/>
      <dgm:spPr/>
    </dgm:pt>
    <dgm:pt modelId="{C20F9E7C-0425-4B68-895B-C1D530064F2F}" type="pres">
      <dgm:prSet presAssocID="{6A24818A-63B1-4FFD-B912-348776636983}" presName="txTwo" presStyleLbl="node2" presStyleIdx="0" presStyleCnt="1" custScaleY="46187" custLinFactNeighborY="-618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3184AD-A510-47F8-9BF6-A613894F1621}" type="pres">
      <dgm:prSet presAssocID="{6A24818A-63B1-4FFD-B912-348776636983}" presName="parTransTwo" presStyleCnt="0"/>
      <dgm:spPr/>
    </dgm:pt>
    <dgm:pt modelId="{5F3633BF-C2DD-4334-897B-A1048854527E}" type="pres">
      <dgm:prSet presAssocID="{6A24818A-63B1-4FFD-B912-348776636983}" presName="horzTwo" presStyleCnt="0"/>
      <dgm:spPr/>
    </dgm:pt>
    <dgm:pt modelId="{756F5CB4-1C15-4156-A68B-FAEB0BF757BE}" type="pres">
      <dgm:prSet presAssocID="{54F3EA22-CD4A-47B1-820A-BF456F27619B}" presName="vertThree" presStyleCnt="0"/>
      <dgm:spPr/>
    </dgm:pt>
    <dgm:pt modelId="{259664A5-E1A2-41FA-A666-BDEFABB06B6D}" type="pres">
      <dgm:prSet presAssocID="{54F3EA22-CD4A-47B1-820A-BF456F27619B}" presName="txThree" presStyleLbl="node3" presStyleIdx="0" presStyleCnt="3" custScaleY="114704" custLinFactNeighborY="-125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092DBD-7890-416A-BB6A-55E87DF40F3D}" type="pres">
      <dgm:prSet presAssocID="{54F3EA22-CD4A-47B1-820A-BF456F27619B}" presName="horzThree" presStyleCnt="0"/>
      <dgm:spPr/>
    </dgm:pt>
    <dgm:pt modelId="{7E2ACE34-C2A0-49F8-BF88-08AC8B697CE7}" type="pres">
      <dgm:prSet presAssocID="{9AB0CF85-2598-4D35-B091-C256A5F3A777}" presName="sibSpaceThree" presStyleCnt="0"/>
      <dgm:spPr/>
    </dgm:pt>
    <dgm:pt modelId="{BA470934-98D3-4295-B1F3-FCC54C4E0644}" type="pres">
      <dgm:prSet presAssocID="{C07913AD-D821-464C-9B28-E93463853A3F}" presName="vertThree" presStyleCnt="0"/>
      <dgm:spPr/>
    </dgm:pt>
    <dgm:pt modelId="{B812BDDE-7CCA-4B7F-B973-CDFDA4139C06}" type="pres">
      <dgm:prSet presAssocID="{C07913AD-D821-464C-9B28-E93463853A3F}" presName="txThree" presStyleLbl="node3" presStyleIdx="1" presStyleCnt="3" custScaleY="114704" custLinFactNeighborY="-125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027DD4-7943-42B8-A880-D91B7245108C}" type="pres">
      <dgm:prSet presAssocID="{C07913AD-D821-464C-9B28-E93463853A3F}" presName="horzThree" presStyleCnt="0"/>
      <dgm:spPr/>
    </dgm:pt>
    <dgm:pt modelId="{6DF86CC6-BAA5-4BC3-9392-68F941DC7EBE}" type="pres">
      <dgm:prSet presAssocID="{1BA2879D-D390-4DCC-BFD4-1CF1AD064BAC}" presName="sibSpaceThree" presStyleCnt="0"/>
      <dgm:spPr/>
    </dgm:pt>
    <dgm:pt modelId="{B016EBEC-CD72-4DAD-9A26-616BD4E26053}" type="pres">
      <dgm:prSet presAssocID="{65733B51-9CFD-4FD9-B47A-2C0368B97192}" presName="vertThree" presStyleCnt="0"/>
      <dgm:spPr/>
    </dgm:pt>
    <dgm:pt modelId="{3F78FA02-4579-410E-973B-F310C3F23693}" type="pres">
      <dgm:prSet presAssocID="{65733B51-9CFD-4FD9-B47A-2C0368B97192}" presName="txThree" presStyleLbl="node3" presStyleIdx="2" presStyleCnt="3" custScaleY="114704" custLinFactNeighborY="-125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22E375-D577-448B-ACB2-3A10412B8380}" type="pres">
      <dgm:prSet presAssocID="{65733B51-9CFD-4FD9-B47A-2C0368B97192}" presName="horzThree" presStyleCnt="0"/>
      <dgm:spPr/>
    </dgm:pt>
  </dgm:ptLst>
  <dgm:cxnLst>
    <dgm:cxn modelId="{E915E715-2D0A-4656-AF35-39CE43ACCCD7}" type="presOf" srcId="{6A17CB35-F8E2-49CC-B360-5EDA2A613A22}" destId="{7200C247-DAB6-4783-AC6C-A2E2B4974AA2}" srcOrd="0" destOrd="0" presId="urn:microsoft.com/office/officeart/2005/8/layout/hierarchy4"/>
    <dgm:cxn modelId="{B349D3CC-CF9B-43AF-9BDE-AA0C0BE7BE22}" srcId="{D6C2BA08-28BA-44E1-92DD-5E24D425BCFF}" destId="{6A24818A-63B1-4FFD-B912-348776636983}" srcOrd="0" destOrd="0" parTransId="{31FEC8D7-34DE-4D75-BDF3-0E31CCB09189}" sibTransId="{9C85330E-EAAE-4BEC-9CF4-6AB4C21AD006}"/>
    <dgm:cxn modelId="{1A9335C6-F207-407C-A8FB-F4A5E127D575}" type="presOf" srcId="{65733B51-9CFD-4FD9-B47A-2C0368B97192}" destId="{3F78FA02-4579-410E-973B-F310C3F23693}" srcOrd="0" destOrd="0" presId="urn:microsoft.com/office/officeart/2005/8/layout/hierarchy4"/>
    <dgm:cxn modelId="{ACD82F57-F1A5-4D79-A076-A6A9468B9A06}" type="presOf" srcId="{54F3EA22-CD4A-47B1-820A-BF456F27619B}" destId="{259664A5-E1A2-41FA-A666-BDEFABB06B6D}" srcOrd="0" destOrd="0" presId="urn:microsoft.com/office/officeart/2005/8/layout/hierarchy4"/>
    <dgm:cxn modelId="{9C8C7CCD-25E6-4602-8657-1B2CB719EB62}" srcId="{6A17CB35-F8E2-49CC-B360-5EDA2A613A22}" destId="{D6C2BA08-28BA-44E1-92DD-5E24D425BCFF}" srcOrd="0" destOrd="0" parTransId="{0F6FAAE6-B5C0-44DE-B694-7D2AFD0247E2}" sibTransId="{E540173E-420F-464C-B952-D6D908034586}"/>
    <dgm:cxn modelId="{59962554-16D5-41CC-AD32-CD896C5DCD5F}" srcId="{6A24818A-63B1-4FFD-B912-348776636983}" destId="{C07913AD-D821-464C-9B28-E93463853A3F}" srcOrd="1" destOrd="0" parTransId="{E0F956AD-02E7-48BE-A83C-8981671CDB99}" sibTransId="{1BA2879D-D390-4DCC-BFD4-1CF1AD064BAC}"/>
    <dgm:cxn modelId="{DE0358D8-1E23-43E7-BFCE-BFCD617421F7}" srcId="{6A24818A-63B1-4FFD-B912-348776636983}" destId="{54F3EA22-CD4A-47B1-820A-BF456F27619B}" srcOrd="0" destOrd="0" parTransId="{5394D3A9-B526-4646-806E-50DB401CADE3}" sibTransId="{9AB0CF85-2598-4D35-B091-C256A5F3A777}"/>
    <dgm:cxn modelId="{2B3008CA-911B-411E-8893-725E2D784323}" srcId="{6A24818A-63B1-4FFD-B912-348776636983}" destId="{65733B51-9CFD-4FD9-B47A-2C0368B97192}" srcOrd="2" destOrd="0" parTransId="{44E5BE48-DD34-4352-A53B-D8F5496CDBD0}" sibTransId="{6298271B-B351-45F0-9510-FF1B95865B87}"/>
    <dgm:cxn modelId="{D0F7B83B-8925-42AD-A7AF-8BAA5B6CB8BE}" type="presOf" srcId="{6A24818A-63B1-4FFD-B912-348776636983}" destId="{C20F9E7C-0425-4B68-895B-C1D530064F2F}" srcOrd="0" destOrd="0" presId="urn:microsoft.com/office/officeart/2005/8/layout/hierarchy4"/>
    <dgm:cxn modelId="{1FF7B79A-2259-429E-A9B7-DE673EC5F84C}" type="presOf" srcId="{C07913AD-D821-464C-9B28-E93463853A3F}" destId="{B812BDDE-7CCA-4B7F-B973-CDFDA4139C06}" srcOrd="0" destOrd="0" presId="urn:microsoft.com/office/officeart/2005/8/layout/hierarchy4"/>
    <dgm:cxn modelId="{C36611F2-CB85-49BC-A451-90D4BC99D39F}" type="presOf" srcId="{D6C2BA08-28BA-44E1-92DD-5E24D425BCFF}" destId="{BE8EE71F-6D9B-447D-8FC1-013767C37D15}" srcOrd="0" destOrd="0" presId="urn:microsoft.com/office/officeart/2005/8/layout/hierarchy4"/>
    <dgm:cxn modelId="{8CFB29E9-0194-4E56-A74D-353E826C2B28}" type="presParOf" srcId="{7200C247-DAB6-4783-AC6C-A2E2B4974AA2}" destId="{EB00FC1F-FC02-429E-9341-E95297D71193}" srcOrd="0" destOrd="0" presId="urn:microsoft.com/office/officeart/2005/8/layout/hierarchy4"/>
    <dgm:cxn modelId="{07F37F77-F1C3-464F-A344-DFDB40BE71D1}" type="presParOf" srcId="{EB00FC1F-FC02-429E-9341-E95297D71193}" destId="{BE8EE71F-6D9B-447D-8FC1-013767C37D15}" srcOrd="0" destOrd="0" presId="urn:microsoft.com/office/officeart/2005/8/layout/hierarchy4"/>
    <dgm:cxn modelId="{1DD28C23-74CD-4DDB-BC84-0EE95BF80C27}" type="presParOf" srcId="{EB00FC1F-FC02-429E-9341-E95297D71193}" destId="{F1CECB7A-83CE-4331-ABF3-15CFCB79F38D}" srcOrd="1" destOrd="0" presId="urn:microsoft.com/office/officeart/2005/8/layout/hierarchy4"/>
    <dgm:cxn modelId="{8A3D7915-11F7-43B1-AF67-2D170ED1BD46}" type="presParOf" srcId="{EB00FC1F-FC02-429E-9341-E95297D71193}" destId="{6771321F-9B2C-40DB-8263-E8A7B9A003A0}" srcOrd="2" destOrd="0" presId="urn:microsoft.com/office/officeart/2005/8/layout/hierarchy4"/>
    <dgm:cxn modelId="{341C5374-4091-424B-B5CB-6135AF5C637B}" type="presParOf" srcId="{6771321F-9B2C-40DB-8263-E8A7B9A003A0}" destId="{869016EC-1F99-428C-85B3-FD3681717025}" srcOrd="0" destOrd="0" presId="urn:microsoft.com/office/officeart/2005/8/layout/hierarchy4"/>
    <dgm:cxn modelId="{425C10F4-DFFE-4FD4-93B4-7D8FCD1FB94A}" type="presParOf" srcId="{869016EC-1F99-428C-85B3-FD3681717025}" destId="{C20F9E7C-0425-4B68-895B-C1D530064F2F}" srcOrd="0" destOrd="0" presId="urn:microsoft.com/office/officeart/2005/8/layout/hierarchy4"/>
    <dgm:cxn modelId="{8A4BDEAE-E242-46DE-ABF0-49F3CB172D11}" type="presParOf" srcId="{869016EC-1F99-428C-85B3-FD3681717025}" destId="{643184AD-A510-47F8-9BF6-A613894F1621}" srcOrd="1" destOrd="0" presId="urn:microsoft.com/office/officeart/2005/8/layout/hierarchy4"/>
    <dgm:cxn modelId="{B05354C5-F08B-4C9B-9B58-0AA21C26061F}" type="presParOf" srcId="{869016EC-1F99-428C-85B3-FD3681717025}" destId="{5F3633BF-C2DD-4334-897B-A1048854527E}" srcOrd="2" destOrd="0" presId="urn:microsoft.com/office/officeart/2005/8/layout/hierarchy4"/>
    <dgm:cxn modelId="{2C7649C3-137A-4B7C-8544-DB9357225D92}" type="presParOf" srcId="{5F3633BF-C2DD-4334-897B-A1048854527E}" destId="{756F5CB4-1C15-4156-A68B-FAEB0BF757BE}" srcOrd="0" destOrd="0" presId="urn:microsoft.com/office/officeart/2005/8/layout/hierarchy4"/>
    <dgm:cxn modelId="{008E88B4-2CF3-45C2-B771-A3F5662B7595}" type="presParOf" srcId="{756F5CB4-1C15-4156-A68B-FAEB0BF757BE}" destId="{259664A5-E1A2-41FA-A666-BDEFABB06B6D}" srcOrd="0" destOrd="0" presId="urn:microsoft.com/office/officeart/2005/8/layout/hierarchy4"/>
    <dgm:cxn modelId="{1AAC691A-2936-4DAD-96FF-B6A82315670C}" type="presParOf" srcId="{756F5CB4-1C15-4156-A68B-FAEB0BF757BE}" destId="{A4092DBD-7890-416A-BB6A-55E87DF40F3D}" srcOrd="1" destOrd="0" presId="urn:microsoft.com/office/officeart/2005/8/layout/hierarchy4"/>
    <dgm:cxn modelId="{1E2F945C-3D34-4F93-ABB4-D02A6FA52012}" type="presParOf" srcId="{5F3633BF-C2DD-4334-897B-A1048854527E}" destId="{7E2ACE34-C2A0-49F8-BF88-08AC8B697CE7}" srcOrd="1" destOrd="0" presId="urn:microsoft.com/office/officeart/2005/8/layout/hierarchy4"/>
    <dgm:cxn modelId="{DEB4F28F-8660-45C3-A191-F2B89C207800}" type="presParOf" srcId="{5F3633BF-C2DD-4334-897B-A1048854527E}" destId="{BA470934-98D3-4295-B1F3-FCC54C4E0644}" srcOrd="2" destOrd="0" presId="urn:microsoft.com/office/officeart/2005/8/layout/hierarchy4"/>
    <dgm:cxn modelId="{609D5DBB-FCE0-4182-BBAD-47B983964C3C}" type="presParOf" srcId="{BA470934-98D3-4295-B1F3-FCC54C4E0644}" destId="{B812BDDE-7CCA-4B7F-B973-CDFDA4139C06}" srcOrd="0" destOrd="0" presId="urn:microsoft.com/office/officeart/2005/8/layout/hierarchy4"/>
    <dgm:cxn modelId="{E17C3F1C-6AF8-4626-A951-EF0445A80526}" type="presParOf" srcId="{BA470934-98D3-4295-B1F3-FCC54C4E0644}" destId="{1E027DD4-7943-42B8-A880-D91B7245108C}" srcOrd="1" destOrd="0" presId="urn:microsoft.com/office/officeart/2005/8/layout/hierarchy4"/>
    <dgm:cxn modelId="{88121144-915D-44C9-B252-E7513BA3BC7F}" type="presParOf" srcId="{5F3633BF-C2DD-4334-897B-A1048854527E}" destId="{6DF86CC6-BAA5-4BC3-9392-68F941DC7EBE}" srcOrd="3" destOrd="0" presId="urn:microsoft.com/office/officeart/2005/8/layout/hierarchy4"/>
    <dgm:cxn modelId="{E56EA919-B77A-4DD9-B1AF-E56E4CECA01B}" type="presParOf" srcId="{5F3633BF-C2DD-4334-897B-A1048854527E}" destId="{B016EBEC-CD72-4DAD-9A26-616BD4E26053}" srcOrd="4" destOrd="0" presId="urn:microsoft.com/office/officeart/2005/8/layout/hierarchy4"/>
    <dgm:cxn modelId="{D27A174B-778E-4C4F-B74E-0C12AA940E8A}" type="presParOf" srcId="{B016EBEC-CD72-4DAD-9A26-616BD4E26053}" destId="{3F78FA02-4579-410E-973B-F310C3F23693}" srcOrd="0" destOrd="0" presId="urn:microsoft.com/office/officeart/2005/8/layout/hierarchy4"/>
    <dgm:cxn modelId="{4884FCDC-608D-4F98-8D1E-28114ABDB428}" type="presParOf" srcId="{B016EBEC-CD72-4DAD-9A26-616BD4E26053}" destId="{D722E375-D577-448B-ACB2-3A10412B838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97377F-E6E4-48CF-9D4B-C6900670369F}">
      <dsp:nvSpPr>
        <dsp:cNvPr id="0" name=""/>
        <dsp:cNvSpPr/>
      </dsp:nvSpPr>
      <dsp:spPr>
        <a:xfrm>
          <a:off x="417116" y="0"/>
          <a:ext cx="2912889" cy="91744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Средний размер</a:t>
          </a:r>
          <a:b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компенсации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7116" y="0"/>
        <a:ext cx="2912889" cy="917445"/>
      </dsp:txXfrm>
    </dsp:sp>
    <dsp:sp modelId="{11B452AB-F3EF-4E86-A673-6FA0412E2C3A}">
      <dsp:nvSpPr>
        <dsp:cNvPr id="0" name=""/>
        <dsp:cNvSpPr/>
      </dsp:nvSpPr>
      <dsp:spPr>
        <a:xfrm rot="5400000">
          <a:off x="1701539" y="940381"/>
          <a:ext cx="344042" cy="412850"/>
        </a:xfrm>
        <a:prstGeom prst="mathEqual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5400000">
        <a:off x="1701539" y="940381"/>
        <a:ext cx="344042" cy="412850"/>
      </dsp:txXfrm>
    </dsp:sp>
    <dsp:sp modelId="{B723863C-8486-4151-85DF-1E2F762D53E2}">
      <dsp:nvSpPr>
        <dsp:cNvPr id="0" name=""/>
        <dsp:cNvSpPr/>
      </dsp:nvSpPr>
      <dsp:spPr>
        <a:xfrm>
          <a:off x="417116" y="1376168"/>
          <a:ext cx="2912889" cy="91744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1 441,39 руб.</a:t>
          </a:r>
          <a:endParaRPr lang="ru-RU" sz="3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7116" y="1376168"/>
        <a:ext cx="2912889" cy="917445"/>
      </dsp:txXfrm>
    </dsp:sp>
    <dsp:sp modelId="{E57EC287-D148-45B6-8AF5-79E45C29DFB6}">
      <dsp:nvSpPr>
        <dsp:cNvPr id="0" name=""/>
        <dsp:cNvSpPr/>
      </dsp:nvSpPr>
      <dsp:spPr>
        <a:xfrm rot="10800000">
          <a:off x="1672518" y="2316549"/>
          <a:ext cx="402085" cy="412850"/>
        </a:xfrm>
        <a:prstGeom prst="mathMinus">
          <a:avLst/>
        </a:prstGeom>
        <a:solidFill>
          <a:schemeClr val="accent1">
            <a:shade val="90000"/>
            <a:hueOff val="350916"/>
            <a:satOff val="-3215"/>
            <a:lumOff val="2775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1672518" y="2316549"/>
        <a:ext cx="402085" cy="412850"/>
      </dsp:txXfrm>
    </dsp:sp>
    <dsp:sp modelId="{7A8F45EB-9C10-494B-9EDB-07DFF9A46A42}">
      <dsp:nvSpPr>
        <dsp:cNvPr id="0" name=""/>
        <dsp:cNvSpPr/>
      </dsp:nvSpPr>
      <dsp:spPr>
        <a:xfrm>
          <a:off x="417116" y="2752336"/>
          <a:ext cx="2912889" cy="917445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1 195,83 руб.</a:t>
          </a:r>
          <a:endParaRPr lang="ru-RU" sz="3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7116" y="2752336"/>
        <a:ext cx="2912889" cy="91744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8EE71F-6D9B-447D-8FC1-013767C37D15}">
      <dsp:nvSpPr>
        <dsp:cNvPr id="0" name=""/>
        <dsp:cNvSpPr/>
      </dsp:nvSpPr>
      <dsp:spPr>
        <a:xfrm>
          <a:off x="3858" y="677"/>
          <a:ext cx="8641783" cy="733041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Многодетным семьям</a:t>
          </a:r>
        </a:p>
      </dsp:txBody>
      <dsp:txXfrm>
        <a:off x="3858" y="677"/>
        <a:ext cx="8641783" cy="733041"/>
      </dsp:txXfrm>
    </dsp:sp>
    <dsp:sp modelId="{C20F9E7C-0425-4B68-895B-C1D530064F2F}">
      <dsp:nvSpPr>
        <dsp:cNvPr id="0" name=""/>
        <dsp:cNvSpPr/>
      </dsp:nvSpPr>
      <dsp:spPr>
        <a:xfrm>
          <a:off x="12293" y="814453"/>
          <a:ext cx="8624913" cy="80456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Региональный материнский капитал (</a:t>
          </a:r>
          <a:r>
            <a:rPr lang="ru-RU" sz="2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РМК</a:t>
          </a: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ru-RU" sz="28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293" y="814453"/>
        <a:ext cx="8624913" cy="804567"/>
      </dsp:txXfrm>
    </dsp:sp>
    <dsp:sp modelId="{259664A5-E1A2-41FA-A666-BDEFABB06B6D}">
      <dsp:nvSpPr>
        <dsp:cNvPr id="0" name=""/>
        <dsp:cNvSpPr/>
      </dsp:nvSpPr>
      <dsp:spPr>
        <a:xfrm>
          <a:off x="29114" y="1743125"/>
          <a:ext cx="2439953" cy="2023795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Размер –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144 212 руб. </a:t>
          </a:r>
          <a:endParaRPr lang="ru-RU" sz="3000" b="1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114" y="1743125"/>
        <a:ext cx="2439953" cy="2023795"/>
      </dsp:txXfrm>
    </dsp:sp>
    <dsp:sp modelId="{BF2E6D80-C988-4248-A96B-40AEE70D8BCB}">
      <dsp:nvSpPr>
        <dsp:cNvPr id="0" name=""/>
        <dsp:cNvSpPr/>
      </dsp:nvSpPr>
      <dsp:spPr>
        <a:xfrm>
          <a:off x="2593038" y="1763454"/>
          <a:ext cx="2951687" cy="2014057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Подтвердили</a:t>
          </a:r>
          <a:br>
            <a:rPr lang="ru-RU" sz="3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3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право –</a:t>
          </a:r>
          <a:br>
            <a:rPr lang="ru-RU" sz="3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30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55,8 тыс. семей</a:t>
          </a:r>
        </a:p>
      </dsp:txBody>
      <dsp:txXfrm>
        <a:off x="2593038" y="1763454"/>
        <a:ext cx="2951687" cy="2014057"/>
      </dsp:txXfrm>
    </dsp:sp>
    <dsp:sp modelId="{6EBBAB61-9694-4050-9F62-58879841560C}">
      <dsp:nvSpPr>
        <dsp:cNvPr id="0" name=""/>
        <dsp:cNvSpPr/>
      </dsp:nvSpPr>
      <dsp:spPr>
        <a:xfrm>
          <a:off x="5668697" y="1764534"/>
          <a:ext cx="2951687" cy="1992892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Использовали средства </a:t>
          </a:r>
          <a:r>
            <a:rPr lang="ru-RU" sz="3000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РМК</a:t>
          </a:r>
          <a:r>
            <a:rPr lang="ru-RU" sz="3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  </a:t>
          </a:r>
          <a:r>
            <a:rPr lang="ru-RU" sz="30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28 524 семьи</a:t>
          </a:r>
        </a:p>
      </dsp:txBody>
      <dsp:txXfrm>
        <a:off x="5668697" y="1764534"/>
        <a:ext cx="2951687" cy="1992892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504ACE-FB6F-48EB-9073-04C6D4404EBE}">
      <dsp:nvSpPr>
        <dsp:cNvPr id="0" name=""/>
        <dsp:cNvSpPr/>
      </dsp:nvSpPr>
      <dsp:spPr>
        <a:xfrm rot="16200000">
          <a:off x="6102194" y="0"/>
          <a:ext cx="2410293" cy="1807719"/>
        </a:xfrm>
        <a:prstGeom prst="upArrow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B1CC5E-D7D3-49B0-A6B5-4EBACE0A61DA}">
      <dsp:nvSpPr>
        <dsp:cNvPr id="0" name=""/>
        <dsp:cNvSpPr/>
      </dsp:nvSpPr>
      <dsp:spPr>
        <a:xfrm>
          <a:off x="967698" y="70392"/>
          <a:ext cx="5333874" cy="1807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0" rIns="199136" bIns="199136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Установление для многодетных семей компенсации расходов </a:t>
          </a:r>
          <a:br>
            <a:rPr lang="ru-RU" sz="28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28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 оплате жилого помещения</a:t>
          </a:r>
          <a:r>
            <a:rPr lang="ru-RU" sz="2800" b="0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/>
          </a:r>
          <a:br>
            <a:rPr lang="ru-RU" sz="2800" b="0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28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размере </a:t>
          </a:r>
          <a:r>
            <a:rPr lang="ru-RU" sz="28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50</a:t>
          </a:r>
          <a:r>
            <a:rPr lang="ru-RU" sz="28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процентов </a:t>
          </a:r>
          <a:endParaRPr lang="ru-RU" sz="28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67698" y="70392"/>
        <a:ext cx="5333874" cy="1807719"/>
      </dsp:txXfrm>
    </dsp:sp>
    <dsp:sp modelId="{222622CD-93AE-449D-BD25-70B510F24D48}">
      <dsp:nvSpPr>
        <dsp:cNvPr id="0" name=""/>
        <dsp:cNvSpPr/>
      </dsp:nvSpPr>
      <dsp:spPr>
        <a:xfrm rot="5400000">
          <a:off x="5653711" y="1958363"/>
          <a:ext cx="2410293" cy="1807719"/>
        </a:xfrm>
        <a:prstGeom prst="downArrow">
          <a:avLst/>
        </a:prstGeom>
        <a:gradFill rotWithShape="0">
          <a:gsLst>
            <a:gs pos="0">
              <a:schemeClr val="accent1">
                <a:shade val="50000"/>
                <a:hueOff val="334258"/>
                <a:satOff val="8955"/>
                <a:lumOff val="394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334258"/>
                <a:satOff val="8955"/>
                <a:lumOff val="394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334258"/>
                <a:satOff val="8955"/>
                <a:lumOff val="394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CA8D90-A555-415F-80E4-77F8EEC6E096}">
      <dsp:nvSpPr>
        <dsp:cNvPr id="0" name=""/>
        <dsp:cNvSpPr/>
      </dsp:nvSpPr>
      <dsp:spPr>
        <a:xfrm>
          <a:off x="404976" y="1900769"/>
          <a:ext cx="5574837" cy="1807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0" rIns="199136" bIns="199136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strike="noStrik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Увеличение в </a:t>
          </a:r>
          <a:r>
            <a:rPr lang="ru-RU" sz="2800" b="1" strike="noStrike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r>
            <a:rPr lang="ru-RU" sz="2800" strike="noStrik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раза размера ежемесячной денежной выплаты </a:t>
          </a:r>
          <a:br>
            <a:rPr lang="ru-RU" sz="2800" strike="noStrik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2800" strike="noStrik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 каждого ребенка</a:t>
          </a:r>
          <a:br>
            <a:rPr lang="ru-RU" sz="2800" strike="noStrik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2800" strike="noStrik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ru-RU" sz="2800" b="1" strike="noStrike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 521 руб. </a:t>
          </a:r>
          <a:r>
            <a:rPr lang="ru-RU" sz="2800" strike="noStrik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</a:t>
          </a:r>
          <a:r>
            <a:rPr lang="ru-RU" sz="2800" b="1" strike="noStrike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1042 руб.</a:t>
          </a:r>
          <a:r>
            <a:rPr lang="ru-RU" sz="2800" strike="noStrik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ru-RU" sz="2800" strike="noStrik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4976" y="1900769"/>
        <a:ext cx="5574837" cy="180771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01E16D-FCBC-41D5-B31F-C16718B1D60A}">
      <dsp:nvSpPr>
        <dsp:cNvPr id="0" name=""/>
        <dsp:cNvSpPr/>
      </dsp:nvSpPr>
      <dsp:spPr>
        <a:xfrm>
          <a:off x="3190" y="1364"/>
          <a:ext cx="8636724" cy="785276"/>
        </a:xfrm>
        <a:prstGeom prst="roundRect">
          <a:avLst>
            <a:gd name="adj" fmla="val 10000"/>
          </a:avLst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Заключены соглашения</a:t>
          </a:r>
          <a:endParaRPr lang="ru-RU" sz="3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90" y="1364"/>
        <a:ext cx="8636724" cy="785276"/>
      </dsp:txXfrm>
    </dsp:sp>
    <dsp:sp modelId="{CBD36645-431F-4F8D-8FF6-3E54EA976F80}">
      <dsp:nvSpPr>
        <dsp:cNvPr id="0" name=""/>
        <dsp:cNvSpPr/>
      </dsp:nvSpPr>
      <dsp:spPr>
        <a:xfrm>
          <a:off x="11620" y="910837"/>
          <a:ext cx="6421468" cy="82391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Минтруд области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620" y="910837"/>
        <a:ext cx="6421468" cy="823917"/>
      </dsp:txXfrm>
    </dsp:sp>
    <dsp:sp modelId="{3641B168-141C-418D-9DD9-631B268BE975}">
      <dsp:nvSpPr>
        <dsp:cNvPr id="0" name=""/>
        <dsp:cNvSpPr/>
      </dsp:nvSpPr>
      <dsp:spPr>
        <a:xfrm>
          <a:off x="11620" y="2062903"/>
          <a:ext cx="1034052" cy="181072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ООО «Газпром </a:t>
          </a:r>
          <a:r>
            <a:rPr lang="ru-RU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межрегионгаз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620" y="2062903"/>
        <a:ext cx="1034052" cy="1810728"/>
      </dsp:txXfrm>
    </dsp:sp>
    <dsp:sp modelId="{06CCF7B2-F497-49EF-A8F0-34CF22348BA7}">
      <dsp:nvSpPr>
        <dsp:cNvPr id="0" name=""/>
        <dsp:cNvSpPr/>
      </dsp:nvSpPr>
      <dsp:spPr>
        <a:xfrm>
          <a:off x="1089103" y="2062903"/>
          <a:ext cx="1034052" cy="181072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ПАО</a:t>
          </a: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ГК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89103" y="2062903"/>
        <a:ext cx="1034052" cy="1810728"/>
      </dsp:txXfrm>
    </dsp:sp>
    <dsp:sp modelId="{4FC0A9B6-1401-48CB-91F4-27FD329A6A63}">
      <dsp:nvSpPr>
        <dsp:cNvPr id="0" name=""/>
        <dsp:cNvSpPr/>
      </dsp:nvSpPr>
      <dsp:spPr>
        <a:xfrm>
          <a:off x="2166586" y="2062903"/>
          <a:ext cx="1034052" cy="181072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«ТНС </a:t>
          </a:r>
          <a:r>
            <a:rPr lang="ru-RU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Энерго</a:t>
          </a: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»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66586" y="2062903"/>
        <a:ext cx="1034052" cy="1810728"/>
      </dsp:txXfrm>
    </dsp:sp>
    <dsp:sp modelId="{0ED9CA5B-617D-4D9E-8BC3-FB662288B944}">
      <dsp:nvSpPr>
        <dsp:cNvPr id="0" name=""/>
        <dsp:cNvSpPr/>
      </dsp:nvSpPr>
      <dsp:spPr>
        <a:xfrm>
          <a:off x="3244069" y="2062903"/>
          <a:ext cx="1034052" cy="181072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НКО «Фонд капитального ремонт»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44069" y="2062903"/>
        <a:ext cx="1034052" cy="1810728"/>
      </dsp:txXfrm>
    </dsp:sp>
    <dsp:sp modelId="{31435880-A2DF-4D2F-AB5E-2DCC04E45B2D}">
      <dsp:nvSpPr>
        <dsp:cNvPr id="0" name=""/>
        <dsp:cNvSpPr/>
      </dsp:nvSpPr>
      <dsp:spPr>
        <a:xfrm>
          <a:off x="4321552" y="2062903"/>
          <a:ext cx="1034052" cy="181072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АО «Ростов-водоканал»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21552" y="2062903"/>
        <a:ext cx="1034052" cy="1810728"/>
      </dsp:txXfrm>
    </dsp:sp>
    <dsp:sp modelId="{452E220D-E67C-42A6-9167-21220C67E252}">
      <dsp:nvSpPr>
        <dsp:cNvPr id="0" name=""/>
        <dsp:cNvSpPr/>
      </dsp:nvSpPr>
      <dsp:spPr>
        <a:xfrm>
          <a:off x="5399036" y="2062903"/>
          <a:ext cx="1034052" cy="181072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АО «</a:t>
          </a:r>
          <a:r>
            <a:rPr lang="ru-RU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Донэнерго</a:t>
          </a: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»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99036" y="2062903"/>
        <a:ext cx="1034052" cy="1810728"/>
      </dsp:txXfrm>
    </dsp:sp>
    <dsp:sp modelId="{AD0CD986-2A9E-4D86-A834-8C35521FDB80}">
      <dsp:nvSpPr>
        <dsp:cNvPr id="0" name=""/>
        <dsp:cNvSpPr/>
      </dsp:nvSpPr>
      <dsp:spPr>
        <a:xfrm>
          <a:off x="6519949" y="910837"/>
          <a:ext cx="2111535" cy="82391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ОСЗН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19949" y="910837"/>
        <a:ext cx="2111535" cy="823917"/>
      </dsp:txXfrm>
    </dsp:sp>
    <dsp:sp modelId="{86F4789B-01D7-4A18-A597-690DC65C090B}">
      <dsp:nvSpPr>
        <dsp:cNvPr id="0" name=""/>
        <dsp:cNvSpPr/>
      </dsp:nvSpPr>
      <dsp:spPr>
        <a:xfrm>
          <a:off x="6519949" y="2062903"/>
          <a:ext cx="1034052" cy="1810728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ТСЖ</a:t>
          </a: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УК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19949" y="2062903"/>
        <a:ext cx="1034052" cy="1810728"/>
      </dsp:txXfrm>
    </dsp:sp>
    <dsp:sp modelId="{CFA45C8E-AB83-482B-8BBC-C96F227B34DE}">
      <dsp:nvSpPr>
        <dsp:cNvPr id="0" name=""/>
        <dsp:cNvSpPr/>
      </dsp:nvSpPr>
      <dsp:spPr>
        <a:xfrm>
          <a:off x="7597432" y="2062903"/>
          <a:ext cx="1034052" cy="1810728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муниципальные предприятия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597432" y="2062903"/>
        <a:ext cx="1034052" cy="181072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E25831-6748-40CE-8693-30F1BAE25A20}">
      <dsp:nvSpPr>
        <dsp:cNvPr id="0" name=""/>
        <dsp:cNvSpPr/>
      </dsp:nvSpPr>
      <dsp:spPr>
        <a:xfrm>
          <a:off x="0" y="0"/>
          <a:ext cx="8380934" cy="4063999"/>
        </a:xfrm>
        <a:prstGeom prst="roundRect">
          <a:avLst>
            <a:gd name="adj" fmla="val 8500"/>
          </a:avLst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3154116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Численность региональных льготников,</a:t>
          </a:r>
          <a:br>
            <a:rPr lang="ru-RU" sz="3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3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имеющих право на </a:t>
          </a:r>
          <a:r>
            <a:rPr lang="ru-RU" sz="3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бесплатный проезд</a:t>
          </a:r>
          <a:endParaRPr lang="ru-RU" sz="3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0"/>
        <a:ext cx="8380934" cy="4063999"/>
      </dsp:txXfrm>
    </dsp:sp>
    <dsp:sp modelId="{EF5DED24-5032-4045-ABB6-556E23A91B3C}">
      <dsp:nvSpPr>
        <dsp:cNvPr id="0" name=""/>
        <dsp:cNvSpPr/>
      </dsp:nvSpPr>
      <dsp:spPr>
        <a:xfrm>
          <a:off x="209523" y="1182420"/>
          <a:ext cx="1257140" cy="2669560"/>
        </a:xfrm>
        <a:prstGeom prst="roundRect">
          <a:avLst>
            <a:gd name="adj" fmla="val 105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225</a:t>
          </a:r>
          <a:r>
            <a:rPr lang="ru-RU" sz="4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тыс. </a:t>
          </a:r>
          <a:endParaRPr lang="ru-RU" sz="4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9523" y="1182420"/>
        <a:ext cx="1257140" cy="2669560"/>
      </dsp:txXfrm>
    </dsp:sp>
    <dsp:sp modelId="{FAB00410-B631-4A2F-A48B-8566A1792F7D}">
      <dsp:nvSpPr>
        <dsp:cNvPr id="0" name=""/>
        <dsp:cNvSpPr/>
      </dsp:nvSpPr>
      <dsp:spPr>
        <a:xfrm>
          <a:off x="1676186" y="1141981"/>
          <a:ext cx="6495223" cy="2592836"/>
        </a:xfrm>
        <a:prstGeom prst="roundRect">
          <a:avLst>
            <a:gd name="adj" fmla="val 105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1806448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Выбрали денежную форму</a:t>
          </a:r>
          <a:endParaRPr lang="ru-RU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76186" y="1141981"/>
        <a:ext cx="6495223" cy="2592836"/>
      </dsp:txXfrm>
    </dsp:sp>
    <dsp:sp modelId="{D334368B-5FCF-4C5C-ACDD-F39E8898C0B7}">
      <dsp:nvSpPr>
        <dsp:cNvPr id="0" name=""/>
        <dsp:cNvSpPr/>
      </dsp:nvSpPr>
      <dsp:spPr>
        <a:xfrm>
          <a:off x="1787456" y="2011680"/>
          <a:ext cx="1580223" cy="787528"/>
        </a:xfrm>
        <a:prstGeom prst="roundRect">
          <a:avLst>
            <a:gd name="adj" fmla="val 105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strike="noStrike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87,5%</a:t>
          </a:r>
          <a:r>
            <a:rPr lang="ru-RU" sz="3100" b="1" strike="noStrik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3100" b="1" strike="noStrik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87456" y="2011680"/>
        <a:ext cx="1580223" cy="787528"/>
      </dsp:txXfrm>
    </dsp:sp>
    <dsp:sp modelId="{DAADF5FE-1615-4AC1-B904-88AC688EDB7F}">
      <dsp:nvSpPr>
        <dsp:cNvPr id="0" name=""/>
        <dsp:cNvSpPr/>
      </dsp:nvSpPr>
      <dsp:spPr>
        <a:xfrm>
          <a:off x="1787456" y="2859733"/>
          <a:ext cx="1580223" cy="787528"/>
        </a:xfrm>
        <a:prstGeom prst="roundRect">
          <a:avLst>
            <a:gd name="adj" fmla="val 105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196,7</a:t>
          </a: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/>
          </a:r>
          <a:b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тыс.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87456" y="2859733"/>
        <a:ext cx="1580223" cy="787528"/>
      </dsp:txXfrm>
    </dsp:sp>
    <dsp:sp modelId="{3C828185-2973-4574-B16D-B0AC8BF6CCD1}">
      <dsp:nvSpPr>
        <dsp:cNvPr id="0" name=""/>
        <dsp:cNvSpPr/>
      </dsp:nvSpPr>
      <dsp:spPr>
        <a:xfrm>
          <a:off x="3438336" y="2030805"/>
          <a:ext cx="4663326" cy="1615212"/>
        </a:xfrm>
        <a:prstGeom prst="roundRect">
          <a:avLst>
            <a:gd name="adj" fmla="val 10500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17561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Выбрали бесплатный проезд</a:t>
          </a:r>
          <a:endParaRPr lang="ru-RU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38336" y="2030805"/>
        <a:ext cx="4663326" cy="1615212"/>
      </dsp:txXfrm>
    </dsp:sp>
    <dsp:sp modelId="{9CE0E338-0971-4CDA-A0A9-D29185EFC5FB}">
      <dsp:nvSpPr>
        <dsp:cNvPr id="0" name=""/>
        <dsp:cNvSpPr/>
      </dsp:nvSpPr>
      <dsp:spPr>
        <a:xfrm>
          <a:off x="3588789" y="2763520"/>
          <a:ext cx="2154318" cy="731520"/>
        </a:xfrm>
        <a:prstGeom prst="roundRect">
          <a:avLst>
            <a:gd name="adj" fmla="val 105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12,5%</a:t>
          </a:r>
          <a:r>
            <a:rPr lang="ru-RU" sz="31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3100" b="1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88789" y="2763520"/>
        <a:ext cx="2154318" cy="731520"/>
      </dsp:txXfrm>
    </dsp:sp>
    <dsp:sp modelId="{65BD1FF1-515E-48F7-9DC7-8E858108A4C7}">
      <dsp:nvSpPr>
        <dsp:cNvPr id="0" name=""/>
        <dsp:cNvSpPr/>
      </dsp:nvSpPr>
      <dsp:spPr>
        <a:xfrm>
          <a:off x="5849670" y="2763520"/>
          <a:ext cx="2154318" cy="731520"/>
        </a:xfrm>
        <a:prstGeom prst="roundRect">
          <a:avLst>
            <a:gd name="adj" fmla="val 105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28,3</a:t>
          </a:r>
          <a:r>
            <a:rPr lang="ru-RU" sz="3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тыс.</a:t>
          </a:r>
          <a:endParaRPr lang="ru-RU" sz="3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49670" y="2763520"/>
        <a:ext cx="2154318" cy="7315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A2F6B8-6EAF-4CB4-B3C0-7AB4238E15BA}">
      <dsp:nvSpPr>
        <dsp:cNvPr id="0" name=""/>
        <dsp:cNvSpPr/>
      </dsp:nvSpPr>
      <dsp:spPr>
        <a:xfrm rot="5400000">
          <a:off x="4959973" y="-2098734"/>
          <a:ext cx="1047750" cy="5511125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5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Гражданам, достигшим возраста </a:t>
          </a:r>
          <a:r>
            <a:rPr lang="ru-RU" sz="28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70-80</a:t>
          </a: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лет 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4959973" y="-2098734"/>
        <a:ext cx="1047750" cy="5511125"/>
      </dsp:txXfrm>
    </dsp:sp>
    <dsp:sp modelId="{C169C0AF-D8D4-474A-93B6-C2239209E50D}">
      <dsp:nvSpPr>
        <dsp:cNvPr id="0" name=""/>
        <dsp:cNvSpPr/>
      </dsp:nvSpPr>
      <dsp:spPr>
        <a:xfrm>
          <a:off x="371721" y="1984"/>
          <a:ext cx="2356563" cy="1309687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Кому?</a:t>
          </a:r>
          <a:endParaRPr lang="ru-RU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1721" y="1984"/>
        <a:ext cx="2356563" cy="1309687"/>
      </dsp:txXfrm>
    </dsp:sp>
    <dsp:sp modelId="{E5F3F4C5-A061-4CD1-803D-B8C7C251F919}">
      <dsp:nvSpPr>
        <dsp:cNvPr id="0" name=""/>
        <dsp:cNvSpPr/>
      </dsp:nvSpPr>
      <dsp:spPr>
        <a:xfrm rot="5400000">
          <a:off x="4959973" y="-723562"/>
          <a:ext cx="1047750" cy="5511125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5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70 лет </a:t>
          </a: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– </a:t>
          </a:r>
          <a:r>
            <a:rPr lang="ru-RU" sz="28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50%</a:t>
          </a: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компенсация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80 лет </a:t>
          </a: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– </a:t>
          </a:r>
          <a:r>
            <a:rPr lang="ru-RU" sz="28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100%</a:t>
          </a: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компенсация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4959973" y="-723562"/>
        <a:ext cx="1047750" cy="5511125"/>
      </dsp:txXfrm>
    </dsp:sp>
    <dsp:sp modelId="{9E16C6DF-3B37-4CE0-8A9E-4EBF1A463AE7}">
      <dsp:nvSpPr>
        <dsp:cNvPr id="0" name=""/>
        <dsp:cNvSpPr/>
      </dsp:nvSpPr>
      <dsp:spPr>
        <a:xfrm>
          <a:off x="371721" y="1377156"/>
          <a:ext cx="2356563" cy="1309687"/>
        </a:xfrm>
        <a:prstGeom prst="roundRect">
          <a:avLst/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Сколько?</a:t>
          </a:r>
          <a:endParaRPr lang="ru-RU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1721" y="1377156"/>
        <a:ext cx="2356563" cy="1309687"/>
      </dsp:txXfrm>
    </dsp:sp>
    <dsp:sp modelId="{C8635D35-73DA-4105-BECC-20712ECBA6B5}">
      <dsp:nvSpPr>
        <dsp:cNvPr id="0" name=""/>
        <dsp:cNvSpPr/>
      </dsp:nvSpPr>
      <dsp:spPr>
        <a:xfrm rot="5400000">
          <a:off x="4959973" y="651609"/>
          <a:ext cx="1047750" cy="5511125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5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41 281 </a:t>
          </a: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тысяч человек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4959973" y="651609"/>
        <a:ext cx="1047750" cy="5511125"/>
      </dsp:txXfrm>
    </dsp:sp>
    <dsp:sp modelId="{D3D0EF2F-1827-4021-BACA-8C9640C619F2}">
      <dsp:nvSpPr>
        <dsp:cNvPr id="0" name=""/>
        <dsp:cNvSpPr/>
      </dsp:nvSpPr>
      <dsp:spPr>
        <a:xfrm>
          <a:off x="371721" y="2752328"/>
          <a:ext cx="2356563" cy="1309687"/>
        </a:xfrm>
        <a:prstGeom prst="roundRect">
          <a:avLst/>
        </a:prstGeom>
        <a:solidFill>
          <a:schemeClr val="accent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Получателей:</a:t>
          </a:r>
          <a:endParaRPr lang="ru-RU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1721" y="2752328"/>
        <a:ext cx="2356563" cy="130968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24C4CE-E782-4623-A8F1-537D4C385498}">
      <dsp:nvSpPr>
        <dsp:cNvPr id="0" name=""/>
        <dsp:cNvSpPr/>
      </dsp:nvSpPr>
      <dsp:spPr>
        <a:xfrm>
          <a:off x="-152754" y="0"/>
          <a:ext cx="4063999" cy="406399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FE82E5A-63E8-47A5-9912-CC7B1C8CEB1B}">
      <dsp:nvSpPr>
        <dsp:cNvPr id="0" name=""/>
        <dsp:cNvSpPr/>
      </dsp:nvSpPr>
      <dsp:spPr>
        <a:xfrm>
          <a:off x="1879245" y="0"/>
          <a:ext cx="6681444" cy="4063999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Срок предоставления:</a:t>
          </a:r>
          <a:endParaRPr lang="ru-RU" sz="2400" b="1" kern="1200" dirty="0"/>
        </a:p>
      </dsp:txBody>
      <dsp:txXfrm>
        <a:off x="1879245" y="0"/>
        <a:ext cx="3340722" cy="863599"/>
      </dsp:txXfrm>
    </dsp:sp>
    <dsp:sp modelId="{1A047C9E-9997-4DAC-840E-66878C080880}">
      <dsp:nvSpPr>
        <dsp:cNvPr id="0" name=""/>
        <dsp:cNvSpPr/>
      </dsp:nvSpPr>
      <dsp:spPr>
        <a:xfrm>
          <a:off x="380645" y="863599"/>
          <a:ext cx="2997200" cy="29972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shade val="80000"/>
                <a:hueOff val="90421"/>
                <a:satOff val="1725"/>
                <a:lumOff val="761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90421"/>
                <a:satOff val="1725"/>
                <a:lumOff val="761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90421"/>
                <a:satOff val="1725"/>
                <a:lumOff val="761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EB120DF-FED5-4DD1-8D38-23DF831FAECD}">
      <dsp:nvSpPr>
        <dsp:cNvPr id="0" name=""/>
        <dsp:cNvSpPr/>
      </dsp:nvSpPr>
      <dsp:spPr>
        <a:xfrm>
          <a:off x="1879245" y="863599"/>
          <a:ext cx="6681444" cy="2997200"/>
        </a:xfrm>
        <a:prstGeom prst="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6350" cap="flat" cmpd="sng" algn="ctr">
          <a:solidFill>
            <a:schemeClr val="accent1">
              <a:shade val="80000"/>
              <a:hueOff val="90421"/>
              <a:satOff val="1725"/>
              <a:lumOff val="761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Максимально допустимая доля расходов:</a:t>
          </a:r>
          <a:endParaRPr lang="ru-RU" sz="2400" b="1" kern="1200" dirty="0"/>
        </a:p>
      </dsp:txBody>
      <dsp:txXfrm>
        <a:off x="1879245" y="863599"/>
        <a:ext cx="3340722" cy="863600"/>
      </dsp:txXfrm>
    </dsp:sp>
    <dsp:sp modelId="{45818308-E86A-4BD5-98CA-EFF624BB0DD8}">
      <dsp:nvSpPr>
        <dsp:cNvPr id="0" name=""/>
        <dsp:cNvSpPr/>
      </dsp:nvSpPr>
      <dsp:spPr>
        <a:xfrm>
          <a:off x="914045" y="1727199"/>
          <a:ext cx="1930400" cy="19304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shade val="80000"/>
                <a:hueOff val="180842"/>
                <a:satOff val="3450"/>
                <a:lumOff val="1523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180842"/>
                <a:satOff val="3450"/>
                <a:lumOff val="1523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180842"/>
                <a:satOff val="3450"/>
                <a:lumOff val="1523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27E9530-22CE-4AF7-A418-FEA6F5D6B8B6}">
      <dsp:nvSpPr>
        <dsp:cNvPr id="0" name=""/>
        <dsp:cNvSpPr/>
      </dsp:nvSpPr>
      <dsp:spPr>
        <a:xfrm>
          <a:off x="1879245" y="1727199"/>
          <a:ext cx="6681444" cy="1930400"/>
        </a:xfrm>
        <a:prstGeom prst="rect">
          <a:avLst/>
        </a:prstGeom>
        <a:solidFill>
          <a:schemeClr val="tx2">
            <a:lumMod val="20000"/>
            <a:lumOff val="80000"/>
            <a:alpha val="90000"/>
          </a:schemeClr>
        </a:solidFill>
        <a:ln w="6350" cap="flat" cmpd="sng" algn="ctr">
          <a:solidFill>
            <a:schemeClr val="accent1">
              <a:shade val="80000"/>
              <a:hueOff val="180842"/>
              <a:satOff val="3450"/>
              <a:lumOff val="1523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Предусмотрено</a:t>
          </a:r>
          <a:br>
            <a:rPr lang="ru-RU" sz="2400" b="1" kern="1200" dirty="0" smtClean="0"/>
          </a:br>
          <a:r>
            <a:rPr lang="ru-RU" sz="2400" b="1" kern="1200" dirty="0" smtClean="0"/>
            <a:t>в бюджете:</a:t>
          </a:r>
          <a:endParaRPr lang="ru-RU" sz="2400" b="1" kern="1200" dirty="0"/>
        </a:p>
      </dsp:txBody>
      <dsp:txXfrm>
        <a:off x="1879245" y="1727199"/>
        <a:ext cx="3340722" cy="863600"/>
      </dsp:txXfrm>
    </dsp:sp>
    <dsp:sp modelId="{A783F979-D20F-4D0E-AC89-B6A85158FFCE}">
      <dsp:nvSpPr>
        <dsp:cNvPr id="0" name=""/>
        <dsp:cNvSpPr/>
      </dsp:nvSpPr>
      <dsp:spPr>
        <a:xfrm>
          <a:off x="1447445" y="2590799"/>
          <a:ext cx="863600" cy="8636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shade val="80000"/>
                <a:hueOff val="271263"/>
                <a:satOff val="5175"/>
                <a:lumOff val="2285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271263"/>
                <a:satOff val="5175"/>
                <a:lumOff val="2285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271263"/>
                <a:satOff val="5175"/>
                <a:lumOff val="2285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7ACB244-9667-411B-B592-E860A12EB692}">
      <dsp:nvSpPr>
        <dsp:cNvPr id="0" name=""/>
        <dsp:cNvSpPr/>
      </dsp:nvSpPr>
      <dsp:spPr>
        <a:xfrm>
          <a:off x="1879245" y="2590799"/>
          <a:ext cx="6681444" cy="863600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6350" cap="flat" cmpd="sng" algn="ctr">
          <a:solidFill>
            <a:schemeClr val="accent1">
              <a:shade val="80000"/>
              <a:hueOff val="271263"/>
              <a:satOff val="5175"/>
              <a:lumOff val="2285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Получателей:</a:t>
          </a:r>
          <a:br>
            <a:rPr lang="ru-RU" sz="2400" b="1" kern="1200" dirty="0" smtClean="0"/>
          </a:br>
          <a:r>
            <a:rPr lang="ru-RU" sz="2400" b="1" kern="1200" dirty="0" smtClean="0"/>
            <a:t>Средний размер:</a:t>
          </a:r>
          <a:endParaRPr lang="ru-RU" sz="2400" b="1" kern="1200" dirty="0"/>
        </a:p>
      </dsp:txBody>
      <dsp:txXfrm>
        <a:off x="1879245" y="2590799"/>
        <a:ext cx="3340722" cy="863600"/>
      </dsp:txXfrm>
    </dsp:sp>
    <dsp:sp modelId="{34083DC8-F192-413A-8CBE-B9160BCD32E5}">
      <dsp:nvSpPr>
        <dsp:cNvPr id="0" name=""/>
        <dsp:cNvSpPr/>
      </dsp:nvSpPr>
      <dsp:spPr>
        <a:xfrm>
          <a:off x="4915160" y="0"/>
          <a:ext cx="3950336" cy="863599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</a:t>
          </a: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месяцев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15160" y="0"/>
        <a:ext cx="3950336" cy="863599"/>
      </dsp:txXfrm>
    </dsp:sp>
    <dsp:sp modelId="{F0EBD04A-D517-4D8D-B292-929A56359B40}">
      <dsp:nvSpPr>
        <dsp:cNvPr id="0" name=""/>
        <dsp:cNvSpPr/>
      </dsp:nvSpPr>
      <dsp:spPr>
        <a:xfrm>
          <a:off x="4914458" y="863599"/>
          <a:ext cx="3951740" cy="863600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20%</a:t>
          </a: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/>
          </a:r>
          <a:b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(федеральный стандарт </a:t>
          </a:r>
          <a:r>
            <a:rPr lang="ru-RU" sz="19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22%</a:t>
          </a:r>
          <a:r>
            <a:rPr lang="ru-RU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ru-RU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14458" y="863599"/>
        <a:ext cx="3951740" cy="863600"/>
      </dsp:txXfrm>
    </dsp:sp>
    <dsp:sp modelId="{A8A005FF-5F48-4F03-B49C-B2EEE64A4508}">
      <dsp:nvSpPr>
        <dsp:cNvPr id="0" name=""/>
        <dsp:cNvSpPr/>
      </dsp:nvSpPr>
      <dsp:spPr>
        <a:xfrm>
          <a:off x="4928656" y="1727199"/>
          <a:ext cx="3923343" cy="863600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1 887,8 </a:t>
          </a: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млн. руб.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28656" y="1727199"/>
        <a:ext cx="3923343" cy="863600"/>
      </dsp:txXfrm>
    </dsp:sp>
    <dsp:sp modelId="{596766D7-9EE0-4350-826F-1F272A2A9038}">
      <dsp:nvSpPr>
        <dsp:cNvPr id="0" name=""/>
        <dsp:cNvSpPr/>
      </dsp:nvSpPr>
      <dsp:spPr>
        <a:xfrm>
          <a:off x="4940733" y="2590799"/>
          <a:ext cx="3899190" cy="863600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76</a:t>
          </a: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тыс. чел.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2 275,38 </a:t>
          </a: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руб. 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40733" y="2590799"/>
        <a:ext cx="3899190" cy="8636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80E151-F6D7-4DC6-8830-A662314F6432}">
      <dsp:nvSpPr>
        <dsp:cNvPr id="0" name=""/>
        <dsp:cNvSpPr/>
      </dsp:nvSpPr>
      <dsp:spPr>
        <a:xfrm>
          <a:off x="0" y="0"/>
          <a:ext cx="7379251" cy="1219200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tx2">
              <a:lumMod val="7500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Выплата осуществляется </a:t>
          </a:r>
          <a:r>
            <a:rPr lang="ru-RU" sz="3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ОСЗН</a:t>
          </a:r>
          <a:endParaRPr lang="ru-RU" sz="3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0"/>
        <a:ext cx="6135057" cy="1219200"/>
      </dsp:txXfrm>
    </dsp:sp>
    <dsp:sp modelId="{25461200-F094-4DAC-B9AF-B4F00EEEAC6F}">
      <dsp:nvSpPr>
        <dsp:cNvPr id="0" name=""/>
        <dsp:cNvSpPr/>
      </dsp:nvSpPr>
      <dsp:spPr>
        <a:xfrm>
          <a:off x="569090" y="1422399"/>
          <a:ext cx="7543291" cy="1219200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905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9090" y="1422399"/>
        <a:ext cx="6067610" cy="1219200"/>
      </dsp:txXfrm>
    </dsp:sp>
    <dsp:sp modelId="{84FD25A6-ECDA-41B6-BA95-7B13E487F270}">
      <dsp:nvSpPr>
        <dsp:cNvPr id="0" name=""/>
        <dsp:cNvSpPr/>
      </dsp:nvSpPr>
      <dsp:spPr>
        <a:xfrm>
          <a:off x="1302220" y="2844799"/>
          <a:ext cx="7379251" cy="1219200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905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Размер </a:t>
          </a:r>
          <a:r>
            <a:rPr lang="ru-RU" sz="33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ЕДВ</a:t>
          </a:r>
          <a:r>
            <a:rPr lang="ru-RU" sz="3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 </a:t>
          </a:r>
          <a:r>
            <a:rPr lang="ru-RU" sz="36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17 324,11</a:t>
          </a:r>
          <a:r>
            <a:rPr lang="ru-RU" sz="3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руб.</a:t>
          </a:r>
          <a:endParaRPr lang="ru-RU" sz="3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02220" y="2844799"/>
        <a:ext cx="5935660" cy="1219200"/>
      </dsp:txXfrm>
    </dsp:sp>
    <dsp:sp modelId="{3531AF32-CEF4-4637-87B3-13AA474C0AAF}">
      <dsp:nvSpPr>
        <dsp:cNvPr id="0" name=""/>
        <dsp:cNvSpPr/>
      </dsp:nvSpPr>
      <dsp:spPr>
        <a:xfrm>
          <a:off x="6586771" y="924560"/>
          <a:ext cx="792480" cy="792480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86771" y="924560"/>
        <a:ext cx="792480" cy="792480"/>
      </dsp:txXfrm>
    </dsp:sp>
    <dsp:sp modelId="{2526E2E1-AC50-4C02-89DA-B83C10BE2630}">
      <dsp:nvSpPr>
        <dsp:cNvPr id="0" name=""/>
        <dsp:cNvSpPr/>
      </dsp:nvSpPr>
      <dsp:spPr>
        <a:xfrm>
          <a:off x="7237881" y="2338832"/>
          <a:ext cx="792480" cy="792480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237881" y="2338832"/>
        <a:ext cx="792480" cy="79248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AC2438-3D55-48EA-BB54-39F47ADE91D4}">
      <dsp:nvSpPr>
        <dsp:cNvPr id="0" name=""/>
        <dsp:cNvSpPr/>
      </dsp:nvSpPr>
      <dsp:spPr>
        <a:xfrm>
          <a:off x="1062" y="0"/>
          <a:ext cx="2763467" cy="400027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solidFill>
            <a:schemeClr val="tx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Предельный </a:t>
          </a: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размер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62" y="0"/>
        <a:ext cx="2763467" cy="1200083"/>
      </dsp:txXfrm>
    </dsp:sp>
    <dsp:sp modelId="{7464B64C-EAB3-4076-AE0E-618AE28B4131}">
      <dsp:nvSpPr>
        <dsp:cNvPr id="0" name=""/>
        <dsp:cNvSpPr/>
      </dsp:nvSpPr>
      <dsp:spPr>
        <a:xfrm>
          <a:off x="277409" y="1201255"/>
          <a:ext cx="2210774" cy="1206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8 938 </a:t>
          </a:r>
          <a:r>
            <a:rPr lang="ru-RU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руб. </a:t>
          </a:r>
          <a:endParaRPr lang="ru-RU" sz="2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7409" y="1201255"/>
        <a:ext cx="2210774" cy="1206138"/>
      </dsp:txXfrm>
    </dsp:sp>
    <dsp:sp modelId="{2A9C50B5-AE50-4FFE-B518-77465BCB890E}">
      <dsp:nvSpPr>
        <dsp:cNvPr id="0" name=""/>
        <dsp:cNvSpPr/>
      </dsp:nvSpPr>
      <dsp:spPr>
        <a:xfrm>
          <a:off x="277409" y="2592953"/>
          <a:ext cx="2210774" cy="1206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8 370,20 руб. </a:t>
          </a:r>
        </a:p>
      </dsp:txBody>
      <dsp:txXfrm>
        <a:off x="277409" y="2592953"/>
        <a:ext cx="2210774" cy="1206138"/>
      </dsp:txXfrm>
    </dsp:sp>
    <dsp:sp modelId="{510D3B29-9CA8-4F26-87D5-69A876F656DA}">
      <dsp:nvSpPr>
        <dsp:cNvPr id="0" name=""/>
        <dsp:cNvSpPr/>
      </dsp:nvSpPr>
      <dsp:spPr>
        <a:xfrm>
          <a:off x="2971790" y="0"/>
          <a:ext cx="2763467" cy="400027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solidFill>
            <a:schemeClr val="tx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Размер в</a:t>
          </a:r>
          <a:b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муниципалитетах области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71790" y="0"/>
        <a:ext cx="2763467" cy="1200083"/>
      </dsp:txXfrm>
    </dsp:sp>
    <dsp:sp modelId="{6B3C644A-6893-4AC8-981C-094691EB997E}">
      <dsp:nvSpPr>
        <dsp:cNvPr id="0" name=""/>
        <dsp:cNvSpPr/>
      </dsp:nvSpPr>
      <dsp:spPr>
        <a:xfrm>
          <a:off x="3248137" y="1201255"/>
          <a:ext cx="2210774" cy="1206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8 370,20 руб.</a:t>
          </a:r>
        </a:p>
      </dsp:txBody>
      <dsp:txXfrm>
        <a:off x="3248137" y="1201255"/>
        <a:ext cx="2210774" cy="1206138"/>
      </dsp:txXfrm>
    </dsp:sp>
    <dsp:sp modelId="{C05F1E46-E6C0-49B5-9B96-EAD2217229AC}">
      <dsp:nvSpPr>
        <dsp:cNvPr id="0" name=""/>
        <dsp:cNvSpPr/>
      </dsp:nvSpPr>
      <dsp:spPr>
        <a:xfrm>
          <a:off x="3248137" y="2592953"/>
          <a:ext cx="2210774" cy="1206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 </a:t>
          </a:r>
          <a:r>
            <a:rPr lang="ru-RU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207,34 руб. </a:t>
          </a:r>
          <a:endParaRPr lang="ru-RU" sz="2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48137" y="2592953"/>
        <a:ext cx="2210774" cy="1206138"/>
      </dsp:txXfrm>
    </dsp:sp>
    <dsp:sp modelId="{352F0435-4E0D-40E3-9CCD-227CCC1F5AB4}">
      <dsp:nvSpPr>
        <dsp:cNvPr id="0" name=""/>
        <dsp:cNvSpPr/>
      </dsp:nvSpPr>
      <dsp:spPr>
        <a:xfrm>
          <a:off x="5942518" y="0"/>
          <a:ext cx="2763467" cy="400027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solidFill>
            <a:schemeClr val="tx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бюджете области предусмотрено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42518" y="0"/>
        <a:ext cx="2763467" cy="1200083"/>
      </dsp:txXfrm>
    </dsp:sp>
    <dsp:sp modelId="{F53CC8DE-DCA7-46B2-A781-7F9D0229AB8B}">
      <dsp:nvSpPr>
        <dsp:cNvPr id="0" name=""/>
        <dsp:cNvSpPr/>
      </dsp:nvSpPr>
      <dsp:spPr>
        <a:xfrm>
          <a:off x="6218865" y="1200083"/>
          <a:ext cx="2210774" cy="2600180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02870" rIns="13716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51,3</a:t>
          </a:r>
          <a:r>
            <a:rPr lang="ru-RU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/>
          </a:r>
          <a:br>
            <a:rPr lang="ru-RU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3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млн. руб.</a:t>
          </a:r>
          <a:r>
            <a:rPr lang="ru-RU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2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18865" y="1200083"/>
        <a:ext cx="2210774" cy="260018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8EE71F-6D9B-447D-8FC1-013767C37D15}">
      <dsp:nvSpPr>
        <dsp:cNvPr id="0" name=""/>
        <dsp:cNvSpPr/>
      </dsp:nvSpPr>
      <dsp:spPr>
        <a:xfrm>
          <a:off x="473" y="245"/>
          <a:ext cx="8648553" cy="737956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Всего охват семей – </a:t>
          </a:r>
          <a:r>
            <a:rPr lang="ru-RU" sz="48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200</a:t>
          </a:r>
          <a:r>
            <a:rPr lang="ru-RU" sz="4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тыс.</a:t>
          </a:r>
          <a:endParaRPr lang="ru-RU" sz="4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3" y="245"/>
        <a:ext cx="8648553" cy="737956"/>
      </dsp:txXfrm>
    </dsp:sp>
    <dsp:sp modelId="{C20F9E7C-0425-4B68-895B-C1D530064F2F}">
      <dsp:nvSpPr>
        <dsp:cNvPr id="0" name=""/>
        <dsp:cNvSpPr/>
      </dsp:nvSpPr>
      <dsp:spPr>
        <a:xfrm>
          <a:off x="8914" y="819476"/>
          <a:ext cx="8631670" cy="809961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Малоимущим семьям</a:t>
          </a:r>
          <a:endParaRPr lang="ru-RU" sz="35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914" y="819476"/>
        <a:ext cx="8631670" cy="809961"/>
      </dsp:txXfrm>
    </dsp:sp>
    <dsp:sp modelId="{259664A5-E1A2-41FA-A666-BDEFABB06B6D}">
      <dsp:nvSpPr>
        <dsp:cNvPr id="0" name=""/>
        <dsp:cNvSpPr/>
      </dsp:nvSpPr>
      <dsp:spPr>
        <a:xfrm>
          <a:off x="25748" y="1754374"/>
          <a:ext cx="2787938" cy="2011513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Пособие на ребенка в размере – </a:t>
          </a:r>
          <a:r>
            <a:rPr lang="ru-RU" sz="24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521</a:t>
          </a: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руб.</a:t>
          </a:r>
          <a:b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Повышенный размер: </a:t>
          </a:r>
          <a:r>
            <a:rPr lang="ru-RU" sz="24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1041</a:t>
          </a: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руб. или </a:t>
          </a:r>
          <a:r>
            <a:rPr lang="ru-RU" sz="24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781</a:t>
          </a: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руб. </a:t>
          </a:r>
          <a:endParaRPr lang="ru-RU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748" y="1754374"/>
        <a:ext cx="2787938" cy="2011513"/>
      </dsp:txXfrm>
    </dsp:sp>
    <dsp:sp modelId="{B812BDDE-7CCA-4B7F-B973-CDFDA4139C06}">
      <dsp:nvSpPr>
        <dsp:cNvPr id="0" name=""/>
        <dsp:cNvSpPr/>
      </dsp:nvSpPr>
      <dsp:spPr>
        <a:xfrm>
          <a:off x="2930780" y="1754374"/>
          <a:ext cx="2787938" cy="2011513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Ежемесячная денежная выплата на детей 1-2 года жизни – </a:t>
          </a:r>
          <a:r>
            <a:rPr lang="ru-RU" sz="24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1 033</a:t>
          </a: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руб.</a:t>
          </a:r>
          <a:endParaRPr lang="ru-RU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30780" y="1754374"/>
        <a:ext cx="2787938" cy="2011513"/>
      </dsp:txXfrm>
    </dsp:sp>
    <dsp:sp modelId="{3F78FA02-4579-410E-973B-F310C3F23693}">
      <dsp:nvSpPr>
        <dsp:cNvPr id="0" name=""/>
        <dsp:cNvSpPr/>
      </dsp:nvSpPr>
      <dsp:spPr>
        <a:xfrm>
          <a:off x="5835812" y="1754374"/>
          <a:ext cx="2787938" cy="2011513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Выплата на полноценное питание –</a:t>
          </a:r>
          <a:b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24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1 365 </a:t>
          </a: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руб.</a:t>
          </a:r>
          <a:endParaRPr lang="ru-RU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35812" y="1754374"/>
        <a:ext cx="2787938" cy="201151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8EE71F-6D9B-447D-8FC1-013767C37D15}">
      <dsp:nvSpPr>
        <dsp:cNvPr id="0" name=""/>
        <dsp:cNvSpPr/>
      </dsp:nvSpPr>
      <dsp:spPr>
        <a:xfrm>
          <a:off x="473" y="245"/>
          <a:ext cx="8648553" cy="737956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Многодетным </a:t>
          </a:r>
          <a:r>
            <a:rPr lang="ru-RU" sz="36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семьям</a:t>
          </a:r>
          <a:endParaRPr lang="ru-RU" sz="3600" b="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3" y="245"/>
        <a:ext cx="8648553" cy="737956"/>
      </dsp:txXfrm>
    </dsp:sp>
    <dsp:sp modelId="{C20F9E7C-0425-4B68-895B-C1D530064F2F}">
      <dsp:nvSpPr>
        <dsp:cNvPr id="0" name=""/>
        <dsp:cNvSpPr/>
      </dsp:nvSpPr>
      <dsp:spPr>
        <a:xfrm>
          <a:off x="8914" y="819476"/>
          <a:ext cx="8631670" cy="809961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Мерами воспользовались </a:t>
          </a:r>
          <a:r>
            <a:rPr lang="ru-RU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49,5 </a:t>
          </a:r>
          <a:r>
            <a:rPr lang="ru-RU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тыс.</a:t>
          </a:r>
          <a:r>
            <a:rPr lang="ru-RU" sz="2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многодетных семей</a:t>
          </a:r>
          <a:endParaRPr lang="ru-RU" sz="25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914" y="819476"/>
        <a:ext cx="8631670" cy="809961"/>
      </dsp:txXfrm>
    </dsp:sp>
    <dsp:sp modelId="{259664A5-E1A2-41FA-A666-BDEFABB06B6D}">
      <dsp:nvSpPr>
        <dsp:cNvPr id="0" name=""/>
        <dsp:cNvSpPr/>
      </dsp:nvSpPr>
      <dsp:spPr>
        <a:xfrm>
          <a:off x="25748" y="1754374"/>
          <a:ext cx="2787938" cy="2011513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Компенсация</a:t>
          </a:r>
          <a:b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 коммунальные услуги </a:t>
          </a: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– </a:t>
          </a:r>
          <a:r>
            <a:rPr lang="ru-RU" sz="32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50</a:t>
          </a:r>
          <a:r>
            <a:rPr lang="ru-RU" sz="32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%</a:t>
          </a:r>
        </a:p>
      </dsp:txBody>
      <dsp:txXfrm>
        <a:off x="25748" y="1754374"/>
        <a:ext cx="2787938" cy="2011513"/>
      </dsp:txXfrm>
    </dsp:sp>
    <dsp:sp modelId="{B812BDDE-7CCA-4B7F-B973-CDFDA4139C06}">
      <dsp:nvSpPr>
        <dsp:cNvPr id="0" name=""/>
        <dsp:cNvSpPr/>
      </dsp:nvSpPr>
      <dsp:spPr>
        <a:xfrm>
          <a:off x="2930780" y="1754374"/>
          <a:ext cx="2787938" cy="2011513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Ежемесячная денежная выплата на каждого </a:t>
          </a: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ребенка –</a:t>
          </a:r>
          <a:b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28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521</a:t>
          </a: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руб.</a:t>
          </a:r>
          <a:endParaRPr lang="ru-RU" sz="2400" kern="1200" dirty="0" smtClean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30780" y="1754374"/>
        <a:ext cx="2787938" cy="2011513"/>
      </dsp:txXfrm>
    </dsp:sp>
    <dsp:sp modelId="{3F78FA02-4579-410E-973B-F310C3F23693}">
      <dsp:nvSpPr>
        <dsp:cNvPr id="0" name=""/>
        <dsp:cNvSpPr/>
      </dsp:nvSpPr>
      <dsp:spPr>
        <a:xfrm>
          <a:off x="5835812" y="1754374"/>
          <a:ext cx="2787938" cy="2011513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Выплата </a:t>
          </a: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 третьего </a:t>
          </a: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или </a:t>
          </a: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последующих детей </a:t>
          </a: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–</a:t>
          </a:r>
          <a:b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28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10 649 </a:t>
          </a: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руб.</a:t>
          </a:r>
          <a:endParaRPr lang="ru-RU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35812" y="1754374"/>
        <a:ext cx="2787938" cy="2011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273844"/>
            <a:ext cx="1478756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9" y="273844"/>
            <a:ext cx="4321969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00363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1" y="1369219"/>
            <a:ext cx="2900363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2367" b="66248"/>
          <a:stretch/>
        </p:blipFill>
        <p:spPr>
          <a:xfrm rot="16200000">
            <a:off x="-1703732" y="1703732"/>
            <a:ext cx="5143500" cy="17360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08567"/>
            <a:ext cx="9144000" cy="2373543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Меры социальной поддержки граждан </a:t>
            </a:r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 территории Ростовской области</a:t>
            </a:r>
            <a:endParaRPr lang="ru-RU" sz="4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987" y="4047643"/>
            <a:ext cx="8651631" cy="748161"/>
          </a:xfrm>
          <a:solidFill>
            <a:schemeClr val="bg1">
              <a:alpha val="62000"/>
            </a:schemeClr>
          </a:solidFill>
        </p:spPr>
        <p:txBody>
          <a:bodyPr>
            <a:no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Заместитель министра труда и социального развития Ростовской области 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Мельникова Анна Михайловна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gerb-_prozrachnyy-fon_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73287" y="123478"/>
            <a:ext cx="1291201" cy="14147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3740618"/>
            <a:ext cx="8640960" cy="0"/>
          </a:xfrm>
          <a:prstGeom prst="line">
            <a:avLst/>
          </a:prstGeom>
          <a:ln w="19050">
            <a:solidFill>
              <a:srgbClr val="7030A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93832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gerb-_prozrachnyy-fon_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597" y="117083"/>
            <a:ext cx="475844" cy="5213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5" name="Схема 4"/>
          <p:cNvGraphicFramePr/>
          <p:nvPr/>
        </p:nvGraphicFramePr>
        <p:xfrm>
          <a:off x="257907" y="1093437"/>
          <a:ext cx="8649500" cy="3986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952765" y="193164"/>
            <a:ext cx="7922669" cy="674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1" u="none" strike="noStrike" kern="1200" cap="none" spc="0" normalizeH="0" baseline="0" noProof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Система соцподдержки</a:t>
            </a:r>
            <a:endParaRPr kumimoji="0" lang="ru-RU" sz="4800" b="1" i="1" u="none" strike="noStrike" kern="1200" cap="none" spc="0" normalizeH="0" baseline="0" noProof="0" dirty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gerb-_prozrachnyy-fon_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597" y="117083"/>
            <a:ext cx="475844" cy="5213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5" name="Схема 4"/>
          <p:cNvGraphicFramePr/>
          <p:nvPr/>
        </p:nvGraphicFramePr>
        <p:xfrm>
          <a:off x="257907" y="1093437"/>
          <a:ext cx="8649500" cy="3986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952765" y="193164"/>
            <a:ext cx="7922669" cy="67417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i="1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Система </a:t>
            </a:r>
            <a:r>
              <a:rPr lang="ru-RU" sz="4800" b="1" i="1" dirty="0" err="1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соцподдержки</a:t>
            </a:r>
            <a:endParaRPr lang="ru-RU" sz="4800" b="1" i="1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gerb-_prozrachnyy-fon_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597" y="117083"/>
            <a:ext cx="475844" cy="5213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952765" y="193164"/>
            <a:ext cx="7922669" cy="67417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i="1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Изменения законодательства</a:t>
            </a:r>
            <a:endParaRPr lang="ru-RU" sz="4800" b="1" i="1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647950" y="997542"/>
          <a:ext cx="8508823" cy="3766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1668940" y="2762383"/>
            <a:ext cx="5077158" cy="12789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08567"/>
            <a:ext cx="9144000" cy="2373543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Меры социальной поддержки граждан </a:t>
            </a:r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 территории Ростовской области</a:t>
            </a:r>
            <a:endParaRPr lang="ru-RU" sz="4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987" y="4047643"/>
            <a:ext cx="8651631" cy="748161"/>
          </a:xfrm>
          <a:solidFill>
            <a:schemeClr val="bg1">
              <a:alpha val="62000"/>
            </a:schemeClr>
          </a:solidFill>
        </p:spPr>
        <p:txBody>
          <a:bodyPr>
            <a:no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Заместитель министра труда и социального развития Ростовской области 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Мельникова Анна Михайловна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gerb-_prozrachnyy-fon_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73287" y="123478"/>
            <a:ext cx="1291201" cy="14147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3740618"/>
            <a:ext cx="8640960" cy="0"/>
          </a:xfrm>
          <a:prstGeom prst="line">
            <a:avLst/>
          </a:prstGeom>
          <a:ln w="19050">
            <a:solidFill>
              <a:srgbClr val="7030A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9383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766" y="193164"/>
            <a:ext cx="7929062" cy="67417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i="1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Компенсации </a:t>
            </a:r>
            <a:r>
              <a:rPr lang="ru-RU" sz="4800" b="1" i="1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на </a:t>
            </a:r>
            <a:r>
              <a:rPr lang="ru-RU" sz="4800" b="1" i="1" dirty="0" err="1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ЖКУ</a:t>
            </a:r>
            <a:endParaRPr lang="ru-RU" sz="4800" b="1" i="1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graphicFrame>
        <p:nvGraphicFramePr>
          <p:cNvPr id="29" name="Диаграмма 28"/>
          <p:cNvGraphicFramePr/>
          <p:nvPr/>
        </p:nvGraphicFramePr>
        <p:xfrm>
          <a:off x="315456" y="520567"/>
          <a:ext cx="4768095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11016" y="4034861"/>
            <a:ext cx="4213913" cy="954107"/>
          </a:xfrm>
          <a:prstGeom prst="wedgeRectCallout">
            <a:avLst>
              <a:gd name="adj1" fmla="val -20938"/>
              <a:gd name="adj2" fmla="val -117255"/>
            </a:avLst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Получают компенсацию</a:t>
            </a:r>
            <a:b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более 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628,6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тыс. человек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58312" y="1547451"/>
            <a:ext cx="17968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Федеральные льготники –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261,2 тыс.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7341" y="1784051"/>
            <a:ext cx="17968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Региональные льготники –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367,4 тыс.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3" name="Схема 32"/>
          <p:cNvGraphicFramePr/>
          <p:nvPr/>
        </p:nvGraphicFramePr>
        <p:xfrm>
          <a:off x="5077158" y="901611"/>
          <a:ext cx="3747122" cy="3669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7" name="Рисунок 36" descr="gerb-_prozrachnyy-fon_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63597" y="117083"/>
            <a:ext cx="475844" cy="5213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724252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950" y="193164"/>
            <a:ext cx="7903484" cy="67417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i="1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Комплексное предоставление</a:t>
            </a:r>
            <a:endParaRPr lang="ru-RU" sz="4800" b="1" i="1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57907" y="1035893"/>
          <a:ext cx="8643106" cy="3874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Левая фигурная скобка 4"/>
          <p:cNvSpPr/>
          <p:nvPr/>
        </p:nvSpPr>
        <p:spPr>
          <a:xfrm rot="16200000">
            <a:off x="3257948" y="-428419"/>
            <a:ext cx="412439" cy="6512705"/>
          </a:xfrm>
          <a:prstGeom prst="leftBrace">
            <a:avLst>
              <a:gd name="adj1" fmla="val 8333"/>
              <a:gd name="adj2" fmla="val 49902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Левая фигурная скобка 5"/>
          <p:cNvSpPr/>
          <p:nvPr/>
        </p:nvSpPr>
        <p:spPr>
          <a:xfrm rot="16200000">
            <a:off x="7639714" y="1728091"/>
            <a:ext cx="406049" cy="2180493"/>
          </a:xfrm>
          <a:prstGeom prst="leftBrace">
            <a:avLst>
              <a:gd name="adj1" fmla="val 8333"/>
              <a:gd name="adj2" fmla="val 49902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gerb-_prozrachnyy-fon_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63597" y="117083"/>
            <a:ext cx="475844" cy="5213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724252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950" y="193164"/>
            <a:ext cx="7903484" cy="674171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Модернизация льготного проезда</a:t>
            </a:r>
            <a:endParaRPr lang="ru-RU" sz="3600" b="1" i="1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pic>
        <p:nvPicPr>
          <p:cNvPr id="7" name="Рисунок 6" descr="gerb-_prozrachnyy-fon_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597" y="117083"/>
            <a:ext cx="475844" cy="5213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8" name="Схема 7"/>
          <p:cNvGraphicFramePr/>
          <p:nvPr/>
        </p:nvGraphicFramePr>
        <p:xfrm>
          <a:off x="468923" y="955386"/>
          <a:ext cx="838093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724252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9160" y="193164"/>
            <a:ext cx="7929064" cy="67417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i="1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Компенсация капремонта</a:t>
            </a:r>
            <a:endParaRPr lang="ru-RU" sz="4800" b="1" i="1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pic>
        <p:nvPicPr>
          <p:cNvPr id="3" name="Рисунок 2" descr="gerb-_prozrachnyy-fon_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597" y="117083"/>
            <a:ext cx="475844" cy="5213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4" name="Схема 3"/>
          <p:cNvGraphicFramePr/>
          <p:nvPr/>
        </p:nvGraphicFramePr>
        <p:xfrm>
          <a:off x="238724" y="894060"/>
          <a:ext cx="861113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724252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9160" y="193164"/>
            <a:ext cx="7922669" cy="67417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i="1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Субсидии </a:t>
            </a:r>
            <a:r>
              <a:rPr lang="ru-RU" sz="4800" b="1" i="1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на </a:t>
            </a:r>
            <a:r>
              <a:rPr lang="ru-RU" sz="4800" b="1" i="1" dirty="0" err="1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ЖКУ</a:t>
            </a:r>
            <a:endParaRPr lang="ru-RU" sz="4800" b="1" i="1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pic>
        <p:nvPicPr>
          <p:cNvPr id="3" name="Рисунок 2" descr="gerb-_prozrachnyy-fon_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597" y="117083"/>
            <a:ext cx="475844" cy="5213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7" name="Схема 6"/>
          <p:cNvGraphicFramePr/>
          <p:nvPr/>
        </p:nvGraphicFramePr>
        <p:xfrm>
          <a:off x="264298" y="942597"/>
          <a:ext cx="871344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 flipH="1">
            <a:off x="2186887" y="3958137"/>
            <a:ext cx="599155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93164"/>
            <a:ext cx="7886700" cy="67417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i="1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Выплаты донорам</a:t>
            </a:r>
            <a:endParaRPr lang="ru-RU" sz="4800" b="1" i="1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pic>
        <p:nvPicPr>
          <p:cNvPr id="3" name="Рисунок 2" descr="gerb-_prozrachnyy-fon_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597" y="117083"/>
            <a:ext cx="475844" cy="5213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4" name="Схема 3"/>
          <p:cNvGraphicFramePr/>
          <p:nvPr/>
        </p:nvGraphicFramePr>
        <p:xfrm>
          <a:off x="257907" y="878651"/>
          <a:ext cx="86814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7192" y="2570560"/>
            <a:ext cx="7065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доноров – </a:t>
            </a: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11 425 </a:t>
            </a:r>
            <a:r>
              <a:rPr lang="ru-RU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765" y="193164"/>
            <a:ext cx="7922669" cy="67417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i="1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Пособия на погребение</a:t>
            </a:r>
            <a:endParaRPr lang="ru-RU" sz="4800" b="1" i="1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pic>
        <p:nvPicPr>
          <p:cNvPr id="3" name="Рисунок 2" descr="gerb-_prozrachnyy-fon_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597" y="117083"/>
            <a:ext cx="475844" cy="5213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6" name="Схема 5"/>
          <p:cNvGraphicFramePr/>
          <p:nvPr/>
        </p:nvGraphicFramePr>
        <p:xfrm>
          <a:off x="206751" y="1000147"/>
          <a:ext cx="8707049" cy="4000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Стрелка вправо 6"/>
          <p:cNvSpPr/>
          <p:nvPr/>
        </p:nvSpPr>
        <p:spPr>
          <a:xfrm rot="16200000">
            <a:off x="5115525" y="3283527"/>
            <a:ext cx="1067865" cy="44760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1528248" y="3465762"/>
            <a:ext cx="1553845" cy="274960"/>
          </a:xfrm>
          <a:prstGeom prst="wedgeRectCallout">
            <a:avLst>
              <a:gd name="adj1" fmla="val -21996"/>
              <a:gd name="adj2" fmla="val 11802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Федеральный</a:t>
            </a:r>
            <a:endParaRPr lang="ru-RU" sz="1600" b="1" dirty="0"/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1604977" y="2084575"/>
            <a:ext cx="1502992" cy="274960"/>
          </a:xfrm>
          <a:prstGeom prst="wedgeRectCallout">
            <a:avLst>
              <a:gd name="adj1" fmla="val -21673"/>
              <a:gd name="adj2" fmla="val 1064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Областной</a:t>
            </a:r>
            <a:endParaRPr lang="ru-RU" sz="1600" b="1" dirty="0"/>
          </a:p>
        </p:txBody>
      </p:sp>
    </p:spTree>
    <p:extLst>
      <p:ext uri="{BB962C8B-B14F-4D97-AF65-F5344CB8AC3E}">
        <p14:creationId xmlns="" xmlns:p14="http://schemas.microsoft.com/office/powerpoint/2010/main" val="1724252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765" y="193164"/>
            <a:ext cx="7922669" cy="67417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i="1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Система </a:t>
            </a:r>
            <a:r>
              <a:rPr lang="ru-RU" sz="4800" b="1" i="1" dirty="0" err="1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соцподдержки</a:t>
            </a:r>
            <a:endParaRPr lang="ru-RU" sz="4800" b="1" i="1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pic>
        <p:nvPicPr>
          <p:cNvPr id="3" name="Рисунок 2" descr="gerb-_prozrachnyy-fon_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597" y="117083"/>
            <a:ext cx="475844" cy="5213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8" name="Схема 7"/>
          <p:cNvGraphicFramePr/>
          <p:nvPr/>
        </p:nvGraphicFramePr>
        <p:xfrm>
          <a:off x="257907" y="1093437"/>
          <a:ext cx="8649500" cy="3986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336</Words>
  <Application>Microsoft Office PowerPoint</Application>
  <PresentationFormat>Экран (16:9)</PresentationFormat>
  <Paragraphs>91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Меры социальной поддержки граждан на территории Ростовской области</vt:lpstr>
      <vt:lpstr>Компенсации на ЖКУ</vt:lpstr>
      <vt:lpstr>Комплексное предоставление</vt:lpstr>
      <vt:lpstr>Модернизация льготного проезда</vt:lpstr>
      <vt:lpstr>Компенсация капремонта</vt:lpstr>
      <vt:lpstr>Субсидии на ЖКУ</vt:lpstr>
      <vt:lpstr>Выплаты донорам</vt:lpstr>
      <vt:lpstr>Пособия на погребение</vt:lpstr>
      <vt:lpstr>Система соцподдержки</vt:lpstr>
      <vt:lpstr>Слайд 10</vt:lpstr>
      <vt:lpstr>Система соцподдержки</vt:lpstr>
      <vt:lpstr>Изменения законодательства</vt:lpstr>
      <vt:lpstr>Меры социальной поддержки граждан на территории Ростовской области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Лесовой Алексей</cp:lastModifiedBy>
  <cp:revision>65</cp:revision>
  <dcterms:created xsi:type="dcterms:W3CDTF">2014-11-21T11:00:06Z</dcterms:created>
  <dcterms:modified xsi:type="dcterms:W3CDTF">2024-04-16T16:11:31Z</dcterms:modified>
</cp:coreProperties>
</file>