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85" r:id="rId4"/>
    <p:sldId id="291" r:id="rId5"/>
    <p:sldId id="277" r:id="rId6"/>
    <p:sldId id="294" r:id="rId7"/>
    <p:sldId id="258" r:id="rId8"/>
    <p:sldId id="286" r:id="rId9"/>
    <p:sldId id="292" r:id="rId10"/>
    <p:sldId id="288" r:id="rId11"/>
    <p:sldId id="289" r:id="rId12"/>
    <p:sldId id="271" r:id="rId13"/>
    <p:sldId id="274" r:id="rId14"/>
    <p:sldId id="29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30E"/>
    <a:srgbClr val="395DA7"/>
    <a:srgbClr val="84BCE5"/>
    <a:srgbClr val="E2EFF8"/>
    <a:srgbClr val="D6E8F6"/>
    <a:srgbClr val="E7F1F9"/>
    <a:srgbClr val="C8E1F3"/>
    <a:srgbClr val="E7F2FA"/>
    <a:srgbClr val="CFD5EA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45" d="100"/>
          <a:sy n="45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BE80-9F91-4575-BAB8-E52C502313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4FCFB-4A1F-4695-B62B-8A15DE407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CFB-4A1F-4695-B62B-8A15DE407C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2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EDBAF-0C67-4029-97B2-B49E566DDC31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4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FCFB-4A1F-4695-B62B-8A15DE407C4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8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8A2B5-F40D-4760-8656-59F6A49FB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5D85E5-CB0E-474C-991A-2FEAC3C29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46802-21DF-4DD9-A9FF-52B7F894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9377E-66AC-4C6E-BB33-26EEF1D1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058F9-7011-4BDA-B3A5-928AC506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5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C5CD-E4BE-423A-80C6-26745B2B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44D487-C9AD-4DD9-B1A6-045E6EAE5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0EE40A-CB3E-4486-B4FA-5F2C77A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1897E-0B65-4B15-96A6-2342303B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2C2DBA-F169-445C-94B9-FD8144AE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0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29AF4D-2DD4-4D53-8AFA-3096DEF21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E93F6C-47F3-4735-8263-A97239C1F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BA9BB-2C97-41C4-8357-089D4E3A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F0179F-3233-480A-A9EB-846808DB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94B4A-C857-4B4F-BCF4-DB78F773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5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09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6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1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6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74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3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3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3A67F-CFF4-4D58-9667-9A2384D0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4B167-0D8F-4B58-ADD5-EF0AC33C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818652-B38D-47E2-A7CE-57A0B142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80CED-5D7B-4245-92BE-3C8C0749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1D719-B1CA-4F5E-B0F2-2DAD301D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75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3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9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53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1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41A68-23F9-4321-A0C6-3520DC36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DE245-5FF0-49D3-9BAC-345EF5F60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BCC16E-AD61-44A3-9EA8-9E038132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C3977-F41D-4BC6-8AB5-5CABE40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7B8E1-DB4D-46DD-9201-EBEB2230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7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27C14-83A6-4BFC-8B4F-D2E7C544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B9E7DC-1B50-4FF1-A1E9-C52BCB0AF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48AB54-CDDB-4C0E-A314-FC3CABD5A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86B6C6-F16E-467B-BF90-D2B6377A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612931-36D6-4A96-BC71-29D48A19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DED62C-EEE1-4293-A831-6E626156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6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A241-4720-4DD6-8C12-EE14873B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7933CC-1A1F-4B7C-AE02-CC0BE799B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2DCE27-43FC-4FAA-9AD1-FBE10F09A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1CD29C-0218-4D1F-B125-D0FF23A44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A9B18C-105D-48C0-BE7B-852F7BB3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F767ED-84A3-4321-AC9E-0C523DC5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80C7B6-E1E9-4E08-B048-22C04744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5EC28A-2811-4DE0-9603-BB70F92F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479F8-8FC4-4A4E-A4BB-F48EB140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0BB76B-9803-43C3-A641-1941DD2A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09B48E-4E7A-41DD-A936-D6E2A2F8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E416E6-6E1F-41CF-8EC3-7C7A4272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9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FED087-63F4-4132-A717-987886BC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95999E-748C-4B2F-AD21-C23AD6D4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BD99FE-1F75-4DCA-9BF2-37E17C11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24528-59C6-4D4B-8DDD-5D6FAEEB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BD94B-5BC2-4566-A47E-672F20211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A762-A32B-49AD-90C6-ADFAE6E6F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63F255-D799-4CD2-A099-7937DF1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8F2464-0DC9-42BB-A27B-AE36310B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BE5AF-F733-4B79-8463-01AAFBF3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7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D6998-4C31-446A-8AC0-8046041E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EC0ACC-D80E-405B-A3F1-D2937DE1F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661B9A-B3B9-450E-BD9C-ED68E250B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AAD3AC-358C-43D4-A11F-736E819A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E1B9BC-5F05-455E-BF4B-CF15957B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153DE4-0843-44EF-8863-73DC86D9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6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037B8-9D33-4263-9F25-5DFE9FC4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B1F5C0-8BEF-4F7E-9BC9-CE5D1A572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F00F8F-5F74-48FD-98DC-05DF7A437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C2EB-7B4F-4630-9149-6AC66A99AE6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84990-D675-46B4-9188-64562F05C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5FEEE-6DD8-4398-9BE9-D04CB58B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8186-329F-42D8-8454-78A5DCD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A45041-6279-4863-A780-FA80D5E9DC69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E20DB2-3C04-41CA-B4FA-B8C7468F0F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mailto:office@ligaprofot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8.jpe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7.png"/><Relationship Id="rId17" Type="http://schemas.openxmlformats.org/officeDocument/2006/relationships/image" Target="../media/image27.jpeg"/><Relationship Id="rId2" Type="http://schemas.openxmlformats.org/officeDocument/2006/relationships/image" Target="../media/image20.jpg"/><Relationship Id="rId16" Type="http://schemas.openxmlformats.org/officeDocument/2006/relationships/image" Target="../media/image26.jp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6.png"/><Relationship Id="rId5" Type="http://schemas.openxmlformats.org/officeDocument/2006/relationships/image" Target="../media/image23.jp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29.jpeg"/><Relationship Id="rId4" Type="http://schemas.openxmlformats.org/officeDocument/2006/relationships/image" Target="../media/image22.jp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2.jpeg"/><Relationship Id="rId5" Type="http://schemas.openxmlformats.org/officeDocument/2006/relationships/image" Target="../media/image6.pn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mailto:office@ligaprofot.ru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mailto:office@ligaprofot.ru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mailto:office@ligaprofot.ru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mailto:office@ligaprofot.ru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mailto:office@ligaprofot.ru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sv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mailto:office@ligaprofot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8.jpe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9AF9EF-FC37-44D8-A8C2-8B3C20E3F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97" y="0"/>
            <a:ext cx="3784736" cy="1686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D4A9341-4FCC-407C-B264-22DDD4A21CFD}"/>
              </a:ext>
            </a:extLst>
          </p:cNvPr>
          <p:cNvSpPr txBox="1"/>
          <p:nvPr/>
        </p:nvSpPr>
        <p:spPr>
          <a:xfrm>
            <a:off x="1678104" y="4861610"/>
            <a:ext cx="6728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Генеральный директор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ООО «Центр организации труда и производственной безопасности «</a:t>
            </a:r>
            <a:r>
              <a:rPr lang="ru-RU" sz="2400" dirty="0" err="1">
                <a:cs typeface="Times New Roman" panose="02020603050405020304" pitchFamily="18" charset="0"/>
              </a:rPr>
              <a:t>ЛигаПРОФ</a:t>
            </a:r>
            <a:r>
              <a:rPr lang="ru-RU" sz="2400" dirty="0"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4A9341-4FCC-407C-B264-22DDD4A21CFD}"/>
              </a:ext>
            </a:extLst>
          </p:cNvPr>
          <p:cNvSpPr txBox="1"/>
          <p:nvPr/>
        </p:nvSpPr>
        <p:spPr>
          <a:xfrm>
            <a:off x="5203009" y="4487925"/>
            <a:ext cx="396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Ирина Таранушина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649" y="103043"/>
            <a:ext cx="1309198" cy="13091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0" name="object 18"/>
          <p:cNvSpPr/>
          <p:nvPr/>
        </p:nvSpPr>
        <p:spPr>
          <a:xfrm>
            <a:off x="0" y="5828524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8"/>
          <p:cNvSpPr txBox="1"/>
          <p:nvPr/>
        </p:nvSpPr>
        <p:spPr>
          <a:xfrm>
            <a:off x="725864" y="1850743"/>
            <a:ext cx="7225935" cy="2304477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4400" b="1" spc="93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Аутсорсинг услуг по охране труда: риски, возможности, пути повышения качества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673296-DA50-408F-A600-9D562C7512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r="21824"/>
          <a:stretch/>
        </p:blipFill>
        <p:spPr>
          <a:xfrm>
            <a:off x="8406765" y="1562911"/>
            <a:ext cx="3287961" cy="47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8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ectangle 29"/>
          <p:cNvSpPr>
            <a:spLocks noChangeArrowheads="1"/>
          </p:cNvSpPr>
          <p:nvPr/>
        </p:nvSpPr>
        <p:spPr bwMode="auto">
          <a:xfrm>
            <a:off x="1140809" y="-5798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197585" y="153273"/>
            <a:ext cx="2515135" cy="774386"/>
            <a:chOff x="140660" y="854223"/>
            <a:chExt cx="3911340" cy="1166264"/>
          </a:xfrm>
        </p:grpSpPr>
        <p:pic>
          <p:nvPicPr>
            <p:cNvPr id="66" name="imag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0" y="911605"/>
              <a:ext cx="993342" cy="110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Group 26"/>
            <p:cNvGrpSpPr>
              <a:grpSpLocks/>
            </p:cNvGrpSpPr>
            <p:nvPr/>
          </p:nvGrpSpPr>
          <p:grpSpPr bwMode="auto">
            <a:xfrm>
              <a:off x="1408715" y="912326"/>
              <a:ext cx="584050" cy="619760"/>
              <a:chOff x="0" y="0"/>
              <a:chExt cx="893" cy="1057"/>
            </a:xfrm>
          </p:grpSpPr>
          <p:sp>
            <p:nvSpPr>
              <p:cNvPr id="88" name="AutoShape 27"/>
              <p:cNvSpPr>
                <a:spLocks/>
              </p:cNvSpPr>
              <p:nvPr/>
            </p:nvSpPr>
            <p:spPr bwMode="auto">
              <a:xfrm>
                <a:off x="0" y="0"/>
                <a:ext cx="893" cy="1057"/>
              </a:xfrm>
              <a:custGeom>
                <a:avLst/>
                <a:gdLst>
                  <a:gd name="T0" fmla="*/ 0 w 893"/>
                  <a:gd name="T1" fmla="*/ 0 h 1057"/>
                  <a:gd name="T2" fmla="*/ 530 w 893"/>
                  <a:gd name="T3" fmla="*/ 1057 h 1057"/>
                  <a:gd name="T4" fmla="*/ 681 w 893"/>
                  <a:gd name="T5" fmla="*/ 1038 h 1057"/>
                  <a:gd name="T6" fmla="*/ 796 w 893"/>
                  <a:gd name="T7" fmla="*/ 980 h 1057"/>
                  <a:gd name="T8" fmla="*/ 868 w 893"/>
                  <a:gd name="T9" fmla="*/ 889 h 1057"/>
                  <a:gd name="T10" fmla="*/ 887 w 893"/>
                  <a:gd name="T11" fmla="*/ 822 h 1057"/>
                  <a:gd name="T12" fmla="*/ 272 w 893"/>
                  <a:gd name="T13" fmla="*/ 613 h 1057"/>
                  <a:gd name="T14" fmla="*/ 824 w 893"/>
                  <a:gd name="T15" fmla="*/ 576 h 1057"/>
                  <a:gd name="T16" fmla="*/ 702 w 893"/>
                  <a:gd name="T17" fmla="*/ 503 h 1057"/>
                  <a:gd name="T18" fmla="*/ 802 w 893"/>
                  <a:gd name="T19" fmla="*/ 424 h 1057"/>
                  <a:gd name="T20" fmla="*/ 272 w 893"/>
                  <a:gd name="T21" fmla="*/ 221 h 1057"/>
                  <a:gd name="T22" fmla="*/ 851 w 893"/>
                  <a:gd name="T23" fmla="*/ 206 h 1057"/>
                  <a:gd name="T24" fmla="*/ 807 w 893"/>
                  <a:gd name="T25" fmla="*/ 110 h 1057"/>
                  <a:gd name="T26" fmla="*/ 721 w 893"/>
                  <a:gd name="T27" fmla="*/ 40 h 1057"/>
                  <a:gd name="T28" fmla="*/ 603 w 893"/>
                  <a:gd name="T29" fmla="*/ 4 h 1057"/>
                  <a:gd name="T30" fmla="*/ 851 w 893"/>
                  <a:gd name="T31" fmla="*/ 613 h 1057"/>
                  <a:gd name="T32" fmla="*/ 539 w 893"/>
                  <a:gd name="T33" fmla="*/ 620 h 1057"/>
                  <a:gd name="T34" fmla="*/ 605 w 893"/>
                  <a:gd name="T35" fmla="*/ 671 h 1057"/>
                  <a:gd name="T36" fmla="*/ 606 w 893"/>
                  <a:gd name="T37" fmla="*/ 762 h 1057"/>
                  <a:gd name="T38" fmla="*/ 543 w 893"/>
                  <a:gd name="T39" fmla="*/ 816 h 1057"/>
                  <a:gd name="T40" fmla="*/ 887 w 893"/>
                  <a:gd name="T41" fmla="*/ 822 h 1057"/>
                  <a:gd name="T42" fmla="*/ 885 w 893"/>
                  <a:gd name="T43" fmla="*/ 693 h 1057"/>
                  <a:gd name="T44" fmla="*/ 851 w 893"/>
                  <a:gd name="T45" fmla="*/ 613 h 1057"/>
                  <a:gd name="T46" fmla="*/ 469 w 893"/>
                  <a:gd name="T47" fmla="*/ 221 h 1057"/>
                  <a:gd name="T48" fmla="*/ 518 w 893"/>
                  <a:gd name="T49" fmla="*/ 228 h 1057"/>
                  <a:gd name="T50" fmla="*/ 553 w 893"/>
                  <a:gd name="T51" fmla="*/ 248 h 1057"/>
                  <a:gd name="T52" fmla="*/ 574 w 893"/>
                  <a:gd name="T53" fmla="*/ 279 h 1057"/>
                  <a:gd name="T54" fmla="*/ 581 w 893"/>
                  <a:gd name="T55" fmla="*/ 317 h 1057"/>
                  <a:gd name="T56" fmla="*/ 574 w 893"/>
                  <a:gd name="T57" fmla="*/ 360 h 1057"/>
                  <a:gd name="T58" fmla="*/ 551 w 893"/>
                  <a:gd name="T59" fmla="*/ 394 h 1057"/>
                  <a:gd name="T60" fmla="*/ 515 w 893"/>
                  <a:gd name="T61" fmla="*/ 417 h 1057"/>
                  <a:gd name="T62" fmla="*/ 465 w 893"/>
                  <a:gd name="T63" fmla="*/ 424 h 1057"/>
                  <a:gd name="T64" fmla="*/ 818 w 893"/>
                  <a:gd name="T65" fmla="*/ 407 h 1057"/>
                  <a:gd name="T66" fmla="*/ 856 w 893"/>
                  <a:gd name="T67" fmla="*/ 264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3" h="1057">
                    <a:moveTo>
                      <a:pt x="532" y="0"/>
                    </a:moveTo>
                    <a:lnTo>
                      <a:pt x="0" y="0"/>
                    </a:lnTo>
                    <a:lnTo>
                      <a:pt x="0" y="1057"/>
                    </a:lnTo>
                    <a:lnTo>
                      <a:pt x="530" y="1057"/>
                    </a:lnTo>
                    <a:lnTo>
                      <a:pt x="610" y="1052"/>
                    </a:lnTo>
                    <a:lnTo>
                      <a:pt x="681" y="1038"/>
                    </a:lnTo>
                    <a:lnTo>
                      <a:pt x="743" y="1014"/>
                    </a:lnTo>
                    <a:lnTo>
                      <a:pt x="796" y="980"/>
                    </a:lnTo>
                    <a:lnTo>
                      <a:pt x="838" y="938"/>
                    </a:lnTo>
                    <a:lnTo>
                      <a:pt x="868" y="889"/>
                    </a:lnTo>
                    <a:lnTo>
                      <a:pt x="886" y="832"/>
                    </a:lnTo>
                    <a:lnTo>
                      <a:pt x="887" y="822"/>
                    </a:lnTo>
                    <a:lnTo>
                      <a:pt x="272" y="822"/>
                    </a:lnTo>
                    <a:lnTo>
                      <a:pt x="272" y="613"/>
                    </a:lnTo>
                    <a:lnTo>
                      <a:pt x="851" y="613"/>
                    </a:lnTo>
                    <a:lnTo>
                      <a:pt x="824" y="576"/>
                    </a:lnTo>
                    <a:lnTo>
                      <a:pt x="771" y="534"/>
                    </a:lnTo>
                    <a:lnTo>
                      <a:pt x="702" y="503"/>
                    </a:lnTo>
                    <a:lnTo>
                      <a:pt x="770" y="461"/>
                    </a:lnTo>
                    <a:lnTo>
                      <a:pt x="802" y="424"/>
                    </a:lnTo>
                    <a:lnTo>
                      <a:pt x="272" y="424"/>
                    </a:lnTo>
                    <a:lnTo>
                      <a:pt x="272" y="221"/>
                    </a:lnTo>
                    <a:lnTo>
                      <a:pt x="852" y="221"/>
                    </a:lnTo>
                    <a:lnTo>
                      <a:pt x="851" y="206"/>
                    </a:lnTo>
                    <a:lnTo>
                      <a:pt x="834" y="155"/>
                    </a:lnTo>
                    <a:lnTo>
                      <a:pt x="807" y="110"/>
                    </a:lnTo>
                    <a:lnTo>
                      <a:pt x="769" y="71"/>
                    </a:lnTo>
                    <a:lnTo>
                      <a:pt x="721" y="40"/>
                    </a:lnTo>
                    <a:lnTo>
                      <a:pt x="666" y="18"/>
                    </a:lnTo>
                    <a:lnTo>
                      <a:pt x="603" y="4"/>
                    </a:lnTo>
                    <a:lnTo>
                      <a:pt x="532" y="0"/>
                    </a:lnTo>
                    <a:close/>
                    <a:moveTo>
                      <a:pt x="851" y="613"/>
                    </a:moveTo>
                    <a:lnTo>
                      <a:pt x="482" y="613"/>
                    </a:lnTo>
                    <a:lnTo>
                      <a:pt x="539" y="620"/>
                    </a:lnTo>
                    <a:lnTo>
                      <a:pt x="581" y="639"/>
                    </a:lnTo>
                    <a:lnTo>
                      <a:pt x="605" y="671"/>
                    </a:lnTo>
                    <a:lnTo>
                      <a:pt x="614" y="716"/>
                    </a:lnTo>
                    <a:lnTo>
                      <a:pt x="606" y="762"/>
                    </a:lnTo>
                    <a:lnTo>
                      <a:pt x="582" y="796"/>
                    </a:lnTo>
                    <a:lnTo>
                      <a:pt x="543" y="816"/>
                    </a:lnTo>
                    <a:lnTo>
                      <a:pt x="489" y="822"/>
                    </a:lnTo>
                    <a:lnTo>
                      <a:pt x="887" y="822"/>
                    </a:lnTo>
                    <a:lnTo>
                      <a:pt x="893" y="769"/>
                    </a:lnTo>
                    <a:lnTo>
                      <a:pt x="885" y="693"/>
                    </a:lnTo>
                    <a:lnTo>
                      <a:pt x="862" y="629"/>
                    </a:lnTo>
                    <a:lnTo>
                      <a:pt x="851" y="613"/>
                    </a:lnTo>
                    <a:close/>
                    <a:moveTo>
                      <a:pt x="852" y="221"/>
                    </a:moveTo>
                    <a:lnTo>
                      <a:pt x="469" y="221"/>
                    </a:lnTo>
                    <a:lnTo>
                      <a:pt x="495" y="223"/>
                    </a:lnTo>
                    <a:lnTo>
                      <a:pt x="518" y="228"/>
                    </a:lnTo>
                    <a:lnTo>
                      <a:pt x="537" y="236"/>
                    </a:lnTo>
                    <a:lnTo>
                      <a:pt x="553" y="248"/>
                    </a:lnTo>
                    <a:lnTo>
                      <a:pt x="565" y="263"/>
                    </a:lnTo>
                    <a:lnTo>
                      <a:pt x="574" y="279"/>
                    </a:lnTo>
                    <a:lnTo>
                      <a:pt x="579" y="298"/>
                    </a:lnTo>
                    <a:lnTo>
                      <a:pt x="581" y="317"/>
                    </a:lnTo>
                    <a:lnTo>
                      <a:pt x="579" y="340"/>
                    </a:lnTo>
                    <a:lnTo>
                      <a:pt x="574" y="360"/>
                    </a:lnTo>
                    <a:lnTo>
                      <a:pt x="564" y="378"/>
                    </a:lnTo>
                    <a:lnTo>
                      <a:pt x="551" y="394"/>
                    </a:lnTo>
                    <a:lnTo>
                      <a:pt x="535" y="407"/>
                    </a:lnTo>
                    <a:lnTo>
                      <a:pt x="515" y="417"/>
                    </a:lnTo>
                    <a:lnTo>
                      <a:pt x="492" y="422"/>
                    </a:lnTo>
                    <a:lnTo>
                      <a:pt x="465" y="424"/>
                    </a:lnTo>
                    <a:lnTo>
                      <a:pt x="802" y="424"/>
                    </a:lnTo>
                    <a:lnTo>
                      <a:pt x="818" y="407"/>
                    </a:lnTo>
                    <a:lnTo>
                      <a:pt x="847" y="341"/>
                    </a:lnTo>
                    <a:lnTo>
                      <a:pt x="856" y="264"/>
                    </a:lnTo>
                    <a:lnTo>
                      <a:pt x="852" y="221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" name="Group 24"/>
            <p:cNvGrpSpPr>
              <a:grpSpLocks/>
            </p:cNvGrpSpPr>
            <p:nvPr/>
          </p:nvGrpSpPr>
          <p:grpSpPr bwMode="auto">
            <a:xfrm>
              <a:off x="2065079" y="911605"/>
              <a:ext cx="555231" cy="620481"/>
              <a:chOff x="0" y="0"/>
              <a:chExt cx="889" cy="1056"/>
            </a:xfrm>
          </p:grpSpPr>
          <p:sp>
            <p:nvSpPr>
              <p:cNvPr id="87" name="Freeform 25"/>
              <p:cNvSpPr>
                <a:spLocks/>
              </p:cNvSpPr>
              <p:nvPr/>
            </p:nvSpPr>
            <p:spPr bwMode="auto">
              <a:xfrm>
                <a:off x="0" y="0"/>
                <a:ext cx="889" cy="1056"/>
              </a:xfrm>
              <a:custGeom>
                <a:avLst/>
                <a:gdLst>
                  <a:gd name="T0" fmla="*/ 889 w 889"/>
                  <a:gd name="T1" fmla="*/ 0 h 1056"/>
                  <a:gd name="T2" fmla="*/ 614 w 889"/>
                  <a:gd name="T3" fmla="*/ 0 h 1056"/>
                  <a:gd name="T4" fmla="*/ 614 w 889"/>
                  <a:gd name="T5" fmla="*/ 406 h 1056"/>
                  <a:gd name="T6" fmla="*/ 275 w 889"/>
                  <a:gd name="T7" fmla="*/ 406 h 1056"/>
                  <a:gd name="T8" fmla="*/ 275 w 889"/>
                  <a:gd name="T9" fmla="*/ 0 h 1056"/>
                  <a:gd name="T10" fmla="*/ 0 w 889"/>
                  <a:gd name="T11" fmla="*/ 0 h 1056"/>
                  <a:gd name="T12" fmla="*/ 0 w 889"/>
                  <a:gd name="T13" fmla="*/ 406 h 1056"/>
                  <a:gd name="T14" fmla="*/ 0 w 889"/>
                  <a:gd name="T15" fmla="*/ 652 h 1056"/>
                  <a:gd name="T16" fmla="*/ 0 w 889"/>
                  <a:gd name="T17" fmla="*/ 1056 h 1056"/>
                  <a:gd name="T18" fmla="*/ 275 w 889"/>
                  <a:gd name="T19" fmla="*/ 1056 h 1056"/>
                  <a:gd name="T20" fmla="*/ 275 w 889"/>
                  <a:gd name="T21" fmla="*/ 652 h 1056"/>
                  <a:gd name="T22" fmla="*/ 614 w 889"/>
                  <a:gd name="T23" fmla="*/ 652 h 1056"/>
                  <a:gd name="T24" fmla="*/ 614 w 889"/>
                  <a:gd name="T25" fmla="*/ 1056 h 1056"/>
                  <a:gd name="T26" fmla="*/ 889 w 889"/>
                  <a:gd name="T27" fmla="*/ 1056 h 1056"/>
                  <a:gd name="T28" fmla="*/ 889 w 889"/>
                  <a:gd name="T29" fmla="*/ 652 h 1056"/>
                  <a:gd name="T30" fmla="*/ 889 w 889"/>
                  <a:gd name="T31" fmla="*/ 406 h 1056"/>
                  <a:gd name="T32" fmla="*/ 889 w 889"/>
                  <a:gd name="T3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9" h="1056">
                    <a:moveTo>
                      <a:pt x="889" y="0"/>
                    </a:moveTo>
                    <a:lnTo>
                      <a:pt x="614" y="0"/>
                    </a:lnTo>
                    <a:lnTo>
                      <a:pt x="614" y="406"/>
                    </a:lnTo>
                    <a:lnTo>
                      <a:pt x="275" y="406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6"/>
                    </a:lnTo>
                    <a:lnTo>
                      <a:pt x="0" y="652"/>
                    </a:lnTo>
                    <a:lnTo>
                      <a:pt x="0" y="1056"/>
                    </a:lnTo>
                    <a:lnTo>
                      <a:pt x="275" y="1056"/>
                    </a:lnTo>
                    <a:lnTo>
                      <a:pt x="275" y="652"/>
                    </a:lnTo>
                    <a:lnTo>
                      <a:pt x="614" y="652"/>
                    </a:lnTo>
                    <a:lnTo>
                      <a:pt x="614" y="1056"/>
                    </a:lnTo>
                    <a:lnTo>
                      <a:pt x="889" y="1056"/>
                    </a:lnTo>
                    <a:lnTo>
                      <a:pt x="889" y="652"/>
                    </a:lnTo>
                    <a:lnTo>
                      <a:pt x="889" y="406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>
              <a:off x="2692624" y="854223"/>
              <a:ext cx="721136" cy="677863"/>
              <a:chOff x="0" y="0"/>
              <a:chExt cx="1066" cy="1067"/>
            </a:xfrm>
          </p:grpSpPr>
          <p:pic>
            <p:nvPicPr>
              <p:cNvPr id="84" name="Picture 2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" y="163"/>
                <a:ext cx="342" cy="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"/>
                <a:ext cx="1066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AutoShape 21"/>
              <p:cNvSpPr>
                <a:spLocks/>
              </p:cNvSpPr>
              <p:nvPr/>
            </p:nvSpPr>
            <p:spPr bwMode="auto">
              <a:xfrm>
                <a:off x="34" y="0"/>
                <a:ext cx="998" cy="1067"/>
              </a:xfrm>
              <a:custGeom>
                <a:avLst/>
                <a:gdLst>
                  <a:gd name="T0" fmla="+- 0 585 34"/>
                  <a:gd name="T1" fmla="*/ T0 w 998"/>
                  <a:gd name="T2" fmla="*/ 950 h 1067"/>
                  <a:gd name="T3" fmla="+- 0 583 34"/>
                  <a:gd name="T4" fmla="*/ T3 w 998"/>
                  <a:gd name="T5" fmla="*/ 941 h 1067"/>
                  <a:gd name="T6" fmla="+- 0 554 34"/>
                  <a:gd name="T7" fmla="*/ T6 w 998"/>
                  <a:gd name="T8" fmla="*/ 943 h 1067"/>
                  <a:gd name="T9" fmla="+- 0 515 34"/>
                  <a:gd name="T10" fmla="*/ T9 w 998"/>
                  <a:gd name="T11" fmla="*/ 943 h 1067"/>
                  <a:gd name="T12" fmla="+- 0 474 34"/>
                  <a:gd name="T13" fmla="*/ T12 w 998"/>
                  <a:gd name="T14" fmla="*/ 939 h 1067"/>
                  <a:gd name="T15" fmla="+- 0 431 34"/>
                  <a:gd name="T16" fmla="*/ T15 w 998"/>
                  <a:gd name="T17" fmla="*/ 931 h 1067"/>
                  <a:gd name="T18" fmla="+- 0 384 34"/>
                  <a:gd name="T19" fmla="*/ T18 w 998"/>
                  <a:gd name="T20" fmla="*/ 916 h 1067"/>
                  <a:gd name="T21" fmla="+- 0 333 34"/>
                  <a:gd name="T22" fmla="*/ T21 w 998"/>
                  <a:gd name="T23" fmla="*/ 892 h 1067"/>
                  <a:gd name="T24" fmla="+- 0 273 34"/>
                  <a:gd name="T25" fmla="*/ T24 w 998"/>
                  <a:gd name="T26" fmla="*/ 851 h 1067"/>
                  <a:gd name="T27" fmla="+- 0 211 34"/>
                  <a:gd name="T28" fmla="*/ T27 w 998"/>
                  <a:gd name="T29" fmla="*/ 788 h 1067"/>
                  <a:gd name="T30" fmla="+- 0 170 34"/>
                  <a:gd name="T31" fmla="*/ T30 w 998"/>
                  <a:gd name="T32" fmla="*/ 726 h 1067"/>
                  <a:gd name="T33" fmla="+- 0 146 34"/>
                  <a:gd name="T34" fmla="*/ T33 w 998"/>
                  <a:gd name="T35" fmla="*/ 671 h 1067"/>
                  <a:gd name="T36" fmla="+- 0 60 34"/>
                  <a:gd name="T37" fmla="*/ T36 w 998"/>
                  <a:gd name="T38" fmla="*/ 704 h 1067"/>
                  <a:gd name="T39" fmla="+- 0 75 34"/>
                  <a:gd name="T40" fmla="*/ T39 w 998"/>
                  <a:gd name="T41" fmla="*/ 810 h 1067"/>
                  <a:gd name="T42" fmla="+- 0 151 34"/>
                  <a:gd name="T43" fmla="*/ T42 w 998"/>
                  <a:gd name="T44" fmla="*/ 795 h 1067"/>
                  <a:gd name="T45" fmla="+- 0 178 34"/>
                  <a:gd name="T46" fmla="*/ T45 w 998"/>
                  <a:gd name="T47" fmla="*/ 830 h 1067"/>
                  <a:gd name="T48" fmla="+- 0 208 34"/>
                  <a:gd name="T49" fmla="*/ T48 w 998"/>
                  <a:gd name="T50" fmla="*/ 863 h 1067"/>
                  <a:gd name="T51" fmla="+- 0 181 34"/>
                  <a:gd name="T52" fmla="*/ T51 w 998"/>
                  <a:gd name="T53" fmla="*/ 935 h 1067"/>
                  <a:gd name="T54" fmla="+- 0 258 34"/>
                  <a:gd name="T55" fmla="*/ T54 w 998"/>
                  <a:gd name="T56" fmla="*/ 990 h 1067"/>
                  <a:gd name="T57" fmla="+- 0 317 34"/>
                  <a:gd name="T58" fmla="*/ T57 w 998"/>
                  <a:gd name="T59" fmla="*/ 943 h 1067"/>
                  <a:gd name="T60" fmla="+- 0 339 34"/>
                  <a:gd name="T61" fmla="*/ T60 w 998"/>
                  <a:gd name="T62" fmla="*/ 954 h 1067"/>
                  <a:gd name="T63" fmla="+- 0 373 34"/>
                  <a:gd name="T64" fmla="*/ T63 w 998"/>
                  <a:gd name="T65" fmla="*/ 968 h 1067"/>
                  <a:gd name="T66" fmla="+- 0 398 34"/>
                  <a:gd name="T67" fmla="*/ T66 w 998"/>
                  <a:gd name="T68" fmla="*/ 978 h 1067"/>
                  <a:gd name="T69" fmla="+- 0 497 34"/>
                  <a:gd name="T70" fmla="*/ T69 w 998"/>
                  <a:gd name="T71" fmla="*/ 1066 h 1067"/>
                  <a:gd name="T72" fmla="+- 0 528 34"/>
                  <a:gd name="T73" fmla="*/ T72 w 998"/>
                  <a:gd name="T74" fmla="*/ 1000 h 1067"/>
                  <a:gd name="T75" fmla="+- 0 541 34"/>
                  <a:gd name="T76" fmla="*/ T75 w 998"/>
                  <a:gd name="T77" fmla="*/ 984 h 1067"/>
                  <a:gd name="T78" fmla="+- 0 557 34"/>
                  <a:gd name="T79" fmla="*/ T78 w 998"/>
                  <a:gd name="T80" fmla="*/ 971 h 1067"/>
                  <a:gd name="T81" fmla="+- 0 577 34"/>
                  <a:gd name="T82" fmla="*/ T81 w 998"/>
                  <a:gd name="T83" fmla="*/ 962 h 1067"/>
                  <a:gd name="T84" fmla="+- 0 1031 34"/>
                  <a:gd name="T85" fmla="*/ T84 w 998"/>
                  <a:gd name="T86" fmla="*/ 341 h 1067"/>
                  <a:gd name="T87" fmla="+- 0 917 34"/>
                  <a:gd name="T88" fmla="*/ T87 w 998"/>
                  <a:gd name="T89" fmla="*/ 272 h 1067"/>
                  <a:gd name="T90" fmla="+- 0 900 34"/>
                  <a:gd name="T91" fmla="*/ T90 w 998"/>
                  <a:gd name="T92" fmla="*/ 252 h 1067"/>
                  <a:gd name="T93" fmla="+- 0 874 34"/>
                  <a:gd name="T94" fmla="*/ T93 w 998"/>
                  <a:gd name="T95" fmla="*/ 221 h 1067"/>
                  <a:gd name="T96" fmla="+- 0 857 34"/>
                  <a:gd name="T97" fmla="*/ T96 w 998"/>
                  <a:gd name="T98" fmla="*/ 200 h 1067"/>
                  <a:gd name="T99" fmla="+- 0 810 34"/>
                  <a:gd name="T100" fmla="*/ T99 w 998"/>
                  <a:gd name="T101" fmla="*/ 76 h 1067"/>
                  <a:gd name="T102" fmla="+- 0 751 34"/>
                  <a:gd name="T103" fmla="*/ T102 w 998"/>
                  <a:gd name="T104" fmla="*/ 123 h 1067"/>
                  <a:gd name="T105" fmla="+- 0 742 34"/>
                  <a:gd name="T106" fmla="*/ T105 w 998"/>
                  <a:gd name="T107" fmla="*/ 120 h 1067"/>
                  <a:gd name="T108" fmla="+- 0 709 34"/>
                  <a:gd name="T109" fmla="*/ T108 w 998"/>
                  <a:gd name="T110" fmla="*/ 105 h 1067"/>
                  <a:gd name="T111" fmla="+- 0 670 34"/>
                  <a:gd name="T112" fmla="*/ T111 w 998"/>
                  <a:gd name="T113" fmla="*/ 91 h 1067"/>
                  <a:gd name="T114" fmla="+- 0 661 34"/>
                  <a:gd name="T115" fmla="*/ T114 w 998"/>
                  <a:gd name="T116" fmla="*/ 15 h 1067"/>
                  <a:gd name="T117" fmla="+- 0 546 34"/>
                  <a:gd name="T118" fmla="*/ T117 w 998"/>
                  <a:gd name="T119" fmla="*/ 51 h 1067"/>
                  <a:gd name="T120" fmla="+- 0 531 34"/>
                  <a:gd name="T121" fmla="*/ T120 w 998"/>
                  <a:gd name="T122" fmla="*/ 74 h 1067"/>
                  <a:gd name="T123" fmla="+- 0 516 34"/>
                  <a:gd name="T124" fmla="*/ T123 w 998"/>
                  <a:gd name="T125" fmla="*/ 90 h 1067"/>
                  <a:gd name="T126" fmla="+- 0 499 34"/>
                  <a:gd name="T127" fmla="*/ T126 w 998"/>
                  <a:gd name="T128" fmla="*/ 100 h 1067"/>
                  <a:gd name="T129" fmla="+- 0 477 34"/>
                  <a:gd name="T130" fmla="*/ T129 w 998"/>
                  <a:gd name="T131" fmla="*/ 107 h 1067"/>
                  <a:gd name="T132" fmla="+- 0 481 34"/>
                  <a:gd name="T133" fmla="*/ T132 w 998"/>
                  <a:gd name="T134" fmla="*/ 121 h 1067"/>
                  <a:gd name="T135" fmla="+- 0 483 34"/>
                  <a:gd name="T136" fmla="*/ T135 w 998"/>
                  <a:gd name="T137" fmla="*/ 125 h 1067"/>
                  <a:gd name="T138" fmla="+- 0 531 34"/>
                  <a:gd name="T139" fmla="*/ T138 w 998"/>
                  <a:gd name="T140" fmla="*/ 122 h 1067"/>
                  <a:gd name="T141" fmla="+- 0 570 34"/>
                  <a:gd name="T142" fmla="*/ T141 w 998"/>
                  <a:gd name="T143" fmla="*/ 124 h 1067"/>
                  <a:gd name="T144" fmla="+- 0 613 34"/>
                  <a:gd name="T145" fmla="*/ T144 w 998"/>
                  <a:gd name="T146" fmla="*/ 131 h 1067"/>
                  <a:gd name="T147" fmla="+- 0 655 34"/>
                  <a:gd name="T148" fmla="*/ T147 w 998"/>
                  <a:gd name="T149" fmla="*/ 141 h 1067"/>
                  <a:gd name="T150" fmla="+- 0 707 34"/>
                  <a:gd name="T151" fmla="*/ T150 w 998"/>
                  <a:gd name="T152" fmla="*/ 162 h 1067"/>
                  <a:gd name="T153" fmla="+- 0 756 34"/>
                  <a:gd name="T154" fmla="*/ T153 w 998"/>
                  <a:gd name="T155" fmla="*/ 189 h 1067"/>
                  <a:gd name="T156" fmla="+- 0 825 34"/>
                  <a:gd name="T157" fmla="*/ T156 w 998"/>
                  <a:gd name="T158" fmla="*/ 245 h 1067"/>
                  <a:gd name="T159" fmla="+- 0 880 34"/>
                  <a:gd name="T160" fmla="*/ T159 w 998"/>
                  <a:gd name="T161" fmla="*/ 314 h 1067"/>
                  <a:gd name="T162" fmla="+- 0 908 34"/>
                  <a:gd name="T163" fmla="*/ T162 w 998"/>
                  <a:gd name="T164" fmla="*/ 367 h 1067"/>
                  <a:gd name="T165" fmla="+- 0 928 34"/>
                  <a:gd name="T166" fmla="*/ T165 w 998"/>
                  <a:gd name="T167" fmla="*/ 424 h 1067"/>
                  <a:gd name="T168" fmla="+- 0 1031 34"/>
                  <a:gd name="T169" fmla="*/ T168 w 998"/>
                  <a:gd name="T170" fmla="*/ 341 h 106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  <a:cxn ang="0">
                    <a:pos x="T163" y="T164"/>
                  </a:cxn>
                  <a:cxn ang="0">
                    <a:pos x="T166" y="T167"/>
                  </a:cxn>
                  <a:cxn ang="0">
                    <a:pos x="T169" y="T170"/>
                  </a:cxn>
                </a:cxnLst>
                <a:rect l="0" t="0" r="r" b="b"/>
                <a:pathLst>
                  <a:path w="998" h="1067">
                    <a:moveTo>
                      <a:pt x="554" y="959"/>
                    </a:moveTo>
                    <a:lnTo>
                      <a:pt x="551" y="950"/>
                    </a:lnTo>
                    <a:lnTo>
                      <a:pt x="550" y="945"/>
                    </a:lnTo>
                    <a:lnTo>
                      <a:pt x="549" y="941"/>
                    </a:lnTo>
                    <a:lnTo>
                      <a:pt x="548" y="941"/>
                    </a:lnTo>
                    <a:lnTo>
                      <a:pt x="520" y="943"/>
                    </a:lnTo>
                    <a:lnTo>
                      <a:pt x="500" y="944"/>
                    </a:lnTo>
                    <a:lnTo>
                      <a:pt x="481" y="943"/>
                    </a:lnTo>
                    <a:lnTo>
                      <a:pt x="461" y="942"/>
                    </a:lnTo>
                    <a:lnTo>
                      <a:pt x="440" y="939"/>
                    </a:lnTo>
                    <a:lnTo>
                      <a:pt x="418" y="936"/>
                    </a:lnTo>
                    <a:lnTo>
                      <a:pt x="397" y="931"/>
                    </a:lnTo>
                    <a:lnTo>
                      <a:pt x="376" y="925"/>
                    </a:lnTo>
                    <a:lnTo>
                      <a:pt x="350" y="916"/>
                    </a:lnTo>
                    <a:lnTo>
                      <a:pt x="324" y="905"/>
                    </a:lnTo>
                    <a:lnTo>
                      <a:pt x="299" y="892"/>
                    </a:lnTo>
                    <a:lnTo>
                      <a:pt x="275" y="877"/>
                    </a:lnTo>
                    <a:lnTo>
                      <a:pt x="239" y="851"/>
                    </a:lnTo>
                    <a:lnTo>
                      <a:pt x="206" y="821"/>
                    </a:lnTo>
                    <a:lnTo>
                      <a:pt x="177" y="788"/>
                    </a:lnTo>
                    <a:lnTo>
                      <a:pt x="151" y="752"/>
                    </a:lnTo>
                    <a:lnTo>
                      <a:pt x="136" y="726"/>
                    </a:lnTo>
                    <a:lnTo>
                      <a:pt x="123" y="699"/>
                    </a:lnTo>
                    <a:lnTo>
                      <a:pt x="112" y="671"/>
                    </a:lnTo>
                    <a:lnTo>
                      <a:pt x="103" y="642"/>
                    </a:lnTo>
                    <a:lnTo>
                      <a:pt x="26" y="704"/>
                    </a:lnTo>
                    <a:lnTo>
                      <a:pt x="0" y="725"/>
                    </a:lnTo>
                    <a:lnTo>
                      <a:pt x="41" y="810"/>
                    </a:lnTo>
                    <a:lnTo>
                      <a:pt x="115" y="794"/>
                    </a:lnTo>
                    <a:lnTo>
                      <a:pt x="117" y="795"/>
                    </a:lnTo>
                    <a:lnTo>
                      <a:pt x="131" y="815"/>
                    </a:lnTo>
                    <a:lnTo>
                      <a:pt x="144" y="830"/>
                    </a:lnTo>
                    <a:lnTo>
                      <a:pt x="157" y="846"/>
                    </a:lnTo>
                    <a:lnTo>
                      <a:pt x="174" y="863"/>
                    </a:lnTo>
                    <a:lnTo>
                      <a:pt x="175" y="866"/>
                    </a:lnTo>
                    <a:lnTo>
                      <a:pt x="147" y="935"/>
                    </a:lnTo>
                    <a:lnTo>
                      <a:pt x="222" y="990"/>
                    </a:lnTo>
                    <a:lnTo>
                      <a:pt x="224" y="990"/>
                    </a:lnTo>
                    <a:lnTo>
                      <a:pt x="280" y="943"/>
                    </a:lnTo>
                    <a:lnTo>
                      <a:pt x="283" y="943"/>
                    </a:lnTo>
                    <a:lnTo>
                      <a:pt x="289" y="946"/>
                    </a:lnTo>
                    <a:lnTo>
                      <a:pt x="305" y="954"/>
                    </a:lnTo>
                    <a:lnTo>
                      <a:pt x="322" y="961"/>
                    </a:lnTo>
                    <a:lnTo>
                      <a:pt x="339" y="968"/>
                    </a:lnTo>
                    <a:lnTo>
                      <a:pt x="362" y="975"/>
                    </a:lnTo>
                    <a:lnTo>
                      <a:pt x="364" y="978"/>
                    </a:lnTo>
                    <a:lnTo>
                      <a:pt x="370" y="1052"/>
                    </a:lnTo>
                    <a:lnTo>
                      <a:pt x="463" y="1066"/>
                    </a:lnTo>
                    <a:lnTo>
                      <a:pt x="485" y="1015"/>
                    </a:lnTo>
                    <a:lnTo>
                      <a:pt x="494" y="1000"/>
                    </a:lnTo>
                    <a:lnTo>
                      <a:pt x="500" y="992"/>
                    </a:lnTo>
                    <a:lnTo>
                      <a:pt x="507" y="984"/>
                    </a:lnTo>
                    <a:lnTo>
                      <a:pt x="515" y="977"/>
                    </a:lnTo>
                    <a:lnTo>
                      <a:pt x="523" y="971"/>
                    </a:lnTo>
                    <a:lnTo>
                      <a:pt x="533" y="967"/>
                    </a:lnTo>
                    <a:lnTo>
                      <a:pt x="543" y="962"/>
                    </a:lnTo>
                    <a:lnTo>
                      <a:pt x="554" y="959"/>
                    </a:lnTo>
                    <a:close/>
                    <a:moveTo>
                      <a:pt x="997" y="341"/>
                    </a:moveTo>
                    <a:lnTo>
                      <a:pt x="956" y="257"/>
                    </a:lnTo>
                    <a:lnTo>
                      <a:pt x="883" y="272"/>
                    </a:lnTo>
                    <a:lnTo>
                      <a:pt x="880" y="271"/>
                    </a:lnTo>
                    <a:lnTo>
                      <a:pt x="866" y="252"/>
                    </a:lnTo>
                    <a:lnTo>
                      <a:pt x="854" y="236"/>
                    </a:lnTo>
                    <a:lnTo>
                      <a:pt x="840" y="221"/>
                    </a:lnTo>
                    <a:lnTo>
                      <a:pt x="823" y="203"/>
                    </a:lnTo>
                    <a:lnTo>
                      <a:pt x="823" y="200"/>
                    </a:lnTo>
                    <a:lnTo>
                      <a:pt x="851" y="131"/>
                    </a:lnTo>
                    <a:lnTo>
                      <a:pt x="776" y="76"/>
                    </a:lnTo>
                    <a:lnTo>
                      <a:pt x="774" y="76"/>
                    </a:lnTo>
                    <a:lnTo>
                      <a:pt x="717" y="123"/>
                    </a:lnTo>
                    <a:lnTo>
                      <a:pt x="714" y="124"/>
                    </a:lnTo>
                    <a:lnTo>
                      <a:pt x="708" y="120"/>
                    </a:lnTo>
                    <a:lnTo>
                      <a:pt x="692" y="112"/>
                    </a:lnTo>
                    <a:lnTo>
                      <a:pt x="675" y="105"/>
                    </a:lnTo>
                    <a:lnTo>
                      <a:pt x="658" y="98"/>
                    </a:lnTo>
                    <a:lnTo>
                      <a:pt x="636" y="91"/>
                    </a:lnTo>
                    <a:lnTo>
                      <a:pt x="634" y="88"/>
                    </a:lnTo>
                    <a:lnTo>
                      <a:pt x="627" y="15"/>
                    </a:lnTo>
                    <a:lnTo>
                      <a:pt x="534" y="0"/>
                    </a:lnTo>
                    <a:lnTo>
                      <a:pt x="512" y="51"/>
                    </a:lnTo>
                    <a:lnTo>
                      <a:pt x="503" y="66"/>
                    </a:lnTo>
                    <a:lnTo>
                      <a:pt x="497" y="74"/>
                    </a:lnTo>
                    <a:lnTo>
                      <a:pt x="490" y="82"/>
                    </a:lnTo>
                    <a:lnTo>
                      <a:pt x="482" y="90"/>
                    </a:lnTo>
                    <a:lnTo>
                      <a:pt x="474" y="95"/>
                    </a:lnTo>
                    <a:lnTo>
                      <a:pt x="465" y="100"/>
                    </a:lnTo>
                    <a:lnTo>
                      <a:pt x="454" y="104"/>
                    </a:lnTo>
                    <a:lnTo>
                      <a:pt x="443" y="107"/>
                    </a:lnTo>
                    <a:lnTo>
                      <a:pt x="446" y="116"/>
                    </a:lnTo>
                    <a:lnTo>
                      <a:pt x="447" y="121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78" y="123"/>
                    </a:lnTo>
                    <a:lnTo>
                      <a:pt x="497" y="122"/>
                    </a:lnTo>
                    <a:lnTo>
                      <a:pt x="517" y="123"/>
                    </a:lnTo>
                    <a:lnTo>
                      <a:pt x="536" y="124"/>
                    </a:lnTo>
                    <a:lnTo>
                      <a:pt x="558" y="127"/>
                    </a:lnTo>
                    <a:lnTo>
                      <a:pt x="579" y="131"/>
                    </a:lnTo>
                    <a:lnTo>
                      <a:pt x="600" y="135"/>
                    </a:lnTo>
                    <a:lnTo>
                      <a:pt x="621" y="141"/>
                    </a:lnTo>
                    <a:lnTo>
                      <a:pt x="648" y="151"/>
                    </a:lnTo>
                    <a:lnTo>
                      <a:pt x="673" y="162"/>
                    </a:lnTo>
                    <a:lnTo>
                      <a:pt x="698" y="174"/>
                    </a:lnTo>
                    <a:lnTo>
                      <a:pt x="722" y="189"/>
                    </a:lnTo>
                    <a:lnTo>
                      <a:pt x="758" y="215"/>
                    </a:lnTo>
                    <a:lnTo>
                      <a:pt x="791" y="245"/>
                    </a:lnTo>
                    <a:lnTo>
                      <a:pt x="820" y="278"/>
                    </a:lnTo>
                    <a:lnTo>
                      <a:pt x="846" y="314"/>
                    </a:lnTo>
                    <a:lnTo>
                      <a:pt x="861" y="340"/>
                    </a:lnTo>
                    <a:lnTo>
                      <a:pt x="874" y="367"/>
                    </a:lnTo>
                    <a:lnTo>
                      <a:pt x="885" y="395"/>
                    </a:lnTo>
                    <a:lnTo>
                      <a:pt x="894" y="424"/>
                    </a:lnTo>
                    <a:lnTo>
                      <a:pt x="971" y="362"/>
                    </a:lnTo>
                    <a:lnTo>
                      <a:pt x="997" y="341"/>
                    </a:lnTo>
                    <a:close/>
                  </a:path>
                </a:pathLst>
              </a:custGeom>
              <a:solidFill>
                <a:srgbClr val="2A3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0" name="Group 18"/>
            <p:cNvGrpSpPr>
              <a:grpSpLocks/>
            </p:cNvGrpSpPr>
            <p:nvPr/>
          </p:nvGrpSpPr>
          <p:grpSpPr bwMode="auto">
            <a:xfrm>
              <a:off x="3509075" y="860805"/>
              <a:ext cx="542925" cy="669925"/>
              <a:chOff x="0" y="0"/>
              <a:chExt cx="855" cy="1056"/>
            </a:xfrm>
          </p:grpSpPr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-1" y="0"/>
                <a:ext cx="855" cy="1056"/>
              </a:xfrm>
              <a:custGeom>
                <a:avLst/>
                <a:gdLst>
                  <a:gd name="T0" fmla="*/ 854 w 855"/>
                  <a:gd name="T1" fmla="*/ 0 h 1056"/>
                  <a:gd name="T2" fmla="*/ 0 w 855"/>
                  <a:gd name="T3" fmla="*/ 0 h 1056"/>
                  <a:gd name="T4" fmla="*/ 0 w 855"/>
                  <a:gd name="T5" fmla="*/ 256 h 1056"/>
                  <a:gd name="T6" fmla="*/ 288 w 855"/>
                  <a:gd name="T7" fmla="*/ 256 h 1056"/>
                  <a:gd name="T8" fmla="*/ 288 w 855"/>
                  <a:gd name="T9" fmla="*/ 1056 h 1056"/>
                  <a:gd name="T10" fmla="*/ 567 w 855"/>
                  <a:gd name="T11" fmla="*/ 1056 h 1056"/>
                  <a:gd name="T12" fmla="*/ 567 w 855"/>
                  <a:gd name="T13" fmla="*/ 256 h 1056"/>
                  <a:gd name="T14" fmla="*/ 854 w 855"/>
                  <a:gd name="T15" fmla="*/ 256 h 1056"/>
                  <a:gd name="T16" fmla="*/ 854 w 855"/>
                  <a:gd name="T1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5" h="1056">
                    <a:moveTo>
                      <a:pt x="854" y="0"/>
                    </a:moveTo>
                    <a:lnTo>
                      <a:pt x="0" y="0"/>
                    </a:lnTo>
                    <a:lnTo>
                      <a:pt x="0" y="256"/>
                    </a:lnTo>
                    <a:lnTo>
                      <a:pt x="288" y="256"/>
                    </a:lnTo>
                    <a:lnTo>
                      <a:pt x="288" y="1056"/>
                    </a:lnTo>
                    <a:lnTo>
                      <a:pt x="567" y="1056"/>
                    </a:lnTo>
                    <a:lnTo>
                      <a:pt x="567" y="256"/>
                    </a:lnTo>
                    <a:lnTo>
                      <a:pt x="854" y="256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" name="Group 12"/>
            <p:cNvGrpSpPr>
              <a:grpSpLocks/>
            </p:cNvGrpSpPr>
            <p:nvPr/>
          </p:nvGrpSpPr>
          <p:grpSpPr bwMode="auto">
            <a:xfrm>
              <a:off x="1384080" y="1666082"/>
              <a:ext cx="1368988" cy="266203"/>
              <a:chOff x="3991" y="3271"/>
              <a:chExt cx="2206" cy="398"/>
            </a:xfrm>
          </p:grpSpPr>
          <p:pic>
            <p:nvPicPr>
              <p:cNvPr id="72" name="Picture 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1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" y="3276"/>
                <a:ext cx="790" cy="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3270"/>
                <a:ext cx="30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2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" y="3276"/>
                <a:ext cx="304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559" y="191374"/>
            <a:ext cx="7596567" cy="4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/>
              <a:t>Иллюстрация взаимодействия работников и структурных подразделений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6962" y="2955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74" y="1574800"/>
            <a:ext cx="1785346" cy="7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/>
              <a:t>3. Графические элементы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/>
          <a:srcRect t="-1250" b="-2550"/>
          <a:stretch/>
        </p:blipFill>
        <p:spPr>
          <a:xfrm>
            <a:off x="3951227" y="1574800"/>
            <a:ext cx="7753093" cy="421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D6E8F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" name="Объект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19" y="37295"/>
            <a:ext cx="916321" cy="91632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989181" y="2752435"/>
            <a:ext cx="2071232" cy="3633060"/>
            <a:chOff x="1006803" y="2752435"/>
            <a:chExt cx="2071232" cy="3633060"/>
          </a:xfrm>
        </p:grpSpPr>
        <p:pic>
          <p:nvPicPr>
            <p:cNvPr id="32" name="Picture 2" descr="https://avatars.mds.yandex.net/i?id=89bd46303e5f655cf575a239f80d6cc0_l-5247581-images-thumbs&amp;n=1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18" t="3179" r="19231" b="66208"/>
            <a:stretch/>
          </p:blipFill>
          <p:spPr bwMode="auto">
            <a:xfrm>
              <a:off x="1006803" y="4369125"/>
              <a:ext cx="2063263" cy="2016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s://avatars.mds.yandex.net/i?id=89bd46303e5f655cf575a239f80d6cc0_l-5247581-images-thumbs&amp;n=1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39" t="32012" r="19010" b="39731"/>
            <a:stretch/>
          </p:blipFill>
          <p:spPr bwMode="auto">
            <a:xfrm>
              <a:off x="1014772" y="2752435"/>
              <a:ext cx="2063263" cy="1861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74" y="2506384"/>
            <a:ext cx="2082926" cy="7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/>
              <a:t>4. Точки взаимодействия</a:t>
            </a:r>
          </a:p>
        </p:txBody>
      </p:sp>
      <p:sp>
        <p:nvSpPr>
          <p:cNvPr id="34" name="object 18"/>
          <p:cNvSpPr/>
          <p:nvPr/>
        </p:nvSpPr>
        <p:spPr>
          <a:xfrm>
            <a:off x="0" y="5828524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24CAAC0-283B-42A7-9DC9-2EB12578923F}"/>
              </a:ext>
            </a:extLst>
          </p:cNvPr>
          <p:cNvSpPr/>
          <p:nvPr/>
        </p:nvSpPr>
        <p:spPr>
          <a:xfrm>
            <a:off x="1319373" y="6032562"/>
            <a:ext cx="217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  <a:hlinkClick r:id="rId12"/>
              </a:rPr>
              <a:t>office@ligaprofot.ru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+79001220562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6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18"/>
          <p:cNvSpPr/>
          <p:nvPr/>
        </p:nvSpPr>
        <p:spPr>
          <a:xfrm>
            <a:off x="0" y="5828524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283541" y="1292276"/>
            <a:ext cx="5671596" cy="965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100"/>
              </a:spcBef>
            </a:pPr>
            <a:r>
              <a:rPr b="1" dirty="0"/>
              <a:t>Проведение практических </a:t>
            </a:r>
            <a:r>
              <a:rPr b="1" dirty="0" err="1"/>
              <a:t>занятий</a:t>
            </a:r>
            <a:r>
              <a:rPr b="1" dirty="0"/>
              <a:t> </a:t>
            </a:r>
            <a:endParaRPr lang="ru-RU" b="1" dirty="0"/>
          </a:p>
          <a:p>
            <a:pPr>
              <a:lnSpc>
                <a:spcPct val="114000"/>
              </a:lnSpc>
              <a:spcBef>
                <a:spcPts val="100"/>
              </a:spcBef>
            </a:pPr>
            <a:r>
              <a:rPr b="1" dirty="0" err="1"/>
              <a:t>по</a:t>
            </a:r>
            <a:r>
              <a:rPr lang="ru-RU" b="1" dirty="0"/>
              <a:t> </a:t>
            </a:r>
            <a:r>
              <a:rPr b="1" dirty="0" err="1"/>
              <a:t>формированию</a:t>
            </a:r>
            <a:r>
              <a:rPr b="1" dirty="0"/>
              <a:t> </a:t>
            </a:r>
            <a:r>
              <a:rPr b="1" dirty="0" err="1"/>
              <a:t>понимания</a:t>
            </a:r>
            <a:r>
              <a:rPr b="1" dirty="0"/>
              <a:t> </a:t>
            </a:r>
            <a:r>
              <a:rPr b="1" dirty="0" err="1"/>
              <a:t>рисков</a:t>
            </a:r>
            <a:r>
              <a:rPr lang="ru-RU" b="1" dirty="0"/>
              <a:t> </a:t>
            </a:r>
          </a:p>
          <a:p>
            <a:pPr>
              <a:lnSpc>
                <a:spcPct val="114000"/>
              </a:lnSpc>
              <a:spcBef>
                <a:spcPts val="100"/>
              </a:spcBef>
            </a:pPr>
            <a:r>
              <a:rPr lang="ru-RU" b="1" dirty="0"/>
              <a:t>(</a:t>
            </a:r>
            <a:r>
              <a:rPr b="1" dirty="0" err="1"/>
              <a:t>полигоны</a:t>
            </a:r>
            <a:r>
              <a:rPr b="1" dirty="0"/>
              <a:t>, стенды, тренинги и  практикумы)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4921" y="4302760"/>
            <a:ext cx="3691254" cy="6257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306705">
              <a:lnSpc>
                <a:spcPct val="114000"/>
              </a:lnSpc>
              <a:spcBef>
                <a:spcPts val="95"/>
              </a:spcBef>
            </a:pPr>
            <a:r>
              <a:rPr b="1" dirty="0"/>
              <a:t>Практические занятия по работе  на высоте, тушению пожара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319" y="2494496"/>
            <a:ext cx="1129283" cy="155905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2614" y="2500591"/>
            <a:ext cx="1743456" cy="154838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9703" y="2517356"/>
            <a:ext cx="1403603" cy="155905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959" y="4939410"/>
            <a:ext cx="1536192" cy="154533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27486" y="4930901"/>
            <a:ext cx="2063496" cy="154686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28065" y="1376984"/>
            <a:ext cx="2063495" cy="250850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8211192" y="1169221"/>
            <a:ext cx="2225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Lucida Console"/>
                <a:cs typeface="Lucida Console"/>
              </a:rPr>
              <a:t>Тренинги,</a:t>
            </a:r>
            <a:r>
              <a:rPr sz="1600" spc="-7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семинары</a:t>
            </a:r>
            <a:endParaRPr sz="1600" dirty="0">
              <a:latin typeface="Lucida Console"/>
              <a:cs typeface="Lucida Console"/>
            </a:endParaRPr>
          </a:p>
        </p:txBody>
      </p:sp>
      <p:pic>
        <p:nvPicPr>
          <p:cNvPr id="24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649" y="103043"/>
            <a:ext cx="1309198" cy="13091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197585" y="153273"/>
            <a:ext cx="2515135" cy="774386"/>
            <a:chOff x="140660" y="854223"/>
            <a:chExt cx="3911340" cy="1166264"/>
          </a:xfrm>
        </p:grpSpPr>
        <p:pic>
          <p:nvPicPr>
            <p:cNvPr id="28" name="image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0" y="911605"/>
              <a:ext cx="993342" cy="110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1408715" y="912326"/>
              <a:ext cx="584050" cy="619760"/>
              <a:chOff x="0" y="0"/>
              <a:chExt cx="893" cy="1057"/>
            </a:xfrm>
          </p:grpSpPr>
          <p:sp>
            <p:nvSpPr>
              <p:cNvPr id="44" name="AutoShape 27"/>
              <p:cNvSpPr>
                <a:spLocks/>
              </p:cNvSpPr>
              <p:nvPr/>
            </p:nvSpPr>
            <p:spPr bwMode="auto">
              <a:xfrm>
                <a:off x="0" y="0"/>
                <a:ext cx="893" cy="1057"/>
              </a:xfrm>
              <a:custGeom>
                <a:avLst/>
                <a:gdLst>
                  <a:gd name="T0" fmla="*/ 0 w 893"/>
                  <a:gd name="T1" fmla="*/ 0 h 1057"/>
                  <a:gd name="T2" fmla="*/ 530 w 893"/>
                  <a:gd name="T3" fmla="*/ 1057 h 1057"/>
                  <a:gd name="T4" fmla="*/ 681 w 893"/>
                  <a:gd name="T5" fmla="*/ 1038 h 1057"/>
                  <a:gd name="T6" fmla="*/ 796 w 893"/>
                  <a:gd name="T7" fmla="*/ 980 h 1057"/>
                  <a:gd name="T8" fmla="*/ 868 w 893"/>
                  <a:gd name="T9" fmla="*/ 889 h 1057"/>
                  <a:gd name="T10" fmla="*/ 887 w 893"/>
                  <a:gd name="T11" fmla="*/ 822 h 1057"/>
                  <a:gd name="T12" fmla="*/ 272 w 893"/>
                  <a:gd name="T13" fmla="*/ 613 h 1057"/>
                  <a:gd name="T14" fmla="*/ 824 w 893"/>
                  <a:gd name="T15" fmla="*/ 576 h 1057"/>
                  <a:gd name="T16" fmla="*/ 702 w 893"/>
                  <a:gd name="T17" fmla="*/ 503 h 1057"/>
                  <a:gd name="T18" fmla="*/ 802 w 893"/>
                  <a:gd name="T19" fmla="*/ 424 h 1057"/>
                  <a:gd name="T20" fmla="*/ 272 w 893"/>
                  <a:gd name="T21" fmla="*/ 221 h 1057"/>
                  <a:gd name="T22" fmla="*/ 851 w 893"/>
                  <a:gd name="T23" fmla="*/ 206 h 1057"/>
                  <a:gd name="T24" fmla="*/ 807 w 893"/>
                  <a:gd name="T25" fmla="*/ 110 h 1057"/>
                  <a:gd name="T26" fmla="*/ 721 w 893"/>
                  <a:gd name="T27" fmla="*/ 40 h 1057"/>
                  <a:gd name="T28" fmla="*/ 603 w 893"/>
                  <a:gd name="T29" fmla="*/ 4 h 1057"/>
                  <a:gd name="T30" fmla="*/ 851 w 893"/>
                  <a:gd name="T31" fmla="*/ 613 h 1057"/>
                  <a:gd name="T32" fmla="*/ 539 w 893"/>
                  <a:gd name="T33" fmla="*/ 620 h 1057"/>
                  <a:gd name="T34" fmla="*/ 605 w 893"/>
                  <a:gd name="T35" fmla="*/ 671 h 1057"/>
                  <a:gd name="T36" fmla="*/ 606 w 893"/>
                  <a:gd name="T37" fmla="*/ 762 h 1057"/>
                  <a:gd name="T38" fmla="*/ 543 w 893"/>
                  <a:gd name="T39" fmla="*/ 816 h 1057"/>
                  <a:gd name="T40" fmla="*/ 887 w 893"/>
                  <a:gd name="T41" fmla="*/ 822 h 1057"/>
                  <a:gd name="T42" fmla="*/ 885 w 893"/>
                  <a:gd name="T43" fmla="*/ 693 h 1057"/>
                  <a:gd name="T44" fmla="*/ 851 w 893"/>
                  <a:gd name="T45" fmla="*/ 613 h 1057"/>
                  <a:gd name="T46" fmla="*/ 469 w 893"/>
                  <a:gd name="T47" fmla="*/ 221 h 1057"/>
                  <a:gd name="T48" fmla="*/ 518 w 893"/>
                  <a:gd name="T49" fmla="*/ 228 h 1057"/>
                  <a:gd name="T50" fmla="*/ 553 w 893"/>
                  <a:gd name="T51" fmla="*/ 248 h 1057"/>
                  <a:gd name="T52" fmla="*/ 574 w 893"/>
                  <a:gd name="T53" fmla="*/ 279 h 1057"/>
                  <a:gd name="T54" fmla="*/ 581 w 893"/>
                  <a:gd name="T55" fmla="*/ 317 h 1057"/>
                  <a:gd name="T56" fmla="*/ 574 w 893"/>
                  <a:gd name="T57" fmla="*/ 360 h 1057"/>
                  <a:gd name="T58" fmla="*/ 551 w 893"/>
                  <a:gd name="T59" fmla="*/ 394 h 1057"/>
                  <a:gd name="T60" fmla="*/ 515 w 893"/>
                  <a:gd name="T61" fmla="*/ 417 h 1057"/>
                  <a:gd name="T62" fmla="*/ 465 w 893"/>
                  <a:gd name="T63" fmla="*/ 424 h 1057"/>
                  <a:gd name="T64" fmla="*/ 818 w 893"/>
                  <a:gd name="T65" fmla="*/ 407 h 1057"/>
                  <a:gd name="T66" fmla="*/ 856 w 893"/>
                  <a:gd name="T67" fmla="*/ 264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3" h="1057">
                    <a:moveTo>
                      <a:pt x="532" y="0"/>
                    </a:moveTo>
                    <a:lnTo>
                      <a:pt x="0" y="0"/>
                    </a:lnTo>
                    <a:lnTo>
                      <a:pt x="0" y="1057"/>
                    </a:lnTo>
                    <a:lnTo>
                      <a:pt x="530" y="1057"/>
                    </a:lnTo>
                    <a:lnTo>
                      <a:pt x="610" y="1052"/>
                    </a:lnTo>
                    <a:lnTo>
                      <a:pt x="681" y="1038"/>
                    </a:lnTo>
                    <a:lnTo>
                      <a:pt x="743" y="1014"/>
                    </a:lnTo>
                    <a:lnTo>
                      <a:pt x="796" y="980"/>
                    </a:lnTo>
                    <a:lnTo>
                      <a:pt x="838" y="938"/>
                    </a:lnTo>
                    <a:lnTo>
                      <a:pt x="868" y="889"/>
                    </a:lnTo>
                    <a:lnTo>
                      <a:pt x="886" y="832"/>
                    </a:lnTo>
                    <a:lnTo>
                      <a:pt x="887" y="822"/>
                    </a:lnTo>
                    <a:lnTo>
                      <a:pt x="272" y="822"/>
                    </a:lnTo>
                    <a:lnTo>
                      <a:pt x="272" y="613"/>
                    </a:lnTo>
                    <a:lnTo>
                      <a:pt x="851" y="613"/>
                    </a:lnTo>
                    <a:lnTo>
                      <a:pt x="824" y="576"/>
                    </a:lnTo>
                    <a:lnTo>
                      <a:pt x="771" y="534"/>
                    </a:lnTo>
                    <a:lnTo>
                      <a:pt x="702" y="503"/>
                    </a:lnTo>
                    <a:lnTo>
                      <a:pt x="770" y="461"/>
                    </a:lnTo>
                    <a:lnTo>
                      <a:pt x="802" y="424"/>
                    </a:lnTo>
                    <a:lnTo>
                      <a:pt x="272" y="424"/>
                    </a:lnTo>
                    <a:lnTo>
                      <a:pt x="272" y="221"/>
                    </a:lnTo>
                    <a:lnTo>
                      <a:pt x="852" y="221"/>
                    </a:lnTo>
                    <a:lnTo>
                      <a:pt x="851" y="206"/>
                    </a:lnTo>
                    <a:lnTo>
                      <a:pt x="834" y="155"/>
                    </a:lnTo>
                    <a:lnTo>
                      <a:pt x="807" y="110"/>
                    </a:lnTo>
                    <a:lnTo>
                      <a:pt x="769" y="71"/>
                    </a:lnTo>
                    <a:lnTo>
                      <a:pt x="721" y="40"/>
                    </a:lnTo>
                    <a:lnTo>
                      <a:pt x="666" y="18"/>
                    </a:lnTo>
                    <a:lnTo>
                      <a:pt x="603" y="4"/>
                    </a:lnTo>
                    <a:lnTo>
                      <a:pt x="532" y="0"/>
                    </a:lnTo>
                    <a:close/>
                    <a:moveTo>
                      <a:pt x="851" y="613"/>
                    </a:moveTo>
                    <a:lnTo>
                      <a:pt x="482" y="613"/>
                    </a:lnTo>
                    <a:lnTo>
                      <a:pt x="539" y="620"/>
                    </a:lnTo>
                    <a:lnTo>
                      <a:pt x="581" y="639"/>
                    </a:lnTo>
                    <a:lnTo>
                      <a:pt x="605" y="671"/>
                    </a:lnTo>
                    <a:lnTo>
                      <a:pt x="614" y="716"/>
                    </a:lnTo>
                    <a:lnTo>
                      <a:pt x="606" y="762"/>
                    </a:lnTo>
                    <a:lnTo>
                      <a:pt x="582" y="796"/>
                    </a:lnTo>
                    <a:lnTo>
                      <a:pt x="543" y="816"/>
                    </a:lnTo>
                    <a:lnTo>
                      <a:pt x="489" y="822"/>
                    </a:lnTo>
                    <a:lnTo>
                      <a:pt x="887" y="822"/>
                    </a:lnTo>
                    <a:lnTo>
                      <a:pt x="893" y="769"/>
                    </a:lnTo>
                    <a:lnTo>
                      <a:pt x="885" y="693"/>
                    </a:lnTo>
                    <a:lnTo>
                      <a:pt x="862" y="629"/>
                    </a:lnTo>
                    <a:lnTo>
                      <a:pt x="851" y="613"/>
                    </a:lnTo>
                    <a:close/>
                    <a:moveTo>
                      <a:pt x="852" y="221"/>
                    </a:moveTo>
                    <a:lnTo>
                      <a:pt x="469" y="221"/>
                    </a:lnTo>
                    <a:lnTo>
                      <a:pt x="495" y="223"/>
                    </a:lnTo>
                    <a:lnTo>
                      <a:pt x="518" y="228"/>
                    </a:lnTo>
                    <a:lnTo>
                      <a:pt x="537" y="236"/>
                    </a:lnTo>
                    <a:lnTo>
                      <a:pt x="553" y="248"/>
                    </a:lnTo>
                    <a:lnTo>
                      <a:pt x="565" y="263"/>
                    </a:lnTo>
                    <a:lnTo>
                      <a:pt x="574" y="279"/>
                    </a:lnTo>
                    <a:lnTo>
                      <a:pt x="579" y="298"/>
                    </a:lnTo>
                    <a:lnTo>
                      <a:pt x="581" y="317"/>
                    </a:lnTo>
                    <a:lnTo>
                      <a:pt x="579" y="340"/>
                    </a:lnTo>
                    <a:lnTo>
                      <a:pt x="574" y="360"/>
                    </a:lnTo>
                    <a:lnTo>
                      <a:pt x="564" y="378"/>
                    </a:lnTo>
                    <a:lnTo>
                      <a:pt x="551" y="394"/>
                    </a:lnTo>
                    <a:lnTo>
                      <a:pt x="535" y="407"/>
                    </a:lnTo>
                    <a:lnTo>
                      <a:pt x="515" y="417"/>
                    </a:lnTo>
                    <a:lnTo>
                      <a:pt x="492" y="422"/>
                    </a:lnTo>
                    <a:lnTo>
                      <a:pt x="465" y="424"/>
                    </a:lnTo>
                    <a:lnTo>
                      <a:pt x="802" y="424"/>
                    </a:lnTo>
                    <a:lnTo>
                      <a:pt x="818" y="407"/>
                    </a:lnTo>
                    <a:lnTo>
                      <a:pt x="847" y="341"/>
                    </a:lnTo>
                    <a:lnTo>
                      <a:pt x="856" y="264"/>
                    </a:lnTo>
                    <a:lnTo>
                      <a:pt x="852" y="221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" name="Group 24"/>
            <p:cNvGrpSpPr>
              <a:grpSpLocks/>
            </p:cNvGrpSpPr>
            <p:nvPr/>
          </p:nvGrpSpPr>
          <p:grpSpPr bwMode="auto">
            <a:xfrm>
              <a:off x="2065079" y="911605"/>
              <a:ext cx="555231" cy="620481"/>
              <a:chOff x="0" y="0"/>
              <a:chExt cx="889" cy="1056"/>
            </a:xfrm>
          </p:grpSpPr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0" y="0"/>
                <a:ext cx="889" cy="1056"/>
              </a:xfrm>
              <a:custGeom>
                <a:avLst/>
                <a:gdLst>
                  <a:gd name="T0" fmla="*/ 889 w 889"/>
                  <a:gd name="T1" fmla="*/ 0 h 1056"/>
                  <a:gd name="T2" fmla="*/ 614 w 889"/>
                  <a:gd name="T3" fmla="*/ 0 h 1056"/>
                  <a:gd name="T4" fmla="*/ 614 w 889"/>
                  <a:gd name="T5" fmla="*/ 406 h 1056"/>
                  <a:gd name="T6" fmla="*/ 275 w 889"/>
                  <a:gd name="T7" fmla="*/ 406 h 1056"/>
                  <a:gd name="T8" fmla="*/ 275 w 889"/>
                  <a:gd name="T9" fmla="*/ 0 h 1056"/>
                  <a:gd name="T10" fmla="*/ 0 w 889"/>
                  <a:gd name="T11" fmla="*/ 0 h 1056"/>
                  <a:gd name="T12" fmla="*/ 0 w 889"/>
                  <a:gd name="T13" fmla="*/ 406 h 1056"/>
                  <a:gd name="T14" fmla="*/ 0 w 889"/>
                  <a:gd name="T15" fmla="*/ 652 h 1056"/>
                  <a:gd name="T16" fmla="*/ 0 w 889"/>
                  <a:gd name="T17" fmla="*/ 1056 h 1056"/>
                  <a:gd name="T18" fmla="*/ 275 w 889"/>
                  <a:gd name="T19" fmla="*/ 1056 h 1056"/>
                  <a:gd name="T20" fmla="*/ 275 w 889"/>
                  <a:gd name="T21" fmla="*/ 652 h 1056"/>
                  <a:gd name="T22" fmla="*/ 614 w 889"/>
                  <a:gd name="T23" fmla="*/ 652 h 1056"/>
                  <a:gd name="T24" fmla="*/ 614 w 889"/>
                  <a:gd name="T25" fmla="*/ 1056 h 1056"/>
                  <a:gd name="T26" fmla="*/ 889 w 889"/>
                  <a:gd name="T27" fmla="*/ 1056 h 1056"/>
                  <a:gd name="T28" fmla="*/ 889 w 889"/>
                  <a:gd name="T29" fmla="*/ 652 h 1056"/>
                  <a:gd name="T30" fmla="*/ 889 w 889"/>
                  <a:gd name="T31" fmla="*/ 406 h 1056"/>
                  <a:gd name="T32" fmla="*/ 889 w 889"/>
                  <a:gd name="T3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9" h="1056">
                    <a:moveTo>
                      <a:pt x="889" y="0"/>
                    </a:moveTo>
                    <a:lnTo>
                      <a:pt x="614" y="0"/>
                    </a:lnTo>
                    <a:lnTo>
                      <a:pt x="614" y="406"/>
                    </a:lnTo>
                    <a:lnTo>
                      <a:pt x="275" y="406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6"/>
                    </a:lnTo>
                    <a:lnTo>
                      <a:pt x="0" y="652"/>
                    </a:lnTo>
                    <a:lnTo>
                      <a:pt x="0" y="1056"/>
                    </a:lnTo>
                    <a:lnTo>
                      <a:pt x="275" y="1056"/>
                    </a:lnTo>
                    <a:lnTo>
                      <a:pt x="275" y="652"/>
                    </a:lnTo>
                    <a:lnTo>
                      <a:pt x="614" y="652"/>
                    </a:lnTo>
                    <a:lnTo>
                      <a:pt x="614" y="1056"/>
                    </a:lnTo>
                    <a:lnTo>
                      <a:pt x="889" y="1056"/>
                    </a:lnTo>
                    <a:lnTo>
                      <a:pt x="889" y="652"/>
                    </a:lnTo>
                    <a:lnTo>
                      <a:pt x="889" y="406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2692624" y="854223"/>
              <a:ext cx="721136" cy="677863"/>
              <a:chOff x="0" y="0"/>
              <a:chExt cx="1066" cy="1067"/>
            </a:xfrm>
          </p:grpSpPr>
          <p:pic>
            <p:nvPicPr>
              <p:cNvPr id="40" name="Picture 2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" y="163"/>
                <a:ext cx="342" cy="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"/>
                <a:ext cx="1066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AutoShape 21"/>
              <p:cNvSpPr>
                <a:spLocks/>
              </p:cNvSpPr>
              <p:nvPr/>
            </p:nvSpPr>
            <p:spPr bwMode="auto">
              <a:xfrm>
                <a:off x="34" y="0"/>
                <a:ext cx="998" cy="1067"/>
              </a:xfrm>
              <a:custGeom>
                <a:avLst/>
                <a:gdLst>
                  <a:gd name="T0" fmla="+- 0 585 34"/>
                  <a:gd name="T1" fmla="*/ T0 w 998"/>
                  <a:gd name="T2" fmla="*/ 950 h 1067"/>
                  <a:gd name="T3" fmla="+- 0 583 34"/>
                  <a:gd name="T4" fmla="*/ T3 w 998"/>
                  <a:gd name="T5" fmla="*/ 941 h 1067"/>
                  <a:gd name="T6" fmla="+- 0 554 34"/>
                  <a:gd name="T7" fmla="*/ T6 w 998"/>
                  <a:gd name="T8" fmla="*/ 943 h 1067"/>
                  <a:gd name="T9" fmla="+- 0 515 34"/>
                  <a:gd name="T10" fmla="*/ T9 w 998"/>
                  <a:gd name="T11" fmla="*/ 943 h 1067"/>
                  <a:gd name="T12" fmla="+- 0 474 34"/>
                  <a:gd name="T13" fmla="*/ T12 w 998"/>
                  <a:gd name="T14" fmla="*/ 939 h 1067"/>
                  <a:gd name="T15" fmla="+- 0 431 34"/>
                  <a:gd name="T16" fmla="*/ T15 w 998"/>
                  <a:gd name="T17" fmla="*/ 931 h 1067"/>
                  <a:gd name="T18" fmla="+- 0 384 34"/>
                  <a:gd name="T19" fmla="*/ T18 w 998"/>
                  <a:gd name="T20" fmla="*/ 916 h 1067"/>
                  <a:gd name="T21" fmla="+- 0 333 34"/>
                  <a:gd name="T22" fmla="*/ T21 w 998"/>
                  <a:gd name="T23" fmla="*/ 892 h 1067"/>
                  <a:gd name="T24" fmla="+- 0 273 34"/>
                  <a:gd name="T25" fmla="*/ T24 w 998"/>
                  <a:gd name="T26" fmla="*/ 851 h 1067"/>
                  <a:gd name="T27" fmla="+- 0 211 34"/>
                  <a:gd name="T28" fmla="*/ T27 w 998"/>
                  <a:gd name="T29" fmla="*/ 788 h 1067"/>
                  <a:gd name="T30" fmla="+- 0 170 34"/>
                  <a:gd name="T31" fmla="*/ T30 w 998"/>
                  <a:gd name="T32" fmla="*/ 726 h 1067"/>
                  <a:gd name="T33" fmla="+- 0 146 34"/>
                  <a:gd name="T34" fmla="*/ T33 w 998"/>
                  <a:gd name="T35" fmla="*/ 671 h 1067"/>
                  <a:gd name="T36" fmla="+- 0 60 34"/>
                  <a:gd name="T37" fmla="*/ T36 w 998"/>
                  <a:gd name="T38" fmla="*/ 704 h 1067"/>
                  <a:gd name="T39" fmla="+- 0 75 34"/>
                  <a:gd name="T40" fmla="*/ T39 w 998"/>
                  <a:gd name="T41" fmla="*/ 810 h 1067"/>
                  <a:gd name="T42" fmla="+- 0 151 34"/>
                  <a:gd name="T43" fmla="*/ T42 w 998"/>
                  <a:gd name="T44" fmla="*/ 795 h 1067"/>
                  <a:gd name="T45" fmla="+- 0 178 34"/>
                  <a:gd name="T46" fmla="*/ T45 w 998"/>
                  <a:gd name="T47" fmla="*/ 830 h 1067"/>
                  <a:gd name="T48" fmla="+- 0 208 34"/>
                  <a:gd name="T49" fmla="*/ T48 w 998"/>
                  <a:gd name="T50" fmla="*/ 863 h 1067"/>
                  <a:gd name="T51" fmla="+- 0 181 34"/>
                  <a:gd name="T52" fmla="*/ T51 w 998"/>
                  <a:gd name="T53" fmla="*/ 935 h 1067"/>
                  <a:gd name="T54" fmla="+- 0 258 34"/>
                  <a:gd name="T55" fmla="*/ T54 w 998"/>
                  <a:gd name="T56" fmla="*/ 990 h 1067"/>
                  <a:gd name="T57" fmla="+- 0 317 34"/>
                  <a:gd name="T58" fmla="*/ T57 w 998"/>
                  <a:gd name="T59" fmla="*/ 943 h 1067"/>
                  <a:gd name="T60" fmla="+- 0 339 34"/>
                  <a:gd name="T61" fmla="*/ T60 w 998"/>
                  <a:gd name="T62" fmla="*/ 954 h 1067"/>
                  <a:gd name="T63" fmla="+- 0 373 34"/>
                  <a:gd name="T64" fmla="*/ T63 w 998"/>
                  <a:gd name="T65" fmla="*/ 968 h 1067"/>
                  <a:gd name="T66" fmla="+- 0 398 34"/>
                  <a:gd name="T67" fmla="*/ T66 w 998"/>
                  <a:gd name="T68" fmla="*/ 978 h 1067"/>
                  <a:gd name="T69" fmla="+- 0 497 34"/>
                  <a:gd name="T70" fmla="*/ T69 w 998"/>
                  <a:gd name="T71" fmla="*/ 1066 h 1067"/>
                  <a:gd name="T72" fmla="+- 0 528 34"/>
                  <a:gd name="T73" fmla="*/ T72 w 998"/>
                  <a:gd name="T74" fmla="*/ 1000 h 1067"/>
                  <a:gd name="T75" fmla="+- 0 541 34"/>
                  <a:gd name="T76" fmla="*/ T75 w 998"/>
                  <a:gd name="T77" fmla="*/ 984 h 1067"/>
                  <a:gd name="T78" fmla="+- 0 557 34"/>
                  <a:gd name="T79" fmla="*/ T78 w 998"/>
                  <a:gd name="T80" fmla="*/ 971 h 1067"/>
                  <a:gd name="T81" fmla="+- 0 577 34"/>
                  <a:gd name="T82" fmla="*/ T81 w 998"/>
                  <a:gd name="T83" fmla="*/ 962 h 1067"/>
                  <a:gd name="T84" fmla="+- 0 1031 34"/>
                  <a:gd name="T85" fmla="*/ T84 w 998"/>
                  <a:gd name="T86" fmla="*/ 341 h 1067"/>
                  <a:gd name="T87" fmla="+- 0 917 34"/>
                  <a:gd name="T88" fmla="*/ T87 w 998"/>
                  <a:gd name="T89" fmla="*/ 272 h 1067"/>
                  <a:gd name="T90" fmla="+- 0 900 34"/>
                  <a:gd name="T91" fmla="*/ T90 w 998"/>
                  <a:gd name="T92" fmla="*/ 252 h 1067"/>
                  <a:gd name="T93" fmla="+- 0 874 34"/>
                  <a:gd name="T94" fmla="*/ T93 w 998"/>
                  <a:gd name="T95" fmla="*/ 221 h 1067"/>
                  <a:gd name="T96" fmla="+- 0 857 34"/>
                  <a:gd name="T97" fmla="*/ T96 w 998"/>
                  <a:gd name="T98" fmla="*/ 200 h 1067"/>
                  <a:gd name="T99" fmla="+- 0 810 34"/>
                  <a:gd name="T100" fmla="*/ T99 w 998"/>
                  <a:gd name="T101" fmla="*/ 76 h 1067"/>
                  <a:gd name="T102" fmla="+- 0 751 34"/>
                  <a:gd name="T103" fmla="*/ T102 w 998"/>
                  <a:gd name="T104" fmla="*/ 123 h 1067"/>
                  <a:gd name="T105" fmla="+- 0 742 34"/>
                  <a:gd name="T106" fmla="*/ T105 w 998"/>
                  <a:gd name="T107" fmla="*/ 120 h 1067"/>
                  <a:gd name="T108" fmla="+- 0 709 34"/>
                  <a:gd name="T109" fmla="*/ T108 w 998"/>
                  <a:gd name="T110" fmla="*/ 105 h 1067"/>
                  <a:gd name="T111" fmla="+- 0 670 34"/>
                  <a:gd name="T112" fmla="*/ T111 w 998"/>
                  <a:gd name="T113" fmla="*/ 91 h 1067"/>
                  <a:gd name="T114" fmla="+- 0 661 34"/>
                  <a:gd name="T115" fmla="*/ T114 w 998"/>
                  <a:gd name="T116" fmla="*/ 15 h 1067"/>
                  <a:gd name="T117" fmla="+- 0 546 34"/>
                  <a:gd name="T118" fmla="*/ T117 w 998"/>
                  <a:gd name="T119" fmla="*/ 51 h 1067"/>
                  <a:gd name="T120" fmla="+- 0 531 34"/>
                  <a:gd name="T121" fmla="*/ T120 w 998"/>
                  <a:gd name="T122" fmla="*/ 74 h 1067"/>
                  <a:gd name="T123" fmla="+- 0 516 34"/>
                  <a:gd name="T124" fmla="*/ T123 w 998"/>
                  <a:gd name="T125" fmla="*/ 90 h 1067"/>
                  <a:gd name="T126" fmla="+- 0 499 34"/>
                  <a:gd name="T127" fmla="*/ T126 w 998"/>
                  <a:gd name="T128" fmla="*/ 100 h 1067"/>
                  <a:gd name="T129" fmla="+- 0 477 34"/>
                  <a:gd name="T130" fmla="*/ T129 w 998"/>
                  <a:gd name="T131" fmla="*/ 107 h 1067"/>
                  <a:gd name="T132" fmla="+- 0 481 34"/>
                  <a:gd name="T133" fmla="*/ T132 w 998"/>
                  <a:gd name="T134" fmla="*/ 121 h 1067"/>
                  <a:gd name="T135" fmla="+- 0 483 34"/>
                  <a:gd name="T136" fmla="*/ T135 w 998"/>
                  <a:gd name="T137" fmla="*/ 125 h 1067"/>
                  <a:gd name="T138" fmla="+- 0 531 34"/>
                  <a:gd name="T139" fmla="*/ T138 w 998"/>
                  <a:gd name="T140" fmla="*/ 122 h 1067"/>
                  <a:gd name="T141" fmla="+- 0 570 34"/>
                  <a:gd name="T142" fmla="*/ T141 w 998"/>
                  <a:gd name="T143" fmla="*/ 124 h 1067"/>
                  <a:gd name="T144" fmla="+- 0 613 34"/>
                  <a:gd name="T145" fmla="*/ T144 w 998"/>
                  <a:gd name="T146" fmla="*/ 131 h 1067"/>
                  <a:gd name="T147" fmla="+- 0 655 34"/>
                  <a:gd name="T148" fmla="*/ T147 w 998"/>
                  <a:gd name="T149" fmla="*/ 141 h 1067"/>
                  <a:gd name="T150" fmla="+- 0 707 34"/>
                  <a:gd name="T151" fmla="*/ T150 w 998"/>
                  <a:gd name="T152" fmla="*/ 162 h 1067"/>
                  <a:gd name="T153" fmla="+- 0 756 34"/>
                  <a:gd name="T154" fmla="*/ T153 w 998"/>
                  <a:gd name="T155" fmla="*/ 189 h 1067"/>
                  <a:gd name="T156" fmla="+- 0 825 34"/>
                  <a:gd name="T157" fmla="*/ T156 w 998"/>
                  <a:gd name="T158" fmla="*/ 245 h 1067"/>
                  <a:gd name="T159" fmla="+- 0 880 34"/>
                  <a:gd name="T160" fmla="*/ T159 w 998"/>
                  <a:gd name="T161" fmla="*/ 314 h 1067"/>
                  <a:gd name="T162" fmla="+- 0 908 34"/>
                  <a:gd name="T163" fmla="*/ T162 w 998"/>
                  <a:gd name="T164" fmla="*/ 367 h 1067"/>
                  <a:gd name="T165" fmla="+- 0 928 34"/>
                  <a:gd name="T166" fmla="*/ T165 w 998"/>
                  <a:gd name="T167" fmla="*/ 424 h 1067"/>
                  <a:gd name="T168" fmla="+- 0 1031 34"/>
                  <a:gd name="T169" fmla="*/ T168 w 998"/>
                  <a:gd name="T170" fmla="*/ 341 h 106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  <a:cxn ang="0">
                    <a:pos x="T163" y="T164"/>
                  </a:cxn>
                  <a:cxn ang="0">
                    <a:pos x="T166" y="T167"/>
                  </a:cxn>
                  <a:cxn ang="0">
                    <a:pos x="T169" y="T170"/>
                  </a:cxn>
                </a:cxnLst>
                <a:rect l="0" t="0" r="r" b="b"/>
                <a:pathLst>
                  <a:path w="998" h="1067">
                    <a:moveTo>
                      <a:pt x="554" y="959"/>
                    </a:moveTo>
                    <a:lnTo>
                      <a:pt x="551" y="950"/>
                    </a:lnTo>
                    <a:lnTo>
                      <a:pt x="550" y="945"/>
                    </a:lnTo>
                    <a:lnTo>
                      <a:pt x="549" y="941"/>
                    </a:lnTo>
                    <a:lnTo>
                      <a:pt x="548" y="941"/>
                    </a:lnTo>
                    <a:lnTo>
                      <a:pt x="520" y="943"/>
                    </a:lnTo>
                    <a:lnTo>
                      <a:pt x="500" y="944"/>
                    </a:lnTo>
                    <a:lnTo>
                      <a:pt x="481" y="943"/>
                    </a:lnTo>
                    <a:lnTo>
                      <a:pt x="461" y="942"/>
                    </a:lnTo>
                    <a:lnTo>
                      <a:pt x="440" y="939"/>
                    </a:lnTo>
                    <a:lnTo>
                      <a:pt x="418" y="936"/>
                    </a:lnTo>
                    <a:lnTo>
                      <a:pt x="397" y="931"/>
                    </a:lnTo>
                    <a:lnTo>
                      <a:pt x="376" y="925"/>
                    </a:lnTo>
                    <a:lnTo>
                      <a:pt x="350" y="916"/>
                    </a:lnTo>
                    <a:lnTo>
                      <a:pt x="324" y="905"/>
                    </a:lnTo>
                    <a:lnTo>
                      <a:pt x="299" y="892"/>
                    </a:lnTo>
                    <a:lnTo>
                      <a:pt x="275" y="877"/>
                    </a:lnTo>
                    <a:lnTo>
                      <a:pt x="239" y="851"/>
                    </a:lnTo>
                    <a:lnTo>
                      <a:pt x="206" y="821"/>
                    </a:lnTo>
                    <a:lnTo>
                      <a:pt x="177" y="788"/>
                    </a:lnTo>
                    <a:lnTo>
                      <a:pt x="151" y="752"/>
                    </a:lnTo>
                    <a:lnTo>
                      <a:pt x="136" y="726"/>
                    </a:lnTo>
                    <a:lnTo>
                      <a:pt x="123" y="699"/>
                    </a:lnTo>
                    <a:lnTo>
                      <a:pt x="112" y="671"/>
                    </a:lnTo>
                    <a:lnTo>
                      <a:pt x="103" y="642"/>
                    </a:lnTo>
                    <a:lnTo>
                      <a:pt x="26" y="704"/>
                    </a:lnTo>
                    <a:lnTo>
                      <a:pt x="0" y="725"/>
                    </a:lnTo>
                    <a:lnTo>
                      <a:pt x="41" y="810"/>
                    </a:lnTo>
                    <a:lnTo>
                      <a:pt x="115" y="794"/>
                    </a:lnTo>
                    <a:lnTo>
                      <a:pt x="117" y="795"/>
                    </a:lnTo>
                    <a:lnTo>
                      <a:pt x="131" y="815"/>
                    </a:lnTo>
                    <a:lnTo>
                      <a:pt x="144" y="830"/>
                    </a:lnTo>
                    <a:lnTo>
                      <a:pt x="157" y="846"/>
                    </a:lnTo>
                    <a:lnTo>
                      <a:pt x="174" y="863"/>
                    </a:lnTo>
                    <a:lnTo>
                      <a:pt x="175" y="866"/>
                    </a:lnTo>
                    <a:lnTo>
                      <a:pt x="147" y="935"/>
                    </a:lnTo>
                    <a:lnTo>
                      <a:pt x="222" y="990"/>
                    </a:lnTo>
                    <a:lnTo>
                      <a:pt x="224" y="990"/>
                    </a:lnTo>
                    <a:lnTo>
                      <a:pt x="280" y="943"/>
                    </a:lnTo>
                    <a:lnTo>
                      <a:pt x="283" y="943"/>
                    </a:lnTo>
                    <a:lnTo>
                      <a:pt x="289" y="946"/>
                    </a:lnTo>
                    <a:lnTo>
                      <a:pt x="305" y="954"/>
                    </a:lnTo>
                    <a:lnTo>
                      <a:pt x="322" y="961"/>
                    </a:lnTo>
                    <a:lnTo>
                      <a:pt x="339" y="968"/>
                    </a:lnTo>
                    <a:lnTo>
                      <a:pt x="362" y="975"/>
                    </a:lnTo>
                    <a:lnTo>
                      <a:pt x="364" y="978"/>
                    </a:lnTo>
                    <a:lnTo>
                      <a:pt x="370" y="1052"/>
                    </a:lnTo>
                    <a:lnTo>
                      <a:pt x="463" y="1066"/>
                    </a:lnTo>
                    <a:lnTo>
                      <a:pt x="485" y="1015"/>
                    </a:lnTo>
                    <a:lnTo>
                      <a:pt x="494" y="1000"/>
                    </a:lnTo>
                    <a:lnTo>
                      <a:pt x="500" y="992"/>
                    </a:lnTo>
                    <a:lnTo>
                      <a:pt x="507" y="984"/>
                    </a:lnTo>
                    <a:lnTo>
                      <a:pt x="515" y="977"/>
                    </a:lnTo>
                    <a:lnTo>
                      <a:pt x="523" y="971"/>
                    </a:lnTo>
                    <a:lnTo>
                      <a:pt x="533" y="967"/>
                    </a:lnTo>
                    <a:lnTo>
                      <a:pt x="543" y="962"/>
                    </a:lnTo>
                    <a:lnTo>
                      <a:pt x="554" y="959"/>
                    </a:lnTo>
                    <a:close/>
                    <a:moveTo>
                      <a:pt x="997" y="341"/>
                    </a:moveTo>
                    <a:lnTo>
                      <a:pt x="956" y="257"/>
                    </a:lnTo>
                    <a:lnTo>
                      <a:pt x="883" y="272"/>
                    </a:lnTo>
                    <a:lnTo>
                      <a:pt x="880" y="271"/>
                    </a:lnTo>
                    <a:lnTo>
                      <a:pt x="866" y="252"/>
                    </a:lnTo>
                    <a:lnTo>
                      <a:pt x="854" y="236"/>
                    </a:lnTo>
                    <a:lnTo>
                      <a:pt x="840" y="221"/>
                    </a:lnTo>
                    <a:lnTo>
                      <a:pt x="823" y="203"/>
                    </a:lnTo>
                    <a:lnTo>
                      <a:pt x="823" y="200"/>
                    </a:lnTo>
                    <a:lnTo>
                      <a:pt x="851" y="131"/>
                    </a:lnTo>
                    <a:lnTo>
                      <a:pt x="776" y="76"/>
                    </a:lnTo>
                    <a:lnTo>
                      <a:pt x="774" y="76"/>
                    </a:lnTo>
                    <a:lnTo>
                      <a:pt x="717" y="123"/>
                    </a:lnTo>
                    <a:lnTo>
                      <a:pt x="714" y="124"/>
                    </a:lnTo>
                    <a:lnTo>
                      <a:pt x="708" y="120"/>
                    </a:lnTo>
                    <a:lnTo>
                      <a:pt x="692" y="112"/>
                    </a:lnTo>
                    <a:lnTo>
                      <a:pt x="675" y="105"/>
                    </a:lnTo>
                    <a:lnTo>
                      <a:pt x="658" y="98"/>
                    </a:lnTo>
                    <a:lnTo>
                      <a:pt x="636" y="91"/>
                    </a:lnTo>
                    <a:lnTo>
                      <a:pt x="634" y="88"/>
                    </a:lnTo>
                    <a:lnTo>
                      <a:pt x="627" y="15"/>
                    </a:lnTo>
                    <a:lnTo>
                      <a:pt x="534" y="0"/>
                    </a:lnTo>
                    <a:lnTo>
                      <a:pt x="512" y="51"/>
                    </a:lnTo>
                    <a:lnTo>
                      <a:pt x="503" y="66"/>
                    </a:lnTo>
                    <a:lnTo>
                      <a:pt x="497" y="74"/>
                    </a:lnTo>
                    <a:lnTo>
                      <a:pt x="490" y="82"/>
                    </a:lnTo>
                    <a:lnTo>
                      <a:pt x="482" y="90"/>
                    </a:lnTo>
                    <a:lnTo>
                      <a:pt x="474" y="95"/>
                    </a:lnTo>
                    <a:lnTo>
                      <a:pt x="465" y="100"/>
                    </a:lnTo>
                    <a:lnTo>
                      <a:pt x="454" y="104"/>
                    </a:lnTo>
                    <a:lnTo>
                      <a:pt x="443" y="107"/>
                    </a:lnTo>
                    <a:lnTo>
                      <a:pt x="446" y="116"/>
                    </a:lnTo>
                    <a:lnTo>
                      <a:pt x="447" y="121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78" y="123"/>
                    </a:lnTo>
                    <a:lnTo>
                      <a:pt x="497" y="122"/>
                    </a:lnTo>
                    <a:lnTo>
                      <a:pt x="517" y="123"/>
                    </a:lnTo>
                    <a:lnTo>
                      <a:pt x="536" y="124"/>
                    </a:lnTo>
                    <a:lnTo>
                      <a:pt x="558" y="127"/>
                    </a:lnTo>
                    <a:lnTo>
                      <a:pt x="579" y="131"/>
                    </a:lnTo>
                    <a:lnTo>
                      <a:pt x="600" y="135"/>
                    </a:lnTo>
                    <a:lnTo>
                      <a:pt x="621" y="141"/>
                    </a:lnTo>
                    <a:lnTo>
                      <a:pt x="648" y="151"/>
                    </a:lnTo>
                    <a:lnTo>
                      <a:pt x="673" y="162"/>
                    </a:lnTo>
                    <a:lnTo>
                      <a:pt x="698" y="174"/>
                    </a:lnTo>
                    <a:lnTo>
                      <a:pt x="722" y="189"/>
                    </a:lnTo>
                    <a:lnTo>
                      <a:pt x="758" y="215"/>
                    </a:lnTo>
                    <a:lnTo>
                      <a:pt x="791" y="245"/>
                    </a:lnTo>
                    <a:lnTo>
                      <a:pt x="820" y="278"/>
                    </a:lnTo>
                    <a:lnTo>
                      <a:pt x="846" y="314"/>
                    </a:lnTo>
                    <a:lnTo>
                      <a:pt x="861" y="340"/>
                    </a:lnTo>
                    <a:lnTo>
                      <a:pt x="874" y="367"/>
                    </a:lnTo>
                    <a:lnTo>
                      <a:pt x="885" y="395"/>
                    </a:lnTo>
                    <a:lnTo>
                      <a:pt x="894" y="424"/>
                    </a:lnTo>
                    <a:lnTo>
                      <a:pt x="971" y="362"/>
                    </a:lnTo>
                    <a:lnTo>
                      <a:pt x="997" y="341"/>
                    </a:lnTo>
                    <a:close/>
                  </a:path>
                </a:pathLst>
              </a:custGeom>
              <a:solidFill>
                <a:srgbClr val="2A3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" name="Group 18"/>
            <p:cNvGrpSpPr>
              <a:grpSpLocks/>
            </p:cNvGrpSpPr>
            <p:nvPr/>
          </p:nvGrpSpPr>
          <p:grpSpPr bwMode="auto">
            <a:xfrm>
              <a:off x="3509075" y="860805"/>
              <a:ext cx="542925" cy="669925"/>
              <a:chOff x="0" y="0"/>
              <a:chExt cx="855" cy="1056"/>
            </a:xfrm>
          </p:grpSpPr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-1" y="0"/>
                <a:ext cx="855" cy="1056"/>
              </a:xfrm>
              <a:custGeom>
                <a:avLst/>
                <a:gdLst>
                  <a:gd name="T0" fmla="*/ 854 w 855"/>
                  <a:gd name="T1" fmla="*/ 0 h 1056"/>
                  <a:gd name="T2" fmla="*/ 0 w 855"/>
                  <a:gd name="T3" fmla="*/ 0 h 1056"/>
                  <a:gd name="T4" fmla="*/ 0 w 855"/>
                  <a:gd name="T5" fmla="*/ 256 h 1056"/>
                  <a:gd name="T6" fmla="*/ 288 w 855"/>
                  <a:gd name="T7" fmla="*/ 256 h 1056"/>
                  <a:gd name="T8" fmla="*/ 288 w 855"/>
                  <a:gd name="T9" fmla="*/ 1056 h 1056"/>
                  <a:gd name="T10" fmla="*/ 567 w 855"/>
                  <a:gd name="T11" fmla="*/ 1056 h 1056"/>
                  <a:gd name="T12" fmla="*/ 567 w 855"/>
                  <a:gd name="T13" fmla="*/ 256 h 1056"/>
                  <a:gd name="T14" fmla="*/ 854 w 855"/>
                  <a:gd name="T15" fmla="*/ 256 h 1056"/>
                  <a:gd name="T16" fmla="*/ 854 w 855"/>
                  <a:gd name="T1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5" h="1056">
                    <a:moveTo>
                      <a:pt x="854" y="0"/>
                    </a:moveTo>
                    <a:lnTo>
                      <a:pt x="0" y="0"/>
                    </a:lnTo>
                    <a:lnTo>
                      <a:pt x="0" y="256"/>
                    </a:lnTo>
                    <a:lnTo>
                      <a:pt x="288" y="256"/>
                    </a:lnTo>
                    <a:lnTo>
                      <a:pt x="288" y="1056"/>
                    </a:lnTo>
                    <a:lnTo>
                      <a:pt x="567" y="1056"/>
                    </a:lnTo>
                    <a:lnTo>
                      <a:pt x="567" y="256"/>
                    </a:lnTo>
                    <a:lnTo>
                      <a:pt x="854" y="256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" name="Group 12"/>
            <p:cNvGrpSpPr>
              <a:grpSpLocks/>
            </p:cNvGrpSpPr>
            <p:nvPr/>
          </p:nvGrpSpPr>
          <p:grpSpPr bwMode="auto">
            <a:xfrm>
              <a:off x="1384080" y="1666082"/>
              <a:ext cx="1368988" cy="266203"/>
              <a:chOff x="3991" y="3271"/>
              <a:chExt cx="2206" cy="398"/>
            </a:xfrm>
          </p:grpSpPr>
          <p:pic>
            <p:nvPicPr>
              <p:cNvPr id="34" name="Picture 17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" y="3276"/>
                <a:ext cx="790" cy="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5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3270"/>
                <a:ext cx="30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2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" y="3276"/>
                <a:ext cx="304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6" name="object 12">
            <a:extLst>
              <a:ext uri="{FF2B5EF4-FFF2-40B4-BE49-F238E27FC236}">
                <a16:creationId xmlns:a16="http://schemas.microsoft.com/office/drawing/2014/main" id="{5758E774-7843-427D-9EE2-E8652DFC7B1D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69739" y="3122192"/>
            <a:ext cx="1817533" cy="12185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60D2A71-6453-4B34-ACF6-7B98569550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823" y="1462457"/>
            <a:ext cx="1195449" cy="159393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706D67B-8290-4607-A362-E1629D3B11B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0"/>
          <a:stretch/>
        </p:blipFill>
        <p:spPr>
          <a:xfrm>
            <a:off x="7496964" y="1508526"/>
            <a:ext cx="1089675" cy="155905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40B20EF-2486-43FC-A7D0-A1E092A7324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66" y="1473646"/>
            <a:ext cx="1201894" cy="1602525"/>
          </a:xfrm>
          <a:prstGeom prst="rect">
            <a:avLst/>
          </a:prstGeom>
        </p:spPr>
      </p:pic>
      <p:sp>
        <p:nvSpPr>
          <p:cNvPr id="51" name="object 17">
            <a:extLst>
              <a:ext uri="{FF2B5EF4-FFF2-40B4-BE49-F238E27FC236}">
                <a16:creationId xmlns:a16="http://schemas.microsoft.com/office/drawing/2014/main" id="{E32D550D-7A8A-462C-BF2B-7E779E401630}"/>
              </a:ext>
            </a:extLst>
          </p:cNvPr>
          <p:cNvSpPr txBox="1"/>
          <p:nvPr/>
        </p:nvSpPr>
        <p:spPr>
          <a:xfrm>
            <a:off x="5449171" y="3182316"/>
            <a:ext cx="4799956" cy="6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2745" indent="-1905">
              <a:lnSpc>
                <a:spcPct val="114000"/>
              </a:lnSpc>
              <a:spcBef>
                <a:spcPts val="100"/>
              </a:spcBef>
            </a:pPr>
            <a:r>
              <a:rPr lang="ru-RU" b="1" dirty="0"/>
              <a:t>Цена ошибки это </a:t>
            </a:r>
            <a:r>
              <a:rPr b="1" dirty="0" err="1"/>
              <a:t>балл</a:t>
            </a:r>
            <a:r>
              <a:rPr b="1" dirty="0"/>
              <a:t>,</a:t>
            </a:r>
            <a:r>
              <a:rPr lang="ru-RU" b="1" dirty="0"/>
              <a:t> </a:t>
            </a:r>
            <a:r>
              <a:rPr b="1" dirty="0"/>
              <a:t>в  </a:t>
            </a:r>
            <a:r>
              <a:rPr b="1" dirty="0" err="1"/>
              <a:t>реальном</a:t>
            </a:r>
            <a:r>
              <a:rPr lang="ru-RU" b="1" dirty="0"/>
              <a:t> </a:t>
            </a:r>
            <a:r>
              <a:rPr b="1" dirty="0" err="1"/>
              <a:t>производстве</a:t>
            </a:r>
            <a:r>
              <a:rPr lang="ru-RU" b="1" dirty="0"/>
              <a:t> - </a:t>
            </a:r>
            <a:r>
              <a:rPr b="1" dirty="0"/>
              <a:t>ЭТО ЖИЗНЬ!</a:t>
            </a:r>
          </a:p>
        </p:txBody>
      </p:sp>
      <p:sp>
        <p:nvSpPr>
          <p:cNvPr id="52" name="object 18">
            <a:extLst>
              <a:ext uri="{FF2B5EF4-FFF2-40B4-BE49-F238E27FC236}">
                <a16:creationId xmlns:a16="http://schemas.microsoft.com/office/drawing/2014/main" id="{E1B4257F-C951-417C-8F3E-4C7CED44FABB}"/>
              </a:ext>
            </a:extLst>
          </p:cNvPr>
          <p:cNvSpPr txBox="1"/>
          <p:nvPr/>
        </p:nvSpPr>
        <p:spPr>
          <a:xfrm>
            <a:off x="2278723" y="-256964"/>
            <a:ext cx="8097304" cy="1504258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4000" b="1" spc="93" dirty="0">
                <a:solidFill>
                  <a:srgbClr val="F47C00"/>
                </a:solidFill>
                <a:cs typeface="Tahoma"/>
              </a:rPr>
              <a:t>Инструменты мотивации персонала заказчика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EE7E7A-39F8-418A-B032-3E1F846BE55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27375" y="4568034"/>
            <a:ext cx="21240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649" y="103043"/>
            <a:ext cx="1309198" cy="13091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5" name="object 18"/>
          <p:cNvSpPr/>
          <p:nvPr/>
        </p:nvSpPr>
        <p:spPr>
          <a:xfrm>
            <a:off x="4515" y="5828467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8"/>
          <p:cNvSpPr txBox="1"/>
          <p:nvPr/>
        </p:nvSpPr>
        <p:spPr>
          <a:xfrm>
            <a:off x="1099456" y="431248"/>
            <a:ext cx="8788860" cy="888705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4000" b="1" spc="93" dirty="0" err="1">
                <a:solidFill>
                  <a:srgbClr val="F47C00"/>
                </a:solidFill>
                <a:cs typeface="Tahoma"/>
              </a:rPr>
              <a:t>Игропрактика</a:t>
            </a:r>
            <a:endParaRPr lang="ru-RU" sz="4000" b="1" spc="93" dirty="0">
              <a:solidFill>
                <a:srgbClr val="F47C00"/>
              </a:solidFill>
              <a:cs typeface="Tahoma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7585" y="153273"/>
            <a:ext cx="2515135" cy="774386"/>
            <a:chOff x="140660" y="854223"/>
            <a:chExt cx="3911340" cy="1166264"/>
          </a:xfrm>
        </p:grpSpPr>
        <p:pic>
          <p:nvPicPr>
            <p:cNvPr id="23" name="imag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0" y="911605"/>
              <a:ext cx="993342" cy="110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1408715" y="912326"/>
              <a:ext cx="584050" cy="619760"/>
              <a:chOff x="0" y="0"/>
              <a:chExt cx="893" cy="1057"/>
            </a:xfrm>
          </p:grpSpPr>
          <p:sp>
            <p:nvSpPr>
              <p:cNvPr id="39" name="AutoShape 27"/>
              <p:cNvSpPr>
                <a:spLocks/>
              </p:cNvSpPr>
              <p:nvPr/>
            </p:nvSpPr>
            <p:spPr bwMode="auto">
              <a:xfrm>
                <a:off x="0" y="0"/>
                <a:ext cx="893" cy="1057"/>
              </a:xfrm>
              <a:custGeom>
                <a:avLst/>
                <a:gdLst>
                  <a:gd name="T0" fmla="*/ 0 w 893"/>
                  <a:gd name="T1" fmla="*/ 0 h 1057"/>
                  <a:gd name="T2" fmla="*/ 530 w 893"/>
                  <a:gd name="T3" fmla="*/ 1057 h 1057"/>
                  <a:gd name="T4" fmla="*/ 681 w 893"/>
                  <a:gd name="T5" fmla="*/ 1038 h 1057"/>
                  <a:gd name="T6" fmla="*/ 796 w 893"/>
                  <a:gd name="T7" fmla="*/ 980 h 1057"/>
                  <a:gd name="T8" fmla="*/ 868 w 893"/>
                  <a:gd name="T9" fmla="*/ 889 h 1057"/>
                  <a:gd name="T10" fmla="*/ 887 w 893"/>
                  <a:gd name="T11" fmla="*/ 822 h 1057"/>
                  <a:gd name="T12" fmla="*/ 272 w 893"/>
                  <a:gd name="T13" fmla="*/ 613 h 1057"/>
                  <a:gd name="T14" fmla="*/ 824 w 893"/>
                  <a:gd name="T15" fmla="*/ 576 h 1057"/>
                  <a:gd name="T16" fmla="*/ 702 w 893"/>
                  <a:gd name="T17" fmla="*/ 503 h 1057"/>
                  <a:gd name="T18" fmla="*/ 802 w 893"/>
                  <a:gd name="T19" fmla="*/ 424 h 1057"/>
                  <a:gd name="T20" fmla="*/ 272 w 893"/>
                  <a:gd name="T21" fmla="*/ 221 h 1057"/>
                  <a:gd name="T22" fmla="*/ 851 w 893"/>
                  <a:gd name="T23" fmla="*/ 206 h 1057"/>
                  <a:gd name="T24" fmla="*/ 807 w 893"/>
                  <a:gd name="T25" fmla="*/ 110 h 1057"/>
                  <a:gd name="T26" fmla="*/ 721 w 893"/>
                  <a:gd name="T27" fmla="*/ 40 h 1057"/>
                  <a:gd name="T28" fmla="*/ 603 w 893"/>
                  <a:gd name="T29" fmla="*/ 4 h 1057"/>
                  <a:gd name="T30" fmla="*/ 851 w 893"/>
                  <a:gd name="T31" fmla="*/ 613 h 1057"/>
                  <a:gd name="T32" fmla="*/ 539 w 893"/>
                  <a:gd name="T33" fmla="*/ 620 h 1057"/>
                  <a:gd name="T34" fmla="*/ 605 w 893"/>
                  <a:gd name="T35" fmla="*/ 671 h 1057"/>
                  <a:gd name="T36" fmla="*/ 606 w 893"/>
                  <a:gd name="T37" fmla="*/ 762 h 1057"/>
                  <a:gd name="T38" fmla="*/ 543 w 893"/>
                  <a:gd name="T39" fmla="*/ 816 h 1057"/>
                  <a:gd name="T40" fmla="*/ 887 w 893"/>
                  <a:gd name="T41" fmla="*/ 822 h 1057"/>
                  <a:gd name="T42" fmla="*/ 885 w 893"/>
                  <a:gd name="T43" fmla="*/ 693 h 1057"/>
                  <a:gd name="T44" fmla="*/ 851 w 893"/>
                  <a:gd name="T45" fmla="*/ 613 h 1057"/>
                  <a:gd name="T46" fmla="*/ 469 w 893"/>
                  <a:gd name="T47" fmla="*/ 221 h 1057"/>
                  <a:gd name="T48" fmla="*/ 518 w 893"/>
                  <a:gd name="T49" fmla="*/ 228 h 1057"/>
                  <a:gd name="T50" fmla="*/ 553 w 893"/>
                  <a:gd name="T51" fmla="*/ 248 h 1057"/>
                  <a:gd name="T52" fmla="*/ 574 w 893"/>
                  <a:gd name="T53" fmla="*/ 279 h 1057"/>
                  <a:gd name="T54" fmla="*/ 581 w 893"/>
                  <a:gd name="T55" fmla="*/ 317 h 1057"/>
                  <a:gd name="T56" fmla="*/ 574 w 893"/>
                  <a:gd name="T57" fmla="*/ 360 h 1057"/>
                  <a:gd name="T58" fmla="*/ 551 w 893"/>
                  <a:gd name="T59" fmla="*/ 394 h 1057"/>
                  <a:gd name="T60" fmla="*/ 515 w 893"/>
                  <a:gd name="T61" fmla="*/ 417 h 1057"/>
                  <a:gd name="T62" fmla="*/ 465 w 893"/>
                  <a:gd name="T63" fmla="*/ 424 h 1057"/>
                  <a:gd name="T64" fmla="*/ 818 w 893"/>
                  <a:gd name="T65" fmla="*/ 407 h 1057"/>
                  <a:gd name="T66" fmla="*/ 856 w 893"/>
                  <a:gd name="T67" fmla="*/ 264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3" h="1057">
                    <a:moveTo>
                      <a:pt x="532" y="0"/>
                    </a:moveTo>
                    <a:lnTo>
                      <a:pt x="0" y="0"/>
                    </a:lnTo>
                    <a:lnTo>
                      <a:pt x="0" y="1057"/>
                    </a:lnTo>
                    <a:lnTo>
                      <a:pt x="530" y="1057"/>
                    </a:lnTo>
                    <a:lnTo>
                      <a:pt x="610" y="1052"/>
                    </a:lnTo>
                    <a:lnTo>
                      <a:pt x="681" y="1038"/>
                    </a:lnTo>
                    <a:lnTo>
                      <a:pt x="743" y="1014"/>
                    </a:lnTo>
                    <a:lnTo>
                      <a:pt x="796" y="980"/>
                    </a:lnTo>
                    <a:lnTo>
                      <a:pt x="838" y="938"/>
                    </a:lnTo>
                    <a:lnTo>
                      <a:pt x="868" y="889"/>
                    </a:lnTo>
                    <a:lnTo>
                      <a:pt x="886" y="832"/>
                    </a:lnTo>
                    <a:lnTo>
                      <a:pt x="887" y="822"/>
                    </a:lnTo>
                    <a:lnTo>
                      <a:pt x="272" y="822"/>
                    </a:lnTo>
                    <a:lnTo>
                      <a:pt x="272" y="613"/>
                    </a:lnTo>
                    <a:lnTo>
                      <a:pt x="851" y="613"/>
                    </a:lnTo>
                    <a:lnTo>
                      <a:pt x="824" y="576"/>
                    </a:lnTo>
                    <a:lnTo>
                      <a:pt x="771" y="534"/>
                    </a:lnTo>
                    <a:lnTo>
                      <a:pt x="702" y="503"/>
                    </a:lnTo>
                    <a:lnTo>
                      <a:pt x="770" y="461"/>
                    </a:lnTo>
                    <a:lnTo>
                      <a:pt x="802" y="424"/>
                    </a:lnTo>
                    <a:lnTo>
                      <a:pt x="272" y="424"/>
                    </a:lnTo>
                    <a:lnTo>
                      <a:pt x="272" y="221"/>
                    </a:lnTo>
                    <a:lnTo>
                      <a:pt x="852" y="221"/>
                    </a:lnTo>
                    <a:lnTo>
                      <a:pt x="851" y="206"/>
                    </a:lnTo>
                    <a:lnTo>
                      <a:pt x="834" y="155"/>
                    </a:lnTo>
                    <a:lnTo>
                      <a:pt x="807" y="110"/>
                    </a:lnTo>
                    <a:lnTo>
                      <a:pt x="769" y="71"/>
                    </a:lnTo>
                    <a:lnTo>
                      <a:pt x="721" y="40"/>
                    </a:lnTo>
                    <a:lnTo>
                      <a:pt x="666" y="18"/>
                    </a:lnTo>
                    <a:lnTo>
                      <a:pt x="603" y="4"/>
                    </a:lnTo>
                    <a:lnTo>
                      <a:pt x="532" y="0"/>
                    </a:lnTo>
                    <a:close/>
                    <a:moveTo>
                      <a:pt x="851" y="613"/>
                    </a:moveTo>
                    <a:lnTo>
                      <a:pt x="482" y="613"/>
                    </a:lnTo>
                    <a:lnTo>
                      <a:pt x="539" y="620"/>
                    </a:lnTo>
                    <a:lnTo>
                      <a:pt x="581" y="639"/>
                    </a:lnTo>
                    <a:lnTo>
                      <a:pt x="605" y="671"/>
                    </a:lnTo>
                    <a:lnTo>
                      <a:pt x="614" y="716"/>
                    </a:lnTo>
                    <a:lnTo>
                      <a:pt x="606" y="762"/>
                    </a:lnTo>
                    <a:lnTo>
                      <a:pt x="582" y="796"/>
                    </a:lnTo>
                    <a:lnTo>
                      <a:pt x="543" y="816"/>
                    </a:lnTo>
                    <a:lnTo>
                      <a:pt x="489" y="822"/>
                    </a:lnTo>
                    <a:lnTo>
                      <a:pt x="887" y="822"/>
                    </a:lnTo>
                    <a:lnTo>
                      <a:pt x="893" y="769"/>
                    </a:lnTo>
                    <a:lnTo>
                      <a:pt x="885" y="693"/>
                    </a:lnTo>
                    <a:lnTo>
                      <a:pt x="862" y="629"/>
                    </a:lnTo>
                    <a:lnTo>
                      <a:pt x="851" y="613"/>
                    </a:lnTo>
                    <a:close/>
                    <a:moveTo>
                      <a:pt x="852" y="221"/>
                    </a:moveTo>
                    <a:lnTo>
                      <a:pt x="469" y="221"/>
                    </a:lnTo>
                    <a:lnTo>
                      <a:pt x="495" y="223"/>
                    </a:lnTo>
                    <a:lnTo>
                      <a:pt x="518" y="228"/>
                    </a:lnTo>
                    <a:lnTo>
                      <a:pt x="537" y="236"/>
                    </a:lnTo>
                    <a:lnTo>
                      <a:pt x="553" y="248"/>
                    </a:lnTo>
                    <a:lnTo>
                      <a:pt x="565" y="263"/>
                    </a:lnTo>
                    <a:lnTo>
                      <a:pt x="574" y="279"/>
                    </a:lnTo>
                    <a:lnTo>
                      <a:pt x="579" y="298"/>
                    </a:lnTo>
                    <a:lnTo>
                      <a:pt x="581" y="317"/>
                    </a:lnTo>
                    <a:lnTo>
                      <a:pt x="579" y="340"/>
                    </a:lnTo>
                    <a:lnTo>
                      <a:pt x="574" y="360"/>
                    </a:lnTo>
                    <a:lnTo>
                      <a:pt x="564" y="378"/>
                    </a:lnTo>
                    <a:lnTo>
                      <a:pt x="551" y="394"/>
                    </a:lnTo>
                    <a:lnTo>
                      <a:pt x="535" y="407"/>
                    </a:lnTo>
                    <a:lnTo>
                      <a:pt x="515" y="417"/>
                    </a:lnTo>
                    <a:lnTo>
                      <a:pt x="492" y="422"/>
                    </a:lnTo>
                    <a:lnTo>
                      <a:pt x="465" y="424"/>
                    </a:lnTo>
                    <a:lnTo>
                      <a:pt x="802" y="424"/>
                    </a:lnTo>
                    <a:lnTo>
                      <a:pt x="818" y="407"/>
                    </a:lnTo>
                    <a:lnTo>
                      <a:pt x="847" y="341"/>
                    </a:lnTo>
                    <a:lnTo>
                      <a:pt x="856" y="264"/>
                    </a:lnTo>
                    <a:lnTo>
                      <a:pt x="852" y="221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2065079" y="911605"/>
              <a:ext cx="555231" cy="620481"/>
              <a:chOff x="0" y="0"/>
              <a:chExt cx="889" cy="1056"/>
            </a:xfrm>
          </p:grpSpPr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0" y="0"/>
                <a:ext cx="889" cy="1056"/>
              </a:xfrm>
              <a:custGeom>
                <a:avLst/>
                <a:gdLst>
                  <a:gd name="T0" fmla="*/ 889 w 889"/>
                  <a:gd name="T1" fmla="*/ 0 h 1056"/>
                  <a:gd name="T2" fmla="*/ 614 w 889"/>
                  <a:gd name="T3" fmla="*/ 0 h 1056"/>
                  <a:gd name="T4" fmla="*/ 614 w 889"/>
                  <a:gd name="T5" fmla="*/ 406 h 1056"/>
                  <a:gd name="T6" fmla="*/ 275 w 889"/>
                  <a:gd name="T7" fmla="*/ 406 h 1056"/>
                  <a:gd name="T8" fmla="*/ 275 w 889"/>
                  <a:gd name="T9" fmla="*/ 0 h 1056"/>
                  <a:gd name="T10" fmla="*/ 0 w 889"/>
                  <a:gd name="T11" fmla="*/ 0 h 1056"/>
                  <a:gd name="T12" fmla="*/ 0 w 889"/>
                  <a:gd name="T13" fmla="*/ 406 h 1056"/>
                  <a:gd name="T14" fmla="*/ 0 w 889"/>
                  <a:gd name="T15" fmla="*/ 652 h 1056"/>
                  <a:gd name="T16" fmla="*/ 0 w 889"/>
                  <a:gd name="T17" fmla="*/ 1056 h 1056"/>
                  <a:gd name="T18" fmla="*/ 275 w 889"/>
                  <a:gd name="T19" fmla="*/ 1056 h 1056"/>
                  <a:gd name="T20" fmla="*/ 275 w 889"/>
                  <a:gd name="T21" fmla="*/ 652 h 1056"/>
                  <a:gd name="T22" fmla="*/ 614 w 889"/>
                  <a:gd name="T23" fmla="*/ 652 h 1056"/>
                  <a:gd name="T24" fmla="*/ 614 w 889"/>
                  <a:gd name="T25" fmla="*/ 1056 h 1056"/>
                  <a:gd name="T26" fmla="*/ 889 w 889"/>
                  <a:gd name="T27" fmla="*/ 1056 h 1056"/>
                  <a:gd name="T28" fmla="*/ 889 w 889"/>
                  <a:gd name="T29" fmla="*/ 652 h 1056"/>
                  <a:gd name="T30" fmla="*/ 889 w 889"/>
                  <a:gd name="T31" fmla="*/ 406 h 1056"/>
                  <a:gd name="T32" fmla="*/ 889 w 889"/>
                  <a:gd name="T3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9" h="1056">
                    <a:moveTo>
                      <a:pt x="889" y="0"/>
                    </a:moveTo>
                    <a:lnTo>
                      <a:pt x="614" y="0"/>
                    </a:lnTo>
                    <a:lnTo>
                      <a:pt x="614" y="406"/>
                    </a:lnTo>
                    <a:lnTo>
                      <a:pt x="275" y="406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6"/>
                    </a:lnTo>
                    <a:lnTo>
                      <a:pt x="0" y="652"/>
                    </a:lnTo>
                    <a:lnTo>
                      <a:pt x="0" y="1056"/>
                    </a:lnTo>
                    <a:lnTo>
                      <a:pt x="275" y="1056"/>
                    </a:lnTo>
                    <a:lnTo>
                      <a:pt x="275" y="652"/>
                    </a:lnTo>
                    <a:lnTo>
                      <a:pt x="614" y="652"/>
                    </a:lnTo>
                    <a:lnTo>
                      <a:pt x="614" y="1056"/>
                    </a:lnTo>
                    <a:lnTo>
                      <a:pt x="889" y="1056"/>
                    </a:lnTo>
                    <a:lnTo>
                      <a:pt x="889" y="652"/>
                    </a:lnTo>
                    <a:lnTo>
                      <a:pt x="889" y="406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2692624" y="854223"/>
              <a:ext cx="721136" cy="677863"/>
              <a:chOff x="0" y="0"/>
              <a:chExt cx="1066" cy="1067"/>
            </a:xfrm>
          </p:grpSpPr>
          <p:pic>
            <p:nvPicPr>
              <p:cNvPr id="35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" y="163"/>
                <a:ext cx="342" cy="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"/>
                <a:ext cx="1066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AutoShape 21"/>
              <p:cNvSpPr>
                <a:spLocks/>
              </p:cNvSpPr>
              <p:nvPr/>
            </p:nvSpPr>
            <p:spPr bwMode="auto">
              <a:xfrm>
                <a:off x="34" y="0"/>
                <a:ext cx="998" cy="1067"/>
              </a:xfrm>
              <a:custGeom>
                <a:avLst/>
                <a:gdLst>
                  <a:gd name="T0" fmla="+- 0 585 34"/>
                  <a:gd name="T1" fmla="*/ T0 w 998"/>
                  <a:gd name="T2" fmla="*/ 950 h 1067"/>
                  <a:gd name="T3" fmla="+- 0 583 34"/>
                  <a:gd name="T4" fmla="*/ T3 w 998"/>
                  <a:gd name="T5" fmla="*/ 941 h 1067"/>
                  <a:gd name="T6" fmla="+- 0 554 34"/>
                  <a:gd name="T7" fmla="*/ T6 w 998"/>
                  <a:gd name="T8" fmla="*/ 943 h 1067"/>
                  <a:gd name="T9" fmla="+- 0 515 34"/>
                  <a:gd name="T10" fmla="*/ T9 w 998"/>
                  <a:gd name="T11" fmla="*/ 943 h 1067"/>
                  <a:gd name="T12" fmla="+- 0 474 34"/>
                  <a:gd name="T13" fmla="*/ T12 w 998"/>
                  <a:gd name="T14" fmla="*/ 939 h 1067"/>
                  <a:gd name="T15" fmla="+- 0 431 34"/>
                  <a:gd name="T16" fmla="*/ T15 w 998"/>
                  <a:gd name="T17" fmla="*/ 931 h 1067"/>
                  <a:gd name="T18" fmla="+- 0 384 34"/>
                  <a:gd name="T19" fmla="*/ T18 w 998"/>
                  <a:gd name="T20" fmla="*/ 916 h 1067"/>
                  <a:gd name="T21" fmla="+- 0 333 34"/>
                  <a:gd name="T22" fmla="*/ T21 w 998"/>
                  <a:gd name="T23" fmla="*/ 892 h 1067"/>
                  <a:gd name="T24" fmla="+- 0 273 34"/>
                  <a:gd name="T25" fmla="*/ T24 w 998"/>
                  <a:gd name="T26" fmla="*/ 851 h 1067"/>
                  <a:gd name="T27" fmla="+- 0 211 34"/>
                  <a:gd name="T28" fmla="*/ T27 w 998"/>
                  <a:gd name="T29" fmla="*/ 788 h 1067"/>
                  <a:gd name="T30" fmla="+- 0 170 34"/>
                  <a:gd name="T31" fmla="*/ T30 w 998"/>
                  <a:gd name="T32" fmla="*/ 726 h 1067"/>
                  <a:gd name="T33" fmla="+- 0 146 34"/>
                  <a:gd name="T34" fmla="*/ T33 w 998"/>
                  <a:gd name="T35" fmla="*/ 671 h 1067"/>
                  <a:gd name="T36" fmla="+- 0 60 34"/>
                  <a:gd name="T37" fmla="*/ T36 w 998"/>
                  <a:gd name="T38" fmla="*/ 704 h 1067"/>
                  <a:gd name="T39" fmla="+- 0 75 34"/>
                  <a:gd name="T40" fmla="*/ T39 w 998"/>
                  <a:gd name="T41" fmla="*/ 810 h 1067"/>
                  <a:gd name="T42" fmla="+- 0 151 34"/>
                  <a:gd name="T43" fmla="*/ T42 w 998"/>
                  <a:gd name="T44" fmla="*/ 795 h 1067"/>
                  <a:gd name="T45" fmla="+- 0 178 34"/>
                  <a:gd name="T46" fmla="*/ T45 w 998"/>
                  <a:gd name="T47" fmla="*/ 830 h 1067"/>
                  <a:gd name="T48" fmla="+- 0 208 34"/>
                  <a:gd name="T49" fmla="*/ T48 w 998"/>
                  <a:gd name="T50" fmla="*/ 863 h 1067"/>
                  <a:gd name="T51" fmla="+- 0 181 34"/>
                  <a:gd name="T52" fmla="*/ T51 w 998"/>
                  <a:gd name="T53" fmla="*/ 935 h 1067"/>
                  <a:gd name="T54" fmla="+- 0 258 34"/>
                  <a:gd name="T55" fmla="*/ T54 w 998"/>
                  <a:gd name="T56" fmla="*/ 990 h 1067"/>
                  <a:gd name="T57" fmla="+- 0 317 34"/>
                  <a:gd name="T58" fmla="*/ T57 w 998"/>
                  <a:gd name="T59" fmla="*/ 943 h 1067"/>
                  <a:gd name="T60" fmla="+- 0 339 34"/>
                  <a:gd name="T61" fmla="*/ T60 w 998"/>
                  <a:gd name="T62" fmla="*/ 954 h 1067"/>
                  <a:gd name="T63" fmla="+- 0 373 34"/>
                  <a:gd name="T64" fmla="*/ T63 w 998"/>
                  <a:gd name="T65" fmla="*/ 968 h 1067"/>
                  <a:gd name="T66" fmla="+- 0 398 34"/>
                  <a:gd name="T67" fmla="*/ T66 w 998"/>
                  <a:gd name="T68" fmla="*/ 978 h 1067"/>
                  <a:gd name="T69" fmla="+- 0 497 34"/>
                  <a:gd name="T70" fmla="*/ T69 w 998"/>
                  <a:gd name="T71" fmla="*/ 1066 h 1067"/>
                  <a:gd name="T72" fmla="+- 0 528 34"/>
                  <a:gd name="T73" fmla="*/ T72 w 998"/>
                  <a:gd name="T74" fmla="*/ 1000 h 1067"/>
                  <a:gd name="T75" fmla="+- 0 541 34"/>
                  <a:gd name="T76" fmla="*/ T75 w 998"/>
                  <a:gd name="T77" fmla="*/ 984 h 1067"/>
                  <a:gd name="T78" fmla="+- 0 557 34"/>
                  <a:gd name="T79" fmla="*/ T78 w 998"/>
                  <a:gd name="T80" fmla="*/ 971 h 1067"/>
                  <a:gd name="T81" fmla="+- 0 577 34"/>
                  <a:gd name="T82" fmla="*/ T81 w 998"/>
                  <a:gd name="T83" fmla="*/ 962 h 1067"/>
                  <a:gd name="T84" fmla="+- 0 1031 34"/>
                  <a:gd name="T85" fmla="*/ T84 w 998"/>
                  <a:gd name="T86" fmla="*/ 341 h 1067"/>
                  <a:gd name="T87" fmla="+- 0 917 34"/>
                  <a:gd name="T88" fmla="*/ T87 w 998"/>
                  <a:gd name="T89" fmla="*/ 272 h 1067"/>
                  <a:gd name="T90" fmla="+- 0 900 34"/>
                  <a:gd name="T91" fmla="*/ T90 w 998"/>
                  <a:gd name="T92" fmla="*/ 252 h 1067"/>
                  <a:gd name="T93" fmla="+- 0 874 34"/>
                  <a:gd name="T94" fmla="*/ T93 w 998"/>
                  <a:gd name="T95" fmla="*/ 221 h 1067"/>
                  <a:gd name="T96" fmla="+- 0 857 34"/>
                  <a:gd name="T97" fmla="*/ T96 w 998"/>
                  <a:gd name="T98" fmla="*/ 200 h 1067"/>
                  <a:gd name="T99" fmla="+- 0 810 34"/>
                  <a:gd name="T100" fmla="*/ T99 w 998"/>
                  <a:gd name="T101" fmla="*/ 76 h 1067"/>
                  <a:gd name="T102" fmla="+- 0 751 34"/>
                  <a:gd name="T103" fmla="*/ T102 w 998"/>
                  <a:gd name="T104" fmla="*/ 123 h 1067"/>
                  <a:gd name="T105" fmla="+- 0 742 34"/>
                  <a:gd name="T106" fmla="*/ T105 w 998"/>
                  <a:gd name="T107" fmla="*/ 120 h 1067"/>
                  <a:gd name="T108" fmla="+- 0 709 34"/>
                  <a:gd name="T109" fmla="*/ T108 w 998"/>
                  <a:gd name="T110" fmla="*/ 105 h 1067"/>
                  <a:gd name="T111" fmla="+- 0 670 34"/>
                  <a:gd name="T112" fmla="*/ T111 w 998"/>
                  <a:gd name="T113" fmla="*/ 91 h 1067"/>
                  <a:gd name="T114" fmla="+- 0 661 34"/>
                  <a:gd name="T115" fmla="*/ T114 w 998"/>
                  <a:gd name="T116" fmla="*/ 15 h 1067"/>
                  <a:gd name="T117" fmla="+- 0 546 34"/>
                  <a:gd name="T118" fmla="*/ T117 w 998"/>
                  <a:gd name="T119" fmla="*/ 51 h 1067"/>
                  <a:gd name="T120" fmla="+- 0 531 34"/>
                  <a:gd name="T121" fmla="*/ T120 w 998"/>
                  <a:gd name="T122" fmla="*/ 74 h 1067"/>
                  <a:gd name="T123" fmla="+- 0 516 34"/>
                  <a:gd name="T124" fmla="*/ T123 w 998"/>
                  <a:gd name="T125" fmla="*/ 90 h 1067"/>
                  <a:gd name="T126" fmla="+- 0 499 34"/>
                  <a:gd name="T127" fmla="*/ T126 w 998"/>
                  <a:gd name="T128" fmla="*/ 100 h 1067"/>
                  <a:gd name="T129" fmla="+- 0 477 34"/>
                  <a:gd name="T130" fmla="*/ T129 w 998"/>
                  <a:gd name="T131" fmla="*/ 107 h 1067"/>
                  <a:gd name="T132" fmla="+- 0 481 34"/>
                  <a:gd name="T133" fmla="*/ T132 w 998"/>
                  <a:gd name="T134" fmla="*/ 121 h 1067"/>
                  <a:gd name="T135" fmla="+- 0 483 34"/>
                  <a:gd name="T136" fmla="*/ T135 w 998"/>
                  <a:gd name="T137" fmla="*/ 125 h 1067"/>
                  <a:gd name="T138" fmla="+- 0 531 34"/>
                  <a:gd name="T139" fmla="*/ T138 w 998"/>
                  <a:gd name="T140" fmla="*/ 122 h 1067"/>
                  <a:gd name="T141" fmla="+- 0 570 34"/>
                  <a:gd name="T142" fmla="*/ T141 w 998"/>
                  <a:gd name="T143" fmla="*/ 124 h 1067"/>
                  <a:gd name="T144" fmla="+- 0 613 34"/>
                  <a:gd name="T145" fmla="*/ T144 w 998"/>
                  <a:gd name="T146" fmla="*/ 131 h 1067"/>
                  <a:gd name="T147" fmla="+- 0 655 34"/>
                  <a:gd name="T148" fmla="*/ T147 w 998"/>
                  <a:gd name="T149" fmla="*/ 141 h 1067"/>
                  <a:gd name="T150" fmla="+- 0 707 34"/>
                  <a:gd name="T151" fmla="*/ T150 w 998"/>
                  <a:gd name="T152" fmla="*/ 162 h 1067"/>
                  <a:gd name="T153" fmla="+- 0 756 34"/>
                  <a:gd name="T154" fmla="*/ T153 w 998"/>
                  <a:gd name="T155" fmla="*/ 189 h 1067"/>
                  <a:gd name="T156" fmla="+- 0 825 34"/>
                  <a:gd name="T157" fmla="*/ T156 w 998"/>
                  <a:gd name="T158" fmla="*/ 245 h 1067"/>
                  <a:gd name="T159" fmla="+- 0 880 34"/>
                  <a:gd name="T160" fmla="*/ T159 w 998"/>
                  <a:gd name="T161" fmla="*/ 314 h 1067"/>
                  <a:gd name="T162" fmla="+- 0 908 34"/>
                  <a:gd name="T163" fmla="*/ T162 w 998"/>
                  <a:gd name="T164" fmla="*/ 367 h 1067"/>
                  <a:gd name="T165" fmla="+- 0 928 34"/>
                  <a:gd name="T166" fmla="*/ T165 w 998"/>
                  <a:gd name="T167" fmla="*/ 424 h 1067"/>
                  <a:gd name="T168" fmla="+- 0 1031 34"/>
                  <a:gd name="T169" fmla="*/ T168 w 998"/>
                  <a:gd name="T170" fmla="*/ 341 h 106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  <a:cxn ang="0">
                    <a:pos x="T163" y="T164"/>
                  </a:cxn>
                  <a:cxn ang="0">
                    <a:pos x="T166" y="T167"/>
                  </a:cxn>
                  <a:cxn ang="0">
                    <a:pos x="T169" y="T170"/>
                  </a:cxn>
                </a:cxnLst>
                <a:rect l="0" t="0" r="r" b="b"/>
                <a:pathLst>
                  <a:path w="998" h="1067">
                    <a:moveTo>
                      <a:pt x="554" y="959"/>
                    </a:moveTo>
                    <a:lnTo>
                      <a:pt x="551" y="950"/>
                    </a:lnTo>
                    <a:lnTo>
                      <a:pt x="550" y="945"/>
                    </a:lnTo>
                    <a:lnTo>
                      <a:pt x="549" y="941"/>
                    </a:lnTo>
                    <a:lnTo>
                      <a:pt x="548" y="941"/>
                    </a:lnTo>
                    <a:lnTo>
                      <a:pt x="520" y="943"/>
                    </a:lnTo>
                    <a:lnTo>
                      <a:pt x="500" y="944"/>
                    </a:lnTo>
                    <a:lnTo>
                      <a:pt x="481" y="943"/>
                    </a:lnTo>
                    <a:lnTo>
                      <a:pt x="461" y="942"/>
                    </a:lnTo>
                    <a:lnTo>
                      <a:pt x="440" y="939"/>
                    </a:lnTo>
                    <a:lnTo>
                      <a:pt x="418" y="936"/>
                    </a:lnTo>
                    <a:lnTo>
                      <a:pt x="397" y="931"/>
                    </a:lnTo>
                    <a:lnTo>
                      <a:pt x="376" y="925"/>
                    </a:lnTo>
                    <a:lnTo>
                      <a:pt x="350" y="916"/>
                    </a:lnTo>
                    <a:lnTo>
                      <a:pt x="324" y="905"/>
                    </a:lnTo>
                    <a:lnTo>
                      <a:pt x="299" y="892"/>
                    </a:lnTo>
                    <a:lnTo>
                      <a:pt x="275" y="877"/>
                    </a:lnTo>
                    <a:lnTo>
                      <a:pt x="239" y="851"/>
                    </a:lnTo>
                    <a:lnTo>
                      <a:pt x="206" y="821"/>
                    </a:lnTo>
                    <a:lnTo>
                      <a:pt x="177" y="788"/>
                    </a:lnTo>
                    <a:lnTo>
                      <a:pt x="151" y="752"/>
                    </a:lnTo>
                    <a:lnTo>
                      <a:pt x="136" y="726"/>
                    </a:lnTo>
                    <a:lnTo>
                      <a:pt x="123" y="699"/>
                    </a:lnTo>
                    <a:lnTo>
                      <a:pt x="112" y="671"/>
                    </a:lnTo>
                    <a:lnTo>
                      <a:pt x="103" y="642"/>
                    </a:lnTo>
                    <a:lnTo>
                      <a:pt x="26" y="704"/>
                    </a:lnTo>
                    <a:lnTo>
                      <a:pt x="0" y="725"/>
                    </a:lnTo>
                    <a:lnTo>
                      <a:pt x="41" y="810"/>
                    </a:lnTo>
                    <a:lnTo>
                      <a:pt x="115" y="794"/>
                    </a:lnTo>
                    <a:lnTo>
                      <a:pt x="117" y="795"/>
                    </a:lnTo>
                    <a:lnTo>
                      <a:pt x="131" y="815"/>
                    </a:lnTo>
                    <a:lnTo>
                      <a:pt x="144" y="830"/>
                    </a:lnTo>
                    <a:lnTo>
                      <a:pt x="157" y="846"/>
                    </a:lnTo>
                    <a:lnTo>
                      <a:pt x="174" y="863"/>
                    </a:lnTo>
                    <a:lnTo>
                      <a:pt x="175" y="866"/>
                    </a:lnTo>
                    <a:lnTo>
                      <a:pt x="147" y="935"/>
                    </a:lnTo>
                    <a:lnTo>
                      <a:pt x="222" y="990"/>
                    </a:lnTo>
                    <a:lnTo>
                      <a:pt x="224" y="990"/>
                    </a:lnTo>
                    <a:lnTo>
                      <a:pt x="280" y="943"/>
                    </a:lnTo>
                    <a:lnTo>
                      <a:pt x="283" y="943"/>
                    </a:lnTo>
                    <a:lnTo>
                      <a:pt x="289" y="946"/>
                    </a:lnTo>
                    <a:lnTo>
                      <a:pt x="305" y="954"/>
                    </a:lnTo>
                    <a:lnTo>
                      <a:pt x="322" y="961"/>
                    </a:lnTo>
                    <a:lnTo>
                      <a:pt x="339" y="968"/>
                    </a:lnTo>
                    <a:lnTo>
                      <a:pt x="362" y="975"/>
                    </a:lnTo>
                    <a:lnTo>
                      <a:pt x="364" y="978"/>
                    </a:lnTo>
                    <a:lnTo>
                      <a:pt x="370" y="1052"/>
                    </a:lnTo>
                    <a:lnTo>
                      <a:pt x="463" y="1066"/>
                    </a:lnTo>
                    <a:lnTo>
                      <a:pt x="485" y="1015"/>
                    </a:lnTo>
                    <a:lnTo>
                      <a:pt x="494" y="1000"/>
                    </a:lnTo>
                    <a:lnTo>
                      <a:pt x="500" y="992"/>
                    </a:lnTo>
                    <a:lnTo>
                      <a:pt x="507" y="984"/>
                    </a:lnTo>
                    <a:lnTo>
                      <a:pt x="515" y="977"/>
                    </a:lnTo>
                    <a:lnTo>
                      <a:pt x="523" y="971"/>
                    </a:lnTo>
                    <a:lnTo>
                      <a:pt x="533" y="967"/>
                    </a:lnTo>
                    <a:lnTo>
                      <a:pt x="543" y="962"/>
                    </a:lnTo>
                    <a:lnTo>
                      <a:pt x="554" y="959"/>
                    </a:lnTo>
                    <a:close/>
                    <a:moveTo>
                      <a:pt x="997" y="341"/>
                    </a:moveTo>
                    <a:lnTo>
                      <a:pt x="956" y="257"/>
                    </a:lnTo>
                    <a:lnTo>
                      <a:pt x="883" y="272"/>
                    </a:lnTo>
                    <a:lnTo>
                      <a:pt x="880" y="271"/>
                    </a:lnTo>
                    <a:lnTo>
                      <a:pt x="866" y="252"/>
                    </a:lnTo>
                    <a:lnTo>
                      <a:pt x="854" y="236"/>
                    </a:lnTo>
                    <a:lnTo>
                      <a:pt x="840" y="221"/>
                    </a:lnTo>
                    <a:lnTo>
                      <a:pt x="823" y="203"/>
                    </a:lnTo>
                    <a:lnTo>
                      <a:pt x="823" y="200"/>
                    </a:lnTo>
                    <a:lnTo>
                      <a:pt x="851" y="131"/>
                    </a:lnTo>
                    <a:lnTo>
                      <a:pt x="776" y="76"/>
                    </a:lnTo>
                    <a:lnTo>
                      <a:pt x="774" y="76"/>
                    </a:lnTo>
                    <a:lnTo>
                      <a:pt x="717" y="123"/>
                    </a:lnTo>
                    <a:lnTo>
                      <a:pt x="714" y="124"/>
                    </a:lnTo>
                    <a:lnTo>
                      <a:pt x="708" y="120"/>
                    </a:lnTo>
                    <a:lnTo>
                      <a:pt x="692" y="112"/>
                    </a:lnTo>
                    <a:lnTo>
                      <a:pt x="675" y="105"/>
                    </a:lnTo>
                    <a:lnTo>
                      <a:pt x="658" y="98"/>
                    </a:lnTo>
                    <a:lnTo>
                      <a:pt x="636" y="91"/>
                    </a:lnTo>
                    <a:lnTo>
                      <a:pt x="634" y="88"/>
                    </a:lnTo>
                    <a:lnTo>
                      <a:pt x="627" y="15"/>
                    </a:lnTo>
                    <a:lnTo>
                      <a:pt x="534" y="0"/>
                    </a:lnTo>
                    <a:lnTo>
                      <a:pt x="512" y="51"/>
                    </a:lnTo>
                    <a:lnTo>
                      <a:pt x="503" y="66"/>
                    </a:lnTo>
                    <a:lnTo>
                      <a:pt x="497" y="74"/>
                    </a:lnTo>
                    <a:lnTo>
                      <a:pt x="490" y="82"/>
                    </a:lnTo>
                    <a:lnTo>
                      <a:pt x="482" y="90"/>
                    </a:lnTo>
                    <a:lnTo>
                      <a:pt x="474" y="95"/>
                    </a:lnTo>
                    <a:lnTo>
                      <a:pt x="465" y="100"/>
                    </a:lnTo>
                    <a:lnTo>
                      <a:pt x="454" y="104"/>
                    </a:lnTo>
                    <a:lnTo>
                      <a:pt x="443" y="107"/>
                    </a:lnTo>
                    <a:lnTo>
                      <a:pt x="446" y="116"/>
                    </a:lnTo>
                    <a:lnTo>
                      <a:pt x="447" y="121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78" y="123"/>
                    </a:lnTo>
                    <a:lnTo>
                      <a:pt x="497" y="122"/>
                    </a:lnTo>
                    <a:lnTo>
                      <a:pt x="517" y="123"/>
                    </a:lnTo>
                    <a:lnTo>
                      <a:pt x="536" y="124"/>
                    </a:lnTo>
                    <a:lnTo>
                      <a:pt x="558" y="127"/>
                    </a:lnTo>
                    <a:lnTo>
                      <a:pt x="579" y="131"/>
                    </a:lnTo>
                    <a:lnTo>
                      <a:pt x="600" y="135"/>
                    </a:lnTo>
                    <a:lnTo>
                      <a:pt x="621" y="141"/>
                    </a:lnTo>
                    <a:lnTo>
                      <a:pt x="648" y="151"/>
                    </a:lnTo>
                    <a:lnTo>
                      <a:pt x="673" y="162"/>
                    </a:lnTo>
                    <a:lnTo>
                      <a:pt x="698" y="174"/>
                    </a:lnTo>
                    <a:lnTo>
                      <a:pt x="722" y="189"/>
                    </a:lnTo>
                    <a:lnTo>
                      <a:pt x="758" y="215"/>
                    </a:lnTo>
                    <a:lnTo>
                      <a:pt x="791" y="245"/>
                    </a:lnTo>
                    <a:lnTo>
                      <a:pt x="820" y="278"/>
                    </a:lnTo>
                    <a:lnTo>
                      <a:pt x="846" y="314"/>
                    </a:lnTo>
                    <a:lnTo>
                      <a:pt x="861" y="340"/>
                    </a:lnTo>
                    <a:lnTo>
                      <a:pt x="874" y="367"/>
                    </a:lnTo>
                    <a:lnTo>
                      <a:pt x="885" y="395"/>
                    </a:lnTo>
                    <a:lnTo>
                      <a:pt x="894" y="424"/>
                    </a:lnTo>
                    <a:lnTo>
                      <a:pt x="971" y="362"/>
                    </a:lnTo>
                    <a:lnTo>
                      <a:pt x="997" y="341"/>
                    </a:lnTo>
                    <a:close/>
                  </a:path>
                </a:pathLst>
              </a:custGeom>
              <a:solidFill>
                <a:srgbClr val="2A3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" name="Group 18"/>
            <p:cNvGrpSpPr>
              <a:grpSpLocks/>
            </p:cNvGrpSpPr>
            <p:nvPr/>
          </p:nvGrpSpPr>
          <p:grpSpPr bwMode="auto">
            <a:xfrm>
              <a:off x="3509075" y="860805"/>
              <a:ext cx="542925" cy="669925"/>
              <a:chOff x="0" y="0"/>
              <a:chExt cx="855" cy="1056"/>
            </a:xfrm>
          </p:grpSpPr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-1" y="0"/>
                <a:ext cx="855" cy="1056"/>
              </a:xfrm>
              <a:custGeom>
                <a:avLst/>
                <a:gdLst>
                  <a:gd name="T0" fmla="*/ 854 w 855"/>
                  <a:gd name="T1" fmla="*/ 0 h 1056"/>
                  <a:gd name="T2" fmla="*/ 0 w 855"/>
                  <a:gd name="T3" fmla="*/ 0 h 1056"/>
                  <a:gd name="T4" fmla="*/ 0 w 855"/>
                  <a:gd name="T5" fmla="*/ 256 h 1056"/>
                  <a:gd name="T6" fmla="*/ 288 w 855"/>
                  <a:gd name="T7" fmla="*/ 256 h 1056"/>
                  <a:gd name="T8" fmla="*/ 288 w 855"/>
                  <a:gd name="T9" fmla="*/ 1056 h 1056"/>
                  <a:gd name="T10" fmla="*/ 567 w 855"/>
                  <a:gd name="T11" fmla="*/ 1056 h 1056"/>
                  <a:gd name="T12" fmla="*/ 567 w 855"/>
                  <a:gd name="T13" fmla="*/ 256 h 1056"/>
                  <a:gd name="T14" fmla="*/ 854 w 855"/>
                  <a:gd name="T15" fmla="*/ 256 h 1056"/>
                  <a:gd name="T16" fmla="*/ 854 w 855"/>
                  <a:gd name="T1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5" h="1056">
                    <a:moveTo>
                      <a:pt x="854" y="0"/>
                    </a:moveTo>
                    <a:lnTo>
                      <a:pt x="0" y="0"/>
                    </a:lnTo>
                    <a:lnTo>
                      <a:pt x="0" y="256"/>
                    </a:lnTo>
                    <a:lnTo>
                      <a:pt x="288" y="256"/>
                    </a:lnTo>
                    <a:lnTo>
                      <a:pt x="288" y="1056"/>
                    </a:lnTo>
                    <a:lnTo>
                      <a:pt x="567" y="1056"/>
                    </a:lnTo>
                    <a:lnTo>
                      <a:pt x="567" y="256"/>
                    </a:lnTo>
                    <a:lnTo>
                      <a:pt x="854" y="256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1384080" y="1666082"/>
              <a:ext cx="1368988" cy="266203"/>
              <a:chOff x="3991" y="3271"/>
              <a:chExt cx="2206" cy="398"/>
            </a:xfrm>
          </p:grpSpPr>
          <p:pic>
            <p:nvPicPr>
              <p:cNvPr id="29" name="Picture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" y="3276"/>
                <a:ext cx="790" cy="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3270"/>
                <a:ext cx="30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2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" y="3276"/>
                <a:ext cx="304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2" name="object 18"/>
          <p:cNvSpPr txBox="1"/>
          <p:nvPr/>
        </p:nvSpPr>
        <p:spPr>
          <a:xfrm>
            <a:off x="0" y="2232670"/>
            <a:ext cx="6583224" cy="512641"/>
          </a:xfrm>
          <a:prstGeom prst="rect">
            <a:avLst/>
          </a:prstGeom>
        </p:spPr>
        <p:txBody>
          <a:bodyPr vert="horz" wrap="square" lIns="0" tIns="202883" rIns="0" bIns="0" rtlCol="0">
            <a:spAutoFit/>
          </a:bodyPr>
          <a:lstStyle/>
          <a:p>
            <a:pPr marL="131445" algn="ctr"/>
            <a:r>
              <a:rPr lang="ru-RU" sz="2000" b="1" spc="93" dirty="0">
                <a:cs typeface="Tahoma"/>
              </a:rPr>
              <a:t>Учебно-методическое пособие Помоги выжить</a:t>
            </a:r>
            <a:endParaRPr sz="2000" b="1" spc="93" dirty="0">
              <a:cs typeface="Tahoma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E771B9D-8692-4397-9DA9-C0A138475F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71" y="1504611"/>
            <a:ext cx="4486890" cy="29232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3A79A01-E1DE-4B35-AD0E-C76D453168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10" y="2752864"/>
            <a:ext cx="3085768" cy="34689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0281578-0098-49DD-8619-8463EC6F1B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81" y="4257675"/>
            <a:ext cx="2231121" cy="25081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9493FFD-1F97-4182-B061-60D7065909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4" y="2752864"/>
            <a:ext cx="2007566" cy="2594916"/>
          </a:xfrm>
          <a:prstGeom prst="rect">
            <a:avLst/>
          </a:prstGeom>
        </p:spPr>
      </p:pic>
      <p:sp>
        <p:nvSpPr>
          <p:cNvPr id="48" name="object 18"/>
          <p:cNvSpPr txBox="1"/>
          <p:nvPr/>
        </p:nvSpPr>
        <p:spPr>
          <a:xfrm>
            <a:off x="730379" y="1363599"/>
            <a:ext cx="6949114" cy="502638"/>
          </a:xfrm>
          <a:prstGeom prst="rect">
            <a:avLst/>
          </a:prstGeom>
        </p:spPr>
        <p:txBody>
          <a:bodyPr vert="horz" wrap="square" lIns="0" tIns="202883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/>
              <a:t>Обучение оказанию первой помощи</a:t>
            </a:r>
            <a:endParaRPr b="1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AC13979-7B08-4DC3-A360-B07955DB08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47" y="4462968"/>
            <a:ext cx="1793208" cy="23028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748C99-EE79-4082-92C7-A4771843B1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21503" y="4584598"/>
            <a:ext cx="23336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9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9AF9EF-FC37-44D8-A8C2-8B3C20E3F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97" y="0"/>
            <a:ext cx="3784736" cy="1686613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649" y="103043"/>
            <a:ext cx="1309198" cy="13091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0" name="object 18"/>
          <p:cNvSpPr/>
          <p:nvPr/>
        </p:nvSpPr>
        <p:spPr>
          <a:xfrm>
            <a:off x="0" y="5828524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8"/>
          <p:cNvSpPr txBox="1"/>
          <p:nvPr/>
        </p:nvSpPr>
        <p:spPr>
          <a:xfrm>
            <a:off x="467352" y="2720199"/>
            <a:ext cx="6062035" cy="1627369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4400" b="1" spc="93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Не бойтесь</a:t>
            </a:r>
          </a:p>
          <a:p>
            <a:pPr algn="ctr"/>
            <a:r>
              <a:rPr lang="ru-RU" sz="4400" b="1" spc="93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 делегировать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12FDA5-06B0-458C-A13A-775B3EA65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0" t="24593" r="26343" b="8958"/>
          <a:stretch/>
        </p:blipFill>
        <p:spPr>
          <a:xfrm>
            <a:off x="6724339" y="1686613"/>
            <a:ext cx="5186364" cy="455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5828524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841" y="118287"/>
            <a:ext cx="1309198" cy="13091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197585" y="153273"/>
            <a:ext cx="2515135" cy="774386"/>
            <a:chOff x="140660" y="854223"/>
            <a:chExt cx="3911340" cy="1166264"/>
          </a:xfrm>
        </p:grpSpPr>
        <p:pic>
          <p:nvPicPr>
            <p:cNvPr id="9" name="imag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0" y="911605"/>
              <a:ext cx="993342" cy="110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08715" y="912326"/>
              <a:ext cx="584050" cy="619760"/>
              <a:chOff x="0" y="0"/>
              <a:chExt cx="893" cy="1057"/>
            </a:xfrm>
          </p:grpSpPr>
          <p:sp>
            <p:nvSpPr>
              <p:cNvPr id="28" name="AutoShape 27"/>
              <p:cNvSpPr>
                <a:spLocks/>
              </p:cNvSpPr>
              <p:nvPr/>
            </p:nvSpPr>
            <p:spPr bwMode="auto">
              <a:xfrm>
                <a:off x="0" y="0"/>
                <a:ext cx="893" cy="1057"/>
              </a:xfrm>
              <a:custGeom>
                <a:avLst/>
                <a:gdLst>
                  <a:gd name="T0" fmla="*/ 0 w 893"/>
                  <a:gd name="T1" fmla="*/ 0 h 1057"/>
                  <a:gd name="T2" fmla="*/ 530 w 893"/>
                  <a:gd name="T3" fmla="*/ 1057 h 1057"/>
                  <a:gd name="T4" fmla="*/ 681 w 893"/>
                  <a:gd name="T5" fmla="*/ 1038 h 1057"/>
                  <a:gd name="T6" fmla="*/ 796 w 893"/>
                  <a:gd name="T7" fmla="*/ 980 h 1057"/>
                  <a:gd name="T8" fmla="*/ 868 w 893"/>
                  <a:gd name="T9" fmla="*/ 889 h 1057"/>
                  <a:gd name="T10" fmla="*/ 887 w 893"/>
                  <a:gd name="T11" fmla="*/ 822 h 1057"/>
                  <a:gd name="T12" fmla="*/ 272 w 893"/>
                  <a:gd name="T13" fmla="*/ 613 h 1057"/>
                  <a:gd name="T14" fmla="*/ 824 w 893"/>
                  <a:gd name="T15" fmla="*/ 576 h 1057"/>
                  <a:gd name="T16" fmla="*/ 702 w 893"/>
                  <a:gd name="T17" fmla="*/ 503 h 1057"/>
                  <a:gd name="T18" fmla="*/ 802 w 893"/>
                  <a:gd name="T19" fmla="*/ 424 h 1057"/>
                  <a:gd name="T20" fmla="*/ 272 w 893"/>
                  <a:gd name="T21" fmla="*/ 221 h 1057"/>
                  <a:gd name="T22" fmla="*/ 851 w 893"/>
                  <a:gd name="T23" fmla="*/ 206 h 1057"/>
                  <a:gd name="T24" fmla="*/ 807 w 893"/>
                  <a:gd name="T25" fmla="*/ 110 h 1057"/>
                  <a:gd name="T26" fmla="*/ 721 w 893"/>
                  <a:gd name="T27" fmla="*/ 40 h 1057"/>
                  <a:gd name="T28" fmla="*/ 603 w 893"/>
                  <a:gd name="T29" fmla="*/ 4 h 1057"/>
                  <a:gd name="T30" fmla="*/ 851 w 893"/>
                  <a:gd name="T31" fmla="*/ 613 h 1057"/>
                  <a:gd name="T32" fmla="*/ 539 w 893"/>
                  <a:gd name="T33" fmla="*/ 620 h 1057"/>
                  <a:gd name="T34" fmla="*/ 605 w 893"/>
                  <a:gd name="T35" fmla="*/ 671 h 1057"/>
                  <a:gd name="T36" fmla="*/ 606 w 893"/>
                  <a:gd name="T37" fmla="*/ 762 h 1057"/>
                  <a:gd name="T38" fmla="*/ 543 w 893"/>
                  <a:gd name="T39" fmla="*/ 816 h 1057"/>
                  <a:gd name="T40" fmla="*/ 887 w 893"/>
                  <a:gd name="T41" fmla="*/ 822 h 1057"/>
                  <a:gd name="T42" fmla="*/ 885 w 893"/>
                  <a:gd name="T43" fmla="*/ 693 h 1057"/>
                  <a:gd name="T44" fmla="*/ 851 w 893"/>
                  <a:gd name="T45" fmla="*/ 613 h 1057"/>
                  <a:gd name="T46" fmla="*/ 469 w 893"/>
                  <a:gd name="T47" fmla="*/ 221 h 1057"/>
                  <a:gd name="T48" fmla="*/ 518 w 893"/>
                  <a:gd name="T49" fmla="*/ 228 h 1057"/>
                  <a:gd name="T50" fmla="*/ 553 w 893"/>
                  <a:gd name="T51" fmla="*/ 248 h 1057"/>
                  <a:gd name="T52" fmla="*/ 574 w 893"/>
                  <a:gd name="T53" fmla="*/ 279 h 1057"/>
                  <a:gd name="T54" fmla="*/ 581 w 893"/>
                  <a:gd name="T55" fmla="*/ 317 h 1057"/>
                  <a:gd name="T56" fmla="*/ 574 w 893"/>
                  <a:gd name="T57" fmla="*/ 360 h 1057"/>
                  <a:gd name="T58" fmla="*/ 551 w 893"/>
                  <a:gd name="T59" fmla="*/ 394 h 1057"/>
                  <a:gd name="T60" fmla="*/ 515 w 893"/>
                  <a:gd name="T61" fmla="*/ 417 h 1057"/>
                  <a:gd name="T62" fmla="*/ 465 w 893"/>
                  <a:gd name="T63" fmla="*/ 424 h 1057"/>
                  <a:gd name="T64" fmla="*/ 818 w 893"/>
                  <a:gd name="T65" fmla="*/ 407 h 1057"/>
                  <a:gd name="T66" fmla="*/ 856 w 893"/>
                  <a:gd name="T67" fmla="*/ 264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3" h="1057">
                    <a:moveTo>
                      <a:pt x="532" y="0"/>
                    </a:moveTo>
                    <a:lnTo>
                      <a:pt x="0" y="0"/>
                    </a:lnTo>
                    <a:lnTo>
                      <a:pt x="0" y="1057"/>
                    </a:lnTo>
                    <a:lnTo>
                      <a:pt x="530" y="1057"/>
                    </a:lnTo>
                    <a:lnTo>
                      <a:pt x="610" y="1052"/>
                    </a:lnTo>
                    <a:lnTo>
                      <a:pt x="681" y="1038"/>
                    </a:lnTo>
                    <a:lnTo>
                      <a:pt x="743" y="1014"/>
                    </a:lnTo>
                    <a:lnTo>
                      <a:pt x="796" y="980"/>
                    </a:lnTo>
                    <a:lnTo>
                      <a:pt x="838" y="938"/>
                    </a:lnTo>
                    <a:lnTo>
                      <a:pt x="868" y="889"/>
                    </a:lnTo>
                    <a:lnTo>
                      <a:pt x="886" y="832"/>
                    </a:lnTo>
                    <a:lnTo>
                      <a:pt x="887" y="822"/>
                    </a:lnTo>
                    <a:lnTo>
                      <a:pt x="272" y="822"/>
                    </a:lnTo>
                    <a:lnTo>
                      <a:pt x="272" y="613"/>
                    </a:lnTo>
                    <a:lnTo>
                      <a:pt x="851" y="613"/>
                    </a:lnTo>
                    <a:lnTo>
                      <a:pt x="824" y="576"/>
                    </a:lnTo>
                    <a:lnTo>
                      <a:pt x="771" y="534"/>
                    </a:lnTo>
                    <a:lnTo>
                      <a:pt x="702" y="503"/>
                    </a:lnTo>
                    <a:lnTo>
                      <a:pt x="770" y="461"/>
                    </a:lnTo>
                    <a:lnTo>
                      <a:pt x="802" y="424"/>
                    </a:lnTo>
                    <a:lnTo>
                      <a:pt x="272" y="424"/>
                    </a:lnTo>
                    <a:lnTo>
                      <a:pt x="272" y="221"/>
                    </a:lnTo>
                    <a:lnTo>
                      <a:pt x="852" y="221"/>
                    </a:lnTo>
                    <a:lnTo>
                      <a:pt x="851" y="206"/>
                    </a:lnTo>
                    <a:lnTo>
                      <a:pt x="834" y="155"/>
                    </a:lnTo>
                    <a:lnTo>
                      <a:pt x="807" y="110"/>
                    </a:lnTo>
                    <a:lnTo>
                      <a:pt x="769" y="71"/>
                    </a:lnTo>
                    <a:lnTo>
                      <a:pt x="721" y="40"/>
                    </a:lnTo>
                    <a:lnTo>
                      <a:pt x="666" y="18"/>
                    </a:lnTo>
                    <a:lnTo>
                      <a:pt x="603" y="4"/>
                    </a:lnTo>
                    <a:lnTo>
                      <a:pt x="532" y="0"/>
                    </a:lnTo>
                    <a:close/>
                    <a:moveTo>
                      <a:pt x="851" y="613"/>
                    </a:moveTo>
                    <a:lnTo>
                      <a:pt x="482" y="613"/>
                    </a:lnTo>
                    <a:lnTo>
                      <a:pt x="539" y="620"/>
                    </a:lnTo>
                    <a:lnTo>
                      <a:pt x="581" y="639"/>
                    </a:lnTo>
                    <a:lnTo>
                      <a:pt x="605" y="671"/>
                    </a:lnTo>
                    <a:lnTo>
                      <a:pt x="614" y="716"/>
                    </a:lnTo>
                    <a:lnTo>
                      <a:pt x="606" y="762"/>
                    </a:lnTo>
                    <a:lnTo>
                      <a:pt x="582" y="796"/>
                    </a:lnTo>
                    <a:lnTo>
                      <a:pt x="543" y="816"/>
                    </a:lnTo>
                    <a:lnTo>
                      <a:pt x="489" y="822"/>
                    </a:lnTo>
                    <a:lnTo>
                      <a:pt x="887" y="822"/>
                    </a:lnTo>
                    <a:lnTo>
                      <a:pt x="893" y="769"/>
                    </a:lnTo>
                    <a:lnTo>
                      <a:pt x="885" y="693"/>
                    </a:lnTo>
                    <a:lnTo>
                      <a:pt x="862" y="629"/>
                    </a:lnTo>
                    <a:lnTo>
                      <a:pt x="851" y="613"/>
                    </a:lnTo>
                    <a:close/>
                    <a:moveTo>
                      <a:pt x="852" y="221"/>
                    </a:moveTo>
                    <a:lnTo>
                      <a:pt x="469" y="221"/>
                    </a:lnTo>
                    <a:lnTo>
                      <a:pt x="495" y="223"/>
                    </a:lnTo>
                    <a:lnTo>
                      <a:pt x="518" y="228"/>
                    </a:lnTo>
                    <a:lnTo>
                      <a:pt x="537" y="236"/>
                    </a:lnTo>
                    <a:lnTo>
                      <a:pt x="553" y="248"/>
                    </a:lnTo>
                    <a:lnTo>
                      <a:pt x="565" y="263"/>
                    </a:lnTo>
                    <a:lnTo>
                      <a:pt x="574" y="279"/>
                    </a:lnTo>
                    <a:lnTo>
                      <a:pt x="579" y="298"/>
                    </a:lnTo>
                    <a:lnTo>
                      <a:pt x="581" y="317"/>
                    </a:lnTo>
                    <a:lnTo>
                      <a:pt x="579" y="340"/>
                    </a:lnTo>
                    <a:lnTo>
                      <a:pt x="574" y="360"/>
                    </a:lnTo>
                    <a:lnTo>
                      <a:pt x="564" y="378"/>
                    </a:lnTo>
                    <a:lnTo>
                      <a:pt x="551" y="394"/>
                    </a:lnTo>
                    <a:lnTo>
                      <a:pt x="535" y="407"/>
                    </a:lnTo>
                    <a:lnTo>
                      <a:pt x="515" y="417"/>
                    </a:lnTo>
                    <a:lnTo>
                      <a:pt x="492" y="422"/>
                    </a:lnTo>
                    <a:lnTo>
                      <a:pt x="465" y="424"/>
                    </a:lnTo>
                    <a:lnTo>
                      <a:pt x="802" y="424"/>
                    </a:lnTo>
                    <a:lnTo>
                      <a:pt x="818" y="407"/>
                    </a:lnTo>
                    <a:lnTo>
                      <a:pt x="847" y="341"/>
                    </a:lnTo>
                    <a:lnTo>
                      <a:pt x="856" y="264"/>
                    </a:lnTo>
                    <a:lnTo>
                      <a:pt x="852" y="221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2065079" y="911605"/>
              <a:ext cx="555231" cy="620481"/>
              <a:chOff x="0" y="0"/>
              <a:chExt cx="889" cy="1056"/>
            </a:xfrm>
          </p:grpSpPr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0" y="0"/>
                <a:ext cx="889" cy="1056"/>
              </a:xfrm>
              <a:custGeom>
                <a:avLst/>
                <a:gdLst>
                  <a:gd name="T0" fmla="*/ 889 w 889"/>
                  <a:gd name="T1" fmla="*/ 0 h 1056"/>
                  <a:gd name="T2" fmla="*/ 614 w 889"/>
                  <a:gd name="T3" fmla="*/ 0 h 1056"/>
                  <a:gd name="T4" fmla="*/ 614 w 889"/>
                  <a:gd name="T5" fmla="*/ 406 h 1056"/>
                  <a:gd name="T6" fmla="*/ 275 w 889"/>
                  <a:gd name="T7" fmla="*/ 406 h 1056"/>
                  <a:gd name="T8" fmla="*/ 275 w 889"/>
                  <a:gd name="T9" fmla="*/ 0 h 1056"/>
                  <a:gd name="T10" fmla="*/ 0 w 889"/>
                  <a:gd name="T11" fmla="*/ 0 h 1056"/>
                  <a:gd name="T12" fmla="*/ 0 w 889"/>
                  <a:gd name="T13" fmla="*/ 406 h 1056"/>
                  <a:gd name="T14" fmla="*/ 0 w 889"/>
                  <a:gd name="T15" fmla="*/ 652 h 1056"/>
                  <a:gd name="T16" fmla="*/ 0 w 889"/>
                  <a:gd name="T17" fmla="*/ 1056 h 1056"/>
                  <a:gd name="T18" fmla="*/ 275 w 889"/>
                  <a:gd name="T19" fmla="*/ 1056 h 1056"/>
                  <a:gd name="T20" fmla="*/ 275 w 889"/>
                  <a:gd name="T21" fmla="*/ 652 h 1056"/>
                  <a:gd name="T22" fmla="*/ 614 w 889"/>
                  <a:gd name="T23" fmla="*/ 652 h 1056"/>
                  <a:gd name="T24" fmla="*/ 614 w 889"/>
                  <a:gd name="T25" fmla="*/ 1056 h 1056"/>
                  <a:gd name="T26" fmla="*/ 889 w 889"/>
                  <a:gd name="T27" fmla="*/ 1056 h 1056"/>
                  <a:gd name="T28" fmla="*/ 889 w 889"/>
                  <a:gd name="T29" fmla="*/ 652 h 1056"/>
                  <a:gd name="T30" fmla="*/ 889 w 889"/>
                  <a:gd name="T31" fmla="*/ 406 h 1056"/>
                  <a:gd name="T32" fmla="*/ 889 w 889"/>
                  <a:gd name="T3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9" h="1056">
                    <a:moveTo>
                      <a:pt x="889" y="0"/>
                    </a:moveTo>
                    <a:lnTo>
                      <a:pt x="614" y="0"/>
                    </a:lnTo>
                    <a:lnTo>
                      <a:pt x="614" y="406"/>
                    </a:lnTo>
                    <a:lnTo>
                      <a:pt x="275" y="406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6"/>
                    </a:lnTo>
                    <a:lnTo>
                      <a:pt x="0" y="652"/>
                    </a:lnTo>
                    <a:lnTo>
                      <a:pt x="0" y="1056"/>
                    </a:lnTo>
                    <a:lnTo>
                      <a:pt x="275" y="1056"/>
                    </a:lnTo>
                    <a:lnTo>
                      <a:pt x="275" y="652"/>
                    </a:lnTo>
                    <a:lnTo>
                      <a:pt x="614" y="652"/>
                    </a:lnTo>
                    <a:lnTo>
                      <a:pt x="614" y="1056"/>
                    </a:lnTo>
                    <a:lnTo>
                      <a:pt x="889" y="1056"/>
                    </a:lnTo>
                    <a:lnTo>
                      <a:pt x="889" y="652"/>
                    </a:lnTo>
                    <a:lnTo>
                      <a:pt x="889" y="406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2692624" y="854223"/>
              <a:ext cx="721136" cy="677863"/>
              <a:chOff x="0" y="0"/>
              <a:chExt cx="1066" cy="1067"/>
            </a:xfrm>
          </p:grpSpPr>
          <p:pic>
            <p:nvPicPr>
              <p:cNvPr id="23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" y="163"/>
                <a:ext cx="342" cy="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"/>
                <a:ext cx="1066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AutoShape 21"/>
              <p:cNvSpPr>
                <a:spLocks/>
              </p:cNvSpPr>
              <p:nvPr/>
            </p:nvSpPr>
            <p:spPr bwMode="auto">
              <a:xfrm>
                <a:off x="34" y="0"/>
                <a:ext cx="998" cy="1067"/>
              </a:xfrm>
              <a:custGeom>
                <a:avLst/>
                <a:gdLst>
                  <a:gd name="T0" fmla="+- 0 585 34"/>
                  <a:gd name="T1" fmla="*/ T0 w 998"/>
                  <a:gd name="T2" fmla="*/ 950 h 1067"/>
                  <a:gd name="T3" fmla="+- 0 583 34"/>
                  <a:gd name="T4" fmla="*/ T3 w 998"/>
                  <a:gd name="T5" fmla="*/ 941 h 1067"/>
                  <a:gd name="T6" fmla="+- 0 554 34"/>
                  <a:gd name="T7" fmla="*/ T6 w 998"/>
                  <a:gd name="T8" fmla="*/ 943 h 1067"/>
                  <a:gd name="T9" fmla="+- 0 515 34"/>
                  <a:gd name="T10" fmla="*/ T9 w 998"/>
                  <a:gd name="T11" fmla="*/ 943 h 1067"/>
                  <a:gd name="T12" fmla="+- 0 474 34"/>
                  <a:gd name="T13" fmla="*/ T12 w 998"/>
                  <a:gd name="T14" fmla="*/ 939 h 1067"/>
                  <a:gd name="T15" fmla="+- 0 431 34"/>
                  <a:gd name="T16" fmla="*/ T15 w 998"/>
                  <a:gd name="T17" fmla="*/ 931 h 1067"/>
                  <a:gd name="T18" fmla="+- 0 384 34"/>
                  <a:gd name="T19" fmla="*/ T18 w 998"/>
                  <a:gd name="T20" fmla="*/ 916 h 1067"/>
                  <a:gd name="T21" fmla="+- 0 333 34"/>
                  <a:gd name="T22" fmla="*/ T21 w 998"/>
                  <a:gd name="T23" fmla="*/ 892 h 1067"/>
                  <a:gd name="T24" fmla="+- 0 273 34"/>
                  <a:gd name="T25" fmla="*/ T24 w 998"/>
                  <a:gd name="T26" fmla="*/ 851 h 1067"/>
                  <a:gd name="T27" fmla="+- 0 211 34"/>
                  <a:gd name="T28" fmla="*/ T27 w 998"/>
                  <a:gd name="T29" fmla="*/ 788 h 1067"/>
                  <a:gd name="T30" fmla="+- 0 170 34"/>
                  <a:gd name="T31" fmla="*/ T30 w 998"/>
                  <a:gd name="T32" fmla="*/ 726 h 1067"/>
                  <a:gd name="T33" fmla="+- 0 146 34"/>
                  <a:gd name="T34" fmla="*/ T33 w 998"/>
                  <a:gd name="T35" fmla="*/ 671 h 1067"/>
                  <a:gd name="T36" fmla="+- 0 60 34"/>
                  <a:gd name="T37" fmla="*/ T36 w 998"/>
                  <a:gd name="T38" fmla="*/ 704 h 1067"/>
                  <a:gd name="T39" fmla="+- 0 75 34"/>
                  <a:gd name="T40" fmla="*/ T39 w 998"/>
                  <a:gd name="T41" fmla="*/ 810 h 1067"/>
                  <a:gd name="T42" fmla="+- 0 151 34"/>
                  <a:gd name="T43" fmla="*/ T42 w 998"/>
                  <a:gd name="T44" fmla="*/ 795 h 1067"/>
                  <a:gd name="T45" fmla="+- 0 178 34"/>
                  <a:gd name="T46" fmla="*/ T45 w 998"/>
                  <a:gd name="T47" fmla="*/ 830 h 1067"/>
                  <a:gd name="T48" fmla="+- 0 208 34"/>
                  <a:gd name="T49" fmla="*/ T48 w 998"/>
                  <a:gd name="T50" fmla="*/ 863 h 1067"/>
                  <a:gd name="T51" fmla="+- 0 181 34"/>
                  <a:gd name="T52" fmla="*/ T51 w 998"/>
                  <a:gd name="T53" fmla="*/ 935 h 1067"/>
                  <a:gd name="T54" fmla="+- 0 258 34"/>
                  <a:gd name="T55" fmla="*/ T54 w 998"/>
                  <a:gd name="T56" fmla="*/ 990 h 1067"/>
                  <a:gd name="T57" fmla="+- 0 317 34"/>
                  <a:gd name="T58" fmla="*/ T57 w 998"/>
                  <a:gd name="T59" fmla="*/ 943 h 1067"/>
                  <a:gd name="T60" fmla="+- 0 339 34"/>
                  <a:gd name="T61" fmla="*/ T60 w 998"/>
                  <a:gd name="T62" fmla="*/ 954 h 1067"/>
                  <a:gd name="T63" fmla="+- 0 373 34"/>
                  <a:gd name="T64" fmla="*/ T63 w 998"/>
                  <a:gd name="T65" fmla="*/ 968 h 1067"/>
                  <a:gd name="T66" fmla="+- 0 398 34"/>
                  <a:gd name="T67" fmla="*/ T66 w 998"/>
                  <a:gd name="T68" fmla="*/ 978 h 1067"/>
                  <a:gd name="T69" fmla="+- 0 497 34"/>
                  <a:gd name="T70" fmla="*/ T69 w 998"/>
                  <a:gd name="T71" fmla="*/ 1066 h 1067"/>
                  <a:gd name="T72" fmla="+- 0 528 34"/>
                  <a:gd name="T73" fmla="*/ T72 w 998"/>
                  <a:gd name="T74" fmla="*/ 1000 h 1067"/>
                  <a:gd name="T75" fmla="+- 0 541 34"/>
                  <a:gd name="T76" fmla="*/ T75 w 998"/>
                  <a:gd name="T77" fmla="*/ 984 h 1067"/>
                  <a:gd name="T78" fmla="+- 0 557 34"/>
                  <a:gd name="T79" fmla="*/ T78 w 998"/>
                  <a:gd name="T80" fmla="*/ 971 h 1067"/>
                  <a:gd name="T81" fmla="+- 0 577 34"/>
                  <a:gd name="T82" fmla="*/ T81 w 998"/>
                  <a:gd name="T83" fmla="*/ 962 h 1067"/>
                  <a:gd name="T84" fmla="+- 0 1031 34"/>
                  <a:gd name="T85" fmla="*/ T84 w 998"/>
                  <a:gd name="T86" fmla="*/ 341 h 1067"/>
                  <a:gd name="T87" fmla="+- 0 917 34"/>
                  <a:gd name="T88" fmla="*/ T87 w 998"/>
                  <a:gd name="T89" fmla="*/ 272 h 1067"/>
                  <a:gd name="T90" fmla="+- 0 900 34"/>
                  <a:gd name="T91" fmla="*/ T90 w 998"/>
                  <a:gd name="T92" fmla="*/ 252 h 1067"/>
                  <a:gd name="T93" fmla="+- 0 874 34"/>
                  <a:gd name="T94" fmla="*/ T93 w 998"/>
                  <a:gd name="T95" fmla="*/ 221 h 1067"/>
                  <a:gd name="T96" fmla="+- 0 857 34"/>
                  <a:gd name="T97" fmla="*/ T96 w 998"/>
                  <a:gd name="T98" fmla="*/ 200 h 1067"/>
                  <a:gd name="T99" fmla="+- 0 810 34"/>
                  <a:gd name="T100" fmla="*/ T99 w 998"/>
                  <a:gd name="T101" fmla="*/ 76 h 1067"/>
                  <a:gd name="T102" fmla="+- 0 751 34"/>
                  <a:gd name="T103" fmla="*/ T102 w 998"/>
                  <a:gd name="T104" fmla="*/ 123 h 1067"/>
                  <a:gd name="T105" fmla="+- 0 742 34"/>
                  <a:gd name="T106" fmla="*/ T105 w 998"/>
                  <a:gd name="T107" fmla="*/ 120 h 1067"/>
                  <a:gd name="T108" fmla="+- 0 709 34"/>
                  <a:gd name="T109" fmla="*/ T108 w 998"/>
                  <a:gd name="T110" fmla="*/ 105 h 1067"/>
                  <a:gd name="T111" fmla="+- 0 670 34"/>
                  <a:gd name="T112" fmla="*/ T111 w 998"/>
                  <a:gd name="T113" fmla="*/ 91 h 1067"/>
                  <a:gd name="T114" fmla="+- 0 661 34"/>
                  <a:gd name="T115" fmla="*/ T114 w 998"/>
                  <a:gd name="T116" fmla="*/ 15 h 1067"/>
                  <a:gd name="T117" fmla="+- 0 546 34"/>
                  <a:gd name="T118" fmla="*/ T117 w 998"/>
                  <a:gd name="T119" fmla="*/ 51 h 1067"/>
                  <a:gd name="T120" fmla="+- 0 531 34"/>
                  <a:gd name="T121" fmla="*/ T120 w 998"/>
                  <a:gd name="T122" fmla="*/ 74 h 1067"/>
                  <a:gd name="T123" fmla="+- 0 516 34"/>
                  <a:gd name="T124" fmla="*/ T123 w 998"/>
                  <a:gd name="T125" fmla="*/ 90 h 1067"/>
                  <a:gd name="T126" fmla="+- 0 499 34"/>
                  <a:gd name="T127" fmla="*/ T126 w 998"/>
                  <a:gd name="T128" fmla="*/ 100 h 1067"/>
                  <a:gd name="T129" fmla="+- 0 477 34"/>
                  <a:gd name="T130" fmla="*/ T129 w 998"/>
                  <a:gd name="T131" fmla="*/ 107 h 1067"/>
                  <a:gd name="T132" fmla="+- 0 481 34"/>
                  <a:gd name="T133" fmla="*/ T132 w 998"/>
                  <a:gd name="T134" fmla="*/ 121 h 1067"/>
                  <a:gd name="T135" fmla="+- 0 483 34"/>
                  <a:gd name="T136" fmla="*/ T135 w 998"/>
                  <a:gd name="T137" fmla="*/ 125 h 1067"/>
                  <a:gd name="T138" fmla="+- 0 531 34"/>
                  <a:gd name="T139" fmla="*/ T138 w 998"/>
                  <a:gd name="T140" fmla="*/ 122 h 1067"/>
                  <a:gd name="T141" fmla="+- 0 570 34"/>
                  <a:gd name="T142" fmla="*/ T141 w 998"/>
                  <a:gd name="T143" fmla="*/ 124 h 1067"/>
                  <a:gd name="T144" fmla="+- 0 613 34"/>
                  <a:gd name="T145" fmla="*/ T144 w 998"/>
                  <a:gd name="T146" fmla="*/ 131 h 1067"/>
                  <a:gd name="T147" fmla="+- 0 655 34"/>
                  <a:gd name="T148" fmla="*/ T147 w 998"/>
                  <a:gd name="T149" fmla="*/ 141 h 1067"/>
                  <a:gd name="T150" fmla="+- 0 707 34"/>
                  <a:gd name="T151" fmla="*/ T150 w 998"/>
                  <a:gd name="T152" fmla="*/ 162 h 1067"/>
                  <a:gd name="T153" fmla="+- 0 756 34"/>
                  <a:gd name="T154" fmla="*/ T153 w 998"/>
                  <a:gd name="T155" fmla="*/ 189 h 1067"/>
                  <a:gd name="T156" fmla="+- 0 825 34"/>
                  <a:gd name="T157" fmla="*/ T156 w 998"/>
                  <a:gd name="T158" fmla="*/ 245 h 1067"/>
                  <a:gd name="T159" fmla="+- 0 880 34"/>
                  <a:gd name="T160" fmla="*/ T159 w 998"/>
                  <a:gd name="T161" fmla="*/ 314 h 1067"/>
                  <a:gd name="T162" fmla="+- 0 908 34"/>
                  <a:gd name="T163" fmla="*/ T162 w 998"/>
                  <a:gd name="T164" fmla="*/ 367 h 1067"/>
                  <a:gd name="T165" fmla="+- 0 928 34"/>
                  <a:gd name="T166" fmla="*/ T165 w 998"/>
                  <a:gd name="T167" fmla="*/ 424 h 1067"/>
                  <a:gd name="T168" fmla="+- 0 1031 34"/>
                  <a:gd name="T169" fmla="*/ T168 w 998"/>
                  <a:gd name="T170" fmla="*/ 341 h 106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  <a:cxn ang="0">
                    <a:pos x="T163" y="T164"/>
                  </a:cxn>
                  <a:cxn ang="0">
                    <a:pos x="T166" y="T167"/>
                  </a:cxn>
                  <a:cxn ang="0">
                    <a:pos x="T169" y="T170"/>
                  </a:cxn>
                </a:cxnLst>
                <a:rect l="0" t="0" r="r" b="b"/>
                <a:pathLst>
                  <a:path w="998" h="1067">
                    <a:moveTo>
                      <a:pt x="554" y="959"/>
                    </a:moveTo>
                    <a:lnTo>
                      <a:pt x="551" y="950"/>
                    </a:lnTo>
                    <a:lnTo>
                      <a:pt x="550" y="945"/>
                    </a:lnTo>
                    <a:lnTo>
                      <a:pt x="549" y="941"/>
                    </a:lnTo>
                    <a:lnTo>
                      <a:pt x="548" y="941"/>
                    </a:lnTo>
                    <a:lnTo>
                      <a:pt x="520" y="943"/>
                    </a:lnTo>
                    <a:lnTo>
                      <a:pt x="500" y="944"/>
                    </a:lnTo>
                    <a:lnTo>
                      <a:pt x="481" y="943"/>
                    </a:lnTo>
                    <a:lnTo>
                      <a:pt x="461" y="942"/>
                    </a:lnTo>
                    <a:lnTo>
                      <a:pt x="440" y="939"/>
                    </a:lnTo>
                    <a:lnTo>
                      <a:pt x="418" y="936"/>
                    </a:lnTo>
                    <a:lnTo>
                      <a:pt x="397" y="931"/>
                    </a:lnTo>
                    <a:lnTo>
                      <a:pt x="376" y="925"/>
                    </a:lnTo>
                    <a:lnTo>
                      <a:pt x="350" y="916"/>
                    </a:lnTo>
                    <a:lnTo>
                      <a:pt x="324" y="905"/>
                    </a:lnTo>
                    <a:lnTo>
                      <a:pt x="299" y="892"/>
                    </a:lnTo>
                    <a:lnTo>
                      <a:pt x="275" y="877"/>
                    </a:lnTo>
                    <a:lnTo>
                      <a:pt x="239" y="851"/>
                    </a:lnTo>
                    <a:lnTo>
                      <a:pt x="206" y="821"/>
                    </a:lnTo>
                    <a:lnTo>
                      <a:pt x="177" y="788"/>
                    </a:lnTo>
                    <a:lnTo>
                      <a:pt x="151" y="752"/>
                    </a:lnTo>
                    <a:lnTo>
                      <a:pt x="136" y="726"/>
                    </a:lnTo>
                    <a:lnTo>
                      <a:pt x="123" y="699"/>
                    </a:lnTo>
                    <a:lnTo>
                      <a:pt x="112" y="671"/>
                    </a:lnTo>
                    <a:lnTo>
                      <a:pt x="103" y="642"/>
                    </a:lnTo>
                    <a:lnTo>
                      <a:pt x="26" y="704"/>
                    </a:lnTo>
                    <a:lnTo>
                      <a:pt x="0" y="725"/>
                    </a:lnTo>
                    <a:lnTo>
                      <a:pt x="41" y="810"/>
                    </a:lnTo>
                    <a:lnTo>
                      <a:pt x="115" y="794"/>
                    </a:lnTo>
                    <a:lnTo>
                      <a:pt x="117" y="795"/>
                    </a:lnTo>
                    <a:lnTo>
                      <a:pt x="131" y="815"/>
                    </a:lnTo>
                    <a:lnTo>
                      <a:pt x="144" y="830"/>
                    </a:lnTo>
                    <a:lnTo>
                      <a:pt x="157" y="846"/>
                    </a:lnTo>
                    <a:lnTo>
                      <a:pt x="174" y="863"/>
                    </a:lnTo>
                    <a:lnTo>
                      <a:pt x="175" y="866"/>
                    </a:lnTo>
                    <a:lnTo>
                      <a:pt x="147" y="935"/>
                    </a:lnTo>
                    <a:lnTo>
                      <a:pt x="222" y="990"/>
                    </a:lnTo>
                    <a:lnTo>
                      <a:pt x="224" y="990"/>
                    </a:lnTo>
                    <a:lnTo>
                      <a:pt x="280" y="943"/>
                    </a:lnTo>
                    <a:lnTo>
                      <a:pt x="283" y="943"/>
                    </a:lnTo>
                    <a:lnTo>
                      <a:pt x="289" y="946"/>
                    </a:lnTo>
                    <a:lnTo>
                      <a:pt x="305" y="954"/>
                    </a:lnTo>
                    <a:lnTo>
                      <a:pt x="322" y="961"/>
                    </a:lnTo>
                    <a:lnTo>
                      <a:pt x="339" y="968"/>
                    </a:lnTo>
                    <a:lnTo>
                      <a:pt x="362" y="975"/>
                    </a:lnTo>
                    <a:lnTo>
                      <a:pt x="364" y="978"/>
                    </a:lnTo>
                    <a:lnTo>
                      <a:pt x="370" y="1052"/>
                    </a:lnTo>
                    <a:lnTo>
                      <a:pt x="463" y="1066"/>
                    </a:lnTo>
                    <a:lnTo>
                      <a:pt x="485" y="1015"/>
                    </a:lnTo>
                    <a:lnTo>
                      <a:pt x="494" y="1000"/>
                    </a:lnTo>
                    <a:lnTo>
                      <a:pt x="500" y="992"/>
                    </a:lnTo>
                    <a:lnTo>
                      <a:pt x="507" y="984"/>
                    </a:lnTo>
                    <a:lnTo>
                      <a:pt x="515" y="977"/>
                    </a:lnTo>
                    <a:lnTo>
                      <a:pt x="523" y="971"/>
                    </a:lnTo>
                    <a:lnTo>
                      <a:pt x="533" y="967"/>
                    </a:lnTo>
                    <a:lnTo>
                      <a:pt x="543" y="962"/>
                    </a:lnTo>
                    <a:lnTo>
                      <a:pt x="554" y="959"/>
                    </a:lnTo>
                    <a:close/>
                    <a:moveTo>
                      <a:pt x="997" y="341"/>
                    </a:moveTo>
                    <a:lnTo>
                      <a:pt x="956" y="257"/>
                    </a:lnTo>
                    <a:lnTo>
                      <a:pt x="883" y="272"/>
                    </a:lnTo>
                    <a:lnTo>
                      <a:pt x="880" y="271"/>
                    </a:lnTo>
                    <a:lnTo>
                      <a:pt x="866" y="252"/>
                    </a:lnTo>
                    <a:lnTo>
                      <a:pt x="854" y="236"/>
                    </a:lnTo>
                    <a:lnTo>
                      <a:pt x="840" y="221"/>
                    </a:lnTo>
                    <a:lnTo>
                      <a:pt x="823" y="203"/>
                    </a:lnTo>
                    <a:lnTo>
                      <a:pt x="823" y="200"/>
                    </a:lnTo>
                    <a:lnTo>
                      <a:pt x="851" y="131"/>
                    </a:lnTo>
                    <a:lnTo>
                      <a:pt x="776" y="76"/>
                    </a:lnTo>
                    <a:lnTo>
                      <a:pt x="774" y="76"/>
                    </a:lnTo>
                    <a:lnTo>
                      <a:pt x="717" y="123"/>
                    </a:lnTo>
                    <a:lnTo>
                      <a:pt x="714" y="124"/>
                    </a:lnTo>
                    <a:lnTo>
                      <a:pt x="708" y="120"/>
                    </a:lnTo>
                    <a:lnTo>
                      <a:pt x="692" y="112"/>
                    </a:lnTo>
                    <a:lnTo>
                      <a:pt x="675" y="105"/>
                    </a:lnTo>
                    <a:lnTo>
                      <a:pt x="658" y="98"/>
                    </a:lnTo>
                    <a:lnTo>
                      <a:pt x="636" y="91"/>
                    </a:lnTo>
                    <a:lnTo>
                      <a:pt x="634" y="88"/>
                    </a:lnTo>
                    <a:lnTo>
                      <a:pt x="627" y="15"/>
                    </a:lnTo>
                    <a:lnTo>
                      <a:pt x="534" y="0"/>
                    </a:lnTo>
                    <a:lnTo>
                      <a:pt x="512" y="51"/>
                    </a:lnTo>
                    <a:lnTo>
                      <a:pt x="503" y="66"/>
                    </a:lnTo>
                    <a:lnTo>
                      <a:pt x="497" y="74"/>
                    </a:lnTo>
                    <a:lnTo>
                      <a:pt x="490" y="82"/>
                    </a:lnTo>
                    <a:lnTo>
                      <a:pt x="482" y="90"/>
                    </a:lnTo>
                    <a:lnTo>
                      <a:pt x="474" y="95"/>
                    </a:lnTo>
                    <a:lnTo>
                      <a:pt x="465" y="100"/>
                    </a:lnTo>
                    <a:lnTo>
                      <a:pt x="454" y="104"/>
                    </a:lnTo>
                    <a:lnTo>
                      <a:pt x="443" y="107"/>
                    </a:lnTo>
                    <a:lnTo>
                      <a:pt x="446" y="116"/>
                    </a:lnTo>
                    <a:lnTo>
                      <a:pt x="447" y="121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78" y="123"/>
                    </a:lnTo>
                    <a:lnTo>
                      <a:pt x="497" y="122"/>
                    </a:lnTo>
                    <a:lnTo>
                      <a:pt x="517" y="123"/>
                    </a:lnTo>
                    <a:lnTo>
                      <a:pt x="536" y="124"/>
                    </a:lnTo>
                    <a:lnTo>
                      <a:pt x="558" y="127"/>
                    </a:lnTo>
                    <a:lnTo>
                      <a:pt x="579" y="131"/>
                    </a:lnTo>
                    <a:lnTo>
                      <a:pt x="600" y="135"/>
                    </a:lnTo>
                    <a:lnTo>
                      <a:pt x="621" y="141"/>
                    </a:lnTo>
                    <a:lnTo>
                      <a:pt x="648" y="151"/>
                    </a:lnTo>
                    <a:lnTo>
                      <a:pt x="673" y="162"/>
                    </a:lnTo>
                    <a:lnTo>
                      <a:pt x="698" y="174"/>
                    </a:lnTo>
                    <a:lnTo>
                      <a:pt x="722" y="189"/>
                    </a:lnTo>
                    <a:lnTo>
                      <a:pt x="758" y="215"/>
                    </a:lnTo>
                    <a:lnTo>
                      <a:pt x="791" y="245"/>
                    </a:lnTo>
                    <a:lnTo>
                      <a:pt x="820" y="278"/>
                    </a:lnTo>
                    <a:lnTo>
                      <a:pt x="846" y="314"/>
                    </a:lnTo>
                    <a:lnTo>
                      <a:pt x="861" y="340"/>
                    </a:lnTo>
                    <a:lnTo>
                      <a:pt x="874" y="367"/>
                    </a:lnTo>
                    <a:lnTo>
                      <a:pt x="885" y="395"/>
                    </a:lnTo>
                    <a:lnTo>
                      <a:pt x="894" y="424"/>
                    </a:lnTo>
                    <a:lnTo>
                      <a:pt x="971" y="362"/>
                    </a:lnTo>
                    <a:lnTo>
                      <a:pt x="997" y="341"/>
                    </a:lnTo>
                    <a:close/>
                  </a:path>
                </a:pathLst>
              </a:custGeom>
              <a:solidFill>
                <a:srgbClr val="2A3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3509075" y="860805"/>
              <a:ext cx="542925" cy="669925"/>
              <a:chOff x="0" y="0"/>
              <a:chExt cx="855" cy="1056"/>
            </a:xfrm>
          </p:grpSpPr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-1" y="0"/>
                <a:ext cx="855" cy="1056"/>
              </a:xfrm>
              <a:custGeom>
                <a:avLst/>
                <a:gdLst>
                  <a:gd name="T0" fmla="*/ 854 w 855"/>
                  <a:gd name="T1" fmla="*/ 0 h 1056"/>
                  <a:gd name="T2" fmla="*/ 0 w 855"/>
                  <a:gd name="T3" fmla="*/ 0 h 1056"/>
                  <a:gd name="T4" fmla="*/ 0 w 855"/>
                  <a:gd name="T5" fmla="*/ 256 h 1056"/>
                  <a:gd name="T6" fmla="*/ 288 w 855"/>
                  <a:gd name="T7" fmla="*/ 256 h 1056"/>
                  <a:gd name="T8" fmla="*/ 288 w 855"/>
                  <a:gd name="T9" fmla="*/ 1056 h 1056"/>
                  <a:gd name="T10" fmla="*/ 567 w 855"/>
                  <a:gd name="T11" fmla="*/ 1056 h 1056"/>
                  <a:gd name="T12" fmla="*/ 567 w 855"/>
                  <a:gd name="T13" fmla="*/ 256 h 1056"/>
                  <a:gd name="T14" fmla="*/ 854 w 855"/>
                  <a:gd name="T15" fmla="*/ 256 h 1056"/>
                  <a:gd name="T16" fmla="*/ 854 w 855"/>
                  <a:gd name="T1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5" h="1056">
                    <a:moveTo>
                      <a:pt x="854" y="0"/>
                    </a:moveTo>
                    <a:lnTo>
                      <a:pt x="0" y="0"/>
                    </a:lnTo>
                    <a:lnTo>
                      <a:pt x="0" y="256"/>
                    </a:lnTo>
                    <a:lnTo>
                      <a:pt x="288" y="256"/>
                    </a:lnTo>
                    <a:lnTo>
                      <a:pt x="288" y="1056"/>
                    </a:lnTo>
                    <a:lnTo>
                      <a:pt x="567" y="1056"/>
                    </a:lnTo>
                    <a:lnTo>
                      <a:pt x="567" y="256"/>
                    </a:lnTo>
                    <a:lnTo>
                      <a:pt x="854" y="256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384080" y="1666082"/>
              <a:ext cx="1368988" cy="266203"/>
              <a:chOff x="3991" y="3271"/>
              <a:chExt cx="2206" cy="398"/>
            </a:xfrm>
          </p:grpSpPr>
          <p:pic>
            <p:nvPicPr>
              <p:cNvPr id="16" name="Picture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" y="3276"/>
                <a:ext cx="790" cy="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3270"/>
                <a:ext cx="30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2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" y="3276"/>
                <a:ext cx="304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object 18"/>
          <p:cNvSpPr txBox="1"/>
          <p:nvPr/>
        </p:nvSpPr>
        <p:spPr>
          <a:xfrm>
            <a:off x="509047" y="483306"/>
            <a:ext cx="10127653" cy="888705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4000" b="1" spc="93" dirty="0">
                <a:solidFill>
                  <a:srgbClr val="F47C00"/>
                </a:solidFill>
                <a:cs typeface="Tahoma"/>
              </a:rPr>
              <a:t>Аутсорсинг по охране труда: как и зачем?</a:t>
            </a:r>
          </a:p>
        </p:txBody>
      </p:sp>
      <p:grpSp>
        <p:nvGrpSpPr>
          <p:cNvPr id="50" name="Group 575"/>
          <p:cNvGrpSpPr/>
          <p:nvPr/>
        </p:nvGrpSpPr>
        <p:grpSpPr>
          <a:xfrm>
            <a:off x="10139188" y="1795884"/>
            <a:ext cx="1388655" cy="1008844"/>
            <a:chOff x="5619750" y="1560513"/>
            <a:chExt cx="403225" cy="385763"/>
          </a:xfrm>
        </p:grpSpPr>
        <p:sp>
          <p:nvSpPr>
            <p:cNvPr id="51" name="Freeform 26"/>
            <p:cNvSpPr>
              <a:spLocks noEditPoints="1"/>
            </p:cNvSpPr>
            <p:nvPr/>
          </p:nvSpPr>
          <p:spPr bwMode="auto">
            <a:xfrm>
              <a:off x="5908675" y="1560513"/>
              <a:ext cx="114300" cy="385763"/>
            </a:xfrm>
            <a:custGeom>
              <a:avLst/>
              <a:gdLst>
                <a:gd name="T0" fmla="*/ 24 w 61"/>
                <a:gd name="T1" fmla="*/ 184 h 205"/>
                <a:gd name="T2" fmla="*/ 31 w 61"/>
                <a:gd name="T3" fmla="*/ 199 h 205"/>
                <a:gd name="T4" fmla="*/ 40 w 61"/>
                <a:gd name="T5" fmla="*/ 205 h 205"/>
                <a:gd name="T6" fmla="*/ 49 w 61"/>
                <a:gd name="T7" fmla="*/ 199 h 205"/>
                <a:gd name="T8" fmla="*/ 57 w 61"/>
                <a:gd name="T9" fmla="*/ 184 h 205"/>
                <a:gd name="T10" fmla="*/ 61 w 61"/>
                <a:gd name="T11" fmla="*/ 168 h 205"/>
                <a:gd name="T12" fmla="*/ 61 w 61"/>
                <a:gd name="T13" fmla="*/ 14 h 205"/>
                <a:gd name="T14" fmla="*/ 47 w 61"/>
                <a:gd name="T15" fmla="*/ 0 h 205"/>
                <a:gd name="T16" fmla="*/ 34 w 61"/>
                <a:gd name="T17" fmla="*/ 0 h 205"/>
                <a:gd name="T18" fmla="*/ 20 w 61"/>
                <a:gd name="T19" fmla="*/ 14 h 205"/>
                <a:gd name="T20" fmla="*/ 14 w 61"/>
                <a:gd name="T21" fmla="*/ 14 h 205"/>
                <a:gd name="T22" fmla="*/ 0 w 61"/>
                <a:gd name="T23" fmla="*/ 27 h 205"/>
                <a:gd name="T24" fmla="*/ 0 w 61"/>
                <a:gd name="T25" fmla="*/ 54 h 205"/>
                <a:gd name="T26" fmla="*/ 7 w 61"/>
                <a:gd name="T27" fmla="*/ 61 h 205"/>
                <a:gd name="T28" fmla="*/ 14 w 61"/>
                <a:gd name="T29" fmla="*/ 54 h 205"/>
                <a:gd name="T30" fmla="*/ 14 w 61"/>
                <a:gd name="T31" fmla="*/ 27 h 205"/>
                <a:gd name="T32" fmla="*/ 20 w 61"/>
                <a:gd name="T33" fmla="*/ 27 h 205"/>
                <a:gd name="T34" fmla="*/ 20 w 61"/>
                <a:gd name="T35" fmla="*/ 168 h 205"/>
                <a:gd name="T36" fmla="*/ 24 w 61"/>
                <a:gd name="T37" fmla="*/ 184 h 205"/>
                <a:gd name="T38" fmla="*/ 34 w 61"/>
                <a:gd name="T39" fmla="*/ 14 h 205"/>
                <a:gd name="T40" fmla="*/ 47 w 61"/>
                <a:gd name="T41" fmla="*/ 14 h 205"/>
                <a:gd name="T42" fmla="*/ 47 w 61"/>
                <a:gd name="T43" fmla="*/ 168 h 205"/>
                <a:gd name="T44" fmla="*/ 45 w 61"/>
                <a:gd name="T45" fmla="*/ 178 h 205"/>
                <a:gd name="T46" fmla="*/ 40 w 61"/>
                <a:gd name="T47" fmla="*/ 187 h 205"/>
                <a:gd name="T48" fmla="*/ 36 w 61"/>
                <a:gd name="T49" fmla="*/ 178 h 205"/>
                <a:gd name="T50" fmla="*/ 34 w 61"/>
                <a:gd name="T51" fmla="*/ 168 h 205"/>
                <a:gd name="T52" fmla="*/ 34 w 61"/>
                <a:gd name="T53" fmla="*/ 1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205">
                  <a:moveTo>
                    <a:pt x="24" y="184"/>
                  </a:moveTo>
                  <a:cubicBezTo>
                    <a:pt x="31" y="199"/>
                    <a:pt x="31" y="199"/>
                    <a:pt x="31" y="199"/>
                  </a:cubicBezTo>
                  <a:cubicBezTo>
                    <a:pt x="33" y="203"/>
                    <a:pt x="37" y="205"/>
                    <a:pt x="40" y="205"/>
                  </a:cubicBezTo>
                  <a:cubicBezTo>
                    <a:pt x="44" y="205"/>
                    <a:pt x="47" y="203"/>
                    <a:pt x="49" y="199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9" y="180"/>
                    <a:pt x="61" y="173"/>
                    <a:pt x="61" y="16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6"/>
                    <a:pt x="54" y="0"/>
                    <a:pt x="4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0" y="6"/>
                    <a:pt x="20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0" y="20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1" y="61"/>
                    <a:pt x="14" y="58"/>
                    <a:pt x="14" y="54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73"/>
                    <a:pt x="22" y="180"/>
                    <a:pt x="24" y="184"/>
                  </a:cubicBezTo>
                  <a:close/>
                  <a:moveTo>
                    <a:pt x="34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47" y="171"/>
                    <a:pt x="46" y="175"/>
                    <a:pt x="45" y="178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36" y="178"/>
                    <a:pt x="36" y="178"/>
                    <a:pt x="36" y="178"/>
                  </a:cubicBezTo>
                  <a:cubicBezTo>
                    <a:pt x="35" y="175"/>
                    <a:pt x="34" y="171"/>
                    <a:pt x="34" y="168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5619750" y="1560513"/>
              <a:ext cx="276225" cy="379413"/>
            </a:xfrm>
            <a:custGeom>
              <a:avLst/>
              <a:gdLst>
                <a:gd name="T0" fmla="*/ 13 w 147"/>
                <a:gd name="T1" fmla="*/ 202 h 202"/>
                <a:gd name="T2" fmla="*/ 134 w 147"/>
                <a:gd name="T3" fmla="*/ 202 h 202"/>
                <a:gd name="T4" fmla="*/ 147 w 147"/>
                <a:gd name="T5" fmla="*/ 188 h 202"/>
                <a:gd name="T6" fmla="*/ 147 w 147"/>
                <a:gd name="T7" fmla="*/ 54 h 202"/>
                <a:gd name="T8" fmla="*/ 141 w 147"/>
                <a:gd name="T9" fmla="*/ 38 h 202"/>
                <a:gd name="T10" fmla="*/ 110 w 147"/>
                <a:gd name="T11" fmla="*/ 7 h 202"/>
                <a:gd name="T12" fmla="*/ 94 w 147"/>
                <a:gd name="T13" fmla="*/ 0 h 202"/>
                <a:gd name="T14" fmla="*/ 13 w 147"/>
                <a:gd name="T15" fmla="*/ 0 h 202"/>
                <a:gd name="T16" fmla="*/ 0 w 147"/>
                <a:gd name="T17" fmla="*/ 14 h 202"/>
                <a:gd name="T18" fmla="*/ 0 w 147"/>
                <a:gd name="T19" fmla="*/ 188 h 202"/>
                <a:gd name="T20" fmla="*/ 13 w 147"/>
                <a:gd name="T21" fmla="*/ 202 h 202"/>
                <a:gd name="T22" fmla="*/ 125 w 147"/>
                <a:gd name="T23" fmla="*/ 41 h 202"/>
                <a:gd name="T24" fmla="*/ 107 w 147"/>
                <a:gd name="T25" fmla="*/ 41 h 202"/>
                <a:gd name="T26" fmla="*/ 107 w 147"/>
                <a:gd name="T27" fmla="*/ 23 h 202"/>
                <a:gd name="T28" fmla="*/ 125 w 147"/>
                <a:gd name="T29" fmla="*/ 41 h 202"/>
                <a:gd name="T30" fmla="*/ 13 w 147"/>
                <a:gd name="T31" fmla="*/ 14 h 202"/>
                <a:gd name="T32" fmla="*/ 94 w 147"/>
                <a:gd name="T33" fmla="*/ 14 h 202"/>
                <a:gd name="T34" fmla="*/ 94 w 147"/>
                <a:gd name="T35" fmla="*/ 41 h 202"/>
                <a:gd name="T36" fmla="*/ 107 w 147"/>
                <a:gd name="T37" fmla="*/ 54 h 202"/>
                <a:gd name="T38" fmla="*/ 134 w 147"/>
                <a:gd name="T39" fmla="*/ 54 h 202"/>
                <a:gd name="T40" fmla="*/ 134 w 147"/>
                <a:gd name="T41" fmla="*/ 188 h 202"/>
                <a:gd name="T42" fmla="*/ 13 w 147"/>
                <a:gd name="T43" fmla="*/ 188 h 202"/>
                <a:gd name="T44" fmla="*/ 13 w 147"/>
                <a:gd name="T45" fmla="*/ 1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202">
                  <a:moveTo>
                    <a:pt x="13" y="202"/>
                  </a:moveTo>
                  <a:cubicBezTo>
                    <a:pt x="134" y="202"/>
                    <a:pt x="134" y="202"/>
                    <a:pt x="134" y="202"/>
                  </a:cubicBezTo>
                  <a:cubicBezTo>
                    <a:pt x="141" y="202"/>
                    <a:pt x="147" y="196"/>
                    <a:pt x="147" y="188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49"/>
                    <a:pt x="145" y="42"/>
                    <a:pt x="141" y="38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6" y="3"/>
                    <a:pt x="99" y="0"/>
                    <a:pt x="9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6"/>
                    <a:pt x="6" y="202"/>
                    <a:pt x="13" y="202"/>
                  </a:cubicBezTo>
                  <a:close/>
                  <a:moveTo>
                    <a:pt x="125" y="41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7" y="23"/>
                    <a:pt x="107" y="23"/>
                    <a:pt x="107" y="23"/>
                  </a:cubicBezTo>
                  <a:lnTo>
                    <a:pt x="125" y="41"/>
                  </a:lnTo>
                  <a:close/>
                  <a:moveTo>
                    <a:pt x="13" y="14"/>
                  </a:moveTo>
                  <a:cubicBezTo>
                    <a:pt x="94" y="14"/>
                    <a:pt x="94" y="14"/>
                    <a:pt x="94" y="1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48"/>
                    <a:pt x="100" y="54"/>
                    <a:pt x="10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188"/>
                    <a:pt x="134" y="188"/>
                    <a:pt x="134" y="188"/>
                  </a:cubicBezTo>
                  <a:cubicBezTo>
                    <a:pt x="13" y="188"/>
                    <a:pt x="13" y="188"/>
                    <a:pt x="13" y="188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28"/>
            <p:cNvSpPr>
              <a:spLocks/>
            </p:cNvSpPr>
            <p:nvPr/>
          </p:nvSpPr>
          <p:spPr bwMode="auto">
            <a:xfrm>
              <a:off x="5670550" y="1624013"/>
              <a:ext cx="93663" cy="25400"/>
            </a:xfrm>
            <a:custGeom>
              <a:avLst/>
              <a:gdLst>
                <a:gd name="T0" fmla="*/ 6 w 50"/>
                <a:gd name="T1" fmla="*/ 13 h 13"/>
                <a:gd name="T2" fmla="*/ 43 w 50"/>
                <a:gd name="T3" fmla="*/ 13 h 13"/>
                <a:gd name="T4" fmla="*/ 50 w 50"/>
                <a:gd name="T5" fmla="*/ 7 h 13"/>
                <a:gd name="T6" fmla="*/ 43 w 50"/>
                <a:gd name="T7" fmla="*/ 0 h 13"/>
                <a:gd name="T8" fmla="*/ 6 w 50"/>
                <a:gd name="T9" fmla="*/ 0 h 13"/>
                <a:gd name="T10" fmla="*/ 0 w 50"/>
                <a:gd name="T11" fmla="*/ 7 h 13"/>
                <a:gd name="T12" fmla="*/ 6 w 50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3">
                  <a:moveTo>
                    <a:pt x="6" y="13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7" y="13"/>
                    <a:pt x="50" y="10"/>
                    <a:pt x="50" y="7"/>
                  </a:cubicBezTo>
                  <a:cubicBezTo>
                    <a:pt x="50" y="3"/>
                    <a:pt x="47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5670550" y="1685925"/>
              <a:ext cx="176213" cy="26988"/>
            </a:xfrm>
            <a:custGeom>
              <a:avLst/>
              <a:gdLst>
                <a:gd name="T0" fmla="*/ 87 w 94"/>
                <a:gd name="T1" fmla="*/ 0 h 14"/>
                <a:gd name="T2" fmla="*/ 6 w 94"/>
                <a:gd name="T3" fmla="*/ 0 h 14"/>
                <a:gd name="T4" fmla="*/ 0 w 94"/>
                <a:gd name="T5" fmla="*/ 7 h 14"/>
                <a:gd name="T6" fmla="*/ 6 w 94"/>
                <a:gd name="T7" fmla="*/ 14 h 14"/>
                <a:gd name="T8" fmla="*/ 87 w 94"/>
                <a:gd name="T9" fmla="*/ 14 h 14"/>
                <a:gd name="T10" fmla="*/ 94 w 94"/>
                <a:gd name="T11" fmla="*/ 7 h 14"/>
                <a:gd name="T12" fmla="*/ 87 w 9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1" y="14"/>
                    <a:pt x="94" y="11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5670550" y="1736725"/>
              <a:ext cx="176213" cy="26988"/>
            </a:xfrm>
            <a:custGeom>
              <a:avLst/>
              <a:gdLst>
                <a:gd name="T0" fmla="*/ 87 w 94"/>
                <a:gd name="T1" fmla="*/ 0 h 14"/>
                <a:gd name="T2" fmla="*/ 6 w 94"/>
                <a:gd name="T3" fmla="*/ 0 h 14"/>
                <a:gd name="T4" fmla="*/ 0 w 94"/>
                <a:gd name="T5" fmla="*/ 7 h 14"/>
                <a:gd name="T6" fmla="*/ 6 w 94"/>
                <a:gd name="T7" fmla="*/ 14 h 14"/>
                <a:gd name="T8" fmla="*/ 87 w 94"/>
                <a:gd name="T9" fmla="*/ 14 h 14"/>
                <a:gd name="T10" fmla="*/ 94 w 94"/>
                <a:gd name="T11" fmla="*/ 7 h 14"/>
                <a:gd name="T12" fmla="*/ 87 w 9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1" y="14"/>
                    <a:pt x="94" y="11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5670550" y="1787525"/>
              <a:ext cx="176213" cy="26988"/>
            </a:xfrm>
            <a:custGeom>
              <a:avLst/>
              <a:gdLst>
                <a:gd name="T0" fmla="*/ 87 w 94"/>
                <a:gd name="T1" fmla="*/ 0 h 14"/>
                <a:gd name="T2" fmla="*/ 6 w 94"/>
                <a:gd name="T3" fmla="*/ 0 h 14"/>
                <a:gd name="T4" fmla="*/ 0 w 94"/>
                <a:gd name="T5" fmla="*/ 7 h 14"/>
                <a:gd name="T6" fmla="*/ 6 w 94"/>
                <a:gd name="T7" fmla="*/ 14 h 14"/>
                <a:gd name="T8" fmla="*/ 87 w 94"/>
                <a:gd name="T9" fmla="*/ 14 h 14"/>
                <a:gd name="T10" fmla="*/ 94 w 94"/>
                <a:gd name="T11" fmla="*/ 7 h 14"/>
                <a:gd name="T12" fmla="*/ 87 w 9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1" y="14"/>
                    <a:pt x="94" y="11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5670550" y="1838325"/>
              <a:ext cx="176213" cy="25400"/>
            </a:xfrm>
            <a:custGeom>
              <a:avLst/>
              <a:gdLst>
                <a:gd name="T0" fmla="*/ 87 w 94"/>
                <a:gd name="T1" fmla="*/ 0 h 13"/>
                <a:gd name="T2" fmla="*/ 6 w 94"/>
                <a:gd name="T3" fmla="*/ 0 h 13"/>
                <a:gd name="T4" fmla="*/ 0 w 94"/>
                <a:gd name="T5" fmla="*/ 7 h 13"/>
                <a:gd name="T6" fmla="*/ 6 w 94"/>
                <a:gd name="T7" fmla="*/ 13 h 13"/>
                <a:gd name="T8" fmla="*/ 87 w 94"/>
                <a:gd name="T9" fmla="*/ 13 h 13"/>
                <a:gd name="T10" fmla="*/ 94 w 94"/>
                <a:gd name="T11" fmla="*/ 7 h 13"/>
                <a:gd name="T12" fmla="*/ 87 w 9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91" y="13"/>
                    <a:pt x="94" y="10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62" name="Freeform 501"/>
          <p:cNvSpPr>
            <a:spLocks noEditPoints="1"/>
          </p:cNvSpPr>
          <p:nvPr/>
        </p:nvSpPr>
        <p:spPr bwMode="auto">
          <a:xfrm>
            <a:off x="5033791" y="6010506"/>
            <a:ext cx="853209" cy="690442"/>
          </a:xfrm>
          <a:custGeom>
            <a:avLst/>
            <a:gdLst>
              <a:gd name="T0" fmla="*/ 174 w 176"/>
              <a:gd name="T1" fmla="*/ 32 h 128"/>
              <a:gd name="T2" fmla="*/ 174 w 176"/>
              <a:gd name="T3" fmla="*/ 32 h 128"/>
              <a:gd name="T4" fmla="*/ 90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8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9 w 176"/>
              <a:gd name="T31" fmla="*/ 112 h 128"/>
              <a:gd name="T32" fmla="*/ 59 w 176"/>
              <a:gd name="T33" fmla="*/ 104 h 128"/>
              <a:gd name="T34" fmla="*/ 86 w 176"/>
              <a:gd name="T35" fmla="*/ 127 h 128"/>
              <a:gd name="T36" fmla="*/ 90 w 176"/>
              <a:gd name="T37" fmla="*/ 127 h 128"/>
              <a:gd name="T38" fmla="*/ 121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6 w 176"/>
              <a:gd name="T45" fmla="*/ 107 h 128"/>
              <a:gd name="T46" fmla="*/ 173 w 176"/>
              <a:gd name="T47" fmla="*/ 40 h 128"/>
              <a:gd name="T48" fmla="*/ 174 w 176"/>
              <a:gd name="T49" fmla="*/ 40 h 128"/>
              <a:gd name="T50" fmla="*/ 176 w 176"/>
              <a:gd name="T51" fmla="*/ 36 h 128"/>
              <a:gd name="T52" fmla="*/ 121 w 176"/>
              <a:gd name="T53" fmla="*/ 96 h 128"/>
              <a:gd name="T54" fmla="*/ 120 w 176"/>
              <a:gd name="T55" fmla="*/ 96 h 128"/>
              <a:gd name="T56" fmla="*/ 118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9 w 176"/>
              <a:gd name="T65" fmla="*/ 54 h 128"/>
              <a:gd name="T66" fmla="*/ 86 w 176"/>
              <a:gd name="T67" fmla="*/ 72 h 128"/>
              <a:gd name="T68" fmla="*/ 90 w 176"/>
              <a:gd name="T69" fmla="*/ 72 h 128"/>
              <a:gd name="T70" fmla="*/ 138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3" y="32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8"/>
                  <a:pt x="1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3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5" y="83"/>
                  <a:pt x="13" y="82"/>
                </a:cubicBezTo>
                <a:cubicBezTo>
                  <a:pt x="18" y="45"/>
                  <a:pt x="18" y="45"/>
                  <a:pt x="18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2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6" y="108"/>
                  <a:pt x="156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7" y="103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19" y="96"/>
                  <a:pt x="118" y="96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6"/>
                  <a:pt x="61" y="96"/>
                  <a:pt x="60" y="96"/>
                </a:cubicBezTo>
                <a:cubicBezTo>
                  <a:pt x="60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9" y="54"/>
                  <a:pt x="39" y="54"/>
                  <a:pt x="39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7" y="72"/>
                  <a:pt x="87" y="72"/>
                  <a:pt x="88" y="72"/>
                </a:cubicBezTo>
                <a:cubicBezTo>
                  <a:pt x="89" y="72"/>
                  <a:pt x="89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138" y="53"/>
                  <a:pt x="138" y="53"/>
                  <a:pt x="138" y="53"/>
                </a:cubicBezTo>
                <a:lnTo>
                  <a:pt x="147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1" y="36"/>
                  <a:pt x="161" y="36"/>
                  <a:pt x="161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21"/>
          <p:cNvSpPr>
            <a:spLocks noEditPoints="1"/>
          </p:cNvSpPr>
          <p:nvPr/>
        </p:nvSpPr>
        <p:spPr bwMode="auto">
          <a:xfrm>
            <a:off x="3362816" y="5920356"/>
            <a:ext cx="794428" cy="748543"/>
          </a:xfrm>
          <a:custGeom>
            <a:avLst/>
            <a:gdLst>
              <a:gd name="T0" fmla="*/ 63 w 244"/>
              <a:gd name="T1" fmla="*/ 218 h 265"/>
              <a:gd name="T2" fmla="*/ 48 w 244"/>
              <a:gd name="T3" fmla="*/ 218 h 265"/>
              <a:gd name="T4" fmla="*/ 48 w 244"/>
              <a:gd name="T5" fmla="*/ 202 h 265"/>
              <a:gd name="T6" fmla="*/ 63 w 244"/>
              <a:gd name="T7" fmla="*/ 202 h 265"/>
              <a:gd name="T8" fmla="*/ 244 w 244"/>
              <a:gd name="T9" fmla="*/ 220 h 265"/>
              <a:gd name="T10" fmla="*/ 198 w 244"/>
              <a:gd name="T11" fmla="*/ 265 h 265"/>
              <a:gd name="T12" fmla="*/ 13 w 244"/>
              <a:gd name="T13" fmla="*/ 253 h 265"/>
              <a:gd name="T14" fmla="*/ 1 w 244"/>
              <a:gd name="T15" fmla="*/ 198 h 265"/>
              <a:gd name="T16" fmla="*/ 14 w 244"/>
              <a:gd name="T17" fmla="*/ 151 h 265"/>
              <a:gd name="T18" fmla="*/ 48 w 244"/>
              <a:gd name="T19" fmla="*/ 123 h 265"/>
              <a:gd name="T20" fmla="*/ 45 w 244"/>
              <a:gd name="T21" fmla="*/ 179 h 265"/>
              <a:gd name="T22" fmla="*/ 23 w 244"/>
              <a:gd name="T23" fmla="*/ 210 h 265"/>
              <a:gd name="T24" fmla="*/ 56 w 244"/>
              <a:gd name="T25" fmla="*/ 243 h 265"/>
              <a:gd name="T26" fmla="*/ 89 w 244"/>
              <a:gd name="T27" fmla="*/ 210 h 265"/>
              <a:gd name="T28" fmla="*/ 67 w 244"/>
              <a:gd name="T29" fmla="*/ 179 h 265"/>
              <a:gd name="T30" fmla="*/ 71 w 244"/>
              <a:gd name="T31" fmla="*/ 127 h 265"/>
              <a:gd name="T32" fmla="*/ 173 w 244"/>
              <a:gd name="T33" fmla="*/ 127 h 265"/>
              <a:gd name="T34" fmla="*/ 177 w 244"/>
              <a:gd name="T35" fmla="*/ 155 h 265"/>
              <a:gd name="T36" fmla="*/ 133 w 244"/>
              <a:gd name="T37" fmla="*/ 199 h 265"/>
              <a:gd name="T38" fmla="*/ 128 w 244"/>
              <a:gd name="T39" fmla="*/ 226 h 265"/>
              <a:gd name="T40" fmla="*/ 144 w 244"/>
              <a:gd name="T41" fmla="*/ 243 h 265"/>
              <a:gd name="T42" fmla="*/ 161 w 244"/>
              <a:gd name="T43" fmla="*/ 226 h 265"/>
              <a:gd name="T44" fmla="*/ 155 w 244"/>
              <a:gd name="T45" fmla="*/ 199 h 265"/>
              <a:gd name="T46" fmla="*/ 177 w 244"/>
              <a:gd name="T47" fmla="*/ 177 h 265"/>
              <a:gd name="T48" fmla="*/ 199 w 244"/>
              <a:gd name="T49" fmla="*/ 199 h 265"/>
              <a:gd name="T50" fmla="*/ 194 w 244"/>
              <a:gd name="T51" fmla="*/ 226 h 265"/>
              <a:gd name="T52" fmla="*/ 211 w 244"/>
              <a:gd name="T53" fmla="*/ 243 h 265"/>
              <a:gd name="T54" fmla="*/ 227 w 244"/>
              <a:gd name="T55" fmla="*/ 226 h 265"/>
              <a:gd name="T56" fmla="*/ 222 w 244"/>
              <a:gd name="T57" fmla="*/ 199 h 265"/>
              <a:gd name="T58" fmla="*/ 199 w 244"/>
              <a:gd name="T59" fmla="*/ 161 h 265"/>
              <a:gd name="T60" fmla="*/ 200 w 244"/>
              <a:gd name="T61" fmla="*/ 145 h 265"/>
              <a:gd name="T62" fmla="*/ 198 w 244"/>
              <a:gd name="T63" fmla="*/ 130 h 265"/>
              <a:gd name="T64" fmla="*/ 216 w 244"/>
              <a:gd name="T65" fmla="*/ 133 h 265"/>
              <a:gd name="T66" fmla="*/ 239 w 244"/>
              <a:gd name="T67" fmla="*/ 174 h 265"/>
              <a:gd name="T68" fmla="*/ 244 w 244"/>
              <a:gd name="T69" fmla="*/ 220 h 265"/>
              <a:gd name="T70" fmla="*/ 169 w 244"/>
              <a:gd name="T71" fmla="*/ 113 h 265"/>
              <a:gd name="T72" fmla="*/ 75 w 244"/>
              <a:gd name="T73" fmla="*/ 113 h 265"/>
              <a:gd name="T74" fmla="*/ 75 w 244"/>
              <a:gd name="T75" fmla="*/ 19 h 265"/>
              <a:gd name="T76" fmla="*/ 169 w 244"/>
              <a:gd name="T77" fmla="*/ 1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4" h="265">
                <a:moveTo>
                  <a:pt x="67" y="210"/>
                </a:moveTo>
                <a:cubicBezTo>
                  <a:pt x="67" y="213"/>
                  <a:pt x="66" y="215"/>
                  <a:pt x="63" y="218"/>
                </a:cubicBezTo>
                <a:cubicBezTo>
                  <a:pt x="61" y="220"/>
                  <a:pt x="59" y="221"/>
                  <a:pt x="56" y="221"/>
                </a:cubicBezTo>
                <a:cubicBezTo>
                  <a:pt x="53" y="221"/>
                  <a:pt x="50" y="220"/>
                  <a:pt x="48" y="218"/>
                </a:cubicBezTo>
                <a:cubicBezTo>
                  <a:pt x="46" y="215"/>
                  <a:pt x="45" y="213"/>
                  <a:pt x="45" y="210"/>
                </a:cubicBezTo>
                <a:cubicBezTo>
                  <a:pt x="45" y="207"/>
                  <a:pt x="46" y="204"/>
                  <a:pt x="48" y="202"/>
                </a:cubicBezTo>
                <a:cubicBezTo>
                  <a:pt x="50" y="200"/>
                  <a:pt x="53" y="199"/>
                  <a:pt x="56" y="199"/>
                </a:cubicBezTo>
                <a:cubicBezTo>
                  <a:pt x="59" y="199"/>
                  <a:pt x="61" y="200"/>
                  <a:pt x="63" y="202"/>
                </a:cubicBezTo>
                <a:cubicBezTo>
                  <a:pt x="66" y="204"/>
                  <a:pt x="67" y="207"/>
                  <a:pt x="67" y="210"/>
                </a:cubicBezTo>
                <a:close/>
                <a:moveTo>
                  <a:pt x="244" y="220"/>
                </a:moveTo>
                <a:cubicBezTo>
                  <a:pt x="244" y="234"/>
                  <a:pt x="239" y="245"/>
                  <a:pt x="231" y="253"/>
                </a:cubicBezTo>
                <a:cubicBezTo>
                  <a:pt x="223" y="261"/>
                  <a:pt x="211" y="265"/>
                  <a:pt x="198" y="265"/>
                </a:cubicBezTo>
                <a:cubicBezTo>
                  <a:pt x="47" y="265"/>
                  <a:pt x="47" y="265"/>
                  <a:pt x="47" y="265"/>
                </a:cubicBezTo>
                <a:cubicBezTo>
                  <a:pt x="33" y="265"/>
                  <a:pt x="21" y="261"/>
                  <a:pt x="13" y="253"/>
                </a:cubicBezTo>
                <a:cubicBezTo>
                  <a:pt x="5" y="245"/>
                  <a:pt x="0" y="234"/>
                  <a:pt x="0" y="220"/>
                </a:cubicBezTo>
                <a:cubicBezTo>
                  <a:pt x="0" y="213"/>
                  <a:pt x="1" y="205"/>
                  <a:pt x="1" y="198"/>
                </a:cubicBezTo>
                <a:cubicBezTo>
                  <a:pt x="2" y="191"/>
                  <a:pt x="3" y="183"/>
                  <a:pt x="5" y="174"/>
                </a:cubicBezTo>
                <a:cubicBezTo>
                  <a:pt x="8" y="165"/>
                  <a:pt x="10" y="158"/>
                  <a:pt x="14" y="151"/>
                </a:cubicBezTo>
                <a:cubicBezTo>
                  <a:pt x="17" y="144"/>
                  <a:pt x="22" y="138"/>
                  <a:pt x="28" y="133"/>
                </a:cubicBezTo>
                <a:cubicBezTo>
                  <a:pt x="34" y="128"/>
                  <a:pt x="41" y="125"/>
                  <a:pt x="48" y="123"/>
                </a:cubicBezTo>
                <a:cubicBezTo>
                  <a:pt x="46" y="129"/>
                  <a:pt x="45" y="136"/>
                  <a:pt x="45" y="144"/>
                </a:cubicBezTo>
                <a:cubicBezTo>
                  <a:pt x="45" y="179"/>
                  <a:pt x="45" y="179"/>
                  <a:pt x="45" y="179"/>
                </a:cubicBezTo>
                <a:cubicBezTo>
                  <a:pt x="38" y="181"/>
                  <a:pt x="33" y="185"/>
                  <a:pt x="29" y="191"/>
                </a:cubicBezTo>
                <a:cubicBezTo>
                  <a:pt x="25" y="196"/>
                  <a:pt x="23" y="203"/>
                  <a:pt x="23" y="210"/>
                </a:cubicBezTo>
                <a:cubicBezTo>
                  <a:pt x="23" y="219"/>
                  <a:pt x="26" y="227"/>
                  <a:pt x="32" y="233"/>
                </a:cubicBezTo>
                <a:cubicBezTo>
                  <a:pt x="39" y="240"/>
                  <a:pt x="46" y="243"/>
                  <a:pt x="56" y="243"/>
                </a:cubicBezTo>
                <a:cubicBezTo>
                  <a:pt x="65" y="243"/>
                  <a:pt x="73" y="240"/>
                  <a:pt x="79" y="233"/>
                </a:cubicBezTo>
                <a:cubicBezTo>
                  <a:pt x="86" y="227"/>
                  <a:pt x="89" y="219"/>
                  <a:pt x="89" y="210"/>
                </a:cubicBezTo>
                <a:cubicBezTo>
                  <a:pt x="89" y="203"/>
                  <a:pt x="87" y="196"/>
                  <a:pt x="83" y="191"/>
                </a:cubicBezTo>
                <a:cubicBezTo>
                  <a:pt x="79" y="185"/>
                  <a:pt x="73" y="181"/>
                  <a:pt x="67" y="179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7" y="136"/>
                  <a:pt x="68" y="131"/>
                  <a:pt x="71" y="127"/>
                </a:cubicBezTo>
                <a:cubicBezTo>
                  <a:pt x="86" y="139"/>
                  <a:pt x="103" y="145"/>
                  <a:pt x="122" y="145"/>
                </a:cubicBezTo>
                <a:cubicBezTo>
                  <a:pt x="141" y="145"/>
                  <a:pt x="158" y="139"/>
                  <a:pt x="173" y="127"/>
                </a:cubicBezTo>
                <a:cubicBezTo>
                  <a:pt x="176" y="131"/>
                  <a:pt x="177" y="136"/>
                  <a:pt x="177" y="144"/>
                </a:cubicBezTo>
                <a:cubicBezTo>
                  <a:pt x="177" y="155"/>
                  <a:pt x="177" y="155"/>
                  <a:pt x="177" y="155"/>
                </a:cubicBezTo>
                <a:cubicBezTo>
                  <a:pt x="165" y="155"/>
                  <a:pt x="155" y="159"/>
                  <a:pt x="146" y="168"/>
                </a:cubicBezTo>
                <a:cubicBezTo>
                  <a:pt x="137" y="176"/>
                  <a:pt x="133" y="187"/>
                  <a:pt x="133" y="199"/>
                </a:cubicBezTo>
                <a:cubicBezTo>
                  <a:pt x="133" y="214"/>
                  <a:pt x="133" y="214"/>
                  <a:pt x="133" y="214"/>
                </a:cubicBezTo>
                <a:cubicBezTo>
                  <a:pt x="129" y="218"/>
                  <a:pt x="128" y="222"/>
                  <a:pt x="128" y="226"/>
                </a:cubicBezTo>
                <a:cubicBezTo>
                  <a:pt x="128" y="231"/>
                  <a:pt x="129" y="235"/>
                  <a:pt x="132" y="238"/>
                </a:cubicBezTo>
                <a:cubicBezTo>
                  <a:pt x="136" y="241"/>
                  <a:pt x="140" y="243"/>
                  <a:pt x="144" y="243"/>
                </a:cubicBezTo>
                <a:cubicBezTo>
                  <a:pt x="149" y="243"/>
                  <a:pt x="153" y="241"/>
                  <a:pt x="156" y="238"/>
                </a:cubicBezTo>
                <a:cubicBezTo>
                  <a:pt x="159" y="235"/>
                  <a:pt x="161" y="231"/>
                  <a:pt x="161" y="226"/>
                </a:cubicBezTo>
                <a:cubicBezTo>
                  <a:pt x="161" y="222"/>
                  <a:pt x="159" y="218"/>
                  <a:pt x="155" y="214"/>
                </a:cubicBezTo>
                <a:cubicBezTo>
                  <a:pt x="155" y="199"/>
                  <a:pt x="155" y="199"/>
                  <a:pt x="155" y="199"/>
                </a:cubicBezTo>
                <a:cubicBezTo>
                  <a:pt x="155" y="193"/>
                  <a:pt x="157" y="188"/>
                  <a:pt x="162" y="183"/>
                </a:cubicBezTo>
                <a:cubicBezTo>
                  <a:pt x="166" y="179"/>
                  <a:pt x="171" y="177"/>
                  <a:pt x="177" y="177"/>
                </a:cubicBezTo>
                <a:cubicBezTo>
                  <a:pt x="183" y="177"/>
                  <a:pt x="189" y="179"/>
                  <a:pt x="193" y="183"/>
                </a:cubicBezTo>
                <a:cubicBezTo>
                  <a:pt x="197" y="188"/>
                  <a:pt x="199" y="193"/>
                  <a:pt x="199" y="199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6" y="218"/>
                  <a:pt x="194" y="222"/>
                  <a:pt x="194" y="226"/>
                </a:cubicBezTo>
                <a:cubicBezTo>
                  <a:pt x="194" y="231"/>
                  <a:pt x="196" y="235"/>
                  <a:pt x="199" y="238"/>
                </a:cubicBezTo>
                <a:cubicBezTo>
                  <a:pt x="202" y="241"/>
                  <a:pt x="206" y="243"/>
                  <a:pt x="211" y="243"/>
                </a:cubicBezTo>
                <a:cubicBezTo>
                  <a:pt x="215" y="243"/>
                  <a:pt x="219" y="241"/>
                  <a:pt x="222" y="238"/>
                </a:cubicBezTo>
                <a:cubicBezTo>
                  <a:pt x="225" y="235"/>
                  <a:pt x="227" y="231"/>
                  <a:pt x="227" y="226"/>
                </a:cubicBezTo>
                <a:cubicBezTo>
                  <a:pt x="227" y="222"/>
                  <a:pt x="225" y="218"/>
                  <a:pt x="222" y="214"/>
                </a:cubicBezTo>
                <a:cubicBezTo>
                  <a:pt x="222" y="199"/>
                  <a:pt x="222" y="199"/>
                  <a:pt x="222" y="199"/>
                </a:cubicBezTo>
                <a:cubicBezTo>
                  <a:pt x="222" y="191"/>
                  <a:pt x="220" y="184"/>
                  <a:pt x="216" y="177"/>
                </a:cubicBezTo>
                <a:cubicBezTo>
                  <a:pt x="212" y="170"/>
                  <a:pt x="206" y="165"/>
                  <a:pt x="199" y="161"/>
                </a:cubicBezTo>
                <a:cubicBezTo>
                  <a:pt x="199" y="159"/>
                  <a:pt x="199" y="157"/>
                  <a:pt x="200" y="153"/>
                </a:cubicBezTo>
                <a:cubicBezTo>
                  <a:pt x="200" y="150"/>
                  <a:pt x="200" y="147"/>
                  <a:pt x="200" y="145"/>
                </a:cubicBezTo>
                <a:cubicBezTo>
                  <a:pt x="199" y="143"/>
                  <a:pt x="199" y="141"/>
                  <a:pt x="199" y="138"/>
                </a:cubicBezTo>
                <a:cubicBezTo>
                  <a:pt x="199" y="135"/>
                  <a:pt x="198" y="132"/>
                  <a:pt x="198" y="130"/>
                </a:cubicBezTo>
                <a:cubicBezTo>
                  <a:pt x="197" y="127"/>
                  <a:pt x="197" y="125"/>
                  <a:pt x="196" y="123"/>
                </a:cubicBezTo>
                <a:cubicBezTo>
                  <a:pt x="203" y="125"/>
                  <a:pt x="210" y="128"/>
                  <a:pt x="216" y="133"/>
                </a:cubicBezTo>
                <a:cubicBezTo>
                  <a:pt x="222" y="138"/>
                  <a:pt x="227" y="144"/>
                  <a:pt x="230" y="151"/>
                </a:cubicBezTo>
                <a:cubicBezTo>
                  <a:pt x="234" y="158"/>
                  <a:pt x="236" y="165"/>
                  <a:pt x="239" y="174"/>
                </a:cubicBezTo>
                <a:cubicBezTo>
                  <a:pt x="241" y="183"/>
                  <a:pt x="242" y="191"/>
                  <a:pt x="243" y="198"/>
                </a:cubicBezTo>
                <a:cubicBezTo>
                  <a:pt x="243" y="205"/>
                  <a:pt x="244" y="213"/>
                  <a:pt x="244" y="220"/>
                </a:cubicBezTo>
                <a:close/>
                <a:moveTo>
                  <a:pt x="188" y="66"/>
                </a:moveTo>
                <a:cubicBezTo>
                  <a:pt x="188" y="84"/>
                  <a:pt x="182" y="100"/>
                  <a:pt x="169" y="113"/>
                </a:cubicBezTo>
                <a:cubicBezTo>
                  <a:pt x="156" y="126"/>
                  <a:pt x="140" y="132"/>
                  <a:pt x="122" y="132"/>
                </a:cubicBezTo>
                <a:cubicBezTo>
                  <a:pt x="104" y="132"/>
                  <a:pt x="88" y="126"/>
                  <a:pt x="75" y="113"/>
                </a:cubicBezTo>
                <a:cubicBezTo>
                  <a:pt x="62" y="100"/>
                  <a:pt x="56" y="84"/>
                  <a:pt x="56" y="66"/>
                </a:cubicBezTo>
                <a:cubicBezTo>
                  <a:pt x="56" y="48"/>
                  <a:pt x="62" y="32"/>
                  <a:pt x="75" y="19"/>
                </a:cubicBezTo>
                <a:cubicBezTo>
                  <a:pt x="88" y="6"/>
                  <a:pt x="104" y="0"/>
                  <a:pt x="122" y="0"/>
                </a:cubicBezTo>
                <a:cubicBezTo>
                  <a:pt x="140" y="0"/>
                  <a:pt x="156" y="6"/>
                  <a:pt x="169" y="19"/>
                </a:cubicBezTo>
                <a:cubicBezTo>
                  <a:pt x="182" y="32"/>
                  <a:pt x="188" y="48"/>
                  <a:pt x="188" y="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65" name="Group 57">
            <a:extLst>
              <a:ext uri="{FF2B5EF4-FFF2-40B4-BE49-F238E27FC236}">
                <a16:creationId xmlns:a16="http://schemas.microsoft.com/office/drawing/2014/main" id="{740603C8-1B78-314E-8CB5-CFACA4A9A283}"/>
              </a:ext>
            </a:extLst>
          </p:cNvPr>
          <p:cNvGrpSpPr/>
          <p:nvPr/>
        </p:nvGrpSpPr>
        <p:grpSpPr>
          <a:xfrm>
            <a:off x="4256769" y="6027335"/>
            <a:ext cx="650255" cy="651558"/>
            <a:chOff x="8164513" y="1130300"/>
            <a:chExt cx="552450" cy="709613"/>
          </a:xfrm>
          <a:solidFill>
            <a:schemeClr val="tx2"/>
          </a:solidFill>
        </p:grpSpPr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172EEE72-0242-4E49-8E58-40B0F79F2B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9913" y="1130300"/>
              <a:ext cx="504825" cy="334963"/>
            </a:xfrm>
            <a:custGeom>
              <a:avLst/>
              <a:gdLst/>
              <a:ahLst/>
              <a:cxnLst>
                <a:cxn ang="0">
                  <a:pos x="166" y="111"/>
                </a:cxn>
                <a:cxn ang="0">
                  <a:pos x="89" y="117"/>
                </a:cxn>
                <a:cxn ang="0">
                  <a:pos x="11" y="111"/>
                </a:cxn>
                <a:cxn ang="0">
                  <a:pos x="7" y="111"/>
                </a:cxn>
                <a:cxn ang="0">
                  <a:pos x="7" y="107"/>
                </a:cxn>
                <a:cxn ang="0">
                  <a:pos x="2" y="50"/>
                </a:cxn>
                <a:cxn ang="0">
                  <a:pos x="16" y="28"/>
                </a:cxn>
                <a:cxn ang="0">
                  <a:pos x="50" y="7"/>
                </a:cxn>
                <a:cxn ang="0">
                  <a:pos x="89" y="1"/>
                </a:cxn>
                <a:cxn ang="0">
                  <a:pos x="127" y="7"/>
                </a:cxn>
                <a:cxn ang="0">
                  <a:pos x="161" y="28"/>
                </a:cxn>
                <a:cxn ang="0">
                  <a:pos x="175" y="50"/>
                </a:cxn>
                <a:cxn ang="0">
                  <a:pos x="170" y="107"/>
                </a:cxn>
                <a:cxn ang="0">
                  <a:pos x="170" y="111"/>
                </a:cxn>
                <a:cxn ang="0">
                  <a:pos x="166" y="111"/>
                </a:cxn>
                <a:cxn ang="0">
                  <a:pos x="15" y="102"/>
                </a:cxn>
                <a:cxn ang="0">
                  <a:pos x="88" y="111"/>
                </a:cxn>
                <a:cxn ang="0">
                  <a:pos x="162" y="102"/>
                </a:cxn>
                <a:cxn ang="0">
                  <a:pos x="166" y="51"/>
                </a:cxn>
                <a:cxn ang="0">
                  <a:pos x="155" y="34"/>
                </a:cxn>
                <a:cxn ang="0">
                  <a:pos x="123" y="15"/>
                </a:cxn>
                <a:cxn ang="0">
                  <a:pos x="89" y="10"/>
                </a:cxn>
                <a:cxn ang="0">
                  <a:pos x="88" y="10"/>
                </a:cxn>
                <a:cxn ang="0">
                  <a:pos x="54" y="15"/>
                </a:cxn>
                <a:cxn ang="0">
                  <a:pos x="22" y="34"/>
                </a:cxn>
                <a:cxn ang="0">
                  <a:pos x="11" y="51"/>
                </a:cxn>
                <a:cxn ang="0">
                  <a:pos x="15" y="102"/>
                </a:cxn>
              </a:cxnLst>
              <a:rect l="0" t="0" r="r" b="b"/>
              <a:pathLst>
                <a:path w="177" h="117">
                  <a:moveTo>
                    <a:pt x="166" y="111"/>
                  </a:moveTo>
                  <a:cubicBezTo>
                    <a:pt x="89" y="117"/>
                    <a:pt x="89" y="117"/>
                    <a:pt x="89" y="117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7"/>
                    <a:pt x="0" y="67"/>
                    <a:pt x="2" y="50"/>
                  </a:cubicBezTo>
                  <a:cubicBezTo>
                    <a:pt x="2" y="42"/>
                    <a:pt x="8" y="34"/>
                    <a:pt x="16" y="28"/>
                  </a:cubicBezTo>
                  <a:cubicBezTo>
                    <a:pt x="26" y="19"/>
                    <a:pt x="40" y="11"/>
                    <a:pt x="50" y="7"/>
                  </a:cubicBezTo>
                  <a:cubicBezTo>
                    <a:pt x="67" y="0"/>
                    <a:pt x="86" y="1"/>
                    <a:pt x="89" y="1"/>
                  </a:cubicBezTo>
                  <a:cubicBezTo>
                    <a:pt x="91" y="1"/>
                    <a:pt x="110" y="0"/>
                    <a:pt x="127" y="7"/>
                  </a:cubicBezTo>
                  <a:cubicBezTo>
                    <a:pt x="137" y="11"/>
                    <a:pt x="151" y="19"/>
                    <a:pt x="161" y="28"/>
                  </a:cubicBezTo>
                  <a:cubicBezTo>
                    <a:pt x="169" y="34"/>
                    <a:pt x="175" y="42"/>
                    <a:pt x="175" y="50"/>
                  </a:cubicBezTo>
                  <a:cubicBezTo>
                    <a:pt x="177" y="67"/>
                    <a:pt x="170" y="107"/>
                    <a:pt x="170" y="107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6" y="111"/>
                    <a:pt x="166" y="111"/>
                    <a:pt x="166" y="111"/>
                  </a:cubicBezTo>
                  <a:close/>
                  <a:moveTo>
                    <a:pt x="15" y="102"/>
                  </a:moveTo>
                  <a:cubicBezTo>
                    <a:pt x="88" y="111"/>
                    <a:pt x="88" y="111"/>
                    <a:pt x="88" y="111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4" y="92"/>
                    <a:pt x="167" y="64"/>
                    <a:pt x="166" y="51"/>
                  </a:cubicBezTo>
                  <a:cubicBezTo>
                    <a:pt x="166" y="46"/>
                    <a:pt x="162" y="40"/>
                    <a:pt x="155" y="34"/>
                  </a:cubicBezTo>
                  <a:cubicBezTo>
                    <a:pt x="146" y="26"/>
                    <a:pt x="133" y="19"/>
                    <a:pt x="123" y="15"/>
                  </a:cubicBezTo>
                  <a:cubicBezTo>
                    <a:pt x="108" y="9"/>
                    <a:pt x="89" y="10"/>
                    <a:pt x="89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69" y="9"/>
                    <a:pt x="54" y="15"/>
                  </a:cubicBezTo>
                  <a:cubicBezTo>
                    <a:pt x="44" y="19"/>
                    <a:pt x="31" y="26"/>
                    <a:pt x="22" y="34"/>
                  </a:cubicBezTo>
                  <a:cubicBezTo>
                    <a:pt x="16" y="40"/>
                    <a:pt x="11" y="46"/>
                    <a:pt x="11" y="51"/>
                  </a:cubicBezTo>
                  <a:cubicBezTo>
                    <a:pt x="10" y="64"/>
                    <a:pt x="14" y="92"/>
                    <a:pt x="15" y="1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5FA4973B-55BD-314C-9284-0C5BFFBF6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4513" y="1408113"/>
              <a:ext cx="552450" cy="431800"/>
            </a:xfrm>
            <a:custGeom>
              <a:avLst/>
              <a:gdLst/>
              <a:ahLst/>
              <a:cxnLst>
                <a:cxn ang="0">
                  <a:pos x="175" y="15"/>
                </a:cxn>
                <a:cxn ang="0">
                  <a:pos x="19" y="15"/>
                </a:cxn>
                <a:cxn ang="0">
                  <a:pos x="17" y="14"/>
                </a:cxn>
                <a:cxn ang="0">
                  <a:pos x="10" y="25"/>
                </a:cxn>
                <a:cxn ang="0">
                  <a:pos x="12" y="46"/>
                </a:cxn>
                <a:cxn ang="0">
                  <a:pos x="20" y="58"/>
                </a:cxn>
                <a:cxn ang="0">
                  <a:pos x="28" y="63"/>
                </a:cxn>
                <a:cxn ang="0">
                  <a:pos x="31" y="64"/>
                </a:cxn>
                <a:cxn ang="0">
                  <a:pos x="32" y="67"/>
                </a:cxn>
                <a:cxn ang="0">
                  <a:pos x="49" y="117"/>
                </a:cxn>
                <a:cxn ang="0">
                  <a:pos x="51" y="119"/>
                </a:cxn>
                <a:cxn ang="0">
                  <a:pos x="97" y="142"/>
                </a:cxn>
                <a:cxn ang="0">
                  <a:pos x="143" y="119"/>
                </a:cxn>
                <a:cxn ang="0">
                  <a:pos x="145" y="117"/>
                </a:cxn>
                <a:cxn ang="0">
                  <a:pos x="162" y="67"/>
                </a:cxn>
                <a:cxn ang="0">
                  <a:pos x="163" y="64"/>
                </a:cxn>
                <a:cxn ang="0">
                  <a:pos x="166" y="63"/>
                </a:cxn>
                <a:cxn ang="0">
                  <a:pos x="174" y="58"/>
                </a:cxn>
                <a:cxn ang="0">
                  <a:pos x="182" y="46"/>
                </a:cxn>
                <a:cxn ang="0">
                  <a:pos x="184" y="25"/>
                </a:cxn>
                <a:cxn ang="0">
                  <a:pos x="177" y="14"/>
                </a:cxn>
                <a:cxn ang="0">
                  <a:pos x="175" y="15"/>
                </a:cxn>
                <a:cxn ang="0">
                  <a:pos x="20" y="6"/>
                </a:cxn>
                <a:cxn ang="0">
                  <a:pos x="174" y="6"/>
                </a:cxn>
                <a:cxn ang="0">
                  <a:pos x="193" y="25"/>
                </a:cxn>
                <a:cxn ang="0">
                  <a:pos x="190" y="49"/>
                </a:cxn>
                <a:cxn ang="0">
                  <a:pos x="180" y="65"/>
                </a:cxn>
                <a:cxn ang="0">
                  <a:pos x="171" y="71"/>
                </a:cxn>
                <a:cxn ang="0">
                  <a:pos x="151" y="123"/>
                </a:cxn>
                <a:cxn ang="0">
                  <a:pos x="150" y="125"/>
                </a:cxn>
                <a:cxn ang="0">
                  <a:pos x="97" y="151"/>
                </a:cxn>
                <a:cxn ang="0">
                  <a:pos x="44" y="125"/>
                </a:cxn>
                <a:cxn ang="0">
                  <a:pos x="43" y="123"/>
                </a:cxn>
                <a:cxn ang="0">
                  <a:pos x="23" y="71"/>
                </a:cxn>
                <a:cxn ang="0">
                  <a:pos x="14" y="65"/>
                </a:cxn>
                <a:cxn ang="0">
                  <a:pos x="4" y="49"/>
                </a:cxn>
                <a:cxn ang="0">
                  <a:pos x="1" y="25"/>
                </a:cxn>
                <a:cxn ang="0">
                  <a:pos x="20" y="6"/>
                </a:cxn>
              </a:cxnLst>
              <a:rect l="0" t="0" r="r" b="b"/>
              <a:pathLst>
                <a:path w="194" h="151">
                  <a:moveTo>
                    <a:pt x="175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0" y="11"/>
                    <a:pt x="10" y="25"/>
                  </a:cubicBezTo>
                  <a:cubicBezTo>
                    <a:pt x="9" y="34"/>
                    <a:pt x="10" y="41"/>
                    <a:pt x="12" y="46"/>
                  </a:cubicBezTo>
                  <a:cubicBezTo>
                    <a:pt x="14" y="52"/>
                    <a:pt x="17" y="56"/>
                    <a:pt x="20" y="58"/>
                  </a:cubicBezTo>
                  <a:cubicBezTo>
                    <a:pt x="25" y="62"/>
                    <a:pt x="28" y="63"/>
                    <a:pt x="28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4" y="100"/>
                    <a:pt x="49" y="117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65" y="135"/>
                    <a:pt x="71" y="142"/>
                    <a:pt x="97" y="142"/>
                  </a:cubicBezTo>
                  <a:cubicBezTo>
                    <a:pt x="123" y="142"/>
                    <a:pt x="129" y="135"/>
                    <a:pt x="143" y="119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60" y="100"/>
                    <a:pt x="162" y="67"/>
                    <a:pt x="162" y="67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6" y="63"/>
                    <a:pt x="166" y="63"/>
                    <a:pt x="166" y="63"/>
                  </a:cubicBezTo>
                  <a:cubicBezTo>
                    <a:pt x="166" y="63"/>
                    <a:pt x="169" y="62"/>
                    <a:pt x="174" y="58"/>
                  </a:cubicBezTo>
                  <a:cubicBezTo>
                    <a:pt x="177" y="56"/>
                    <a:pt x="180" y="52"/>
                    <a:pt x="182" y="46"/>
                  </a:cubicBezTo>
                  <a:cubicBezTo>
                    <a:pt x="184" y="41"/>
                    <a:pt x="185" y="34"/>
                    <a:pt x="184" y="25"/>
                  </a:cubicBezTo>
                  <a:cubicBezTo>
                    <a:pt x="184" y="11"/>
                    <a:pt x="177" y="14"/>
                    <a:pt x="177" y="14"/>
                  </a:cubicBezTo>
                  <a:cubicBezTo>
                    <a:pt x="175" y="15"/>
                    <a:pt x="175" y="15"/>
                    <a:pt x="175" y="15"/>
                  </a:cubicBezTo>
                  <a:close/>
                  <a:moveTo>
                    <a:pt x="20" y="6"/>
                  </a:moveTo>
                  <a:cubicBezTo>
                    <a:pt x="174" y="6"/>
                    <a:pt x="174" y="6"/>
                    <a:pt x="174" y="6"/>
                  </a:cubicBezTo>
                  <a:cubicBezTo>
                    <a:pt x="179" y="4"/>
                    <a:pt x="193" y="0"/>
                    <a:pt x="193" y="25"/>
                  </a:cubicBezTo>
                  <a:cubicBezTo>
                    <a:pt x="194" y="35"/>
                    <a:pt x="192" y="42"/>
                    <a:pt x="190" y="49"/>
                  </a:cubicBezTo>
                  <a:cubicBezTo>
                    <a:pt x="188" y="57"/>
                    <a:pt x="184" y="62"/>
                    <a:pt x="180" y="65"/>
                  </a:cubicBezTo>
                  <a:cubicBezTo>
                    <a:pt x="176" y="68"/>
                    <a:pt x="173" y="70"/>
                    <a:pt x="171" y="71"/>
                  </a:cubicBezTo>
                  <a:cubicBezTo>
                    <a:pt x="170" y="80"/>
                    <a:pt x="165" y="107"/>
                    <a:pt x="151" y="123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34" y="143"/>
                    <a:pt x="127" y="151"/>
                    <a:pt x="97" y="151"/>
                  </a:cubicBezTo>
                  <a:cubicBezTo>
                    <a:pt x="67" y="151"/>
                    <a:pt x="60" y="143"/>
                    <a:pt x="44" y="125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29" y="107"/>
                    <a:pt x="24" y="80"/>
                    <a:pt x="23" y="71"/>
                  </a:cubicBezTo>
                  <a:cubicBezTo>
                    <a:pt x="21" y="70"/>
                    <a:pt x="18" y="68"/>
                    <a:pt x="14" y="65"/>
                  </a:cubicBezTo>
                  <a:cubicBezTo>
                    <a:pt x="11" y="62"/>
                    <a:pt x="6" y="57"/>
                    <a:pt x="4" y="49"/>
                  </a:cubicBezTo>
                  <a:cubicBezTo>
                    <a:pt x="2" y="42"/>
                    <a:pt x="0" y="35"/>
                    <a:pt x="1" y="25"/>
                  </a:cubicBezTo>
                  <a:cubicBezTo>
                    <a:pt x="1" y="0"/>
                    <a:pt x="15" y="4"/>
                    <a:pt x="2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64B9E376-DB3E-C24E-9639-3B9CA9CAB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263" y="1412875"/>
              <a:ext cx="495300" cy="157163"/>
            </a:xfrm>
            <a:custGeom>
              <a:avLst/>
              <a:gdLst/>
              <a:ahLst/>
              <a:cxnLst>
                <a:cxn ang="0">
                  <a:pos x="87" y="23"/>
                </a:cxn>
                <a:cxn ang="0">
                  <a:pos x="71" y="48"/>
                </a:cxn>
                <a:cxn ang="0">
                  <a:pos x="23" y="50"/>
                </a:cxn>
                <a:cxn ang="0">
                  <a:pos x="13" y="22"/>
                </a:cxn>
                <a:cxn ang="0">
                  <a:pos x="4" y="13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69" y="2"/>
                </a:cxn>
                <a:cxn ang="0">
                  <a:pos x="81" y="6"/>
                </a:cxn>
                <a:cxn ang="0">
                  <a:pos x="87" y="9"/>
                </a:cxn>
                <a:cxn ang="0">
                  <a:pos x="93" y="6"/>
                </a:cxn>
                <a:cxn ang="0">
                  <a:pos x="105" y="2"/>
                </a:cxn>
                <a:cxn ang="0">
                  <a:pos x="158" y="3"/>
                </a:cxn>
                <a:cxn ang="0">
                  <a:pos x="168" y="0"/>
                </a:cxn>
                <a:cxn ang="0">
                  <a:pos x="169" y="13"/>
                </a:cxn>
                <a:cxn ang="0">
                  <a:pos x="160" y="22"/>
                </a:cxn>
                <a:cxn ang="0">
                  <a:pos x="150" y="50"/>
                </a:cxn>
                <a:cxn ang="0">
                  <a:pos x="103" y="48"/>
                </a:cxn>
                <a:cxn ang="0">
                  <a:pos x="87" y="23"/>
                </a:cxn>
              </a:cxnLst>
              <a:rect l="0" t="0" r="r" b="b"/>
              <a:pathLst>
                <a:path w="174" h="55">
                  <a:moveTo>
                    <a:pt x="87" y="23"/>
                  </a:moveTo>
                  <a:cubicBezTo>
                    <a:pt x="81" y="24"/>
                    <a:pt x="77" y="41"/>
                    <a:pt x="71" y="48"/>
                  </a:cubicBezTo>
                  <a:cubicBezTo>
                    <a:pt x="65" y="55"/>
                    <a:pt x="31" y="54"/>
                    <a:pt x="23" y="50"/>
                  </a:cubicBezTo>
                  <a:cubicBezTo>
                    <a:pt x="15" y="46"/>
                    <a:pt x="17" y="34"/>
                    <a:pt x="13" y="22"/>
                  </a:cubicBezTo>
                  <a:cubicBezTo>
                    <a:pt x="9" y="9"/>
                    <a:pt x="8" y="18"/>
                    <a:pt x="4" y="13"/>
                  </a:cubicBezTo>
                  <a:cubicBezTo>
                    <a:pt x="0" y="7"/>
                    <a:pt x="5" y="0"/>
                    <a:pt x="5" y="0"/>
                  </a:cubicBezTo>
                  <a:cubicBezTo>
                    <a:pt x="5" y="0"/>
                    <a:pt x="7" y="3"/>
                    <a:pt x="15" y="3"/>
                  </a:cubicBezTo>
                  <a:cubicBezTo>
                    <a:pt x="24" y="2"/>
                    <a:pt x="62" y="2"/>
                    <a:pt x="69" y="2"/>
                  </a:cubicBezTo>
                  <a:cubicBezTo>
                    <a:pt x="75" y="2"/>
                    <a:pt x="78" y="3"/>
                    <a:pt x="81" y="6"/>
                  </a:cubicBezTo>
                  <a:cubicBezTo>
                    <a:pt x="83" y="9"/>
                    <a:pt x="85" y="9"/>
                    <a:pt x="87" y="9"/>
                  </a:cubicBezTo>
                  <a:cubicBezTo>
                    <a:pt x="89" y="9"/>
                    <a:pt x="90" y="9"/>
                    <a:pt x="93" y="6"/>
                  </a:cubicBezTo>
                  <a:cubicBezTo>
                    <a:pt x="95" y="3"/>
                    <a:pt x="98" y="2"/>
                    <a:pt x="105" y="2"/>
                  </a:cubicBezTo>
                  <a:cubicBezTo>
                    <a:pt x="112" y="2"/>
                    <a:pt x="149" y="2"/>
                    <a:pt x="158" y="3"/>
                  </a:cubicBezTo>
                  <a:cubicBezTo>
                    <a:pt x="166" y="3"/>
                    <a:pt x="168" y="0"/>
                    <a:pt x="168" y="0"/>
                  </a:cubicBezTo>
                  <a:cubicBezTo>
                    <a:pt x="168" y="0"/>
                    <a:pt x="174" y="7"/>
                    <a:pt x="169" y="13"/>
                  </a:cubicBezTo>
                  <a:cubicBezTo>
                    <a:pt x="165" y="18"/>
                    <a:pt x="164" y="9"/>
                    <a:pt x="160" y="22"/>
                  </a:cubicBezTo>
                  <a:cubicBezTo>
                    <a:pt x="156" y="34"/>
                    <a:pt x="158" y="46"/>
                    <a:pt x="150" y="50"/>
                  </a:cubicBezTo>
                  <a:cubicBezTo>
                    <a:pt x="142" y="54"/>
                    <a:pt x="109" y="55"/>
                    <a:pt x="103" y="48"/>
                  </a:cubicBezTo>
                  <a:cubicBezTo>
                    <a:pt x="96" y="41"/>
                    <a:pt x="93" y="24"/>
                    <a:pt x="8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A6DDD28E-D56E-1645-BB38-BBF44C1DC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2775" y="1241425"/>
              <a:ext cx="412750" cy="168275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0" y="36"/>
                </a:cxn>
                <a:cxn ang="0">
                  <a:pos x="21" y="30"/>
                </a:cxn>
                <a:cxn ang="0">
                  <a:pos x="42" y="25"/>
                </a:cxn>
                <a:cxn ang="0">
                  <a:pos x="74" y="23"/>
                </a:cxn>
                <a:cxn ang="0">
                  <a:pos x="78" y="23"/>
                </a:cxn>
                <a:cxn ang="0">
                  <a:pos x="79" y="24"/>
                </a:cxn>
                <a:cxn ang="0">
                  <a:pos x="79" y="24"/>
                </a:cxn>
                <a:cxn ang="0">
                  <a:pos x="76" y="31"/>
                </a:cxn>
                <a:cxn ang="0">
                  <a:pos x="110" y="22"/>
                </a:cxn>
                <a:cxn ang="0">
                  <a:pos x="132" y="6"/>
                </a:cxn>
                <a:cxn ang="0">
                  <a:pos x="136" y="0"/>
                </a:cxn>
                <a:cxn ang="0">
                  <a:pos x="136" y="6"/>
                </a:cxn>
                <a:cxn ang="0">
                  <a:pos x="145" y="46"/>
                </a:cxn>
                <a:cxn ang="0">
                  <a:pos x="141" y="55"/>
                </a:cxn>
                <a:cxn ang="0">
                  <a:pos x="132" y="11"/>
                </a:cxn>
                <a:cxn ang="0">
                  <a:pos x="132" y="10"/>
                </a:cxn>
                <a:cxn ang="0">
                  <a:pos x="132" y="10"/>
                </a:cxn>
                <a:cxn ang="0">
                  <a:pos x="107" y="30"/>
                </a:cxn>
                <a:cxn ang="0">
                  <a:pos x="69" y="40"/>
                </a:cxn>
                <a:cxn ang="0">
                  <a:pos x="62" y="38"/>
                </a:cxn>
                <a:cxn ang="0">
                  <a:pos x="65" y="31"/>
                </a:cxn>
                <a:cxn ang="0">
                  <a:pos x="39" y="33"/>
                </a:cxn>
                <a:cxn ang="0">
                  <a:pos x="18" y="38"/>
                </a:cxn>
                <a:cxn ang="0">
                  <a:pos x="8" y="44"/>
                </a:cxn>
                <a:cxn ang="0">
                  <a:pos x="4" y="55"/>
                </a:cxn>
                <a:cxn ang="0">
                  <a:pos x="0" y="59"/>
                </a:cxn>
                <a:cxn ang="0">
                  <a:pos x="68" y="31"/>
                </a:cxn>
                <a:cxn ang="0">
                  <a:pos x="67" y="31"/>
                </a:cxn>
                <a:cxn ang="0">
                  <a:pos x="68" y="31"/>
                </a:cxn>
                <a:cxn ang="0">
                  <a:pos x="68" y="31"/>
                </a:cxn>
                <a:cxn ang="0">
                  <a:pos x="75" y="31"/>
                </a:cxn>
                <a:cxn ang="0">
                  <a:pos x="74" y="31"/>
                </a:cxn>
                <a:cxn ang="0">
                  <a:pos x="74" y="31"/>
                </a:cxn>
                <a:cxn ang="0">
                  <a:pos x="74" y="31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4" y="31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133" y="8"/>
                </a:cxn>
                <a:cxn ang="0">
                  <a:pos x="133" y="9"/>
                </a:cxn>
                <a:cxn ang="0">
                  <a:pos x="133" y="8"/>
                </a:cxn>
              </a:cxnLst>
              <a:rect l="0" t="0" r="r" b="b"/>
              <a:pathLst>
                <a:path w="145" h="59">
                  <a:moveTo>
                    <a:pt x="0" y="59"/>
                  </a:moveTo>
                  <a:cubicBezTo>
                    <a:pt x="0" y="59"/>
                    <a:pt x="3" y="44"/>
                    <a:pt x="10" y="36"/>
                  </a:cubicBezTo>
                  <a:cubicBezTo>
                    <a:pt x="13" y="34"/>
                    <a:pt x="16" y="32"/>
                    <a:pt x="21" y="30"/>
                  </a:cubicBezTo>
                  <a:cubicBezTo>
                    <a:pt x="26" y="28"/>
                    <a:pt x="33" y="26"/>
                    <a:pt x="42" y="25"/>
                  </a:cubicBezTo>
                  <a:cubicBezTo>
                    <a:pt x="57" y="23"/>
                    <a:pt x="67" y="23"/>
                    <a:pt x="74" y="23"/>
                  </a:cubicBezTo>
                  <a:cubicBezTo>
                    <a:pt x="75" y="23"/>
                    <a:pt x="76" y="23"/>
                    <a:pt x="78" y="23"/>
                  </a:cubicBezTo>
                  <a:cubicBezTo>
                    <a:pt x="78" y="23"/>
                    <a:pt x="79" y="23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8"/>
                    <a:pt x="78" y="30"/>
                    <a:pt x="76" y="31"/>
                  </a:cubicBezTo>
                  <a:cubicBezTo>
                    <a:pt x="85" y="30"/>
                    <a:pt x="98" y="27"/>
                    <a:pt x="110" y="22"/>
                  </a:cubicBezTo>
                  <a:cubicBezTo>
                    <a:pt x="120" y="17"/>
                    <a:pt x="128" y="12"/>
                    <a:pt x="132" y="6"/>
                  </a:cubicBezTo>
                  <a:cubicBezTo>
                    <a:pt x="134" y="2"/>
                    <a:pt x="136" y="0"/>
                    <a:pt x="136" y="0"/>
                  </a:cubicBezTo>
                  <a:cubicBezTo>
                    <a:pt x="137" y="1"/>
                    <a:pt x="137" y="3"/>
                    <a:pt x="136" y="6"/>
                  </a:cubicBezTo>
                  <a:cubicBezTo>
                    <a:pt x="135" y="15"/>
                    <a:pt x="131" y="36"/>
                    <a:pt x="145" y="46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26" y="43"/>
                    <a:pt x="130" y="20"/>
                    <a:pt x="132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27" y="18"/>
                    <a:pt x="118" y="25"/>
                    <a:pt x="107" y="30"/>
                  </a:cubicBezTo>
                  <a:cubicBezTo>
                    <a:pt x="94" y="36"/>
                    <a:pt x="78" y="39"/>
                    <a:pt x="69" y="40"/>
                  </a:cubicBezTo>
                  <a:cubicBezTo>
                    <a:pt x="64" y="40"/>
                    <a:pt x="62" y="39"/>
                    <a:pt x="62" y="38"/>
                  </a:cubicBezTo>
                  <a:cubicBezTo>
                    <a:pt x="62" y="35"/>
                    <a:pt x="63" y="33"/>
                    <a:pt x="65" y="31"/>
                  </a:cubicBezTo>
                  <a:cubicBezTo>
                    <a:pt x="59" y="31"/>
                    <a:pt x="50" y="32"/>
                    <a:pt x="39" y="33"/>
                  </a:cubicBezTo>
                  <a:cubicBezTo>
                    <a:pt x="30" y="35"/>
                    <a:pt x="23" y="36"/>
                    <a:pt x="18" y="38"/>
                  </a:cubicBezTo>
                  <a:cubicBezTo>
                    <a:pt x="14" y="40"/>
                    <a:pt x="11" y="42"/>
                    <a:pt x="8" y="44"/>
                  </a:cubicBezTo>
                  <a:cubicBezTo>
                    <a:pt x="6" y="47"/>
                    <a:pt x="4" y="55"/>
                    <a:pt x="4" y="55"/>
                  </a:cubicBezTo>
                  <a:cubicBezTo>
                    <a:pt x="0" y="59"/>
                    <a:pt x="0" y="59"/>
                    <a:pt x="0" y="59"/>
                  </a:cubicBezTo>
                  <a:close/>
                  <a:moveTo>
                    <a:pt x="68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lose/>
                  <a:moveTo>
                    <a:pt x="75" y="31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lose/>
                  <a:moveTo>
                    <a:pt x="75" y="31"/>
                  </a:moveTo>
                  <a:cubicBezTo>
                    <a:pt x="75" y="31"/>
                    <a:pt x="74" y="31"/>
                    <a:pt x="74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lose/>
                  <a:moveTo>
                    <a:pt x="75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lose/>
                  <a:moveTo>
                    <a:pt x="133" y="8"/>
                  </a:moveTo>
                  <a:cubicBezTo>
                    <a:pt x="133" y="8"/>
                    <a:pt x="133" y="9"/>
                    <a:pt x="133" y="9"/>
                  </a:cubicBezTo>
                  <a:cubicBezTo>
                    <a:pt x="133" y="9"/>
                    <a:pt x="133" y="8"/>
                    <a:pt x="13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39" name="Rectangle 12">
            <a:extLst>
              <a:ext uri="{FF2B5EF4-FFF2-40B4-BE49-F238E27FC236}">
                <a16:creationId xmlns:a16="http://schemas.microsoft.com/office/drawing/2014/main" id="{F496CC81-DDE0-4D58-92D5-D144AC600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77" y="2666323"/>
            <a:ext cx="4572667" cy="28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/>
              <a:t>Выполнение требований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/>
              <a:t>Распределение обязанностей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/>
              <a:t>Документооборот</a:t>
            </a:r>
          </a:p>
          <a:p>
            <a:pPr marL="5334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441969FE-A3BA-4181-B1B8-78BFBEB94BAF}"/>
              </a:ext>
            </a:extLst>
          </p:cNvPr>
          <p:cNvSpPr txBox="1"/>
          <p:nvPr/>
        </p:nvSpPr>
        <p:spPr>
          <a:xfrm>
            <a:off x="444584" y="1398870"/>
            <a:ext cx="3812185" cy="1134926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2800" b="1" spc="93" dirty="0">
                <a:cs typeface="Tahoma"/>
              </a:rPr>
              <a:t>Аутсорсинг до изменений</a:t>
            </a:r>
          </a:p>
        </p:txBody>
      </p:sp>
      <p:sp>
        <p:nvSpPr>
          <p:cNvPr id="41" name="object 18">
            <a:extLst>
              <a:ext uri="{FF2B5EF4-FFF2-40B4-BE49-F238E27FC236}">
                <a16:creationId xmlns:a16="http://schemas.microsoft.com/office/drawing/2014/main" id="{6AD10749-380E-490E-8A36-FC3BA00BCE5B}"/>
              </a:ext>
            </a:extLst>
          </p:cNvPr>
          <p:cNvSpPr txBox="1"/>
          <p:nvPr/>
        </p:nvSpPr>
        <p:spPr>
          <a:xfrm>
            <a:off x="6096000" y="1372011"/>
            <a:ext cx="3812185" cy="1134926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2800" b="1" spc="93" dirty="0">
                <a:cs typeface="Tahoma"/>
              </a:rPr>
              <a:t>Аутсорсинг после изменений</a:t>
            </a:r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ACA2D35E-7B04-4F6A-85CA-0B066FC33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019" y="2606282"/>
            <a:ext cx="4572667" cy="354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F5830E"/>
                </a:solidFill>
              </a:rPr>
              <a:t>Анализ условий труда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/>
              <a:t>Выполнение требований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/>
              <a:t>Распределение обязанностей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/>
              <a:t>Документооборот</a:t>
            </a:r>
          </a:p>
          <a:p>
            <a:pPr marL="5334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87E0AD44-0AFD-4ADC-B906-8CB0F766C18B}"/>
              </a:ext>
            </a:extLst>
          </p:cNvPr>
          <p:cNvSpPr/>
          <p:nvPr/>
        </p:nvSpPr>
        <p:spPr>
          <a:xfrm>
            <a:off x="10322273" y="3290253"/>
            <a:ext cx="486568" cy="3436890"/>
          </a:xfrm>
          <a:prstGeom prst="downArrow">
            <a:avLst/>
          </a:prstGeom>
          <a:solidFill>
            <a:srgbClr val="F5830E"/>
          </a:solidFill>
          <a:ln>
            <a:solidFill>
              <a:srgbClr val="F58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368298-2BB4-41B5-A260-4DA03CA0B53A}"/>
              </a:ext>
            </a:extLst>
          </p:cNvPr>
          <p:cNvSpPr/>
          <p:nvPr/>
        </p:nvSpPr>
        <p:spPr>
          <a:xfrm>
            <a:off x="9341963" y="3017477"/>
            <a:ext cx="1344973" cy="272776"/>
          </a:xfrm>
          <a:prstGeom prst="rect">
            <a:avLst/>
          </a:prstGeom>
          <a:solidFill>
            <a:srgbClr val="F5830E"/>
          </a:solidFill>
          <a:ln>
            <a:solidFill>
              <a:srgbClr val="F58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D70463-5F81-424A-9305-1F655ED8D477}"/>
              </a:ext>
            </a:extLst>
          </p:cNvPr>
          <p:cNvSpPr/>
          <p:nvPr/>
        </p:nvSpPr>
        <p:spPr>
          <a:xfrm>
            <a:off x="1319373" y="6032562"/>
            <a:ext cx="217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  <a:hlinkClick r:id="rId10"/>
              </a:rPr>
              <a:t>office@ligaprofot.ru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+79001220562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0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5828524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841" y="118287"/>
            <a:ext cx="1309198" cy="13091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197585" y="153273"/>
            <a:ext cx="2515135" cy="774386"/>
            <a:chOff x="140660" y="854223"/>
            <a:chExt cx="3911340" cy="1166264"/>
          </a:xfrm>
        </p:grpSpPr>
        <p:pic>
          <p:nvPicPr>
            <p:cNvPr id="9" name="imag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0" y="911605"/>
              <a:ext cx="993342" cy="110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08715" y="912326"/>
              <a:ext cx="584050" cy="619760"/>
              <a:chOff x="0" y="0"/>
              <a:chExt cx="893" cy="1057"/>
            </a:xfrm>
          </p:grpSpPr>
          <p:sp>
            <p:nvSpPr>
              <p:cNvPr id="28" name="AutoShape 27"/>
              <p:cNvSpPr>
                <a:spLocks/>
              </p:cNvSpPr>
              <p:nvPr/>
            </p:nvSpPr>
            <p:spPr bwMode="auto">
              <a:xfrm>
                <a:off x="0" y="0"/>
                <a:ext cx="893" cy="1057"/>
              </a:xfrm>
              <a:custGeom>
                <a:avLst/>
                <a:gdLst>
                  <a:gd name="T0" fmla="*/ 0 w 893"/>
                  <a:gd name="T1" fmla="*/ 0 h 1057"/>
                  <a:gd name="T2" fmla="*/ 530 w 893"/>
                  <a:gd name="T3" fmla="*/ 1057 h 1057"/>
                  <a:gd name="T4" fmla="*/ 681 w 893"/>
                  <a:gd name="T5" fmla="*/ 1038 h 1057"/>
                  <a:gd name="T6" fmla="*/ 796 w 893"/>
                  <a:gd name="T7" fmla="*/ 980 h 1057"/>
                  <a:gd name="T8" fmla="*/ 868 w 893"/>
                  <a:gd name="T9" fmla="*/ 889 h 1057"/>
                  <a:gd name="T10" fmla="*/ 887 w 893"/>
                  <a:gd name="T11" fmla="*/ 822 h 1057"/>
                  <a:gd name="T12" fmla="*/ 272 w 893"/>
                  <a:gd name="T13" fmla="*/ 613 h 1057"/>
                  <a:gd name="T14" fmla="*/ 824 w 893"/>
                  <a:gd name="T15" fmla="*/ 576 h 1057"/>
                  <a:gd name="T16" fmla="*/ 702 w 893"/>
                  <a:gd name="T17" fmla="*/ 503 h 1057"/>
                  <a:gd name="T18" fmla="*/ 802 w 893"/>
                  <a:gd name="T19" fmla="*/ 424 h 1057"/>
                  <a:gd name="T20" fmla="*/ 272 w 893"/>
                  <a:gd name="T21" fmla="*/ 221 h 1057"/>
                  <a:gd name="T22" fmla="*/ 851 w 893"/>
                  <a:gd name="T23" fmla="*/ 206 h 1057"/>
                  <a:gd name="T24" fmla="*/ 807 w 893"/>
                  <a:gd name="T25" fmla="*/ 110 h 1057"/>
                  <a:gd name="T26" fmla="*/ 721 w 893"/>
                  <a:gd name="T27" fmla="*/ 40 h 1057"/>
                  <a:gd name="T28" fmla="*/ 603 w 893"/>
                  <a:gd name="T29" fmla="*/ 4 h 1057"/>
                  <a:gd name="T30" fmla="*/ 851 w 893"/>
                  <a:gd name="T31" fmla="*/ 613 h 1057"/>
                  <a:gd name="T32" fmla="*/ 539 w 893"/>
                  <a:gd name="T33" fmla="*/ 620 h 1057"/>
                  <a:gd name="T34" fmla="*/ 605 w 893"/>
                  <a:gd name="T35" fmla="*/ 671 h 1057"/>
                  <a:gd name="T36" fmla="*/ 606 w 893"/>
                  <a:gd name="T37" fmla="*/ 762 h 1057"/>
                  <a:gd name="T38" fmla="*/ 543 w 893"/>
                  <a:gd name="T39" fmla="*/ 816 h 1057"/>
                  <a:gd name="T40" fmla="*/ 887 w 893"/>
                  <a:gd name="T41" fmla="*/ 822 h 1057"/>
                  <a:gd name="T42" fmla="*/ 885 w 893"/>
                  <a:gd name="T43" fmla="*/ 693 h 1057"/>
                  <a:gd name="T44" fmla="*/ 851 w 893"/>
                  <a:gd name="T45" fmla="*/ 613 h 1057"/>
                  <a:gd name="T46" fmla="*/ 469 w 893"/>
                  <a:gd name="T47" fmla="*/ 221 h 1057"/>
                  <a:gd name="T48" fmla="*/ 518 w 893"/>
                  <a:gd name="T49" fmla="*/ 228 h 1057"/>
                  <a:gd name="T50" fmla="*/ 553 w 893"/>
                  <a:gd name="T51" fmla="*/ 248 h 1057"/>
                  <a:gd name="T52" fmla="*/ 574 w 893"/>
                  <a:gd name="T53" fmla="*/ 279 h 1057"/>
                  <a:gd name="T54" fmla="*/ 581 w 893"/>
                  <a:gd name="T55" fmla="*/ 317 h 1057"/>
                  <a:gd name="T56" fmla="*/ 574 w 893"/>
                  <a:gd name="T57" fmla="*/ 360 h 1057"/>
                  <a:gd name="T58" fmla="*/ 551 w 893"/>
                  <a:gd name="T59" fmla="*/ 394 h 1057"/>
                  <a:gd name="T60" fmla="*/ 515 w 893"/>
                  <a:gd name="T61" fmla="*/ 417 h 1057"/>
                  <a:gd name="T62" fmla="*/ 465 w 893"/>
                  <a:gd name="T63" fmla="*/ 424 h 1057"/>
                  <a:gd name="T64" fmla="*/ 818 w 893"/>
                  <a:gd name="T65" fmla="*/ 407 h 1057"/>
                  <a:gd name="T66" fmla="*/ 856 w 893"/>
                  <a:gd name="T67" fmla="*/ 264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3" h="1057">
                    <a:moveTo>
                      <a:pt x="532" y="0"/>
                    </a:moveTo>
                    <a:lnTo>
                      <a:pt x="0" y="0"/>
                    </a:lnTo>
                    <a:lnTo>
                      <a:pt x="0" y="1057"/>
                    </a:lnTo>
                    <a:lnTo>
                      <a:pt x="530" y="1057"/>
                    </a:lnTo>
                    <a:lnTo>
                      <a:pt x="610" y="1052"/>
                    </a:lnTo>
                    <a:lnTo>
                      <a:pt x="681" y="1038"/>
                    </a:lnTo>
                    <a:lnTo>
                      <a:pt x="743" y="1014"/>
                    </a:lnTo>
                    <a:lnTo>
                      <a:pt x="796" y="980"/>
                    </a:lnTo>
                    <a:lnTo>
                      <a:pt x="838" y="938"/>
                    </a:lnTo>
                    <a:lnTo>
                      <a:pt x="868" y="889"/>
                    </a:lnTo>
                    <a:lnTo>
                      <a:pt x="886" y="832"/>
                    </a:lnTo>
                    <a:lnTo>
                      <a:pt x="887" y="822"/>
                    </a:lnTo>
                    <a:lnTo>
                      <a:pt x="272" y="822"/>
                    </a:lnTo>
                    <a:lnTo>
                      <a:pt x="272" y="613"/>
                    </a:lnTo>
                    <a:lnTo>
                      <a:pt x="851" y="613"/>
                    </a:lnTo>
                    <a:lnTo>
                      <a:pt x="824" y="576"/>
                    </a:lnTo>
                    <a:lnTo>
                      <a:pt x="771" y="534"/>
                    </a:lnTo>
                    <a:lnTo>
                      <a:pt x="702" y="503"/>
                    </a:lnTo>
                    <a:lnTo>
                      <a:pt x="770" y="461"/>
                    </a:lnTo>
                    <a:lnTo>
                      <a:pt x="802" y="424"/>
                    </a:lnTo>
                    <a:lnTo>
                      <a:pt x="272" y="424"/>
                    </a:lnTo>
                    <a:lnTo>
                      <a:pt x="272" y="221"/>
                    </a:lnTo>
                    <a:lnTo>
                      <a:pt x="852" y="221"/>
                    </a:lnTo>
                    <a:lnTo>
                      <a:pt x="851" y="206"/>
                    </a:lnTo>
                    <a:lnTo>
                      <a:pt x="834" y="155"/>
                    </a:lnTo>
                    <a:lnTo>
                      <a:pt x="807" y="110"/>
                    </a:lnTo>
                    <a:lnTo>
                      <a:pt x="769" y="71"/>
                    </a:lnTo>
                    <a:lnTo>
                      <a:pt x="721" y="40"/>
                    </a:lnTo>
                    <a:lnTo>
                      <a:pt x="666" y="18"/>
                    </a:lnTo>
                    <a:lnTo>
                      <a:pt x="603" y="4"/>
                    </a:lnTo>
                    <a:lnTo>
                      <a:pt x="532" y="0"/>
                    </a:lnTo>
                    <a:close/>
                    <a:moveTo>
                      <a:pt x="851" y="613"/>
                    </a:moveTo>
                    <a:lnTo>
                      <a:pt x="482" y="613"/>
                    </a:lnTo>
                    <a:lnTo>
                      <a:pt x="539" y="620"/>
                    </a:lnTo>
                    <a:lnTo>
                      <a:pt x="581" y="639"/>
                    </a:lnTo>
                    <a:lnTo>
                      <a:pt x="605" y="671"/>
                    </a:lnTo>
                    <a:lnTo>
                      <a:pt x="614" y="716"/>
                    </a:lnTo>
                    <a:lnTo>
                      <a:pt x="606" y="762"/>
                    </a:lnTo>
                    <a:lnTo>
                      <a:pt x="582" y="796"/>
                    </a:lnTo>
                    <a:lnTo>
                      <a:pt x="543" y="816"/>
                    </a:lnTo>
                    <a:lnTo>
                      <a:pt x="489" y="822"/>
                    </a:lnTo>
                    <a:lnTo>
                      <a:pt x="887" y="822"/>
                    </a:lnTo>
                    <a:lnTo>
                      <a:pt x="893" y="769"/>
                    </a:lnTo>
                    <a:lnTo>
                      <a:pt x="885" y="693"/>
                    </a:lnTo>
                    <a:lnTo>
                      <a:pt x="862" y="629"/>
                    </a:lnTo>
                    <a:lnTo>
                      <a:pt x="851" y="613"/>
                    </a:lnTo>
                    <a:close/>
                    <a:moveTo>
                      <a:pt x="852" y="221"/>
                    </a:moveTo>
                    <a:lnTo>
                      <a:pt x="469" y="221"/>
                    </a:lnTo>
                    <a:lnTo>
                      <a:pt x="495" y="223"/>
                    </a:lnTo>
                    <a:lnTo>
                      <a:pt x="518" y="228"/>
                    </a:lnTo>
                    <a:lnTo>
                      <a:pt x="537" y="236"/>
                    </a:lnTo>
                    <a:lnTo>
                      <a:pt x="553" y="248"/>
                    </a:lnTo>
                    <a:lnTo>
                      <a:pt x="565" y="263"/>
                    </a:lnTo>
                    <a:lnTo>
                      <a:pt x="574" y="279"/>
                    </a:lnTo>
                    <a:lnTo>
                      <a:pt x="579" y="298"/>
                    </a:lnTo>
                    <a:lnTo>
                      <a:pt x="581" y="317"/>
                    </a:lnTo>
                    <a:lnTo>
                      <a:pt x="579" y="340"/>
                    </a:lnTo>
                    <a:lnTo>
                      <a:pt x="574" y="360"/>
                    </a:lnTo>
                    <a:lnTo>
                      <a:pt x="564" y="378"/>
                    </a:lnTo>
                    <a:lnTo>
                      <a:pt x="551" y="394"/>
                    </a:lnTo>
                    <a:lnTo>
                      <a:pt x="535" y="407"/>
                    </a:lnTo>
                    <a:lnTo>
                      <a:pt x="515" y="417"/>
                    </a:lnTo>
                    <a:lnTo>
                      <a:pt x="492" y="422"/>
                    </a:lnTo>
                    <a:lnTo>
                      <a:pt x="465" y="424"/>
                    </a:lnTo>
                    <a:lnTo>
                      <a:pt x="802" y="424"/>
                    </a:lnTo>
                    <a:lnTo>
                      <a:pt x="818" y="407"/>
                    </a:lnTo>
                    <a:lnTo>
                      <a:pt x="847" y="341"/>
                    </a:lnTo>
                    <a:lnTo>
                      <a:pt x="856" y="264"/>
                    </a:lnTo>
                    <a:lnTo>
                      <a:pt x="852" y="221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2065079" y="911605"/>
              <a:ext cx="555231" cy="620481"/>
              <a:chOff x="0" y="0"/>
              <a:chExt cx="889" cy="1056"/>
            </a:xfrm>
          </p:grpSpPr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0" y="0"/>
                <a:ext cx="889" cy="1056"/>
              </a:xfrm>
              <a:custGeom>
                <a:avLst/>
                <a:gdLst>
                  <a:gd name="T0" fmla="*/ 889 w 889"/>
                  <a:gd name="T1" fmla="*/ 0 h 1056"/>
                  <a:gd name="T2" fmla="*/ 614 w 889"/>
                  <a:gd name="T3" fmla="*/ 0 h 1056"/>
                  <a:gd name="T4" fmla="*/ 614 w 889"/>
                  <a:gd name="T5" fmla="*/ 406 h 1056"/>
                  <a:gd name="T6" fmla="*/ 275 w 889"/>
                  <a:gd name="T7" fmla="*/ 406 h 1056"/>
                  <a:gd name="T8" fmla="*/ 275 w 889"/>
                  <a:gd name="T9" fmla="*/ 0 h 1056"/>
                  <a:gd name="T10" fmla="*/ 0 w 889"/>
                  <a:gd name="T11" fmla="*/ 0 h 1056"/>
                  <a:gd name="T12" fmla="*/ 0 w 889"/>
                  <a:gd name="T13" fmla="*/ 406 h 1056"/>
                  <a:gd name="T14" fmla="*/ 0 w 889"/>
                  <a:gd name="T15" fmla="*/ 652 h 1056"/>
                  <a:gd name="T16" fmla="*/ 0 w 889"/>
                  <a:gd name="T17" fmla="*/ 1056 h 1056"/>
                  <a:gd name="T18" fmla="*/ 275 w 889"/>
                  <a:gd name="T19" fmla="*/ 1056 h 1056"/>
                  <a:gd name="T20" fmla="*/ 275 w 889"/>
                  <a:gd name="T21" fmla="*/ 652 h 1056"/>
                  <a:gd name="T22" fmla="*/ 614 w 889"/>
                  <a:gd name="T23" fmla="*/ 652 h 1056"/>
                  <a:gd name="T24" fmla="*/ 614 w 889"/>
                  <a:gd name="T25" fmla="*/ 1056 h 1056"/>
                  <a:gd name="T26" fmla="*/ 889 w 889"/>
                  <a:gd name="T27" fmla="*/ 1056 h 1056"/>
                  <a:gd name="T28" fmla="*/ 889 w 889"/>
                  <a:gd name="T29" fmla="*/ 652 h 1056"/>
                  <a:gd name="T30" fmla="*/ 889 w 889"/>
                  <a:gd name="T31" fmla="*/ 406 h 1056"/>
                  <a:gd name="T32" fmla="*/ 889 w 889"/>
                  <a:gd name="T3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9" h="1056">
                    <a:moveTo>
                      <a:pt x="889" y="0"/>
                    </a:moveTo>
                    <a:lnTo>
                      <a:pt x="614" y="0"/>
                    </a:lnTo>
                    <a:lnTo>
                      <a:pt x="614" y="406"/>
                    </a:lnTo>
                    <a:lnTo>
                      <a:pt x="275" y="406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6"/>
                    </a:lnTo>
                    <a:lnTo>
                      <a:pt x="0" y="652"/>
                    </a:lnTo>
                    <a:lnTo>
                      <a:pt x="0" y="1056"/>
                    </a:lnTo>
                    <a:lnTo>
                      <a:pt x="275" y="1056"/>
                    </a:lnTo>
                    <a:lnTo>
                      <a:pt x="275" y="652"/>
                    </a:lnTo>
                    <a:lnTo>
                      <a:pt x="614" y="652"/>
                    </a:lnTo>
                    <a:lnTo>
                      <a:pt x="614" y="1056"/>
                    </a:lnTo>
                    <a:lnTo>
                      <a:pt x="889" y="1056"/>
                    </a:lnTo>
                    <a:lnTo>
                      <a:pt x="889" y="652"/>
                    </a:lnTo>
                    <a:lnTo>
                      <a:pt x="889" y="406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2692624" y="854223"/>
              <a:ext cx="721136" cy="677863"/>
              <a:chOff x="0" y="0"/>
              <a:chExt cx="1066" cy="1067"/>
            </a:xfrm>
          </p:grpSpPr>
          <p:pic>
            <p:nvPicPr>
              <p:cNvPr id="23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" y="163"/>
                <a:ext cx="342" cy="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"/>
                <a:ext cx="1066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AutoShape 21"/>
              <p:cNvSpPr>
                <a:spLocks/>
              </p:cNvSpPr>
              <p:nvPr/>
            </p:nvSpPr>
            <p:spPr bwMode="auto">
              <a:xfrm>
                <a:off x="34" y="0"/>
                <a:ext cx="998" cy="1067"/>
              </a:xfrm>
              <a:custGeom>
                <a:avLst/>
                <a:gdLst>
                  <a:gd name="T0" fmla="+- 0 585 34"/>
                  <a:gd name="T1" fmla="*/ T0 w 998"/>
                  <a:gd name="T2" fmla="*/ 950 h 1067"/>
                  <a:gd name="T3" fmla="+- 0 583 34"/>
                  <a:gd name="T4" fmla="*/ T3 w 998"/>
                  <a:gd name="T5" fmla="*/ 941 h 1067"/>
                  <a:gd name="T6" fmla="+- 0 554 34"/>
                  <a:gd name="T7" fmla="*/ T6 w 998"/>
                  <a:gd name="T8" fmla="*/ 943 h 1067"/>
                  <a:gd name="T9" fmla="+- 0 515 34"/>
                  <a:gd name="T10" fmla="*/ T9 w 998"/>
                  <a:gd name="T11" fmla="*/ 943 h 1067"/>
                  <a:gd name="T12" fmla="+- 0 474 34"/>
                  <a:gd name="T13" fmla="*/ T12 w 998"/>
                  <a:gd name="T14" fmla="*/ 939 h 1067"/>
                  <a:gd name="T15" fmla="+- 0 431 34"/>
                  <a:gd name="T16" fmla="*/ T15 w 998"/>
                  <a:gd name="T17" fmla="*/ 931 h 1067"/>
                  <a:gd name="T18" fmla="+- 0 384 34"/>
                  <a:gd name="T19" fmla="*/ T18 w 998"/>
                  <a:gd name="T20" fmla="*/ 916 h 1067"/>
                  <a:gd name="T21" fmla="+- 0 333 34"/>
                  <a:gd name="T22" fmla="*/ T21 w 998"/>
                  <a:gd name="T23" fmla="*/ 892 h 1067"/>
                  <a:gd name="T24" fmla="+- 0 273 34"/>
                  <a:gd name="T25" fmla="*/ T24 w 998"/>
                  <a:gd name="T26" fmla="*/ 851 h 1067"/>
                  <a:gd name="T27" fmla="+- 0 211 34"/>
                  <a:gd name="T28" fmla="*/ T27 w 998"/>
                  <a:gd name="T29" fmla="*/ 788 h 1067"/>
                  <a:gd name="T30" fmla="+- 0 170 34"/>
                  <a:gd name="T31" fmla="*/ T30 w 998"/>
                  <a:gd name="T32" fmla="*/ 726 h 1067"/>
                  <a:gd name="T33" fmla="+- 0 146 34"/>
                  <a:gd name="T34" fmla="*/ T33 w 998"/>
                  <a:gd name="T35" fmla="*/ 671 h 1067"/>
                  <a:gd name="T36" fmla="+- 0 60 34"/>
                  <a:gd name="T37" fmla="*/ T36 w 998"/>
                  <a:gd name="T38" fmla="*/ 704 h 1067"/>
                  <a:gd name="T39" fmla="+- 0 75 34"/>
                  <a:gd name="T40" fmla="*/ T39 w 998"/>
                  <a:gd name="T41" fmla="*/ 810 h 1067"/>
                  <a:gd name="T42" fmla="+- 0 151 34"/>
                  <a:gd name="T43" fmla="*/ T42 w 998"/>
                  <a:gd name="T44" fmla="*/ 795 h 1067"/>
                  <a:gd name="T45" fmla="+- 0 178 34"/>
                  <a:gd name="T46" fmla="*/ T45 w 998"/>
                  <a:gd name="T47" fmla="*/ 830 h 1067"/>
                  <a:gd name="T48" fmla="+- 0 208 34"/>
                  <a:gd name="T49" fmla="*/ T48 w 998"/>
                  <a:gd name="T50" fmla="*/ 863 h 1067"/>
                  <a:gd name="T51" fmla="+- 0 181 34"/>
                  <a:gd name="T52" fmla="*/ T51 w 998"/>
                  <a:gd name="T53" fmla="*/ 935 h 1067"/>
                  <a:gd name="T54" fmla="+- 0 258 34"/>
                  <a:gd name="T55" fmla="*/ T54 w 998"/>
                  <a:gd name="T56" fmla="*/ 990 h 1067"/>
                  <a:gd name="T57" fmla="+- 0 317 34"/>
                  <a:gd name="T58" fmla="*/ T57 w 998"/>
                  <a:gd name="T59" fmla="*/ 943 h 1067"/>
                  <a:gd name="T60" fmla="+- 0 339 34"/>
                  <a:gd name="T61" fmla="*/ T60 w 998"/>
                  <a:gd name="T62" fmla="*/ 954 h 1067"/>
                  <a:gd name="T63" fmla="+- 0 373 34"/>
                  <a:gd name="T64" fmla="*/ T63 w 998"/>
                  <a:gd name="T65" fmla="*/ 968 h 1067"/>
                  <a:gd name="T66" fmla="+- 0 398 34"/>
                  <a:gd name="T67" fmla="*/ T66 w 998"/>
                  <a:gd name="T68" fmla="*/ 978 h 1067"/>
                  <a:gd name="T69" fmla="+- 0 497 34"/>
                  <a:gd name="T70" fmla="*/ T69 w 998"/>
                  <a:gd name="T71" fmla="*/ 1066 h 1067"/>
                  <a:gd name="T72" fmla="+- 0 528 34"/>
                  <a:gd name="T73" fmla="*/ T72 w 998"/>
                  <a:gd name="T74" fmla="*/ 1000 h 1067"/>
                  <a:gd name="T75" fmla="+- 0 541 34"/>
                  <a:gd name="T76" fmla="*/ T75 w 998"/>
                  <a:gd name="T77" fmla="*/ 984 h 1067"/>
                  <a:gd name="T78" fmla="+- 0 557 34"/>
                  <a:gd name="T79" fmla="*/ T78 w 998"/>
                  <a:gd name="T80" fmla="*/ 971 h 1067"/>
                  <a:gd name="T81" fmla="+- 0 577 34"/>
                  <a:gd name="T82" fmla="*/ T81 w 998"/>
                  <a:gd name="T83" fmla="*/ 962 h 1067"/>
                  <a:gd name="T84" fmla="+- 0 1031 34"/>
                  <a:gd name="T85" fmla="*/ T84 w 998"/>
                  <a:gd name="T86" fmla="*/ 341 h 1067"/>
                  <a:gd name="T87" fmla="+- 0 917 34"/>
                  <a:gd name="T88" fmla="*/ T87 w 998"/>
                  <a:gd name="T89" fmla="*/ 272 h 1067"/>
                  <a:gd name="T90" fmla="+- 0 900 34"/>
                  <a:gd name="T91" fmla="*/ T90 w 998"/>
                  <a:gd name="T92" fmla="*/ 252 h 1067"/>
                  <a:gd name="T93" fmla="+- 0 874 34"/>
                  <a:gd name="T94" fmla="*/ T93 w 998"/>
                  <a:gd name="T95" fmla="*/ 221 h 1067"/>
                  <a:gd name="T96" fmla="+- 0 857 34"/>
                  <a:gd name="T97" fmla="*/ T96 w 998"/>
                  <a:gd name="T98" fmla="*/ 200 h 1067"/>
                  <a:gd name="T99" fmla="+- 0 810 34"/>
                  <a:gd name="T100" fmla="*/ T99 w 998"/>
                  <a:gd name="T101" fmla="*/ 76 h 1067"/>
                  <a:gd name="T102" fmla="+- 0 751 34"/>
                  <a:gd name="T103" fmla="*/ T102 w 998"/>
                  <a:gd name="T104" fmla="*/ 123 h 1067"/>
                  <a:gd name="T105" fmla="+- 0 742 34"/>
                  <a:gd name="T106" fmla="*/ T105 w 998"/>
                  <a:gd name="T107" fmla="*/ 120 h 1067"/>
                  <a:gd name="T108" fmla="+- 0 709 34"/>
                  <a:gd name="T109" fmla="*/ T108 w 998"/>
                  <a:gd name="T110" fmla="*/ 105 h 1067"/>
                  <a:gd name="T111" fmla="+- 0 670 34"/>
                  <a:gd name="T112" fmla="*/ T111 w 998"/>
                  <a:gd name="T113" fmla="*/ 91 h 1067"/>
                  <a:gd name="T114" fmla="+- 0 661 34"/>
                  <a:gd name="T115" fmla="*/ T114 w 998"/>
                  <a:gd name="T116" fmla="*/ 15 h 1067"/>
                  <a:gd name="T117" fmla="+- 0 546 34"/>
                  <a:gd name="T118" fmla="*/ T117 w 998"/>
                  <a:gd name="T119" fmla="*/ 51 h 1067"/>
                  <a:gd name="T120" fmla="+- 0 531 34"/>
                  <a:gd name="T121" fmla="*/ T120 w 998"/>
                  <a:gd name="T122" fmla="*/ 74 h 1067"/>
                  <a:gd name="T123" fmla="+- 0 516 34"/>
                  <a:gd name="T124" fmla="*/ T123 w 998"/>
                  <a:gd name="T125" fmla="*/ 90 h 1067"/>
                  <a:gd name="T126" fmla="+- 0 499 34"/>
                  <a:gd name="T127" fmla="*/ T126 w 998"/>
                  <a:gd name="T128" fmla="*/ 100 h 1067"/>
                  <a:gd name="T129" fmla="+- 0 477 34"/>
                  <a:gd name="T130" fmla="*/ T129 w 998"/>
                  <a:gd name="T131" fmla="*/ 107 h 1067"/>
                  <a:gd name="T132" fmla="+- 0 481 34"/>
                  <a:gd name="T133" fmla="*/ T132 w 998"/>
                  <a:gd name="T134" fmla="*/ 121 h 1067"/>
                  <a:gd name="T135" fmla="+- 0 483 34"/>
                  <a:gd name="T136" fmla="*/ T135 w 998"/>
                  <a:gd name="T137" fmla="*/ 125 h 1067"/>
                  <a:gd name="T138" fmla="+- 0 531 34"/>
                  <a:gd name="T139" fmla="*/ T138 w 998"/>
                  <a:gd name="T140" fmla="*/ 122 h 1067"/>
                  <a:gd name="T141" fmla="+- 0 570 34"/>
                  <a:gd name="T142" fmla="*/ T141 w 998"/>
                  <a:gd name="T143" fmla="*/ 124 h 1067"/>
                  <a:gd name="T144" fmla="+- 0 613 34"/>
                  <a:gd name="T145" fmla="*/ T144 w 998"/>
                  <a:gd name="T146" fmla="*/ 131 h 1067"/>
                  <a:gd name="T147" fmla="+- 0 655 34"/>
                  <a:gd name="T148" fmla="*/ T147 w 998"/>
                  <a:gd name="T149" fmla="*/ 141 h 1067"/>
                  <a:gd name="T150" fmla="+- 0 707 34"/>
                  <a:gd name="T151" fmla="*/ T150 w 998"/>
                  <a:gd name="T152" fmla="*/ 162 h 1067"/>
                  <a:gd name="T153" fmla="+- 0 756 34"/>
                  <a:gd name="T154" fmla="*/ T153 w 998"/>
                  <a:gd name="T155" fmla="*/ 189 h 1067"/>
                  <a:gd name="T156" fmla="+- 0 825 34"/>
                  <a:gd name="T157" fmla="*/ T156 w 998"/>
                  <a:gd name="T158" fmla="*/ 245 h 1067"/>
                  <a:gd name="T159" fmla="+- 0 880 34"/>
                  <a:gd name="T160" fmla="*/ T159 w 998"/>
                  <a:gd name="T161" fmla="*/ 314 h 1067"/>
                  <a:gd name="T162" fmla="+- 0 908 34"/>
                  <a:gd name="T163" fmla="*/ T162 w 998"/>
                  <a:gd name="T164" fmla="*/ 367 h 1067"/>
                  <a:gd name="T165" fmla="+- 0 928 34"/>
                  <a:gd name="T166" fmla="*/ T165 w 998"/>
                  <a:gd name="T167" fmla="*/ 424 h 1067"/>
                  <a:gd name="T168" fmla="+- 0 1031 34"/>
                  <a:gd name="T169" fmla="*/ T168 w 998"/>
                  <a:gd name="T170" fmla="*/ 341 h 106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  <a:cxn ang="0">
                    <a:pos x="T163" y="T164"/>
                  </a:cxn>
                  <a:cxn ang="0">
                    <a:pos x="T166" y="T167"/>
                  </a:cxn>
                  <a:cxn ang="0">
                    <a:pos x="T169" y="T170"/>
                  </a:cxn>
                </a:cxnLst>
                <a:rect l="0" t="0" r="r" b="b"/>
                <a:pathLst>
                  <a:path w="998" h="1067">
                    <a:moveTo>
                      <a:pt x="554" y="959"/>
                    </a:moveTo>
                    <a:lnTo>
                      <a:pt x="551" y="950"/>
                    </a:lnTo>
                    <a:lnTo>
                      <a:pt x="550" y="945"/>
                    </a:lnTo>
                    <a:lnTo>
                      <a:pt x="549" y="941"/>
                    </a:lnTo>
                    <a:lnTo>
                      <a:pt x="548" y="941"/>
                    </a:lnTo>
                    <a:lnTo>
                      <a:pt x="520" y="943"/>
                    </a:lnTo>
                    <a:lnTo>
                      <a:pt x="500" y="944"/>
                    </a:lnTo>
                    <a:lnTo>
                      <a:pt x="481" y="943"/>
                    </a:lnTo>
                    <a:lnTo>
                      <a:pt x="461" y="942"/>
                    </a:lnTo>
                    <a:lnTo>
                      <a:pt x="440" y="939"/>
                    </a:lnTo>
                    <a:lnTo>
                      <a:pt x="418" y="936"/>
                    </a:lnTo>
                    <a:lnTo>
                      <a:pt x="397" y="931"/>
                    </a:lnTo>
                    <a:lnTo>
                      <a:pt x="376" y="925"/>
                    </a:lnTo>
                    <a:lnTo>
                      <a:pt x="350" y="916"/>
                    </a:lnTo>
                    <a:lnTo>
                      <a:pt x="324" y="905"/>
                    </a:lnTo>
                    <a:lnTo>
                      <a:pt x="299" y="892"/>
                    </a:lnTo>
                    <a:lnTo>
                      <a:pt x="275" y="877"/>
                    </a:lnTo>
                    <a:lnTo>
                      <a:pt x="239" y="851"/>
                    </a:lnTo>
                    <a:lnTo>
                      <a:pt x="206" y="821"/>
                    </a:lnTo>
                    <a:lnTo>
                      <a:pt x="177" y="788"/>
                    </a:lnTo>
                    <a:lnTo>
                      <a:pt x="151" y="752"/>
                    </a:lnTo>
                    <a:lnTo>
                      <a:pt x="136" y="726"/>
                    </a:lnTo>
                    <a:lnTo>
                      <a:pt x="123" y="699"/>
                    </a:lnTo>
                    <a:lnTo>
                      <a:pt x="112" y="671"/>
                    </a:lnTo>
                    <a:lnTo>
                      <a:pt x="103" y="642"/>
                    </a:lnTo>
                    <a:lnTo>
                      <a:pt x="26" y="704"/>
                    </a:lnTo>
                    <a:lnTo>
                      <a:pt x="0" y="725"/>
                    </a:lnTo>
                    <a:lnTo>
                      <a:pt x="41" y="810"/>
                    </a:lnTo>
                    <a:lnTo>
                      <a:pt x="115" y="794"/>
                    </a:lnTo>
                    <a:lnTo>
                      <a:pt x="117" y="795"/>
                    </a:lnTo>
                    <a:lnTo>
                      <a:pt x="131" y="815"/>
                    </a:lnTo>
                    <a:lnTo>
                      <a:pt x="144" y="830"/>
                    </a:lnTo>
                    <a:lnTo>
                      <a:pt x="157" y="846"/>
                    </a:lnTo>
                    <a:lnTo>
                      <a:pt x="174" y="863"/>
                    </a:lnTo>
                    <a:lnTo>
                      <a:pt x="175" y="866"/>
                    </a:lnTo>
                    <a:lnTo>
                      <a:pt x="147" y="935"/>
                    </a:lnTo>
                    <a:lnTo>
                      <a:pt x="222" y="990"/>
                    </a:lnTo>
                    <a:lnTo>
                      <a:pt x="224" y="990"/>
                    </a:lnTo>
                    <a:lnTo>
                      <a:pt x="280" y="943"/>
                    </a:lnTo>
                    <a:lnTo>
                      <a:pt x="283" y="943"/>
                    </a:lnTo>
                    <a:lnTo>
                      <a:pt x="289" y="946"/>
                    </a:lnTo>
                    <a:lnTo>
                      <a:pt x="305" y="954"/>
                    </a:lnTo>
                    <a:lnTo>
                      <a:pt x="322" y="961"/>
                    </a:lnTo>
                    <a:lnTo>
                      <a:pt x="339" y="968"/>
                    </a:lnTo>
                    <a:lnTo>
                      <a:pt x="362" y="975"/>
                    </a:lnTo>
                    <a:lnTo>
                      <a:pt x="364" y="978"/>
                    </a:lnTo>
                    <a:lnTo>
                      <a:pt x="370" y="1052"/>
                    </a:lnTo>
                    <a:lnTo>
                      <a:pt x="463" y="1066"/>
                    </a:lnTo>
                    <a:lnTo>
                      <a:pt x="485" y="1015"/>
                    </a:lnTo>
                    <a:lnTo>
                      <a:pt x="494" y="1000"/>
                    </a:lnTo>
                    <a:lnTo>
                      <a:pt x="500" y="992"/>
                    </a:lnTo>
                    <a:lnTo>
                      <a:pt x="507" y="984"/>
                    </a:lnTo>
                    <a:lnTo>
                      <a:pt x="515" y="977"/>
                    </a:lnTo>
                    <a:lnTo>
                      <a:pt x="523" y="971"/>
                    </a:lnTo>
                    <a:lnTo>
                      <a:pt x="533" y="967"/>
                    </a:lnTo>
                    <a:lnTo>
                      <a:pt x="543" y="962"/>
                    </a:lnTo>
                    <a:lnTo>
                      <a:pt x="554" y="959"/>
                    </a:lnTo>
                    <a:close/>
                    <a:moveTo>
                      <a:pt x="997" y="341"/>
                    </a:moveTo>
                    <a:lnTo>
                      <a:pt x="956" y="257"/>
                    </a:lnTo>
                    <a:lnTo>
                      <a:pt x="883" y="272"/>
                    </a:lnTo>
                    <a:lnTo>
                      <a:pt x="880" y="271"/>
                    </a:lnTo>
                    <a:lnTo>
                      <a:pt x="866" y="252"/>
                    </a:lnTo>
                    <a:lnTo>
                      <a:pt x="854" y="236"/>
                    </a:lnTo>
                    <a:lnTo>
                      <a:pt x="840" y="221"/>
                    </a:lnTo>
                    <a:lnTo>
                      <a:pt x="823" y="203"/>
                    </a:lnTo>
                    <a:lnTo>
                      <a:pt x="823" y="200"/>
                    </a:lnTo>
                    <a:lnTo>
                      <a:pt x="851" y="131"/>
                    </a:lnTo>
                    <a:lnTo>
                      <a:pt x="776" y="76"/>
                    </a:lnTo>
                    <a:lnTo>
                      <a:pt x="774" y="76"/>
                    </a:lnTo>
                    <a:lnTo>
                      <a:pt x="717" y="123"/>
                    </a:lnTo>
                    <a:lnTo>
                      <a:pt x="714" y="124"/>
                    </a:lnTo>
                    <a:lnTo>
                      <a:pt x="708" y="120"/>
                    </a:lnTo>
                    <a:lnTo>
                      <a:pt x="692" y="112"/>
                    </a:lnTo>
                    <a:lnTo>
                      <a:pt x="675" y="105"/>
                    </a:lnTo>
                    <a:lnTo>
                      <a:pt x="658" y="98"/>
                    </a:lnTo>
                    <a:lnTo>
                      <a:pt x="636" y="91"/>
                    </a:lnTo>
                    <a:lnTo>
                      <a:pt x="634" y="88"/>
                    </a:lnTo>
                    <a:lnTo>
                      <a:pt x="627" y="15"/>
                    </a:lnTo>
                    <a:lnTo>
                      <a:pt x="534" y="0"/>
                    </a:lnTo>
                    <a:lnTo>
                      <a:pt x="512" y="51"/>
                    </a:lnTo>
                    <a:lnTo>
                      <a:pt x="503" y="66"/>
                    </a:lnTo>
                    <a:lnTo>
                      <a:pt x="497" y="74"/>
                    </a:lnTo>
                    <a:lnTo>
                      <a:pt x="490" y="82"/>
                    </a:lnTo>
                    <a:lnTo>
                      <a:pt x="482" y="90"/>
                    </a:lnTo>
                    <a:lnTo>
                      <a:pt x="474" y="95"/>
                    </a:lnTo>
                    <a:lnTo>
                      <a:pt x="465" y="100"/>
                    </a:lnTo>
                    <a:lnTo>
                      <a:pt x="454" y="104"/>
                    </a:lnTo>
                    <a:lnTo>
                      <a:pt x="443" y="107"/>
                    </a:lnTo>
                    <a:lnTo>
                      <a:pt x="446" y="116"/>
                    </a:lnTo>
                    <a:lnTo>
                      <a:pt x="447" y="121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78" y="123"/>
                    </a:lnTo>
                    <a:lnTo>
                      <a:pt x="497" y="122"/>
                    </a:lnTo>
                    <a:lnTo>
                      <a:pt x="517" y="123"/>
                    </a:lnTo>
                    <a:lnTo>
                      <a:pt x="536" y="124"/>
                    </a:lnTo>
                    <a:lnTo>
                      <a:pt x="558" y="127"/>
                    </a:lnTo>
                    <a:lnTo>
                      <a:pt x="579" y="131"/>
                    </a:lnTo>
                    <a:lnTo>
                      <a:pt x="600" y="135"/>
                    </a:lnTo>
                    <a:lnTo>
                      <a:pt x="621" y="141"/>
                    </a:lnTo>
                    <a:lnTo>
                      <a:pt x="648" y="151"/>
                    </a:lnTo>
                    <a:lnTo>
                      <a:pt x="673" y="162"/>
                    </a:lnTo>
                    <a:lnTo>
                      <a:pt x="698" y="174"/>
                    </a:lnTo>
                    <a:lnTo>
                      <a:pt x="722" y="189"/>
                    </a:lnTo>
                    <a:lnTo>
                      <a:pt x="758" y="215"/>
                    </a:lnTo>
                    <a:lnTo>
                      <a:pt x="791" y="245"/>
                    </a:lnTo>
                    <a:lnTo>
                      <a:pt x="820" y="278"/>
                    </a:lnTo>
                    <a:lnTo>
                      <a:pt x="846" y="314"/>
                    </a:lnTo>
                    <a:lnTo>
                      <a:pt x="861" y="340"/>
                    </a:lnTo>
                    <a:lnTo>
                      <a:pt x="874" y="367"/>
                    </a:lnTo>
                    <a:lnTo>
                      <a:pt x="885" y="395"/>
                    </a:lnTo>
                    <a:lnTo>
                      <a:pt x="894" y="424"/>
                    </a:lnTo>
                    <a:lnTo>
                      <a:pt x="971" y="362"/>
                    </a:lnTo>
                    <a:lnTo>
                      <a:pt x="997" y="341"/>
                    </a:lnTo>
                    <a:close/>
                  </a:path>
                </a:pathLst>
              </a:custGeom>
              <a:solidFill>
                <a:srgbClr val="2A3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3509075" y="860805"/>
              <a:ext cx="542925" cy="669925"/>
              <a:chOff x="0" y="0"/>
              <a:chExt cx="855" cy="1056"/>
            </a:xfrm>
          </p:grpSpPr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-1" y="0"/>
                <a:ext cx="855" cy="1056"/>
              </a:xfrm>
              <a:custGeom>
                <a:avLst/>
                <a:gdLst>
                  <a:gd name="T0" fmla="*/ 854 w 855"/>
                  <a:gd name="T1" fmla="*/ 0 h 1056"/>
                  <a:gd name="T2" fmla="*/ 0 w 855"/>
                  <a:gd name="T3" fmla="*/ 0 h 1056"/>
                  <a:gd name="T4" fmla="*/ 0 w 855"/>
                  <a:gd name="T5" fmla="*/ 256 h 1056"/>
                  <a:gd name="T6" fmla="*/ 288 w 855"/>
                  <a:gd name="T7" fmla="*/ 256 h 1056"/>
                  <a:gd name="T8" fmla="*/ 288 w 855"/>
                  <a:gd name="T9" fmla="*/ 1056 h 1056"/>
                  <a:gd name="T10" fmla="*/ 567 w 855"/>
                  <a:gd name="T11" fmla="*/ 1056 h 1056"/>
                  <a:gd name="T12" fmla="*/ 567 w 855"/>
                  <a:gd name="T13" fmla="*/ 256 h 1056"/>
                  <a:gd name="T14" fmla="*/ 854 w 855"/>
                  <a:gd name="T15" fmla="*/ 256 h 1056"/>
                  <a:gd name="T16" fmla="*/ 854 w 855"/>
                  <a:gd name="T1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5" h="1056">
                    <a:moveTo>
                      <a:pt x="854" y="0"/>
                    </a:moveTo>
                    <a:lnTo>
                      <a:pt x="0" y="0"/>
                    </a:lnTo>
                    <a:lnTo>
                      <a:pt x="0" y="256"/>
                    </a:lnTo>
                    <a:lnTo>
                      <a:pt x="288" y="256"/>
                    </a:lnTo>
                    <a:lnTo>
                      <a:pt x="288" y="1056"/>
                    </a:lnTo>
                    <a:lnTo>
                      <a:pt x="567" y="1056"/>
                    </a:lnTo>
                    <a:lnTo>
                      <a:pt x="567" y="256"/>
                    </a:lnTo>
                    <a:lnTo>
                      <a:pt x="854" y="256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384080" y="1666082"/>
              <a:ext cx="1368988" cy="266203"/>
              <a:chOff x="3991" y="3271"/>
              <a:chExt cx="2206" cy="398"/>
            </a:xfrm>
          </p:grpSpPr>
          <p:pic>
            <p:nvPicPr>
              <p:cNvPr id="16" name="Picture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" y="3276"/>
                <a:ext cx="790" cy="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3270"/>
                <a:ext cx="30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2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" y="3276"/>
                <a:ext cx="304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object 18"/>
          <p:cNvSpPr txBox="1"/>
          <p:nvPr/>
        </p:nvSpPr>
        <p:spPr>
          <a:xfrm>
            <a:off x="2054777" y="-127391"/>
            <a:ext cx="6562992" cy="888705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4000" b="1" spc="93" dirty="0">
                <a:solidFill>
                  <a:srgbClr val="F47C00"/>
                </a:solidFill>
                <a:cs typeface="Tahoma"/>
              </a:rPr>
              <a:t>Анализ условий труда</a:t>
            </a:r>
          </a:p>
        </p:txBody>
      </p:sp>
      <p:grpSp>
        <p:nvGrpSpPr>
          <p:cNvPr id="50" name="Group 575"/>
          <p:cNvGrpSpPr/>
          <p:nvPr/>
        </p:nvGrpSpPr>
        <p:grpSpPr>
          <a:xfrm>
            <a:off x="10139188" y="1795884"/>
            <a:ext cx="1388655" cy="1008844"/>
            <a:chOff x="5619750" y="1560513"/>
            <a:chExt cx="403225" cy="385763"/>
          </a:xfrm>
        </p:grpSpPr>
        <p:sp>
          <p:nvSpPr>
            <p:cNvPr id="51" name="Freeform 26"/>
            <p:cNvSpPr>
              <a:spLocks noEditPoints="1"/>
            </p:cNvSpPr>
            <p:nvPr/>
          </p:nvSpPr>
          <p:spPr bwMode="auto">
            <a:xfrm>
              <a:off x="5908675" y="1560513"/>
              <a:ext cx="114300" cy="385763"/>
            </a:xfrm>
            <a:custGeom>
              <a:avLst/>
              <a:gdLst>
                <a:gd name="T0" fmla="*/ 24 w 61"/>
                <a:gd name="T1" fmla="*/ 184 h 205"/>
                <a:gd name="T2" fmla="*/ 31 w 61"/>
                <a:gd name="T3" fmla="*/ 199 h 205"/>
                <a:gd name="T4" fmla="*/ 40 w 61"/>
                <a:gd name="T5" fmla="*/ 205 h 205"/>
                <a:gd name="T6" fmla="*/ 49 w 61"/>
                <a:gd name="T7" fmla="*/ 199 h 205"/>
                <a:gd name="T8" fmla="*/ 57 w 61"/>
                <a:gd name="T9" fmla="*/ 184 h 205"/>
                <a:gd name="T10" fmla="*/ 61 w 61"/>
                <a:gd name="T11" fmla="*/ 168 h 205"/>
                <a:gd name="T12" fmla="*/ 61 w 61"/>
                <a:gd name="T13" fmla="*/ 14 h 205"/>
                <a:gd name="T14" fmla="*/ 47 w 61"/>
                <a:gd name="T15" fmla="*/ 0 h 205"/>
                <a:gd name="T16" fmla="*/ 34 w 61"/>
                <a:gd name="T17" fmla="*/ 0 h 205"/>
                <a:gd name="T18" fmla="*/ 20 w 61"/>
                <a:gd name="T19" fmla="*/ 14 h 205"/>
                <a:gd name="T20" fmla="*/ 14 w 61"/>
                <a:gd name="T21" fmla="*/ 14 h 205"/>
                <a:gd name="T22" fmla="*/ 0 w 61"/>
                <a:gd name="T23" fmla="*/ 27 h 205"/>
                <a:gd name="T24" fmla="*/ 0 w 61"/>
                <a:gd name="T25" fmla="*/ 54 h 205"/>
                <a:gd name="T26" fmla="*/ 7 w 61"/>
                <a:gd name="T27" fmla="*/ 61 h 205"/>
                <a:gd name="T28" fmla="*/ 14 w 61"/>
                <a:gd name="T29" fmla="*/ 54 h 205"/>
                <a:gd name="T30" fmla="*/ 14 w 61"/>
                <a:gd name="T31" fmla="*/ 27 h 205"/>
                <a:gd name="T32" fmla="*/ 20 w 61"/>
                <a:gd name="T33" fmla="*/ 27 h 205"/>
                <a:gd name="T34" fmla="*/ 20 w 61"/>
                <a:gd name="T35" fmla="*/ 168 h 205"/>
                <a:gd name="T36" fmla="*/ 24 w 61"/>
                <a:gd name="T37" fmla="*/ 184 h 205"/>
                <a:gd name="T38" fmla="*/ 34 w 61"/>
                <a:gd name="T39" fmla="*/ 14 h 205"/>
                <a:gd name="T40" fmla="*/ 47 w 61"/>
                <a:gd name="T41" fmla="*/ 14 h 205"/>
                <a:gd name="T42" fmla="*/ 47 w 61"/>
                <a:gd name="T43" fmla="*/ 168 h 205"/>
                <a:gd name="T44" fmla="*/ 45 w 61"/>
                <a:gd name="T45" fmla="*/ 178 h 205"/>
                <a:gd name="T46" fmla="*/ 40 w 61"/>
                <a:gd name="T47" fmla="*/ 187 h 205"/>
                <a:gd name="T48" fmla="*/ 36 w 61"/>
                <a:gd name="T49" fmla="*/ 178 h 205"/>
                <a:gd name="T50" fmla="*/ 34 w 61"/>
                <a:gd name="T51" fmla="*/ 168 h 205"/>
                <a:gd name="T52" fmla="*/ 34 w 61"/>
                <a:gd name="T53" fmla="*/ 1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205">
                  <a:moveTo>
                    <a:pt x="24" y="184"/>
                  </a:moveTo>
                  <a:cubicBezTo>
                    <a:pt x="31" y="199"/>
                    <a:pt x="31" y="199"/>
                    <a:pt x="31" y="199"/>
                  </a:cubicBezTo>
                  <a:cubicBezTo>
                    <a:pt x="33" y="203"/>
                    <a:pt x="37" y="205"/>
                    <a:pt x="40" y="205"/>
                  </a:cubicBezTo>
                  <a:cubicBezTo>
                    <a:pt x="44" y="205"/>
                    <a:pt x="47" y="203"/>
                    <a:pt x="49" y="199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9" y="180"/>
                    <a:pt x="61" y="173"/>
                    <a:pt x="61" y="16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6"/>
                    <a:pt x="54" y="0"/>
                    <a:pt x="4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0" y="6"/>
                    <a:pt x="20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0" y="20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1" y="61"/>
                    <a:pt x="14" y="58"/>
                    <a:pt x="14" y="54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73"/>
                    <a:pt x="22" y="180"/>
                    <a:pt x="24" y="184"/>
                  </a:cubicBezTo>
                  <a:close/>
                  <a:moveTo>
                    <a:pt x="34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47" y="171"/>
                    <a:pt x="46" y="175"/>
                    <a:pt x="45" y="178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36" y="178"/>
                    <a:pt x="36" y="178"/>
                    <a:pt x="36" y="178"/>
                  </a:cubicBezTo>
                  <a:cubicBezTo>
                    <a:pt x="35" y="175"/>
                    <a:pt x="34" y="171"/>
                    <a:pt x="34" y="168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5619750" y="1560513"/>
              <a:ext cx="276225" cy="379413"/>
            </a:xfrm>
            <a:custGeom>
              <a:avLst/>
              <a:gdLst>
                <a:gd name="T0" fmla="*/ 13 w 147"/>
                <a:gd name="T1" fmla="*/ 202 h 202"/>
                <a:gd name="T2" fmla="*/ 134 w 147"/>
                <a:gd name="T3" fmla="*/ 202 h 202"/>
                <a:gd name="T4" fmla="*/ 147 w 147"/>
                <a:gd name="T5" fmla="*/ 188 h 202"/>
                <a:gd name="T6" fmla="*/ 147 w 147"/>
                <a:gd name="T7" fmla="*/ 54 h 202"/>
                <a:gd name="T8" fmla="*/ 141 w 147"/>
                <a:gd name="T9" fmla="*/ 38 h 202"/>
                <a:gd name="T10" fmla="*/ 110 w 147"/>
                <a:gd name="T11" fmla="*/ 7 h 202"/>
                <a:gd name="T12" fmla="*/ 94 w 147"/>
                <a:gd name="T13" fmla="*/ 0 h 202"/>
                <a:gd name="T14" fmla="*/ 13 w 147"/>
                <a:gd name="T15" fmla="*/ 0 h 202"/>
                <a:gd name="T16" fmla="*/ 0 w 147"/>
                <a:gd name="T17" fmla="*/ 14 h 202"/>
                <a:gd name="T18" fmla="*/ 0 w 147"/>
                <a:gd name="T19" fmla="*/ 188 h 202"/>
                <a:gd name="T20" fmla="*/ 13 w 147"/>
                <a:gd name="T21" fmla="*/ 202 h 202"/>
                <a:gd name="T22" fmla="*/ 125 w 147"/>
                <a:gd name="T23" fmla="*/ 41 h 202"/>
                <a:gd name="T24" fmla="*/ 107 w 147"/>
                <a:gd name="T25" fmla="*/ 41 h 202"/>
                <a:gd name="T26" fmla="*/ 107 w 147"/>
                <a:gd name="T27" fmla="*/ 23 h 202"/>
                <a:gd name="T28" fmla="*/ 125 w 147"/>
                <a:gd name="T29" fmla="*/ 41 h 202"/>
                <a:gd name="T30" fmla="*/ 13 w 147"/>
                <a:gd name="T31" fmla="*/ 14 h 202"/>
                <a:gd name="T32" fmla="*/ 94 w 147"/>
                <a:gd name="T33" fmla="*/ 14 h 202"/>
                <a:gd name="T34" fmla="*/ 94 w 147"/>
                <a:gd name="T35" fmla="*/ 41 h 202"/>
                <a:gd name="T36" fmla="*/ 107 w 147"/>
                <a:gd name="T37" fmla="*/ 54 h 202"/>
                <a:gd name="T38" fmla="*/ 134 w 147"/>
                <a:gd name="T39" fmla="*/ 54 h 202"/>
                <a:gd name="T40" fmla="*/ 134 w 147"/>
                <a:gd name="T41" fmla="*/ 188 h 202"/>
                <a:gd name="T42" fmla="*/ 13 w 147"/>
                <a:gd name="T43" fmla="*/ 188 h 202"/>
                <a:gd name="T44" fmla="*/ 13 w 147"/>
                <a:gd name="T45" fmla="*/ 1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202">
                  <a:moveTo>
                    <a:pt x="13" y="202"/>
                  </a:moveTo>
                  <a:cubicBezTo>
                    <a:pt x="134" y="202"/>
                    <a:pt x="134" y="202"/>
                    <a:pt x="134" y="202"/>
                  </a:cubicBezTo>
                  <a:cubicBezTo>
                    <a:pt x="141" y="202"/>
                    <a:pt x="147" y="196"/>
                    <a:pt x="147" y="188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49"/>
                    <a:pt x="145" y="42"/>
                    <a:pt x="141" y="38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6" y="3"/>
                    <a:pt x="99" y="0"/>
                    <a:pt x="9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6"/>
                    <a:pt x="6" y="202"/>
                    <a:pt x="13" y="202"/>
                  </a:cubicBezTo>
                  <a:close/>
                  <a:moveTo>
                    <a:pt x="125" y="41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7" y="23"/>
                    <a:pt x="107" y="23"/>
                    <a:pt x="107" y="23"/>
                  </a:cubicBezTo>
                  <a:lnTo>
                    <a:pt x="125" y="41"/>
                  </a:lnTo>
                  <a:close/>
                  <a:moveTo>
                    <a:pt x="13" y="14"/>
                  </a:moveTo>
                  <a:cubicBezTo>
                    <a:pt x="94" y="14"/>
                    <a:pt x="94" y="14"/>
                    <a:pt x="94" y="1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48"/>
                    <a:pt x="100" y="54"/>
                    <a:pt x="10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188"/>
                    <a:pt x="134" y="188"/>
                    <a:pt x="134" y="188"/>
                  </a:cubicBezTo>
                  <a:cubicBezTo>
                    <a:pt x="13" y="188"/>
                    <a:pt x="13" y="188"/>
                    <a:pt x="13" y="188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28"/>
            <p:cNvSpPr>
              <a:spLocks/>
            </p:cNvSpPr>
            <p:nvPr/>
          </p:nvSpPr>
          <p:spPr bwMode="auto">
            <a:xfrm>
              <a:off x="5670550" y="1624013"/>
              <a:ext cx="93663" cy="25400"/>
            </a:xfrm>
            <a:custGeom>
              <a:avLst/>
              <a:gdLst>
                <a:gd name="T0" fmla="*/ 6 w 50"/>
                <a:gd name="T1" fmla="*/ 13 h 13"/>
                <a:gd name="T2" fmla="*/ 43 w 50"/>
                <a:gd name="T3" fmla="*/ 13 h 13"/>
                <a:gd name="T4" fmla="*/ 50 w 50"/>
                <a:gd name="T5" fmla="*/ 7 h 13"/>
                <a:gd name="T6" fmla="*/ 43 w 50"/>
                <a:gd name="T7" fmla="*/ 0 h 13"/>
                <a:gd name="T8" fmla="*/ 6 w 50"/>
                <a:gd name="T9" fmla="*/ 0 h 13"/>
                <a:gd name="T10" fmla="*/ 0 w 50"/>
                <a:gd name="T11" fmla="*/ 7 h 13"/>
                <a:gd name="T12" fmla="*/ 6 w 50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3">
                  <a:moveTo>
                    <a:pt x="6" y="13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7" y="13"/>
                    <a:pt x="50" y="10"/>
                    <a:pt x="50" y="7"/>
                  </a:cubicBezTo>
                  <a:cubicBezTo>
                    <a:pt x="50" y="3"/>
                    <a:pt x="47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5670550" y="1685925"/>
              <a:ext cx="176213" cy="26988"/>
            </a:xfrm>
            <a:custGeom>
              <a:avLst/>
              <a:gdLst>
                <a:gd name="T0" fmla="*/ 87 w 94"/>
                <a:gd name="T1" fmla="*/ 0 h 14"/>
                <a:gd name="T2" fmla="*/ 6 w 94"/>
                <a:gd name="T3" fmla="*/ 0 h 14"/>
                <a:gd name="T4" fmla="*/ 0 w 94"/>
                <a:gd name="T5" fmla="*/ 7 h 14"/>
                <a:gd name="T6" fmla="*/ 6 w 94"/>
                <a:gd name="T7" fmla="*/ 14 h 14"/>
                <a:gd name="T8" fmla="*/ 87 w 94"/>
                <a:gd name="T9" fmla="*/ 14 h 14"/>
                <a:gd name="T10" fmla="*/ 94 w 94"/>
                <a:gd name="T11" fmla="*/ 7 h 14"/>
                <a:gd name="T12" fmla="*/ 87 w 9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1" y="14"/>
                    <a:pt x="94" y="11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5670550" y="1736725"/>
              <a:ext cx="176213" cy="26988"/>
            </a:xfrm>
            <a:custGeom>
              <a:avLst/>
              <a:gdLst>
                <a:gd name="T0" fmla="*/ 87 w 94"/>
                <a:gd name="T1" fmla="*/ 0 h 14"/>
                <a:gd name="T2" fmla="*/ 6 w 94"/>
                <a:gd name="T3" fmla="*/ 0 h 14"/>
                <a:gd name="T4" fmla="*/ 0 w 94"/>
                <a:gd name="T5" fmla="*/ 7 h 14"/>
                <a:gd name="T6" fmla="*/ 6 w 94"/>
                <a:gd name="T7" fmla="*/ 14 h 14"/>
                <a:gd name="T8" fmla="*/ 87 w 94"/>
                <a:gd name="T9" fmla="*/ 14 h 14"/>
                <a:gd name="T10" fmla="*/ 94 w 94"/>
                <a:gd name="T11" fmla="*/ 7 h 14"/>
                <a:gd name="T12" fmla="*/ 87 w 9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1" y="14"/>
                    <a:pt x="94" y="11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5670550" y="1787525"/>
              <a:ext cx="176213" cy="26988"/>
            </a:xfrm>
            <a:custGeom>
              <a:avLst/>
              <a:gdLst>
                <a:gd name="T0" fmla="*/ 87 w 94"/>
                <a:gd name="T1" fmla="*/ 0 h 14"/>
                <a:gd name="T2" fmla="*/ 6 w 94"/>
                <a:gd name="T3" fmla="*/ 0 h 14"/>
                <a:gd name="T4" fmla="*/ 0 w 94"/>
                <a:gd name="T5" fmla="*/ 7 h 14"/>
                <a:gd name="T6" fmla="*/ 6 w 94"/>
                <a:gd name="T7" fmla="*/ 14 h 14"/>
                <a:gd name="T8" fmla="*/ 87 w 94"/>
                <a:gd name="T9" fmla="*/ 14 h 14"/>
                <a:gd name="T10" fmla="*/ 94 w 94"/>
                <a:gd name="T11" fmla="*/ 7 h 14"/>
                <a:gd name="T12" fmla="*/ 87 w 9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1" y="14"/>
                    <a:pt x="94" y="11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5670550" y="1838325"/>
              <a:ext cx="176213" cy="25400"/>
            </a:xfrm>
            <a:custGeom>
              <a:avLst/>
              <a:gdLst>
                <a:gd name="T0" fmla="*/ 87 w 94"/>
                <a:gd name="T1" fmla="*/ 0 h 13"/>
                <a:gd name="T2" fmla="*/ 6 w 94"/>
                <a:gd name="T3" fmla="*/ 0 h 13"/>
                <a:gd name="T4" fmla="*/ 0 w 94"/>
                <a:gd name="T5" fmla="*/ 7 h 13"/>
                <a:gd name="T6" fmla="*/ 6 w 94"/>
                <a:gd name="T7" fmla="*/ 13 h 13"/>
                <a:gd name="T8" fmla="*/ 87 w 94"/>
                <a:gd name="T9" fmla="*/ 13 h 13"/>
                <a:gd name="T10" fmla="*/ 94 w 94"/>
                <a:gd name="T11" fmla="*/ 7 h 13"/>
                <a:gd name="T12" fmla="*/ 87 w 9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">
                  <a:moveTo>
                    <a:pt x="8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91" y="13"/>
                    <a:pt x="94" y="10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62" name="Freeform 501"/>
          <p:cNvSpPr>
            <a:spLocks noEditPoints="1"/>
          </p:cNvSpPr>
          <p:nvPr/>
        </p:nvSpPr>
        <p:spPr bwMode="auto">
          <a:xfrm>
            <a:off x="11036835" y="5998069"/>
            <a:ext cx="853209" cy="690442"/>
          </a:xfrm>
          <a:custGeom>
            <a:avLst/>
            <a:gdLst>
              <a:gd name="T0" fmla="*/ 174 w 176"/>
              <a:gd name="T1" fmla="*/ 32 h 128"/>
              <a:gd name="T2" fmla="*/ 174 w 176"/>
              <a:gd name="T3" fmla="*/ 32 h 128"/>
              <a:gd name="T4" fmla="*/ 90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8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9 w 176"/>
              <a:gd name="T31" fmla="*/ 112 h 128"/>
              <a:gd name="T32" fmla="*/ 59 w 176"/>
              <a:gd name="T33" fmla="*/ 104 h 128"/>
              <a:gd name="T34" fmla="*/ 86 w 176"/>
              <a:gd name="T35" fmla="*/ 127 h 128"/>
              <a:gd name="T36" fmla="*/ 90 w 176"/>
              <a:gd name="T37" fmla="*/ 127 h 128"/>
              <a:gd name="T38" fmla="*/ 121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6 w 176"/>
              <a:gd name="T45" fmla="*/ 107 h 128"/>
              <a:gd name="T46" fmla="*/ 173 w 176"/>
              <a:gd name="T47" fmla="*/ 40 h 128"/>
              <a:gd name="T48" fmla="*/ 174 w 176"/>
              <a:gd name="T49" fmla="*/ 40 h 128"/>
              <a:gd name="T50" fmla="*/ 176 w 176"/>
              <a:gd name="T51" fmla="*/ 36 h 128"/>
              <a:gd name="T52" fmla="*/ 121 w 176"/>
              <a:gd name="T53" fmla="*/ 96 h 128"/>
              <a:gd name="T54" fmla="*/ 120 w 176"/>
              <a:gd name="T55" fmla="*/ 96 h 128"/>
              <a:gd name="T56" fmla="*/ 118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9 w 176"/>
              <a:gd name="T65" fmla="*/ 54 h 128"/>
              <a:gd name="T66" fmla="*/ 86 w 176"/>
              <a:gd name="T67" fmla="*/ 72 h 128"/>
              <a:gd name="T68" fmla="*/ 90 w 176"/>
              <a:gd name="T69" fmla="*/ 72 h 128"/>
              <a:gd name="T70" fmla="*/ 138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3" y="32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8"/>
                  <a:pt x="1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3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5" y="83"/>
                  <a:pt x="13" y="82"/>
                </a:cubicBezTo>
                <a:cubicBezTo>
                  <a:pt x="18" y="45"/>
                  <a:pt x="18" y="45"/>
                  <a:pt x="18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2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6" y="108"/>
                  <a:pt x="156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7" y="103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19" y="96"/>
                  <a:pt x="118" y="96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6"/>
                  <a:pt x="61" y="96"/>
                  <a:pt x="60" y="96"/>
                </a:cubicBezTo>
                <a:cubicBezTo>
                  <a:pt x="60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9" y="54"/>
                  <a:pt x="39" y="54"/>
                  <a:pt x="39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7" y="72"/>
                  <a:pt x="87" y="72"/>
                  <a:pt x="88" y="72"/>
                </a:cubicBezTo>
                <a:cubicBezTo>
                  <a:pt x="89" y="72"/>
                  <a:pt x="89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138" y="53"/>
                  <a:pt x="138" y="53"/>
                  <a:pt x="138" y="53"/>
                </a:cubicBezTo>
                <a:lnTo>
                  <a:pt x="147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1" y="36"/>
                  <a:pt x="161" y="36"/>
                  <a:pt x="161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21"/>
          <p:cNvSpPr>
            <a:spLocks noEditPoints="1"/>
          </p:cNvSpPr>
          <p:nvPr/>
        </p:nvSpPr>
        <p:spPr bwMode="auto">
          <a:xfrm>
            <a:off x="9185543" y="6045484"/>
            <a:ext cx="794428" cy="748543"/>
          </a:xfrm>
          <a:custGeom>
            <a:avLst/>
            <a:gdLst>
              <a:gd name="T0" fmla="*/ 63 w 244"/>
              <a:gd name="T1" fmla="*/ 218 h 265"/>
              <a:gd name="T2" fmla="*/ 48 w 244"/>
              <a:gd name="T3" fmla="*/ 218 h 265"/>
              <a:gd name="T4" fmla="*/ 48 w 244"/>
              <a:gd name="T5" fmla="*/ 202 h 265"/>
              <a:gd name="T6" fmla="*/ 63 w 244"/>
              <a:gd name="T7" fmla="*/ 202 h 265"/>
              <a:gd name="T8" fmla="*/ 244 w 244"/>
              <a:gd name="T9" fmla="*/ 220 h 265"/>
              <a:gd name="T10" fmla="*/ 198 w 244"/>
              <a:gd name="T11" fmla="*/ 265 h 265"/>
              <a:gd name="T12" fmla="*/ 13 w 244"/>
              <a:gd name="T13" fmla="*/ 253 h 265"/>
              <a:gd name="T14" fmla="*/ 1 w 244"/>
              <a:gd name="T15" fmla="*/ 198 h 265"/>
              <a:gd name="T16" fmla="*/ 14 w 244"/>
              <a:gd name="T17" fmla="*/ 151 h 265"/>
              <a:gd name="T18" fmla="*/ 48 w 244"/>
              <a:gd name="T19" fmla="*/ 123 h 265"/>
              <a:gd name="T20" fmla="*/ 45 w 244"/>
              <a:gd name="T21" fmla="*/ 179 h 265"/>
              <a:gd name="T22" fmla="*/ 23 w 244"/>
              <a:gd name="T23" fmla="*/ 210 h 265"/>
              <a:gd name="T24" fmla="*/ 56 w 244"/>
              <a:gd name="T25" fmla="*/ 243 h 265"/>
              <a:gd name="T26" fmla="*/ 89 w 244"/>
              <a:gd name="T27" fmla="*/ 210 h 265"/>
              <a:gd name="T28" fmla="*/ 67 w 244"/>
              <a:gd name="T29" fmla="*/ 179 h 265"/>
              <a:gd name="T30" fmla="*/ 71 w 244"/>
              <a:gd name="T31" fmla="*/ 127 h 265"/>
              <a:gd name="T32" fmla="*/ 173 w 244"/>
              <a:gd name="T33" fmla="*/ 127 h 265"/>
              <a:gd name="T34" fmla="*/ 177 w 244"/>
              <a:gd name="T35" fmla="*/ 155 h 265"/>
              <a:gd name="T36" fmla="*/ 133 w 244"/>
              <a:gd name="T37" fmla="*/ 199 h 265"/>
              <a:gd name="T38" fmla="*/ 128 w 244"/>
              <a:gd name="T39" fmla="*/ 226 h 265"/>
              <a:gd name="T40" fmla="*/ 144 w 244"/>
              <a:gd name="T41" fmla="*/ 243 h 265"/>
              <a:gd name="T42" fmla="*/ 161 w 244"/>
              <a:gd name="T43" fmla="*/ 226 h 265"/>
              <a:gd name="T44" fmla="*/ 155 w 244"/>
              <a:gd name="T45" fmla="*/ 199 h 265"/>
              <a:gd name="T46" fmla="*/ 177 w 244"/>
              <a:gd name="T47" fmla="*/ 177 h 265"/>
              <a:gd name="T48" fmla="*/ 199 w 244"/>
              <a:gd name="T49" fmla="*/ 199 h 265"/>
              <a:gd name="T50" fmla="*/ 194 w 244"/>
              <a:gd name="T51" fmla="*/ 226 h 265"/>
              <a:gd name="T52" fmla="*/ 211 w 244"/>
              <a:gd name="T53" fmla="*/ 243 h 265"/>
              <a:gd name="T54" fmla="*/ 227 w 244"/>
              <a:gd name="T55" fmla="*/ 226 h 265"/>
              <a:gd name="T56" fmla="*/ 222 w 244"/>
              <a:gd name="T57" fmla="*/ 199 h 265"/>
              <a:gd name="T58" fmla="*/ 199 w 244"/>
              <a:gd name="T59" fmla="*/ 161 h 265"/>
              <a:gd name="T60" fmla="*/ 200 w 244"/>
              <a:gd name="T61" fmla="*/ 145 h 265"/>
              <a:gd name="T62" fmla="*/ 198 w 244"/>
              <a:gd name="T63" fmla="*/ 130 h 265"/>
              <a:gd name="T64" fmla="*/ 216 w 244"/>
              <a:gd name="T65" fmla="*/ 133 h 265"/>
              <a:gd name="T66" fmla="*/ 239 w 244"/>
              <a:gd name="T67" fmla="*/ 174 h 265"/>
              <a:gd name="T68" fmla="*/ 244 w 244"/>
              <a:gd name="T69" fmla="*/ 220 h 265"/>
              <a:gd name="T70" fmla="*/ 169 w 244"/>
              <a:gd name="T71" fmla="*/ 113 h 265"/>
              <a:gd name="T72" fmla="*/ 75 w 244"/>
              <a:gd name="T73" fmla="*/ 113 h 265"/>
              <a:gd name="T74" fmla="*/ 75 w 244"/>
              <a:gd name="T75" fmla="*/ 19 h 265"/>
              <a:gd name="T76" fmla="*/ 169 w 244"/>
              <a:gd name="T77" fmla="*/ 1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4" h="265">
                <a:moveTo>
                  <a:pt x="67" y="210"/>
                </a:moveTo>
                <a:cubicBezTo>
                  <a:pt x="67" y="213"/>
                  <a:pt x="66" y="215"/>
                  <a:pt x="63" y="218"/>
                </a:cubicBezTo>
                <a:cubicBezTo>
                  <a:pt x="61" y="220"/>
                  <a:pt x="59" y="221"/>
                  <a:pt x="56" y="221"/>
                </a:cubicBezTo>
                <a:cubicBezTo>
                  <a:pt x="53" y="221"/>
                  <a:pt x="50" y="220"/>
                  <a:pt x="48" y="218"/>
                </a:cubicBezTo>
                <a:cubicBezTo>
                  <a:pt x="46" y="215"/>
                  <a:pt x="45" y="213"/>
                  <a:pt x="45" y="210"/>
                </a:cubicBezTo>
                <a:cubicBezTo>
                  <a:pt x="45" y="207"/>
                  <a:pt x="46" y="204"/>
                  <a:pt x="48" y="202"/>
                </a:cubicBezTo>
                <a:cubicBezTo>
                  <a:pt x="50" y="200"/>
                  <a:pt x="53" y="199"/>
                  <a:pt x="56" y="199"/>
                </a:cubicBezTo>
                <a:cubicBezTo>
                  <a:pt x="59" y="199"/>
                  <a:pt x="61" y="200"/>
                  <a:pt x="63" y="202"/>
                </a:cubicBezTo>
                <a:cubicBezTo>
                  <a:pt x="66" y="204"/>
                  <a:pt x="67" y="207"/>
                  <a:pt x="67" y="210"/>
                </a:cubicBezTo>
                <a:close/>
                <a:moveTo>
                  <a:pt x="244" y="220"/>
                </a:moveTo>
                <a:cubicBezTo>
                  <a:pt x="244" y="234"/>
                  <a:pt x="239" y="245"/>
                  <a:pt x="231" y="253"/>
                </a:cubicBezTo>
                <a:cubicBezTo>
                  <a:pt x="223" y="261"/>
                  <a:pt x="211" y="265"/>
                  <a:pt x="198" y="265"/>
                </a:cubicBezTo>
                <a:cubicBezTo>
                  <a:pt x="47" y="265"/>
                  <a:pt x="47" y="265"/>
                  <a:pt x="47" y="265"/>
                </a:cubicBezTo>
                <a:cubicBezTo>
                  <a:pt x="33" y="265"/>
                  <a:pt x="21" y="261"/>
                  <a:pt x="13" y="253"/>
                </a:cubicBezTo>
                <a:cubicBezTo>
                  <a:pt x="5" y="245"/>
                  <a:pt x="0" y="234"/>
                  <a:pt x="0" y="220"/>
                </a:cubicBezTo>
                <a:cubicBezTo>
                  <a:pt x="0" y="213"/>
                  <a:pt x="1" y="205"/>
                  <a:pt x="1" y="198"/>
                </a:cubicBezTo>
                <a:cubicBezTo>
                  <a:pt x="2" y="191"/>
                  <a:pt x="3" y="183"/>
                  <a:pt x="5" y="174"/>
                </a:cubicBezTo>
                <a:cubicBezTo>
                  <a:pt x="8" y="165"/>
                  <a:pt x="10" y="158"/>
                  <a:pt x="14" y="151"/>
                </a:cubicBezTo>
                <a:cubicBezTo>
                  <a:pt x="17" y="144"/>
                  <a:pt x="22" y="138"/>
                  <a:pt x="28" y="133"/>
                </a:cubicBezTo>
                <a:cubicBezTo>
                  <a:pt x="34" y="128"/>
                  <a:pt x="41" y="125"/>
                  <a:pt x="48" y="123"/>
                </a:cubicBezTo>
                <a:cubicBezTo>
                  <a:pt x="46" y="129"/>
                  <a:pt x="45" y="136"/>
                  <a:pt x="45" y="144"/>
                </a:cubicBezTo>
                <a:cubicBezTo>
                  <a:pt x="45" y="179"/>
                  <a:pt x="45" y="179"/>
                  <a:pt x="45" y="179"/>
                </a:cubicBezTo>
                <a:cubicBezTo>
                  <a:pt x="38" y="181"/>
                  <a:pt x="33" y="185"/>
                  <a:pt x="29" y="191"/>
                </a:cubicBezTo>
                <a:cubicBezTo>
                  <a:pt x="25" y="196"/>
                  <a:pt x="23" y="203"/>
                  <a:pt x="23" y="210"/>
                </a:cubicBezTo>
                <a:cubicBezTo>
                  <a:pt x="23" y="219"/>
                  <a:pt x="26" y="227"/>
                  <a:pt x="32" y="233"/>
                </a:cubicBezTo>
                <a:cubicBezTo>
                  <a:pt x="39" y="240"/>
                  <a:pt x="46" y="243"/>
                  <a:pt x="56" y="243"/>
                </a:cubicBezTo>
                <a:cubicBezTo>
                  <a:pt x="65" y="243"/>
                  <a:pt x="73" y="240"/>
                  <a:pt x="79" y="233"/>
                </a:cubicBezTo>
                <a:cubicBezTo>
                  <a:pt x="86" y="227"/>
                  <a:pt x="89" y="219"/>
                  <a:pt x="89" y="210"/>
                </a:cubicBezTo>
                <a:cubicBezTo>
                  <a:pt x="89" y="203"/>
                  <a:pt x="87" y="196"/>
                  <a:pt x="83" y="191"/>
                </a:cubicBezTo>
                <a:cubicBezTo>
                  <a:pt x="79" y="185"/>
                  <a:pt x="73" y="181"/>
                  <a:pt x="67" y="179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7" y="136"/>
                  <a:pt x="68" y="131"/>
                  <a:pt x="71" y="127"/>
                </a:cubicBezTo>
                <a:cubicBezTo>
                  <a:pt x="86" y="139"/>
                  <a:pt x="103" y="145"/>
                  <a:pt x="122" y="145"/>
                </a:cubicBezTo>
                <a:cubicBezTo>
                  <a:pt x="141" y="145"/>
                  <a:pt x="158" y="139"/>
                  <a:pt x="173" y="127"/>
                </a:cubicBezTo>
                <a:cubicBezTo>
                  <a:pt x="176" y="131"/>
                  <a:pt x="177" y="136"/>
                  <a:pt x="177" y="144"/>
                </a:cubicBezTo>
                <a:cubicBezTo>
                  <a:pt x="177" y="155"/>
                  <a:pt x="177" y="155"/>
                  <a:pt x="177" y="155"/>
                </a:cubicBezTo>
                <a:cubicBezTo>
                  <a:pt x="165" y="155"/>
                  <a:pt x="155" y="159"/>
                  <a:pt x="146" y="168"/>
                </a:cubicBezTo>
                <a:cubicBezTo>
                  <a:pt x="137" y="176"/>
                  <a:pt x="133" y="187"/>
                  <a:pt x="133" y="199"/>
                </a:cubicBezTo>
                <a:cubicBezTo>
                  <a:pt x="133" y="214"/>
                  <a:pt x="133" y="214"/>
                  <a:pt x="133" y="214"/>
                </a:cubicBezTo>
                <a:cubicBezTo>
                  <a:pt x="129" y="218"/>
                  <a:pt x="128" y="222"/>
                  <a:pt x="128" y="226"/>
                </a:cubicBezTo>
                <a:cubicBezTo>
                  <a:pt x="128" y="231"/>
                  <a:pt x="129" y="235"/>
                  <a:pt x="132" y="238"/>
                </a:cubicBezTo>
                <a:cubicBezTo>
                  <a:pt x="136" y="241"/>
                  <a:pt x="140" y="243"/>
                  <a:pt x="144" y="243"/>
                </a:cubicBezTo>
                <a:cubicBezTo>
                  <a:pt x="149" y="243"/>
                  <a:pt x="153" y="241"/>
                  <a:pt x="156" y="238"/>
                </a:cubicBezTo>
                <a:cubicBezTo>
                  <a:pt x="159" y="235"/>
                  <a:pt x="161" y="231"/>
                  <a:pt x="161" y="226"/>
                </a:cubicBezTo>
                <a:cubicBezTo>
                  <a:pt x="161" y="222"/>
                  <a:pt x="159" y="218"/>
                  <a:pt x="155" y="214"/>
                </a:cubicBezTo>
                <a:cubicBezTo>
                  <a:pt x="155" y="199"/>
                  <a:pt x="155" y="199"/>
                  <a:pt x="155" y="199"/>
                </a:cubicBezTo>
                <a:cubicBezTo>
                  <a:pt x="155" y="193"/>
                  <a:pt x="157" y="188"/>
                  <a:pt x="162" y="183"/>
                </a:cubicBezTo>
                <a:cubicBezTo>
                  <a:pt x="166" y="179"/>
                  <a:pt x="171" y="177"/>
                  <a:pt x="177" y="177"/>
                </a:cubicBezTo>
                <a:cubicBezTo>
                  <a:pt x="183" y="177"/>
                  <a:pt x="189" y="179"/>
                  <a:pt x="193" y="183"/>
                </a:cubicBezTo>
                <a:cubicBezTo>
                  <a:pt x="197" y="188"/>
                  <a:pt x="199" y="193"/>
                  <a:pt x="199" y="199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6" y="218"/>
                  <a:pt x="194" y="222"/>
                  <a:pt x="194" y="226"/>
                </a:cubicBezTo>
                <a:cubicBezTo>
                  <a:pt x="194" y="231"/>
                  <a:pt x="196" y="235"/>
                  <a:pt x="199" y="238"/>
                </a:cubicBezTo>
                <a:cubicBezTo>
                  <a:pt x="202" y="241"/>
                  <a:pt x="206" y="243"/>
                  <a:pt x="211" y="243"/>
                </a:cubicBezTo>
                <a:cubicBezTo>
                  <a:pt x="215" y="243"/>
                  <a:pt x="219" y="241"/>
                  <a:pt x="222" y="238"/>
                </a:cubicBezTo>
                <a:cubicBezTo>
                  <a:pt x="225" y="235"/>
                  <a:pt x="227" y="231"/>
                  <a:pt x="227" y="226"/>
                </a:cubicBezTo>
                <a:cubicBezTo>
                  <a:pt x="227" y="222"/>
                  <a:pt x="225" y="218"/>
                  <a:pt x="222" y="214"/>
                </a:cubicBezTo>
                <a:cubicBezTo>
                  <a:pt x="222" y="199"/>
                  <a:pt x="222" y="199"/>
                  <a:pt x="222" y="199"/>
                </a:cubicBezTo>
                <a:cubicBezTo>
                  <a:pt x="222" y="191"/>
                  <a:pt x="220" y="184"/>
                  <a:pt x="216" y="177"/>
                </a:cubicBezTo>
                <a:cubicBezTo>
                  <a:pt x="212" y="170"/>
                  <a:pt x="206" y="165"/>
                  <a:pt x="199" y="161"/>
                </a:cubicBezTo>
                <a:cubicBezTo>
                  <a:pt x="199" y="159"/>
                  <a:pt x="199" y="157"/>
                  <a:pt x="200" y="153"/>
                </a:cubicBezTo>
                <a:cubicBezTo>
                  <a:pt x="200" y="150"/>
                  <a:pt x="200" y="147"/>
                  <a:pt x="200" y="145"/>
                </a:cubicBezTo>
                <a:cubicBezTo>
                  <a:pt x="199" y="143"/>
                  <a:pt x="199" y="141"/>
                  <a:pt x="199" y="138"/>
                </a:cubicBezTo>
                <a:cubicBezTo>
                  <a:pt x="199" y="135"/>
                  <a:pt x="198" y="132"/>
                  <a:pt x="198" y="130"/>
                </a:cubicBezTo>
                <a:cubicBezTo>
                  <a:pt x="197" y="127"/>
                  <a:pt x="197" y="125"/>
                  <a:pt x="196" y="123"/>
                </a:cubicBezTo>
                <a:cubicBezTo>
                  <a:pt x="203" y="125"/>
                  <a:pt x="210" y="128"/>
                  <a:pt x="216" y="133"/>
                </a:cubicBezTo>
                <a:cubicBezTo>
                  <a:pt x="222" y="138"/>
                  <a:pt x="227" y="144"/>
                  <a:pt x="230" y="151"/>
                </a:cubicBezTo>
                <a:cubicBezTo>
                  <a:pt x="234" y="158"/>
                  <a:pt x="236" y="165"/>
                  <a:pt x="239" y="174"/>
                </a:cubicBezTo>
                <a:cubicBezTo>
                  <a:pt x="241" y="183"/>
                  <a:pt x="242" y="191"/>
                  <a:pt x="243" y="198"/>
                </a:cubicBezTo>
                <a:cubicBezTo>
                  <a:pt x="243" y="205"/>
                  <a:pt x="244" y="213"/>
                  <a:pt x="244" y="220"/>
                </a:cubicBezTo>
                <a:close/>
                <a:moveTo>
                  <a:pt x="188" y="66"/>
                </a:moveTo>
                <a:cubicBezTo>
                  <a:pt x="188" y="84"/>
                  <a:pt x="182" y="100"/>
                  <a:pt x="169" y="113"/>
                </a:cubicBezTo>
                <a:cubicBezTo>
                  <a:pt x="156" y="126"/>
                  <a:pt x="140" y="132"/>
                  <a:pt x="122" y="132"/>
                </a:cubicBezTo>
                <a:cubicBezTo>
                  <a:pt x="104" y="132"/>
                  <a:pt x="88" y="126"/>
                  <a:pt x="75" y="113"/>
                </a:cubicBezTo>
                <a:cubicBezTo>
                  <a:pt x="62" y="100"/>
                  <a:pt x="56" y="84"/>
                  <a:pt x="56" y="66"/>
                </a:cubicBezTo>
                <a:cubicBezTo>
                  <a:pt x="56" y="48"/>
                  <a:pt x="62" y="32"/>
                  <a:pt x="75" y="19"/>
                </a:cubicBezTo>
                <a:cubicBezTo>
                  <a:pt x="88" y="6"/>
                  <a:pt x="104" y="0"/>
                  <a:pt x="122" y="0"/>
                </a:cubicBezTo>
                <a:cubicBezTo>
                  <a:pt x="140" y="0"/>
                  <a:pt x="156" y="6"/>
                  <a:pt x="169" y="19"/>
                </a:cubicBezTo>
                <a:cubicBezTo>
                  <a:pt x="182" y="32"/>
                  <a:pt x="188" y="48"/>
                  <a:pt x="188" y="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65" name="Group 57">
            <a:extLst>
              <a:ext uri="{FF2B5EF4-FFF2-40B4-BE49-F238E27FC236}">
                <a16:creationId xmlns:a16="http://schemas.microsoft.com/office/drawing/2014/main" id="{740603C8-1B78-314E-8CB5-CFACA4A9A283}"/>
              </a:ext>
            </a:extLst>
          </p:cNvPr>
          <p:cNvGrpSpPr/>
          <p:nvPr/>
        </p:nvGrpSpPr>
        <p:grpSpPr>
          <a:xfrm>
            <a:off x="10196355" y="6088147"/>
            <a:ext cx="650255" cy="651558"/>
            <a:chOff x="8164513" y="1130300"/>
            <a:chExt cx="552450" cy="709613"/>
          </a:xfrm>
          <a:solidFill>
            <a:schemeClr val="tx2"/>
          </a:solidFill>
        </p:grpSpPr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172EEE72-0242-4E49-8E58-40B0F79F2B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9913" y="1130300"/>
              <a:ext cx="504825" cy="334963"/>
            </a:xfrm>
            <a:custGeom>
              <a:avLst/>
              <a:gdLst/>
              <a:ahLst/>
              <a:cxnLst>
                <a:cxn ang="0">
                  <a:pos x="166" y="111"/>
                </a:cxn>
                <a:cxn ang="0">
                  <a:pos x="89" y="117"/>
                </a:cxn>
                <a:cxn ang="0">
                  <a:pos x="11" y="111"/>
                </a:cxn>
                <a:cxn ang="0">
                  <a:pos x="7" y="111"/>
                </a:cxn>
                <a:cxn ang="0">
                  <a:pos x="7" y="107"/>
                </a:cxn>
                <a:cxn ang="0">
                  <a:pos x="2" y="50"/>
                </a:cxn>
                <a:cxn ang="0">
                  <a:pos x="16" y="28"/>
                </a:cxn>
                <a:cxn ang="0">
                  <a:pos x="50" y="7"/>
                </a:cxn>
                <a:cxn ang="0">
                  <a:pos x="89" y="1"/>
                </a:cxn>
                <a:cxn ang="0">
                  <a:pos x="127" y="7"/>
                </a:cxn>
                <a:cxn ang="0">
                  <a:pos x="161" y="28"/>
                </a:cxn>
                <a:cxn ang="0">
                  <a:pos x="175" y="50"/>
                </a:cxn>
                <a:cxn ang="0">
                  <a:pos x="170" y="107"/>
                </a:cxn>
                <a:cxn ang="0">
                  <a:pos x="170" y="111"/>
                </a:cxn>
                <a:cxn ang="0">
                  <a:pos x="166" y="111"/>
                </a:cxn>
                <a:cxn ang="0">
                  <a:pos x="15" y="102"/>
                </a:cxn>
                <a:cxn ang="0">
                  <a:pos x="88" y="111"/>
                </a:cxn>
                <a:cxn ang="0">
                  <a:pos x="162" y="102"/>
                </a:cxn>
                <a:cxn ang="0">
                  <a:pos x="166" y="51"/>
                </a:cxn>
                <a:cxn ang="0">
                  <a:pos x="155" y="34"/>
                </a:cxn>
                <a:cxn ang="0">
                  <a:pos x="123" y="15"/>
                </a:cxn>
                <a:cxn ang="0">
                  <a:pos x="89" y="10"/>
                </a:cxn>
                <a:cxn ang="0">
                  <a:pos x="88" y="10"/>
                </a:cxn>
                <a:cxn ang="0">
                  <a:pos x="54" y="15"/>
                </a:cxn>
                <a:cxn ang="0">
                  <a:pos x="22" y="34"/>
                </a:cxn>
                <a:cxn ang="0">
                  <a:pos x="11" y="51"/>
                </a:cxn>
                <a:cxn ang="0">
                  <a:pos x="15" y="102"/>
                </a:cxn>
              </a:cxnLst>
              <a:rect l="0" t="0" r="r" b="b"/>
              <a:pathLst>
                <a:path w="177" h="117">
                  <a:moveTo>
                    <a:pt x="166" y="111"/>
                  </a:moveTo>
                  <a:cubicBezTo>
                    <a:pt x="89" y="117"/>
                    <a:pt x="89" y="117"/>
                    <a:pt x="89" y="117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7"/>
                    <a:pt x="0" y="67"/>
                    <a:pt x="2" y="50"/>
                  </a:cubicBezTo>
                  <a:cubicBezTo>
                    <a:pt x="2" y="42"/>
                    <a:pt x="8" y="34"/>
                    <a:pt x="16" y="28"/>
                  </a:cubicBezTo>
                  <a:cubicBezTo>
                    <a:pt x="26" y="19"/>
                    <a:pt x="40" y="11"/>
                    <a:pt x="50" y="7"/>
                  </a:cubicBezTo>
                  <a:cubicBezTo>
                    <a:pt x="67" y="0"/>
                    <a:pt x="86" y="1"/>
                    <a:pt x="89" y="1"/>
                  </a:cubicBezTo>
                  <a:cubicBezTo>
                    <a:pt x="91" y="1"/>
                    <a:pt x="110" y="0"/>
                    <a:pt x="127" y="7"/>
                  </a:cubicBezTo>
                  <a:cubicBezTo>
                    <a:pt x="137" y="11"/>
                    <a:pt x="151" y="19"/>
                    <a:pt x="161" y="28"/>
                  </a:cubicBezTo>
                  <a:cubicBezTo>
                    <a:pt x="169" y="34"/>
                    <a:pt x="175" y="42"/>
                    <a:pt x="175" y="50"/>
                  </a:cubicBezTo>
                  <a:cubicBezTo>
                    <a:pt x="177" y="67"/>
                    <a:pt x="170" y="107"/>
                    <a:pt x="170" y="107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6" y="111"/>
                    <a:pt x="166" y="111"/>
                    <a:pt x="166" y="111"/>
                  </a:cubicBezTo>
                  <a:close/>
                  <a:moveTo>
                    <a:pt x="15" y="102"/>
                  </a:moveTo>
                  <a:cubicBezTo>
                    <a:pt x="88" y="111"/>
                    <a:pt x="88" y="111"/>
                    <a:pt x="88" y="111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4" y="92"/>
                    <a:pt x="167" y="64"/>
                    <a:pt x="166" y="51"/>
                  </a:cubicBezTo>
                  <a:cubicBezTo>
                    <a:pt x="166" y="46"/>
                    <a:pt x="162" y="40"/>
                    <a:pt x="155" y="34"/>
                  </a:cubicBezTo>
                  <a:cubicBezTo>
                    <a:pt x="146" y="26"/>
                    <a:pt x="133" y="19"/>
                    <a:pt x="123" y="15"/>
                  </a:cubicBezTo>
                  <a:cubicBezTo>
                    <a:pt x="108" y="9"/>
                    <a:pt x="89" y="10"/>
                    <a:pt x="89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69" y="9"/>
                    <a:pt x="54" y="15"/>
                  </a:cubicBezTo>
                  <a:cubicBezTo>
                    <a:pt x="44" y="19"/>
                    <a:pt x="31" y="26"/>
                    <a:pt x="22" y="34"/>
                  </a:cubicBezTo>
                  <a:cubicBezTo>
                    <a:pt x="16" y="40"/>
                    <a:pt x="11" y="46"/>
                    <a:pt x="11" y="51"/>
                  </a:cubicBezTo>
                  <a:cubicBezTo>
                    <a:pt x="10" y="64"/>
                    <a:pt x="14" y="92"/>
                    <a:pt x="15" y="1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5FA4973B-55BD-314C-9284-0C5BFFBF6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4513" y="1408113"/>
              <a:ext cx="552450" cy="431800"/>
            </a:xfrm>
            <a:custGeom>
              <a:avLst/>
              <a:gdLst/>
              <a:ahLst/>
              <a:cxnLst>
                <a:cxn ang="0">
                  <a:pos x="175" y="15"/>
                </a:cxn>
                <a:cxn ang="0">
                  <a:pos x="19" y="15"/>
                </a:cxn>
                <a:cxn ang="0">
                  <a:pos x="17" y="14"/>
                </a:cxn>
                <a:cxn ang="0">
                  <a:pos x="10" y="25"/>
                </a:cxn>
                <a:cxn ang="0">
                  <a:pos x="12" y="46"/>
                </a:cxn>
                <a:cxn ang="0">
                  <a:pos x="20" y="58"/>
                </a:cxn>
                <a:cxn ang="0">
                  <a:pos x="28" y="63"/>
                </a:cxn>
                <a:cxn ang="0">
                  <a:pos x="31" y="64"/>
                </a:cxn>
                <a:cxn ang="0">
                  <a:pos x="32" y="67"/>
                </a:cxn>
                <a:cxn ang="0">
                  <a:pos x="49" y="117"/>
                </a:cxn>
                <a:cxn ang="0">
                  <a:pos x="51" y="119"/>
                </a:cxn>
                <a:cxn ang="0">
                  <a:pos x="97" y="142"/>
                </a:cxn>
                <a:cxn ang="0">
                  <a:pos x="143" y="119"/>
                </a:cxn>
                <a:cxn ang="0">
                  <a:pos x="145" y="117"/>
                </a:cxn>
                <a:cxn ang="0">
                  <a:pos x="162" y="67"/>
                </a:cxn>
                <a:cxn ang="0">
                  <a:pos x="163" y="64"/>
                </a:cxn>
                <a:cxn ang="0">
                  <a:pos x="166" y="63"/>
                </a:cxn>
                <a:cxn ang="0">
                  <a:pos x="174" y="58"/>
                </a:cxn>
                <a:cxn ang="0">
                  <a:pos x="182" y="46"/>
                </a:cxn>
                <a:cxn ang="0">
                  <a:pos x="184" y="25"/>
                </a:cxn>
                <a:cxn ang="0">
                  <a:pos x="177" y="14"/>
                </a:cxn>
                <a:cxn ang="0">
                  <a:pos x="175" y="15"/>
                </a:cxn>
                <a:cxn ang="0">
                  <a:pos x="20" y="6"/>
                </a:cxn>
                <a:cxn ang="0">
                  <a:pos x="174" y="6"/>
                </a:cxn>
                <a:cxn ang="0">
                  <a:pos x="193" y="25"/>
                </a:cxn>
                <a:cxn ang="0">
                  <a:pos x="190" y="49"/>
                </a:cxn>
                <a:cxn ang="0">
                  <a:pos x="180" y="65"/>
                </a:cxn>
                <a:cxn ang="0">
                  <a:pos x="171" y="71"/>
                </a:cxn>
                <a:cxn ang="0">
                  <a:pos x="151" y="123"/>
                </a:cxn>
                <a:cxn ang="0">
                  <a:pos x="150" y="125"/>
                </a:cxn>
                <a:cxn ang="0">
                  <a:pos x="97" y="151"/>
                </a:cxn>
                <a:cxn ang="0">
                  <a:pos x="44" y="125"/>
                </a:cxn>
                <a:cxn ang="0">
                  <a:pos x="43" y="123"/>
                </a:cxn>
                <a:cxn ang="0">
                  <a:pos x="23" y="71"/>
                </a:cxn>
                <a:cxn ang="0">
                  <a:pos x="14" y="65"/>
                </a:cxn>
                <a:cxn ang="0">
                  <a:pos x="4" y="49"/>
                </a:cxn>
                <a:cxn ang="0">
                  <a:pos x="1" y="25"/>
                </a:cxn>
                <a:cxn ang="0">
                  <a:pos x="20" y="6"/>
                </a:cxn>
              </a:cxnLst>
              <a:rect l="0" t="0" r="r" b="b"/>
              <a:pathLst>
                <a:path w="194" h="151">
                  <a:moveTo>
                    <a:pt x="175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0" y="11"/>
                    <a:pt x="10" y="25"/>
                  </a:cubicBezTo>
                  <a:cubicBezTo>
                    <a:pt x="9" y="34"/>
                    <a:pt x="10" y="41"/>
                    <a:pt x="12" y="46"/>
                  </a:cubicBezTo>
                  <a:cubicBezTo>
                    <a:pt x="14" y="52"/>
                    <a:pt x="17" y="56"/>
                    <a:pt x="20" y="58"/>
                  </a:cubicBezTo>
                  <a:cubicBezTo>
                    <a:pt x="25" y="62"/>
                    <a:pt x="28" y="63"/>
                    <a:pt x="28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4" y="100"/>
                    <a:pt x="49" y="117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65" y="135"/>
                    <a:pt x="71" y="142"/>
                    <a:pt x="97" y="142"/>
                  </a:cubicBezTo>
                  <a:cubicBezTo>
                    <a:pt x="123" y="142"/>
                    <a:pt x="129" y="135"/>
                    <a:pt x="143" y="119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60" y="100"/>
                    <a:pt x="162" y="67"/>
                    <a:pt x="162" y="67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6" y="63"/>
                    <a:pt x="166" y="63"/>
                    <a:pt x="166" y="63"/>
                  </a:cubicBezTo>
                  <a:cubicBezTo>
                    <a:pt x="166" y="63"/>
                    <a:pt x="169" y="62"/>
                    <a:pt x="174" y="58"/>
                  </a:cubicBezTo>
                  <a:cubicBezTo>
                    <a:pt x="177" y="56"/>
                    <a:pt x="180" y="52"/>
                    <a:pt x="182" y="46"/>
                  </a:cubicBezTo>
                  <a:cubicBezTo>
                    <a:pt x="184" y="41"/>
                    <a:pt x="185" y="34"/>
                    <a:pt x="184" y="25"/>
                  </a:cubicBezTo>
                  <a:cubicBezTo>
                    <a:pt x="184" y="11"/>
                    <a:pt x="177" y="14"/>
                    <a:pt x="177" y="14"/>
                  </a:cubicBezTo>
                  <a:cubicBezTo>
                    <a:pt x="175" y="15"/>
                    <a:pt x="175" y="15"/>
                    <a:pt x="175" y="15"/>
                  </a:cubicBezTo>
                  <a:close/>
                  <a:moveTo>
                    <a:pt x="20" y="6"/>
                  </a:moveTo>
                  <a:cubicBezTo>
                    <a:pt x="174" y="6"/>
                    <a:pt x="174" y="6"/>
                    <a:pt x="174" y="6"/>
                  </a:cubicBezTo>
                  <a:cubicBezTo>
                    <a:pt x="179" y="4"/>
                    <a:pt x="193" y="0"/>
                    <a:pt x="193" y="25"/>
                  </a:cubicBezTo>
                  <a:cubicBezTo>
                    <a:pt x="194" y="35"/>
                    <a:pt x="192" y="42"/>
                    <a:pt x="190" y="49"/>
                  </a:cubicBezTo>
                  <a:cubicBezTo>
                    <a:pt x="188" y="57"/>
                    <a:pt x="184" y="62"/>
                    <a:pt x="180" y="65"/>
                  </a:cubicBezTo>
                  <a:cubicBezTo>
                    <a:pt x="176" y="68"/>
                    <a:pt x="173" y="70"/>
                    <a:pt x="171" y="71"/>
                  </a:cubicBezTo>
                  <a:cubicBezTo>
                    <a:pt x="170" y="80"/>
                    <a:pt x="165" y="107"/>
                    <a:pt x="151" y="123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34" y="143"/>
                    <a:pt x="127" y="151"/>
                    <a:pt x="97" y="151"/>
                  </a:cubicBezTo>
                  <a:cubicBezTo>
                    <a:pt x="67" y="151"/>
                    <a:pt x="60" y="143"/>
                    <a:pt x="44" y="125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29" y="107"/>
                    <a:pt x="24" y="80"/>
                    <a:pt x="23" y="71"/>
                  </a:cubicBezTo>
                  <a:cubicBezTo>
                    <a:pt x="21" y="70"/>
                    <a:pt x="18" y="68"/>
                    <a:pt x="14" y="65"/>
                  </a:cubicBezTo>
                  <a:cubicBezTo>
                    <a:pt x="11" y="62"/>
                    <a:pt x="6" y="57"/>
                    <a:pt x="4" y="49"/>
                  </a:cubicBezTo>
                  <a:cubicBezTo>
                    <a:pt x="2" y="42"/>
                    <a:pt x="0" y="35"/>
                    <a:pt x="1" y="25"/>
                  </a:cubicBezTo>
                  <a:cubicBezTo>
                    <a:pt x="1" y="0"/>
                    <a:pt x="15" y="4"/>
                    <a:pt x="2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64B9E376-DB3E-C24E-9639-3B9CA9CAB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263" y="1412875"/>
              <a:ext cx="495300" cy="157163"/>
            </a:xfrm>
            <a:custGeom>
              <a:avLst/>
              <a:gdLst/>
              <a:ahLst/>
              <a:cxnLst>
                <a:cxn ang="0">
                  <a:pos x="87" y="23"/>
                </a:cxn>
                <a:cxn ang="0">
                  <a:pos x="71" y="48"/>
                </a:cxn>
                <a:cxn ang="0">
                  <a:pos x="23" y="50"/>
                </a:cxn>
                <a:cxn ang="0">
                  <a:pos x="13" y="22"/>
                </a:cxn>
                <a:cxn ang="0">
                  <a:pos x="4" y="13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69" y="2"/>
                </a:cxn>
                <a:cxn ang="0">
                  <a:pos x="81" y="6"/>
                </a:cxn>
                <a:cxn ang="0">
                  <a:pos x="87" y="9"/>
                </a:cxn>
                <a:cxn ang="0">
                  <a:pos x="93" y="6"/>
                </a:cxn>
                <a:cxn ang="0">
                  <a:pos x="105" y="2"/>
                </a:cxn>
                <a:cxn ang="0">
                  <a:pos x="158" y="3"/>
                </a:cxn>
                <a:cxn ang="0">
                  <a:pos x="168" y="0"/>
                </a:cxn>
                <a:cxn ang="0">
                  <a:pos x="169" y="13"/>
                </a:cxn>
                <a:cxn ang="0">
                  <a:pos x="160" y="22"/>
                </a:cxn>
                <a:cxn ang="0">
                  <a:pos x="150" y="50"/>
                </a:cxn>
                <a:cxn ang="0">
                  <a:pos x="103" y="48"/>
                </a:cxn>
                <a:cxn ang="0">
                  <a:pos x="87" y="23"/>
                </a:cxn>
              </a:cxnLst>
              <a:rect l="0" t="0" r="r" b="b"/>
              <a:pathLst>
                <a:path w="174" h="55">
                  <a:moveTo>
                    <a:pt x="87" y="23"/>
                  </a:moveTo>
                  <a:cubicBezTo>
                    <a:pt x="81" y="24"/>
                    <a:pt x="77" y="41"/>
                    <a:pt x="71" y="48"/>
                  </a:cubicBezTo>
                  <a:cubicBezTo>
                    <a:pt x="65" y="55"/>
                    <a:pt x="31" y="54"/>
                    <a:pt x="23" y="50"/>
                  </a:cubicBezTo>
                  <a:cubicBezTo>
                    <a:pt x="15" y="46"/>
                    <a:pt x="17" y="34"/>
                    <a:pt x="13" y="22"/>
                  </a:cubicBezTo>
                  <a:cubicBezTo>
                    <a:pt x="9" y="9"/>
                    <a:pt x="8" y="18"/>
                    <a:pt x="4" y="13"/>
                  </a:cubicBezTo>
                  <a:cubicBezTo>
                    <a:pt x="0" y="7"/>
                    <a:pt x="5" y="0"/>
                    <a:pt x="5" y="0"/>
                  </a:cubicBezTo>
                  <a:cubicBezTo>
                    <a:pt x="5" y="0"/>
                    <a:pt x="7" y="3"/>
                    <a:pt x="15" y="3"/>
                  </a:cubicBezTo>
                  <a:cubicBezTo>
                    <a:pt x="24" y="2"/>
                    <a:pt x="62" y="2"/>
                    <a:pt x="69" y="2"/>
                  </a:cubicBezTo>
                  <a:cubicBezTo>
                    <a:pt x="75" y="2"/>
                    <a:pt x="78" y="3"/>
                    <a:pt x="81" y="6"/>
                  </a:cubicBezTo>
                  <a:cubicBezTo>
                    <a:pt x="83" y="9"/>
                    <a:pt x="85" y="9"/>
                    <a:pt x="87" y="9"/>
                  </a:cubicBezTo>
                  <a:cubicBezTo>
                    <a:pt x="89" y="9"/>
                    <a:pt x="90" y="9"/>
                    <a:pt x="93" y="6"/>
                  </a:cubicBezTo>
                  <a:cubicBezTo>
                    <a:pt x="95" y="3"/>
                    <a:pt x="98" y="2"/>
                    <a:pt x="105" y="2"/>
                  </a:cubicBezTo>
                  <a:cubicBezTo>
                    <a:pt x="112" y="2"/>
                    <a:pt x="149" y="2"/>
                    <a:pt x="158" y="3"/>
                  </a:cubicBezTo>
                  <a:cubicBezTo>
                    <a:pt x="166" y="3"/>
                    <a:pt x="168" y="0"/>
                    <a:pt x="168" y="0"/>
                  </a:cubicBezTo>
                  <a:cubicBezTo>
                    <a:pt x="168" y="0"/>
                    <a:pt x="174" y="7"/>
                    <a:pt x="169" y="13"/>
                  </a:cubicBezTo>
                  <a:cubicBezTo>
                    <a:pt x="165" y="18"/>
                    <a:pt x="164" y="9"/>
                    <a:pt x="160" y="22"/>
                  </a:cubicBezTo>
                  <a:cubicBezTo>
                    <a:pt x="156" y="34"/>
                    <a:pt x="158" y="46"/>
                    <a:pt x="150" y="50"/>
                  </a:cubicBezTo>
                  <a:cubicBezTo>
                    <a:pt x="142" y="54"/>
                    <a:pt x="109" y="55"/>
                    <a:pt x="103" y="48"/>
                  </a:cubicBezTo>
                  <a:cubicBezTo>
                    <a:pt x="96" y="41"/>
                    <a:pt x="93" y="24"/>
                    <a:pt x="8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A6DDD28E-D56E-1645-BB38-BBF44C1DC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2775" y="1241425"/>
              <a:ext cx="412750" cy="168275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0" y="36"/>
                </a:cxn>
                <a:cxn ang="0">
                  <a:pos x="21" y="30"/>
                </a:cxn>
                <a:cxn ang="0">
                  <a:pos x="42" y="25"/>
                </a:cxn>
                <a:cxn ang="0">
                  <a:pos x="74" y="23"/>
                </a:cxn>
                <a:cxn ang="0">
                  <a:pos x="78" y="23"/>
                </a:cxn>
                <a:cxn ang="0">
                  <a:pos x="79" y="24"/>
                </a:cxn>
                <a:cxn ang="0">
                  <a:pos x="79" y="24"/>
                </a:cxn>
                <a:cxn ang="0">
                  <a:pos x="76" y="31"/>
                </a:cxn>
                <a:cxn ang="0">
                  <a:pos x="110" y="22"/>
                </a:cxn>
                <a:cxn ang="0">
                  <a:pos x="132" y="6"/>
                </a:cxn>
                <a:cxn ang="0">
                  <a:pos x="136" y="0"/>
                </a:cxn>
                <a:cxn ang="0">
                  <a:pos x="136" y="6"/>
                </a:cxn>
                <a:cxn ang="0">
                  <a:pos x="145" y="46"/>
                </a:cxn>
                <a:cxn ang="0">
                  <a:pos x="141" y="55"/>
                </a:cxn>
                <a:cxn ang="0">
                  <a:pos x="132" y="11"/>
                </a:cxn>
                <a:cxn ang="0">
                  <a:pos x="132" y="10"/>
                </a:cxn>
                <a:cxn ang="0">
                  <a:pos x="132" y="10"/>
                </a:cxn>
                <a:cxn ang="0">
                  <a:pos x="107" y="30"/>
                </a:cxn>
                <a:cxn ang="0">
                  <a:pos x="69" y="40"/>
                </a:cxn>
                <a:cxn ang="0">
                  <a:pos x="62" y="38"/>
                </a:cxn>
                <a:cxn ang="0">
                  <a:pos x="65" y="31"/>
                </a:cxn>
                <a:cxn ang="0">
                  <a:pos x="39" y="33"/>
                </a:cxn>
                <a:cxn ang="0">
                  <a:pos x="18" y="38"/>
                </a:cxn>
                <a:cxn ang="0">
                  <a:pos x="8" y="44"/>
                </a:cxn>
                <a:cxn ang="0">
                  <a:pos x="4" y="55"/>
                </a:cxn>
                <a:cxn ang="0">
                  <a:pos x="0" y="59"/>
                </a:cxn>
                <a:cxn ang="0">
                  <a:pos x="68" y="31"/>
                </a:cxn>
                <a:cxn ang="0">
                  <a:pos x="67" y="31"/>
                </a:cxn>
                <a:cxn ang="0">
                  <a:pos x="68" y="31"/>
                </a:cxn>
                <a:cxn ang="0">
                  <a:pos x="68" y="31"/>
                </a:cxn>
                <a:cxn ang="0">
                  <a:pos x="75" y="31"/>
                </a:cxn>
                <a:cxn ang="0">
                  <a:pos x="74" y="31"/>
                </a:cxn>
                <a:cxn ang="0">
                  <a:pos x="74" y="31"/>
                </a:cxn>
                <a:cxn ang="0">
                  <a:pos x="74" y="31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4" y="31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133" y="8"/>
                </a:cxn>
                <a:cxn ang="0">
                  <a:pos x="133" y="9"/>
                </a:cxn>
                <a:cxn ang="0">
                  <a:pos x="133" y="8"/>
                </a:cxn>
              </a:cxnLst>
              <a:rect l="0" t="0" r="r" b="b"/>
              <a:pathLst>
                <a:path w="145" h="59">
                  <a:moveTo>
                    <a:pt x="0" y="59"/>
                  </a:moveTo>
                  <a:cubicBezTo>
                    <a:pt x="0" y="59"/>
                    <a:pt x="3" y="44"/>
                    <a:pt x="10" y="36"/>
                  </a:cubicBezTo>
                  <a:cubicBezTo>
                    <a:pt x="13" y="34"/>
                    <a:pt x="16" y="32"/>
                    <a:pt x="21" y="30"/>
                  </a:cubicBezTo>
                  <a:cubicBezTo>
                    <a:pt x="26" y="28"/>
                    <a:pt x="33" y="26"/>
                    <a:pt x="42" y="25"/>
                  </a:cubicBezTo>
                  <a:cubicBezTo>
                    <a:pt x="57" y="23"/>
                    <a:pt x="67" y="23"/>
                    <a:pt x="74" y="23"/>
                  </a:cubicBezTo>
                  <a:cubicBezTo>
                    <a:pt x="75" y="23"/>
                    <a:pt x="76" y="23"/>
                    <a:pt x="78" y="23"/>
                  </a:cubicBezTo>
                  <a:cubicBezTo>
                    <a:pt x="78" y="23"/>
                    <a:pt x="79" y="23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8"/>
                    <a:pt x="78" y="30"/>
                    <a:pt x="76" y="31"/>
                  </a:cubicBezTo>
                  <a:cubicBezTo>
                    <a:pt x="85" y="30"/>
                    <a:pt x="98" y="27"/>
                    <a:pt x="110" y="22"/>
                  </a:cubicBezTo>
                  <a:cubicBezTo>
                    <a:pt x="120" y="17"/>
                    <a:pt x="128" y="12"/>
                    <a:pt x="132" y="6"/>
                  </a:cubicBezTo>
                  <a:cubicBezTo>
                    <a:pt x="134" y="2"/>
                    <a:pt x="136" y="0"/>
                    <a:pt x="136" y="0"/>
                  </a:cubicBezTo>
                  <a:cubicBezTo>
                    <a:pt x="137" y="1"/>
                    <a:pt x="137" y="3"/>
                    <a:pt x="136" y="6"/>
                  </a:cubicBezTo>
                  <a:cubicBezTo>
                    <a:pt x="135" y="15"/>
                    <a:pt x="131" y="36"/>
                    <a:pt x="145" y="46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26" y="43"/>
                    <a:pt x="130" y="20"/>
                    <a:pt x="132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27" y="18"/>
                    <a:pt x="118" y="25"/>
                    <a:pt x="107" y="30"/>
                  </a:cubicBezTo>
                  <a:cubicBezTo>
                    <a:pt x="94" y="36"/>
                    <a:pt x="78" y="39"/>
                    <a:pt x="69" y="40"/>
                  </a:cubicBezTo>
                  <a:cubicBezTo>
                    <a:pt x="64" y="40"/>
                    <a:pt x="62" y="39"/>
                    <a:pt x="62" y="38"/>
                  </a:cubicBezTo>
                  <a:cubicBezTo>
                    <a:pt x="62" y="35"/>
                    <a:pt x="63" y="33"/>
                    <a:pt x="65" y="31"/>
                  </a:cubicBezTo>
                  <a:cubicBezTo>
                    <a:pt x="59" y="31"/>
                    <a:pt x="50" y="32"/>
                    <a:pt x="39" y="33"/>
                  </a:cubicBezTo>
                  <a:cubicBezTo>
                    <a:pt x="30" y="35"/>
                    <a:pt x="23" y="36"/>
                    <a:pt x="18" y="38"/>
                  </a:cubicBezTo>
                  <a:cubicBezTo>
                    <a:pt x="14" y="40"/>
                    <a:pt x="11" y="42"/>
                    <a:pt x="8" y="44"/>
                  </a:cubicBezTo>
                  <a:cubicBezTo>
                    <a:pt x="6" y="47"/>
                    <a:pt x="4" y="55"/>
                    <a:pt x="4" y="55"/>
                  </a:cubicBezTo>
                  <a:cubicBezTo>
                    <a:pt x="0" y="59"/>
                    <a:pt x="0" y="59"/>
                    <a:pt x="0" y="59"/>
                  </a:cubicBezTo>
                  <a:close/>
                  <a:moveTo>
                    <a:pt x="68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lose/>
                  <a:moveTo>
                    <a:pt x="75" y="31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lose/>
                  <a:moveTo>
                    <a:pt x="75" y="31"/>
                  </a:moveTo>
                  <a:cubicBezTo>
                    <a:pt x="75" y="31"/>
                    <a:pt x="74" y="31"/>
                    <a:pt x="74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lose/>
                  <a:moveTo>
                    <a:pt x="75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lose/>
                  <a:moveTo>
                    <a:pt x="133" y="8"/>
                  </a:moveTo>
                  <a:cubicBezTo>
                    <a:pt x="133" y="8"/>
                    <a:pt x="133" y="9"/>
                    <a:pt x="133" y="9"/>
                  </a:cubicBezTo>
                  <a:cubicBezTo>
                    <a:pt x="133" y="9"/>
                    <a:pt x="133" y="8"/>
                    <a:pt x="13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6F03328E-89AF-4131-93CD-B22182BF5322}"/>
              </a:ext>
            </a:extLst>
          </p:cNvPr>
          <p:cNvSpPr/>
          <p:nvPr/>
        </p:nvSpPr>
        <p:spPr>
          <a:xfrm>
            <a:off x="9021282" y="1376270"/>
            <a:ext cx="486568" cy="667638"/>
          </a:xfrm>
          <a:prstGeom prst="downArrow">
            <a:avLst/>
          </a:prstGeom>
          <a:solidFill>
            <a:srgbClr val="F5830E"/>
          </a:solidFill>
          <a:ln>
            <a:solidFill>
              <a:srgbClr val="F58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A991BDD-0079-49A4-A6DD-1477DF4A0E1E}"/>
              </a:ext>
            </a:extLst>
          </p:cNvPr>
          <p:cNvSpPr/>
          <p:nvPr/>
        </p:nvSpPr>
        <p:spPr>
          <a:xfrm flipV="1">
            <a:off x="7804010" y="1379413"/>
            <a:ext cx="1344973" cy="162096"/>
          </a:xfrm>
          <a:prstGeom prst="rect">
            <a:avLst/>
          </a:prstGeom>
          <a:solidFill>
            <a:srgbClr val="F5830E"/>
          </a:solidFill>
          <a:ln>
            <a:solidFill>
              <a:srgbClr val="F58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5FDD10FC-877C-4518-8FFF-CCFEE9CE919D}"/>
              </a:ext>
            </a:extLst>
          </p:cNvPr>
          <p:cNvSpPr/>
          <p:nvPr/>
        </p:nvSpPr>
        <p:spPr>
          <a:xfrm>
            <a:off x="1098969" y="1398758"/>
            <a:ext cx="486568" cy="744810"/>
          </a:xfrm>
          <a:prstGeom prst="downArrow">
            <a:avLst/>
          </a:prstGeom>
          <a:solidFill>
            <a:srgbClr val="F5830E"/>
          </a:solidFill>
          <a:ln>
            <a:solidFill>
              <a:srgbClr val="F58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6CF34A3-3287-44F9-80F7-C60E91365AAB}"/>
              </a:ext>
            </a:extLst>
          </p:cNvPr>
          <p:cNvSpPr/>
          <p:nvPr/>
        </p:nvSpPr>
        <p:spPr>
          <a:xfrm>
            <a:off x="1463837" y="1380261"/>
            <a:ext cx="1344973" cy="162096"/>
          </a:xfrm>
          <a:prstGeom prst="rect">
            <a:avLst/>
          </a:prstGeom>
          <a:solidFill>
            <a:srgbClr val="F5830E"/>
          </a:solidFill>
          <a:ln>
            <a:solidFill>
              <a:srgbClr val="F58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19DE7959-8D55-4FBA-80DF-5B8D838E8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91" y="2639184"/>
            <a:ext cx="4572667" cy="31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Составление перечней по процессам СУОТ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Составление графиков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Отслеживание изменений законодательства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Анализ предписаний госорганов и аудитов</a:t>
            </a:r>
          </a:p>
          <a:p>
            <a:pPr marL="5334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E2D51F8E-0D73-4173-BA88-D9150BE5DF3E}"/>
              </a:ext>
            </a:extLst>
          </p:cNvPr>
          <p:cNvSpPr txBox="1"/>
          <p:nvPr/>
        </p:nvSpPr>
        <p:spPr>
          <a:xfrm>
            <a:off x="457098" y="1904168"/>
            <a:ext cx="3812185" cy="704039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r>
              <a:rPr lang="ru-RU" sz="2800" b="1" spc="93" dirty="0">
                <a:cs typeface="Tahoma"/>
              </a:rPr>
              <a:t>Планирование</a:t>
            </a:r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4A9779D6-1D16-42DA-BF02-BE13D5470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843" y="2947689"/>
            <a:ext cx="457266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Итоговые документы по каждому процессу СУОТ</a:t>
            </a:r>
          </a:p>
          <a:p>
            <a:pPr marL="533400" indent="-285750">
              <a:buFont typeface="Arial" panose="020B0604020202020204" pitchFamily="34" charset="0"/>
              <a:buChar char="•"/>
            </a:pPr>
            <a:r>
              <a:rPr lang="ru-RU" sz="2400" dirty="0"/>
              <a:t>ОПР – реестры, карты ОПР, мероприятия и т.д.</a:t>
            </a:r>
          </a:p>
          <a:p>
            <a:pPr marL="533400" indent="-285750">
              <a:buFont typeface="Arial" panose="020B0604020202020204" pitchFamily="34" charset="0"/>
              <a:buChar char="•"/>
            </a:pPr>
            <a:r>
              <a:rPr lang="ru-RU" sz="2400" dirty="0"/>
              <a:t>Медосмотры – контингент, заключительный акт</a:t>
            </a:r>
          </a:p>
          <a:p>
            <a:pPr marL="533400" indent="-285750">
              <a:buFont typeface="Arial" panose="020B0604020202020204" pitchFamily="34" charset="0"/>
              <a:buChar char="•"/>
            </a:pPr>
            <a:r>
              <a:rPr lang="ru-RU" sz="2400" dirty="0"/>
              <a:t>Обучение – списки, заявки, реестры внесения в ЕИСОТ, протоколы</a:t>
            </a: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B93C9048-1C43-4B2B-9372-F8562CE61CD8}"/>
              </a:ext>
            </a:extLst>
          </p:cNvPr>
          <p:cNvSpPr txBox="1"/>
          <p:nvPr/>
        </p:nvSpPr>
        <p:spPr>
          <a:xfrm>
            <a:off x="6039337" y="1929069"/>
            <a:ext cx="3812185" cy="704039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r>
              <a:rPr lang="ru-RU" sz="2800" b="1" spc="93" dirty="0">
                <a:cs typeface="Tahoma"/>
              </a:rPr>
              <a:t>Выполнение</a:t>
            </a: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F552DB06-8495-489E-A615-14EA88EFA541}"/>
              </a:ext>
            </a:extLst>
          </p:cNvPr>
          <p:cNvSpPr txBox="1"/>
          <p:nvPr/>
        </p:nvSpPr>
        <p:spPr>
          <a:xfrm>
            <a:off x="2024768" y="1239508"/>
            <a:ext cx="6562992" cy="888705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4000" b="1" spc="93" dirty="0">
                <a:solidFill>
                  <a:srgbClr val="F47C00"/>
                </a:solidFill>
                <a:cs typeface="Tahoma"/>
              </a:rPr>
              <a:t>документооборот</a:t>
            </a:r>
          </a:p>
        </p:txBody>
      </p:sp>
      <p:sp>
        <p:nvSpPr>
          <p:cNvPr id="48" name="Стрелка: вниз 47">
            <a:extLst>
              <a:ext uri="{FF2B5EF4-FFF2-40B4-BE49-F238E27FC236}">
                <a16:creationId xmlns:a16="http://schemas.microsoft.com/office/drawing/2014/main" id="{AB2F332E-B79C-481B-A564-FCC20458727D}"/>
              </a:ext>
            </a:extLst>
          </p:cNvPr>
          <p:cNvSpPr/>
          <p:nvPr/>
        </p:nvSpPr>
        <p:spPr>
          <a:xfrm>
            <a:off x="4996896" y="868650"/>
            <a:ext cx="486568" cy="667638"/>
          </a:xfrm>
          <a:prstGeom prst="downArrow">
            <a:avLst/>
          </a:prstGeom>
          <a:solidFill>
            <a:srgbClr val="F5830E"/>
          </a:solidFill>
          <a:ln>
            <a:solidFill>
              <a:srgbClr val="F58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88BFF07-AB2D-4CD9-979F-A798199252B2}"/>
              </a:ext>
            </a:extLst>
          </p:cNvPr>
          <p:cNvSpPr/>
          <p:nvPr/>
        </p:nvSpPr>
        <p:spPr>
          <a:xfrm>
            <a:off x="1319373" y="6032562"/>
            <a:ext cx="217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  <a:hlinkClick r:id="rId10"/>
              </a:rPr>
              <a:t>office@ligaprofot.ru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+79001220562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2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5828524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649" y="103043"/>
            <a:ext cx="1309198" cy="13091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197585" y="153273"/>
            <a:ext cx="2515135" cy="774386"/>
            <a:chOff x="140660" y="854223"/>
            <a:chExt cx="3911340" cy="1166264"/>
          </a:xfrm>
        </p:grpSpPr>
        <p:pic>
          <p:nvPicPr>
            <p:cNvPr id="9" name="imag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0" y="911605"/>
              <a:ext cx="993342" cy="110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08715" y="912326"/>
              <a:ext cx="584050" cy="619760"/>
              <a:chOff x="0" y="0"/>
              <a:chExt cx="893" cy="1057"/>
            </a:xfrm>
          </p:grpSpPr>
          <p:sp>
            <p:nvSpPr>
              <p:cNvPr id="28" name="AutoShape 27"/>
              <p:cNvSpPr>
                <a:spLocks/>
              </p:cNvSpPr>
              <p:nvPr/>
            </p:nvSpPr>
            <p:spPr bwMode="auto">
              <a:xfrm>
                <a:off x="0" y="0"/>
                <a:ext cx="893" cy="1057"/>
              </a:xfrm>
              <a:custGeom>
                <a:avLst/>
                <a:gdLst>
                  <a:gd name="T0" fmla="*/ 0 w 893"/>
                  <a:gd name="T1" fmla="*/ 0 h 1057"/>
                  <a:gd name="T2" fmla="*/ 530 w 893"/>
                  <a:gd name="T3" fmla="*/ 1057 h 1057"/>
                  <a:gd name="T4" fmla="*/ 681 w 893"/>
                  <a:gd name="T5" fmla="*/ 1038 h 1057"/>
                  <a:gd name="T6" fmla="*/ 796 w 893"/>
                  <a:gd name="T7" fmla="*/ 980 h 1057"/>
                  <a:gd name="T8" fmla="*/ 868 w 893"/>
                  <a:gd name="T9" fmla="*/ 889 h 1057"/>
                  <a:gd name="T10" fmla="*/ 887 w 893"/>
                  <a:gd name="T11" fmla="*/ 822 h 1057"/>
                  <a:gd name="T12" fmla="*/ 272 w 893"/>
                  <a:gd name="T13" fmla="*/ 613 h 1057"/>
                  <a:gd name="T14" fmla="*/ 824 w 893"/>
                  <a:gd name="T15" fmla="*/ 576 h 1057"/>
                  <a:gd name="T16" fmla="*/ 702 w 893"/>
                  <a:gd name="T17" fmla="*/ 503 h 1057"/>
                  <a:gd name="T18" fmla="*/ 802 w 893"/>
                  <a:gd name="T19" fmla="*/ 424 h 1057"/>
                  <a:gd name="T20" fmla="*/ 272 w 893"/>
                  <a:gd name="T21" fmla="*/ 221 h 1057"/>
                  <a:gd name="T22" fmla="*/ 851 w 893"/>
                  <a:gd name="T23" fmla="*/ 206 h 1057"/>
                  <a:gd name="T24" fmla="*/ 807 w 893"/>
                  <a:gd name="T25" fmla="*/ 110 h 1057"/>
                  <a:gd name="T26" fmla="*/ 721 w 893"/>
                  <a:gd name="T27" fmla="*/ 40 h 1057"/>
                  <a:gd name="T28" fmla="*/ 603 w 893"/>
                  <a:gd name="T29" fmla="*/ 4 h 1057"/>
                  <a:gd name="T30" fmla="*/ 851 w 893"/>
                  <a:gd name="T31" fmla="*/ 613 h 1057"/>
                  <a:gd name="T32" fmla="*/ 539 w 893"/>
                  <a:gd name="T33" fmla="*/ 620 h 1057"/>
                  <a:gd name="T34" fmla="*/ 605 w 893"/>
                  <a:gd name="T35" fmla="*/ 671 h 1057"/>
                  <a:gd name="T36" fmla="*/ 606 w 893"/>
                  <a:gd name="T37" fmla="*/ 762 h 1057"/>
                  <a:gd name="T38" fmla="*/ 543 w 893"/>
                  <a:gd name="T39" fmla="*/ 816 h 1057"/>
                  <a:gd name="T40" fmla="*/ 887 w 893"/>
                  <a:gd name="T41" fmla="*/ 822 h 1057"/>
                  <a:gd name="T42" fmla="*/ 885 w 893"/>
                  <a:gd name="T43" fmla="*/ 693 h 1057"/>
                  <a:gd name="T44" fmla="*/ 851 w 893"/>
                  <a:gd name="T45" fmla="*/ 613 h 1057"/>
                  <a:gd name="T46" fmla="*/ 469 w 893"/>
                  <a:gd name="T47" fmla="*/ 221 h 1057"/>
                  <a:gd name="T48" fmla="*/ 518 w 893"/>
                  <a:gd name="T49" fmla="*/ 228 h 1057"/>
                  <a:gd name="T50" fmla="*/ 553 w 893"/>
                  <a:gd name="T51" fmla="*/ 248 h 1057"/>
                  <a:gd name="T52" fmla="*/ 574 w 893"/>
                  <a:gd name="T53" fmla="*/ 279 h 1057"/>
                  <a:gd name="T54" fmla="*/ 581 w 893"/>
                  <a:gd name="T55" fmla="*/ 317 h 1057"/>
                  <a:gd name="T56" fmla="*/ 574 w 893"/>
                  <a:gd name="T57" fmla="*/ 360 h 1057"/>
                  <a:gd name="T58" fmla="*/ 551 w 893"/>
                  <a:gd name="T59" fmla="*/ 394 h 1057"/>
                  <a:gd name="T60" fmla="*/ 515 w 893"/>
                  <a:gd name="T61" fmla="*/ 417 h 1057"/>
                  <a:gd name="T62" fmla="*/ 465 w 893"/>
                  <a:gd name="T63" fmla="*/ 424 h 1057"/>
                  <a:gd name="T64" fmla="*/ 818 w 893"/>
                  <a:gd name="T65" fmla="*/ 407 h 1057"/>
                  <a:gd name="T66" fmla="*/ 856 w 893"/>
                  <a:gd name="T67" fmla="*/ 264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3" h="1057">
                    <a:moveTo>
                      <a:pt x="532" y="0"/>
                    </a:moveTo>
                    <a:lnTo>
                      <a:pt x="0" y="0"/>
                    </a:lnTo>
                    <a:lnTo>
                      <a:pt x="0" y="1057"/>
                    </a:lnTo>
                    <a:lnTo>
                      <a:pt x="530" y="1057"/>
                    </a:lnTo>
                    <a:lnTo>
                      <a:pt x="610" y="1052"/>
                    </a:lnTo>
                    <a:lnTo>
                      <a:pt x="681" y="1038"/>
                    </a:lnTo>
                    <a:lnTo>
                      <a:pt x="743" y="1014"/>
                    </a:lnTo>
                    <a:lnTo>
                      <a:pt x="796" y="980"/>
                    </a:lnTo>
                    <a:lnTo>
                      <a:pt x="838" y="938"/>
                    </a:lnTo>
                    <a:lnTo>
                      <a:pt x="868" y="889"/>
                    </a:lnTo>
                    <a:lnTo>
                      <a:pt x="886" y="832"/>
                    </a:lnTo>
                    <a:lnTo>
                      <a:pt x="887" y="822"/>
                    </a:lnTo>
                    <a:lnTo>
                      <a:pt x="272" y="822"/>
                    </a:lnTo>
                    <a:lnTo>
                      <a:pt x="272" y="613"/>
                    </a:lnTo>
                    <a:lnTo>
                      <a:pt x="851" y="613"/>
                    </a:lnTo>
                    <a:lnTo>
                      <a:pt x="824" y="576"/>
                    </a:lnTo>
                    <a:lnTo>
                      <a:pt x="771" y="534"/>
                    </a:lnTo>
                    <a:lnTo>
                      <a:pt x="702" y="503"/>
                    </a:lnTo>
                    <a:lnTo>
                      <a:pt x="770" y="461"/>
                    </a:lnTo>
                    <a:lnTo>
                      <a:pt x="802" y="424"/>
                    </a:lnTo>
                    <a:lnTo>
                      <a:pt x="272" y="424"/>
                    </a:lnTo>
                    <a:lnTo>
                      <a:pt x="272" y="221"/>
                    </a:lnTo>
                    <a:lnTo>
                      <a:pt x="852" y="221"/>
                    </a:lnTo>
                    <a:lnTo>
                      <a:pt x="851" y="206"/>
                    </a:lnTo>
                    <a:lnTo>
                      <a:pt x="834" y="155"/>
                    </a:lnTo>
                    <a:lnTo>
                      <a:pt x="807" y="110"/>
                    </a:lnTo>
                    <a:lnTo>
                      <a:pt x="769" y="71"/>
                    </a:lnTo>
                    <a:lnTo>
                      <a:pt x="721" y="40"/>
                    </a:lnTo>
                    <a:lnTo>
                      <a:pt x="666" y="18"/>
                    </a:lnTo>
                    <a:lnTo>
                      <a:pt x="603" y="4"/>
                    </a:lnTo>
                    <a:lnTo>
                      <a:pt x="532" y="0"/>
                    </a:lnTo>
                    <a:close/>
                    <a:moveTo>
                      <a:pt x="851" y="613"/>
                    </a:moveTo>
                    <a:lnTo>
                      <a:pt x="482" y="613"/>
                    </a:lnTo>
                    <a:lnTo>
                      <a:pt x="539" y="620"/>
                    </a:lnTo>
                    <a:lnTo>
                      <a:pt x="581" y="639"/>
                    </a:lnTo>
                    <a:lnTo>
                      <a:pt x="605" y="671"/>
                    </a:lnTo>
                    <a:lnTo>
                      <a:pt x="614" y="716"/>
                    </a:lnTo>
                    <a:lnTo>
                      <a:pt x="606" y="762"/>
                    </a:lnTo>
                    <a:lnTo>
                      <a:pt x="582" y="796"/>
                    </a:lnTo>
                    <a:lnTo>
                      <a:pt x="543" y="816"/>
                    </a:lnTo>
                    <a:lnTo>
                      <a:pt x="489" y="822"/>
                    </a:lnTo>
                    <a:lnTo>
                      <a:pt x="887" y="822"/>
                    </a:lnTo>
                    <a:lnTo>
                      <a:pt x="893" y="769"/>
                    </a:lnTo>
                    <a:lnTo>
                      <a:pt x="885" y="693"/>
                    </a:lnTo>
                    <a:lnTo>
                      <a:pt x="862" y="629"/>
                    </a:lnTo>
                    <a:lnTo>
                      <a:pt x="851" y="613"/>
                    </a:lnTo>
                    <a:close/>
                    <a:moveTo>
                      <a:pt x="852" y="221"/>
                    </a:moveTo>
                    <a:lnTo>
                      <a:pt x="469" y="221"/>
                    </a:lnTo>
                    <a:lnTo>
                      <a:pt x="495" y="223"/>
                    </a:lnTo>
                    <a:lnTo>
                      <a:pt x="518" y="228"/>
                    </a:lnTo>
                    <a:lnTo>
                      <a:pt x="537" y="236"/>
                    </a:lnTo>
                    <a:lnTo>
                      <a:pt x="553" y="248"/>
                    </a:lnTo>
                    <a:lnTo>
                      <a:pt x="565" y="263"/>
                    </a:lnTo>
                    <a:lnTo>
                      <a:pt x="574" y="279"/>
                    </a:lnTo>
                    <a:lnTo>
                      <a:pt x="579" y="298"/>
                    </a:lnTo>
                    <a:lnTo>
                      <a:pt x="581" y="317"/>
                    </a:lnTo>
                    <a:lnTo>
                      <a:pt x="579" y="340"/>
                    </a:lnTo>
                    <a:lnTo>
                      <a:pt x="574" y="360"/>
                    </a:lnTo>
                    <a:lnTo>
                      <a:pt x="564" y="378"/>
                    </a:lnTo>
                    <a:lnTo>
                      <a:pt x="551" y="394"/>
                    </a:lnTo>
                    <a:lnTo>
                      <a:pt x="535" y="407"/>
                    </a:lnTo>
                    <a:lnTo>
                      <a:pt x="515" y="417"/>
                    </a:lnTo>
                    <a:lnTo>
                      <a:pt x="492" y="422"/>
                    </a:lnTo>
                    <a:lnTo>
                      <a:pt x="465" y="424"/>
                    </a:lnTo>
                    <a:lnTo>
                      <a:pt x="802" y="424"/>
                    </a:lnTo>
                    <a:lnTo>
                      <a:pt x="818" y="407"/>
                    </a:lnTo>
                    <a:lnTo>
                      <a:pt x="847" y="341"/>
                    </a:lnTo>
                    <a:lnTo>
                      <a:pt x="856" y="264"/>
                    </a:lnTo>
                    <a:lnTo>
                      <a:pt x="852" y="221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2065079" y="911605"/>
              <a:ext cx="555231" cy="620481"/>
              <a:chOff x="0" y="0"/>
              <a:chExt cx="889" cy="1056"/>
            </a:xfrm>
          </p:grpSpPr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0" y="0"/>
                <a:ext cx="889" cy="1056"/>
              </a:xfrm>
              <a:custGeom>
                <a:avLst/>
                <a:gdLst>
                  <a:gd name="T0" fmla="*/ 889 w 889"/>
                  <a:gd name="T1" fmla="*/ 0 h 1056"/>
                  <a:gd name="T2" fmla="*/ 614 w 889"/>
                  <a:gd name="T3" fmla="*/ 0 h 1056"/>
                  <a:gd name="T4" fmla="*/ 614 w 889"/>
                  <a:gd name="T5" fmla="*/ 406 h 1056"/>
                  <a:gd name="T6" fmla="*/ 275 w 889"/>
                  <a:gd name="T7" fmla="*/ 406 h 1056"/>
                  <a:gd name="T8" fmla="*/ 275 w 889"/>
                  <a:gd name="T9" fmla="*/ 0 h 1056"/>
                  <a:gd name="T10" fmla="*/ 0 w 889"/>
                  <a:gd name="T11" fmla="*/ 0 h 1056"/>
                  <a:gd name="T12" fmla="*/ 0 w 889"/>
                  <a:gd name="T13" fmla="*/ 406 h 1056"/>
                  <a:gd name="T14" fmla="*/ 0 w 889"/>
                  <a:gd name="T15" fmla="*/ 652 h 1056"/>
                  <a:gd name="T16" fmla="*/ 0 w 889"/>
                  <a:gd name="T17" fmla="*/ 1056 h 1056"/>
                  <a:gd name="T18" fmla="*/ 275 w 889"/>
                  <a:gd name="T19" fmla="*/ 1056 h 1056"/>
                  <a:gd name="T20" fmla="*/ 275 w 889"/>
                  <a:gd name="T21" fmla="*/ 652 h 1056"/>
                  <a:gd name="T22" fmla="*/ 614 w 889"/>
                  <a:gd name="T23" fmla="*/ 652 h 1056"/>
                  <a:gd name="T24" fmla="*/ 614 w 889"/>
                  <a:gd name="T25" fmla="*/ 1056 h 1056"/>
                  <a:gd name="T26" fmla="*/ 889 w 889"/>
                  <a:gd name="T27" fmla="*/ 1056 h 1056"/>
                  <a:gd name="T28" fmla="*/ 889 w 889"/>
                  <a:gd name="T29" fmla="*/ 652 h 1056"/>
                  <a:gd name="T30" fmla="*/ 889 w 889"/>
                  <a:gd name="T31" fmla="*/ 406 h 1056"/>
                  <a:gd name="T32" fmla="*/ 889 w 889"/>
                  <a:gd name="T3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9" h="1056">
                    <a:moveTo>
                      <a:pt x="889" y="0"/>
                    </a:moveTo>
                    <a:lnTo>
                      <a:pt x="614" y="0"/>
                    </a:lnTo>
                    <a:lnTo>
                      <a:pt x="614" y="406"/>
                    </a:lnTo>
                    <a:lnTo>
                      <a:pt x="275" y="406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6"/>
                    </a:lnTo>
                    <a:lnTo>
                      <a:pt x="0" y="652"/>
                    </a:lnTo>
                    <a:lnTo>
                      <a:pt x="0" y="1056"/>
                    </a:lnTo>
                    <a:lnTo>
                      <a:pt x="275" y="1056"/>
                    </a:lnTo>
                    <a:lnTo>
                      <a:pt x="275" y="652"/>
                    </a:lnTo>
                    <a:lnTo>
                      <a:pt x="614" y="652"/>
                    </a:lnTo>
                    <a:lnTo>
                      <a:pt x="614" y="1056"/>
                    </a:lnTo>
                    <a:lnTo>
                      <a:pt x="889" y="1056"/>
                    </a:lnTo>
                    <a:lnTo>
                      <a:pt x="889" y="652"/>
                    </a:lnTo>
                    <a:lnTo>
                      <a:pt x="889" y="406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2692624" y="854223"/>
              <a:ext cx="721136" cy="677863"/>
              <a:chOff x="0" y="0"/>
              <a:chExt cx="1066" cy="1067"/>
            </a:xfrm>
          </p:grpSpPr>
          <p:pic>
            <p:nvPicPr>
              <p:cNvPr id="23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" y="163"/>
                <a:ext cx="342" cy="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"/>
                <a:ext cx="1066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AutoShape 21"/>
              <p:cNvSpPr>
                <a:spLocks/>
              </p:cNvSpPr>
              <p:nvPr/>
            </p:nvSpPr>
            <p:spPr bwMode="auto">
              <a:xfrm>
                <a:off x="34" y="0"/>
                <a:ext cx="998" cy="1067"/>
              </a:xfrm>
              <a:custGeom>
                <a:avLst/>
                <a:gdLst>
                  <a:gd name="T0" fmla="+- 0 585 34"/>
                  <a:gd name="T1" fmla="*/ T0 w 998"/>
                  <a:gd name="T2" fmla="*/ 950 h 1067"/>
                  <a:gd name="T3" fmla="+- 0 583 34"/>
                  <a:gd name="T4" fmla="*/ T3 w 998"/>
                  <a:gd name="T5" fmla="*/ 941 h 1067"/>
                  <a:gd name="T6" fmla="+- 0 554 34"/>
                  <a:gd name="T7" fmla="*/ T6 w 998"/>
                  <a:gd name="T8" fmla="*/ 943 h 1067"/>
                  <a:gd name="T9" fmla="+- 0 515 34"/>
                  <a:gd name="T10" fmla="*/ T9 w 998"/>
                  <a:gd name="T11" fmla="*/ 943 h 1067"/>
                  <a:gd name="T12" fmla="+- 0 474 34"/>
                  <a:gd name="T13" fmla="*/ T12 w 998"/>
                  <a:gd name="T14" fmla="*/ 939 h 1067"/>
                  <a:gd name="T15" fmla="+- 0 431 34"/>
                  <a:gd name="T16" fmla="*/ T15 w 998"/>
                  <a:gd name="T17" fmla="*/ 931 h 1067"/>
                  <a:gd name="T18" fmla="+- 0 384 34"/>
                  <a:gd name="T19" fmla="*/ T18 w 998"/>
                  <a:gd name="T20" fmla="*/ 916 h 1067"/>
                  <a:gd name="T21" fmla="+- 0 333 34"/>
                  <a:gd name="T22" fmla="*/ T21 w 998"/>
                  <a:gd name="T23" fmla="*/ 892 h 1067"/>
                  <a:gd name="T24" fmla="+- 0 273 34"/>
                  <a:gd name="T25" fmla="*/ T24 w 998"/>
                  <a:gd name="T26" fmla="*/ 851 h 1067"/>
                  <a:gd name="T27" fmla="+- 0 211 34"/>
                  <a:gd name="T28" fmla="*/ T27 w 998"/>
                  <a:gd name="T29" fmla="*/ 788 h 1067"/>
                  <a:gd name="T30" fmla="+- 0 170 34"/>
                  <a:gd name="T31" fmla="*/ T30 w 998"/>
                  <a:gd name="T32" fmla="*/ 726 h 1067"/>
                  <a:gd name="T33" fmla="+- 0 146 34"/>
                  <a:gd name="T34" fmla="*/ T33 w 998"/>
                  <a:gd name="T35" fmla="*/ 671 h 1067"/>
                  <a:gd name="T36" fmla="+- 0 60 34"/>
                  <a:gd name="T37" fmla="*/ T36 w 998"/>
                  <a:gd name="T38" fmla="*/ 704 h 1067"/>
                  <a:gd name="T39" fmla="+- 0 75 34"/>
                  <a:gd name="T40" fmla="*/ T39 w 998"/>
                  <a:gd name="T41" fmla="*/ 810 h 1067"/>
                  <a:gd name="T42" fmla="+- 0 151 34"/>
                  <a:gd name="T43" fmla="*/ T42 w 998"/>
                  <a:gd name="T44" fmla="*/ 795 h 1067"/>
                  <a:gd name="T45" fmla="+- 0 178 34"/>
                  <a:gd name="T46" fmla="*/ T45 w 998"/>
                  <a:gd name="T47" fmla="*/ 830 h 1067"/>
                  <a:gd name="T48" fmla="+- 0 208 34"/>
                  <a:gd name="T49" fmla="*/ T48 w 998"/>
                  <a:gd name="T50" fmla="*/ 863 h 1067"/>
                  <a:gd name="T51" fmla="+- 0 181 34"/>
                  <a:gd name="T52" fmla="*/ T51 w 998"/>
                  <a:gd name="T53" fmla="*/ 935 h 1067"/>
                  <a:gd name="T54" fmla="+- 0 258 34"/>
                  <a:gd name="T55" fmla="*/ T54 w 998"/>
                  <a:gd name="T56" fmla="*/ 990 h 1067"/>
                  <a:gd name="T57" fmla="+- 0 317 34"/>
                  <a:gd name="T58" fmla="*/ T57 w 998"/>
                  <a:gd name="T59" fmla="*/ 943 h 1067"/>
                  <a:gd name="T60" fmla="+- 0 339 34"/>
                  <a:gd name="T61" fmla="*/ T60 w 998"/>
                  <a:gd name="T62" fmla="*/ 954 h 1067"/>
                  <a:gd name="T63" fmla="+- 0 373 34"/>
                  <a:gd name="T64" fmla="*/ T63 w 998"/>
                  <a:gd name="T65" fmla="*/ 968 h 1067"/>
                  <a:gd name="T66" fmla="+- 0 398 34"/>
                  <a:gd name="T67" fmla="*/ T66 w 998"/>
                  <a:gd name="T68" fmla="*/ 978 h 1067"/>
                  <a:gd name="T69" fmla="+- 0 497 34"/>
                  <a:gd name="T70" fmla="*/ T69 w 998"/>
                  <a:gd name="T71" fmla="*/ 1066 h 1067"/>
                  <a:gd name="T72" fmla="+- 0 528 34"/>
                  <a:gd name="T73" fmla="*/ T72 w 998"/>
                  <a:gd name="T74" fmla="*/ 1000 h 1067"/>
                  <a:gd name="T75" fmla="+- 0 541 34"/>
                  <a:gd name="T76" fmla="*/ T75 w 998"/>
                  <a:gd name="T77" fmla="*/ 984 h 1067"/>
                  <a:gd name="T78" fmla="+- 0 557 34"/>
                  <a:gd name="T79" fmla="*/ T78 w 998"/>
                  <a:gd name="T80" fmla="*/ 971 h 1067"/>
                  <a:gd name="T81" fmla="+- 0 577 34"/>
                  <a:gd name="T82" fmla="*/ T81 w 998"/>
                  <a:gd name="T83" fmla="*/ 962 h 1067"/>
                  <a:gd name="T84" fmla="+- 0 1031 34"/>
                  <a:gd name="T85" fmla="*/ T84 w 998"/>
                  <a:gd name="T86" fmla="*/ 341 h 1067"/>
                  <a:gd name="T87" fmla="+- 0 917 34"/>
                  <a:gd name="T88" fmla="*/ T87 w 998"/>
                  <a:gd name="T89" fmla="*/ 272 h 1067"/>
                  <a:gd name="T90" fmla="+- 0 900 34"/>
                  <a:gd name="T91" fmla="*/ T90 w 998"/>
                  <a:gd name="T92" fmla="*/ 252 h 1067"/>
                  <a:gd name="T93" fmla="+- 0 874 34"/>
                  <a:gd name="T94" fmla="*/ T93 w 998"/>
                  <a:gd name="T95" fmla="*/ 221 h 1067"/>
                  <a:gd name="T96" fmla="+- 0 857 34"/>
                  <a:gd name="T97" fmla="*/ T96 w 998"/>
                  <a:gd name="T98" fmla="*/ 200 h 1067"/>
                  <a:gd name="T99" fmla="+- 0 810 34"/>
                  <a:gd name="T100" fmla="*/ T99 w 998"/>
                  <a:gd name="T101" fmla="*/ 76 h 1067"/>
                  <a:gd name="T102" fmla="+- 0 751 34"/>
                  <a:gd name="T103" fmla="*/ T102 w 998"/>
                  <a:gd name="T104" fmla="*/ 123 h 1067"/>
                  <a:gd name="T105" fmla="+- 0 742 34"/>
                  <a:gd name="T106" fmla="*/ T105 w 998"/>
                  <a:gd name="T107" fmla="*/ 120 h 1067"/>
                  <a:gd name="T108" fmla="+- 0 709 34"/>
                  <a:gd name="T109" fmla="*/ T108 w 998"/>
                  <a:gd name="T110" fmla="*/ 105 h 1067"/>
                  <a:gd name="T111" fmla="+- 0 670 34"/>
                  <a:gd name="T112" fmla="*/ T111 w 998"/>
                  <a:gd name="T113" fmla="*/ 91 h 1067"/>
                  <a:gd name="T114" fmla="+- 0 661 34"/>
                  <a:gd name="T115" fmla="*/ T114 w 998"/>
                  <a:gd name="T116" fmla="*/ 15 h 1067"/>
                  <a:gd name="T117" fmla="+- 0 546 34"/>
                  <a:gd name="T118" fmla="*/ T117 w 998"/>
                  <a:gd name="T119" fmla="*/ 51 h 1067"/>
                  <a:gd name="T120" fmla="+- 0 531 34"/>
                  <a:gd name="T121" fmla="*/ T120 w 998"/>
                  <a:gd name="T122" fmla="*/ 74 h 1067"/>
                  <a:gd name="T123" fmla="+- 0 516 34"/>
                  <a:gd name="T124" fmla="*/ T123 w 998"/>
                  <a:gd name="T125" fmla="*/ 90 h 1067"/>
                  <a:gd name="T126" fmla="+- 0 499 34"/>
                  <a:gd name="T127" fmla="*/ T126 w 998"/>
                  <a:gd name="T128" fmla="*/ 100 h 1067"/>
                  <a:gd name="T129" fmla="+- 0 477 34"/>
                  <a:gd name="T130" fmla="*/ T129 w 998"/>
                  <a:gd name="T131" fmla="*/ 107 h 1067"/>
                  <a:gd name="T132" fmla="+- 0 481 34"/>
                  <a:gd name="T133" fmla="*/ T132 w 998"/>
                  <a:gd name="T134" fmla="*/ 121 h 1067"/>
                  <a:gd name="T135" fmla="+- 0 483 34"/>
                  <a:gd name="T136" fmla="*/ T135 w 998"/>
                  <a:gd name="T137" fmla="*/ 125 h 1067"/>
                  <a:gd name="T138" fmla="+- 0 531 34"/>
                  <a:gd name="T139" fmla="*/ T138 w 998"/>
                  <a:gd name="T140" fmla="*/ 122 h 1067"/>
                  <a:gd name="T141" fmla="+- 0 570 34"/>
                  <a:gd name="T142" fmla="*/ T141 w 998"/>
                  <a:gd name="T143" fmla="*/ 124 h 1067"/>
                  <a:gd name="T144" fmla="+- 0 613 34"/>
                  <a:gd name="T145" fmla="*/ T144 w 998"/>
                  <a:gd name="T146" fmla="*/ 131 h 1067"/>
                  <a:gd name="T147" fmla="+- 0 655 34"/>
                  <a:gd name="T148" fmla="*/ T147 w 998"/>
                  <a:gd name="T149" fmla="*/ 141 h 1067"/>
                  <a:gd name="T150" fmla="+- 0 707 34"/>
                  <a:gd name="T151" fmla="*/ T150 w 998"/>
                  <a:gd name="T152" fmla="*/ 162 h 1067"/>
                  <a:gd name="T153" fmla="+- 0 756 34"/>
                  <a:gd name="T154" fmla="*/ T153 w 998"/>
                  <a:gd name="T155" fmla="*/ 189 h 1067"/>
                  <a:gd name="T156" fmla="+- 0 825 34"/>
                  <a:gd name="T157" fmla="*/ T156 w 998"/>
                  <a:gd name="T158" fmla="*/ 245 h 1067"/>
                  <a:gd name="T159" fmla="+- 0 880 34"/>
                  <a:gd name="T160" fmla="*/ T159 w 998"/>
                  <a:gd name="T161" fmla="*/ 314 h 1067"/>
                  <a:gd name="T162" fmla="+- 0 908 34"/>
                  <a:gd name="T163" fmla="*/ T162 w 998"/>
                  <a:gd name="T164" fmla="*/ 367 h 1067"/>
                  <a:gd name="T165" fmla="+- 0 928 34"/>
                  <a:gd name="T166" fmla="*/ T165 w 998"/>
                  <a:gd name="T167" fmla="*/ 424 h 1067"/>
                  <a:gd name="T168" fmla="+- 0 1031 34"/>
                  <a:gd name="T169" fmla="*/ T168 w 998"/>
                  <a:gd name="T170" fmla="*/ 341 h 106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  <a:cxn ang="0">
                    <a:pos x="T163" y="T164"/>
                  </a:cxn>
                  <a:cxn ang="0">
                    <a:pos x="T166" y="T167"/>
                  </a:cxn>
                  <a:cxn ang="0">
                    <a:pos x="T169" y="T170"/>
                  </a:cxn>
                </a:cxnLst>
                <a:rect l="0" t="0" r="r" b="b"/>
                <a:pathLst>
                  <a:path w="998" h="1067">
                    <a:moveTo>
                      <a:pt x="554" y="959"/>
                    </a:moveTo>
                    <a:lnTo>
                      <a:pt x="551" y="950"/>
                    </a:lnTo>
                    <a:lnTo>
                      <a:pt x="550" y="945"/>
                    </a:lnTo>
                    <a:lnTo>
                      <a:pt x="549" y="941"/>
                    </a:lnTo>
                    <a:lnTo>
                      <a:pt x="548" y="941"/>
                    </a:lnTo>
                    <a:lnTo>
                      <a:pt x="520" y="943"/>
                    </a:lnTo>
                    <a:lnTo>
                      <a:pt x="500" y="944"/>
                    </a:lnTo>
                    <a:lnTo>
                      <a:pt x="481" y="943"/>
                    </a:lnTo>
                    <a:lnTo>
                      <a:pt x="461" y="942"/>
                    </a:lnTo>
                    <a:lnTo>
                      <a:pt x="440" y="939"/>
                    </a:lnTo>
                    <a:lnTo>
                      <a:pt x="418" y="936"/>
                    </a:lnTo>
                    <a:lnTo>
                      <a:pt x="397" y="931"/>
                    </a:lnTo>
                    <a:lnTo>
                      <a:pt x="376" y="925"/>
                    </a:lnTo>
                    <a:lnTo>
                      <a:pt x="350" y="916"/>
                    </a:lnTo>
                    <a:lnTo>
                      <a:pt x="324" y="905"/>
                    </a:lnTo>
                    <a:lnTo>
                      <a:pt x="299" y="892"/>
                    </a:lnTo>
                    <a:lnTo>
                      <a:pt x="275" y="877"/>
                    </a:lnTo>
                    <a:lnTo>
                      <a:pt x="239" y="851"/>
                    </a:lnTo>
                    <a:lnTo>
                      <a:pt x="206" y="821"/>
                    </a:lnTo>
                    <a:lnTo>
                      <a:pt x="177" y="788"/>
                    </a:lnTo>
                    <a:lnTo>
                      <a:pt x="151" y="752"/>
                    </a:lnTo>
                    <a:lnTo>
                      <a:pt x="136" y="726"/>
                    </a:lnTo>
                    <a:lnTo>
                      <a:pt x="123" y="699"/>
                    </a:lnTo>
                    <a:lnTo>
                      <a:pt x="112" y="671"/>
                    </a:lnTo>
                    <a:lnTo>
                      <a:pt x="103" y="642"/>
                    </a:lnTo>
                    <a:lnTo>
                      <a:pt x="26" y="704"/>
                    </a:lnTo>
                    <a:lnTo>
                      <a:pt x="0" y="725"/>
                    </a:lnTo>
                    <a:lnTo>
                      <a:pt x="41" y="810"/>
                    </a:lnTo>
                    <a:lnTo>
                      <a:pt x="115" y="794"/>
                    </a:lnTo>
                    <a:lnTo>
                      <a:pt x="117" y="795"/>
                    </a:lnTo>
                    <a:lnTo>
                      <a:pt x="131" y="815"/>
                    </a:lnTo>
                    <a:lnTo>
                      <a:pt x="144" y="830"/>
                    </a:lnTo>
                    <a:lnTo>
                      <a:pt x="157" y="846"/>
                    </a:lnTo>
                    <a:lnTo>
                      <a:pt x="174" y="863"/>
                    </a:lnTo>
                    <a:lnTo>
                      <a:pt x="175" y="866"/>
                    </a:lnTo>
                    <a:lnTo>
                      <a:pt x="147" y="935"/>
                    </a:lnTo>
                    <a:lnTo>
                      <a:pt x="222" y="990"/>
                    </a:lnTo>
                    <a:lnTo>
                      <a:pt x="224" y="990"/>
                    </a:lnTo>
                    <a:lnTo>
                      <a:pt x="280" y="943"/>
                    </a:lnTo>
                    <a:lnTo>
                      <a:pt x="283" y="943"/>
                    </a:lnTo>
                    <a:lnTo>
                      <a:pt x="289" y="946"/>
                    </a:lnTo>
                    <a:lnTo>
                      <a:pt x="305" y="954"/>
                    </a:lnTo>
                    <a:lnTo>
                      <a:pt x="322" y="961"/>
                    </a:lnTo>
                    <a:lnTo>
                      <a:pt x="339" y="968"/>
                    </a:lnTo>
                    <a:lnTo>
                      <a:pt x="362" y="975"/>
                    </a:lnTo>
                    <a:lnTo>
                      <a:pt x="364" y="978"/>
                    </a:lnTo>
                    <a:lnTo>
                      <a:pt x="370" y="1052"/>
                    </a:lnTo>
                    <a:lnTo>
                      <a:pt x="463" y="1066"/>
                    </a:lnTo>
                    <a:lnTo>
                      <a:pt x="485" y="1015"/>
                    </a:lnTo>
                    <a:lnTo>
                      <a:pt x="494" y="1000"/>
                    </a:lnTo>
                    <a:lnTo>
                      <a:pt x="500" y="992"/>
                    </a:lnTo>
                    <a:lnTo>
                      <a:pt x="507" y="984"/>
                    </a:lnTo>
                    <a:lnTo>
                      <a:pt x="515" y="977"/>
                    </a:lnTo>
                    <a:lnTo>
                      <a:pt x="523" y="971"/>
                    </a:lnTo>
                    <a:lnTo>
                      <a:pt x="533" y="967"/>
                    </a:lnTo>
                    <a:lnTo>
                      <a:pt x="543" y="962"/>
                    </a:lnTo>
                    <a:lnTo>
                      <a:pt x="554" y="959"/>
                    </a:lnTo>
                    <a:close/>
                    <a:moveTo>
                      <a:pt x="997" y="341"/>
                    </a:moveTo>
                    <a:lnTo>
                      <a:pt x="956" y="257"/>
                    </a:lnTo>
                    <a:lnTo>
                      <a:pt x="883" y="272"/>
                    </a:lnTo>
                    <a:lnTo>
                      <a:pt x="880" y="271"/>
                    </a:lnTo>
                    <a:lnTo>
                      <a:pt x="866" y="252"/>
                    </a:lnTo>
                    <a:lnTo>
                      <a:pt x="854" y="236"/>
                    </a:lnTo>
                    <a:lnTo>
                      <a:pt x="840" y="221"/>
                    </a:lnTo>
                    <a:lnTo>
                      <a:pt x="823" y="203"/>
                    </a:lnTo>
                    <a:lnTo>
                      <a:pt x="823" y="200"/>
                    </a:lnTo>
                    <a:lnTo>
                      <a:pt x="851" y="131"/>
                    </a:lnTo>
                    <a:lnTo>
                      <a:pt x="776" y="76"/>
                    </a:lnTo>
                    <a:lnTo>
                      <a:pt x="774" y="76"/>
                    </a:lnTo>
                    <a:lnTo>
                      <a:pt x="717" y="123"/>
                    </a:lnTo>
                    <a:lnTo>
                      <a:pt x="714" y="124"/>
                    </a:lnTo>
                    <a:lnTo>
                      <a:pt x="708" y="120"/>
                    </a:lnTo>
                    <a:lnTo>
                      <a:pt x="692" y="112"/>
                    </a:lnTo>
                    <a:lnTo>
                      <a:pt x="675" y="105"/>
                    </a:lnTo>
                    <a:lnTo>
                      <a:pt x="658" y="98"/>
                    </a:lnTo>
                    <a:lnTo>
                      <a:pt x="636" y="91"/>
                    </a:lnTo>
                    <a:lnTo>
                      <a:pt x="634" y="88"/>
                    </a:lnTo>
                    <a:lnTo>
                      <a:pt x="627" y="15"/>
                    </a:lnTo>
                    <a:lnTo>
                      <a:pt x="534" y="0"/>
                    </a:lnTo>
                    <a:lnTo>
                      <a:pt x="512" y="51"/>
                    </a:lnTo>
                    <a:lnTo>
                      <a:pt x="503" y="66"/>
                    </a:lnTo>
                    <a:lnTo>
                      <a:pt x="497" y="74"/>
                    </a:lnTo>
                    <a:lnTo>
                      <a:pt x="490" y="82"/>
                    </a:lnTo>
                    <a:lnTo>
                      <a:pt x="482" y="90"/>
                    </a:lnTo>
                    <a:lnTo>
                      <a:pt x="474" y="95"/>
                    </a:lnTo>
                    <a:lnTo>
                      <a:pt x="465" y="100"/>
                    </a:lnTo>
                    <a:lnTo>
                      <a:pt x="454" y="104"/>
                    </a:lnTo>
                    <a:lnTo>
                      <a:pt x="443" y="107"/>
                    </a:lnTo>
                    <a:lnTo>
                      <a:pt x="446" y="116"/>
                    </a:lnTo>
                    <a:lnTo>
                      <a:pt x="447" y="121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78" y="123"/>
                    </a:lnTo>
                    <a:lnTo>
                      <a:pt x="497" y="122"/>
                    </a:lnTo>
                    <a:lnTo>
                      <a:pt x="517" y="123"/>
                    </a:lnTo>
                    <a:lnTo>
                      <a:pt x="536" y="124"/>
                    </a:lnTo>
                    <a:lnTo>
                      <a:pt x="558" y="127"/>
                    </a:lnTo>
                    <a:lnTo>
                      <a:pt x="579" y="131"/>
                    </a:lnTo>
                    <a:lnTo>
                      <a:pt x="600" y="135"/>
                    </a:lnTo>
                    <a:lnTo>
                      <a:pt x="621" y="141"/>
                    </a:lnTo>
                    <a:lnTo>
                      <a:pt x="648" y="151"/>
                    </a:lnTo>
                    <a:lnTo>
                      <a:pt x="673" y="162"/>
                    </a:lnTo>
                    <a:lnTo>
                      <a:pt x="698" y="174"/>
                    </a:lnTo>
                    <a:lnTo>
                      <a:pt x="722" y="189"/>
                    </a:lnTo>
                    <a:lnTo>
                      <a:pt x="758" y="215"/>
                    </a:lnTo>
                    <a:lnTo>
                      <a:pt x="791" y="245"/>
                    </a:lnTo>
                    <a:lnTo>
                      <a:pt x="820" y="278"/>
                    </a:lnTo>
                    <a:lnTo>
                      <a:pt x="846" y="314"/>
                    </a:lnTo>
                    <a:lnTo>
                      <a:pt x="861" y="340"/>
                    </a:lnTo>
                    <a:lnTo>
                      <a:pt x="874" y="367"/>
                    </a:lnTo>
                    <a:lnTo>
                      <a:pt x="885" y="395"/>
                    </a:lnTo>
                    <a:lnTo>
                      <a:pt x="894" y="424"/>
                    </a:lnTo>
                    <a:lnTo>
                      <a:pt x="971" y="362"/>
                    </a:lnTo>
                    <a:lnTo>
                      <a:pt x="997" y="341"/>
                    </a:lnTo>
                    <a:close/>
                  </a:path>
                </a:pathLst>
              </a:custGeom>
              <a:solidFill>
                <a:srgbClr val="2A3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3509075" y="860805"/>
              <a:ext cx="542925" cy="669925"/>
              <a:chOff x="0" y="0"/>
              <a:chExt cx="855" cy="1056"/>
            </a:xfrm>
          </p:grpSpPr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-1" y="0"/>
                <a:ext cx="855" cy="1056"/>
              </a:xfrm>
              <a:custGeom>
                <a:avLst/>
                <a:gdLst>
                  <a:gd name="T0" fmla="*/ 854 w 855"/>
                  <a:gd name="T1" fmla="*/ 0 h 1056"/>
                  <a:gd name="T2" fmla="*/ 0 w 855"/>
                  <a:gd name="T3" fmla="*/ 0 h 1056"/>
                  <a:gd name="T4" fmla="*/ 0 w 855"/>
                  <a:gd name="T5" fmla="*/ 256 h 1056"/>
                  <a:gd name="T6" fmla="*/ 288 w 855"/>
                  <a:gd name="T7" fmla="*/ 256 h 1056"/>
                  <a:gd name="T8" fmla="*/ 288 w 855"/>
                  <a:gd name="T9" fmla="*/ 1056 h 1056"/>
                  <a:gd name="T10" fmla="*/ 567 w 855"/>
                  <a:gd name="T11" fmla="*/ 1056 h 1056"/>
                  <a:gd name="T12" fmla="*/ 567 w 855"/>
                  <a:gd name="T13" fmla="*/ 256 h 1056"/>
                  <a:gd name="T14" fmla="*/ 854 w 855"/>
                  <a:gd name="T15" fmla="*/ 256 h 1056"/>
                  <a:gd name="T16" fmla="*/ 854 w 855"/>
                  <a:gd name="T1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5" h="1056">
                    <a:moveTo>
                      <a:pt x="854" y="0"/>
                    </a:moveTo>
                    <a:lnTo>
                      <a:pt x="0" y="0"/>
                    </a:lnTo>
                    <a:lnTo>
                      <a:pt x="0" y="256"/>
                    </a:lnTo>
                    <a:lnTo>
                      <a:pt x="288" y="256"/>
                    </a:lnTo>
                    <a:lnTo>
                      <a:pt x="288" y="1056"/>
                    </a:lnTo>
                    <a:lnTo>
                      <a:pt x="567" y="1056"/>
                    </a:lnTo>
                    <a:lnTo>
                      <a:pt x="567" y="256"/>
                    </a:lnTo>
                    <a:lnTo>
                      <a:pt x="854" y="256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384080" y="1666082"/>
              <a:ext cx="1368988" cy="266203"/>
              <a:chOff x="3991" y="3271"/>
              <a:chExt cx="2206" cy="398"/>
            </a:xfrm>
          </p:grpSpPr>
          <p:pic>
            <p:nvPicPr>
              <p:cNvPr id="16" name="Picture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" y="3276"/>
                <a:ext cx="790" cy="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3270"/>
                <a:ext cx="30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2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" y="3276"/>
                <a:ext cx="304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object 18"/>
          <p:cNvSpPr txBox="1"/>
          <p:nvPr/>
        </p:nvSpPr>
        <p:spPr>
          <a:xfrm>
            <a:off x="700724" y="772803"/>
            <a:ext cx="8536957" cy="1504258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4000" b="1" spc="93" dirty="0">
                <a:solidFill>
                  <a:srgbClr val="F47C00"/>
                </a:solidFill>
                <a:cs typeface="Tahoma"/>
              </a:rPr>
              <a:t>Контроль (анализ или аудит) и корректирующие мероприятия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" y="2457140"/>
            <a:ext cx="11464207" cy="28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Проверка функционирования СОУТ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Анализ применения и выполнения требований ЛНА на местах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Предоставление полного отчета с: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/>
              <a:t>Выводами о состоянии СУОТ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/>
              <a:t>Планом корректирующих мероприятий</a:t>
            </a:r>
          </a:p>
        </p:txBody>
      </p:sp>
      <p:pic>
        <p:nvPicPr>
          <p:cNvPr id="34" name="Picture 2" descr="https://avatars.mds.yandex.net/i?id=89bd46303e5f655cf575a239f80d6cc0_l-5247581-images-thumbs&amp;n=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1" t="35572" r="40008" b="33815"/>
          <a:stretch/>
        </p:blipFill>
        <p:spPr bwMode="auto">
          <a:xfrm>
            <a:off x="8640386" y="1044339"/>
            <a:ext cx="2063263" cy="20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8892993" y="3727477"/>
            <a:ext cx="1859398" cy="1970388"/>
            <a:chOff x="8666250" y="4287508"/>
            <a:chExt cx="1859398" cy="1970388"/>
          </a:xfrm>
        </p:grpSpPr>
        <p:grpSp>
          <p:nvGrpSpPr>
            <p:cNvPr id="31" name="Group 154">
              <a:extLst>
                <a:ext uri="{FF2B5EF4-FFF2-40B4-BE49-F238E27FC236}">
                  <a16:creationId xmlns:a16="http://schemas.microsoft.com/office/drawing/2014/main" id="{5F7ACCCA-232F-E741-9EDB-8577F5E90967}"/>
                </a:ext>
              </a:extLst>
            </p:cNvPr>
            <p:cNvGrpSpPr/>
            <p:nvPr/>
          </p:nvGrpSpPr>
          <p:grpSpPr>
            <a:xfrm>
              <a:off x="8666250" y="4287508"/>
              <a:ext cx="1699260" cy="1564504"/>
              <a:chOff x="0" y="1920876"/>
              <a:chExt cx="357188" cy="336550"/>
            </a:xfrm>
            <a:solidFill>
              <a:schemeClr val="tx2"/>
            </a:solidFill>
          </p:grpSpPr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22121981-C9B9-ED4E-B8FE-0D6744C37C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1920876"/>
                <a:ext cx="357188" cy="336550"/>
              </a:xfrm>
              <a:custGeom>
                <a:avLst/>
                <a:gdLst/>
                <a:ahLst/>
                <a:cxnLst>
                  <a:cxn ang="0">
                    <a:pos x="120" y="25"/>
                  </a:cxn>
                  <a:cxn ang="0">
                    <a:pos x="97" y="2"/>
                  </a:cxn>
                  <a:cxn ang="0">
                    <a:pos x="92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03"/>
                  </a:cxn>
                  <a:cxn ang="0">
                    <a:pos x="11" y="115"/>
                  </a:cxn>
                  <a:cxn ang="0">
                    <a:pos x="111" y="115"/>
                  </a:cxn>
                  <a:cxn ang="0">
                    <a:pos x="122" y="103"/>
                  </a:cxn>
                  <a:cxn ang="0">
                    <a:pos x="122" y="30"/>
                  </a:cxn>
                  <a:cxn ang="0">
                    <a:pos x="120" y="25"/>
                  </a:cxn>
                  <a:cxn ang="0">
                    <a:pos x="115" y="103"/>
                  </a:cxn>
                  <a:cxn ang="0">
                    <a:pos x="111" y="107"/>
                  </a:cxn>
                  <a:cxn ang="0">
                    <a:pos x="11" y="107"/>
                  </a:cxn>
                  <a:cxn ang="0">
                    <a:pos x="7" y="103"/>
                  </a:cxn>
                  <a:cxn ang="0">
                    <a:pos x="7" y="11"/>
                  </a:cxn>
                  <a:cxn ang="0">
                    <a:pos x="11" y="7"/>
                  </a:cxn>
                  <a:cxn ang="0">
                    <a:pos x="88" y="7"/>
                  </a:cxn>
                  <a:cxn ang="0">
                    <a:pos x="88" y="23"/>
                  </a:cxn>
                  <a:cxn ang="0">
                    <a:pos x="99" y="34"/>
                  </a:cxn>
                  <a:cxn ang="0">
                    <a:pos x="115" y="34"/>
                  </a:cxn>
                  <a:cxn ang="0">
                    <a:pos x="115" y="103"/>
                  </a:cxn>
                  <a:cxn ang="0">
                    <a:pos x="103" y="30"/>
                  </a:cxn>
                  <a:cxn ang="0">
                    <a:pos x="99" y="30"/>
                  </a:cxn>
                  <a:cxn ang="0">
                    <a:pos x="92" y="23"/>
                  </a:cxn>
                  <a:cxn ang="0">
                    <a:pos x="92" y="7"/>
                  </a:cxn>
                  <a:cxn ang="0">
                    <a:pos x="115" y="30"/>
                  </a:cxn>
                  <a:cxn ang="0">
                    <a:pos x="103" y="30"/>
                  </a:cxn>
                  <a:cxn ang="0">
                    <a:pos x="103" y="30"/>
                  </a:cxn>
                  <a:cxn ang="0">
                    <a:pos x="103" y="30"/>
                  </a:cxn>
                </a:cxnLst>
                <a:rect l="0" t="0" r="r" b="b"/>
                <a:pathLst>
                  <a:path w="122" h="115">
                    <a:moveTo>
                      <a:pt x="120" y="25"/>
                    </a:moveTo>
                    <a:cubicBezTo>
                      <a:pt x="97" y="2"/>
                      <a:pt x="97" y="2"/>
                      <a:pt x="97" y="2"/>
                    </a:cubicBezTo>
                    <a:cubicBezTo>
                      <a:pt x="96" y="0"/>
                      <a:pt x="94" y="0"/>
                      <a:pt x="9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0"/>
                      <a:pt x="5" y="115"/>
                      <a:pt x="11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7" y="115"/>
                      <a:pt x="122" y="110"/>
                      <a:pt x="122" y="103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8"/>
                      <a:pt x="122" y="26"/>
                      <a:pt x="120" y="25"/>
                    </a:cubicBezTo>
                    <a:close/>
                    <a:moveTo>
                      <a:pt x="115" y="103"/>
                    </a:moveTo>
                    <a:cubicBezTo>
                      <a:pt x="115" y="105"/>
                      <a:pt x="113" y="107"/>
                      <a:pt x="111" y="107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9" y="107"/>
                      <a:pt x="7" y="105"/>
                      <a:pt x="7" y="103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9"/>
                      <a:pt x="93" y="34"/>
                      <a:pt x="99" y="34"/>
                    </a:cubicBezTo>
                    <a:cubicBezTo>
                      <a:pt x="115" y="34"/>
                      <a:pt x="115" y="34"/>
                      <a:pt x="115" y="34"/>
                    </a:cubicBezTo>
                    <a:lnTo>
                      <a:pt x="115" y="103"/>
                    </a:lnTo>
                    <a:close/>
                    <a:moveTo>
                      <a:pt x="103" y="30"/>
                    </a:moveTo>
                    <a:cubicBezTo>
                      <a:pt x="99" y="30"/>
                      <a:pt x="99" y="30"/>
                      <a:pt x="99" y="30"/>
                    </a:cubicBezTo>
                    <a:cubicBezTo>
                      <a:pt x="95" y="30"/>
                      <a:pt x="92" y="27"/>
                      <a:pt x="92" y="23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115" y="30"/>
                      <a:pt x="115" y="30"/>
                      <a:pt x="115" y="30"/>
                    </a:cubicBezTo>
                    <a:lnTo>
                      <a:pt x="103" y="30"/>
                    </a:lnTo>
                    <a:close/>
                    <a:moveTo>
                      <a:pt x="103" y="30"/>
                    </a:moveTo>
                    <a:cubicBezTo>
                      <a:pt x="103" y="30"/>
                      <a:pt x="103" y="30"/>
                      <a:pt x="103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CA4D029B-9E24-7F47-8FC8-EDA0B881B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688" y="1989138"/>
                <a:ext cx="66675" cy="11113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3" h="4">
                    <a:moveTo>
                      <a:pt x="2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41F9756D-BDB9-A14A-8878-08DCECC468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688" y="2020888"/>
                <a:ext cx="66675" cy="11113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3" h="4">
                    <a:moveTo>
                      <a:pt x="2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0768BF26-3F5C-BE43-8C0B-74856DB02B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688" y="2055813"/>
                <a:ext cx="146050" cy="111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4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0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50" y="3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99E40D4D-DABD-9E4E-8A9A-6C0F07520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50" y="2122488"/>
                <a:ext cx="268288" cy="12700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B8C91032-E122-8446-BC34-7581FE2B19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50" y="2155826"/>
                <a:ext cx="268288" cy="1111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DC7A1C92-A129-F946-BDD1-B58F7140F7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50" y="2190751"/>
                <a:ext cx="268288" cy="1111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A8C0E4D9-79EF-CE4D-811B-E57D19F8B9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50" y="2087563"/>
                <a:ext cx="268288" cy="12700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67">
                <a:extLst>
                  <a:ext uri="{FF2B5EF4-FFF2-40B4-BE49-F238E27FC236}">
                    <a16:creationId xmlns:a16="http://schemas.microsoft.com/office/drawing/2014/main" id="{D24A7981-E7F3-F445-B4DD-514E50C63C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50" y="1976438"/>
                <a:ext cx="101600" cy="90488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31" y="31"/>
                  </a:cxn>
                  <a:cxn ang="0">
                    <a:pos x="35" y="27"/>
                  </a:cxn>
                  <a:cxn ang="0">
                    <a:pos x="35" y="4"/>
                  </a:cxn>
                  <a:cxn ang="0">
                    <a:pos x="3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7"/>
                  </a:cxn>
                  <a:cxn ang="0">
                    <a:pos x="4" y="31"/>
                  </a:cxn>
                  <a:cxn ang="0">
                    <a:pos x="8" y="8"/>
                  </a:cxn>
                  <a:cxn ang="0">
                    <a:pos x="27" y="8"/>
                  </a:cxn>
                  <a:cxn ang="0">
                    <a:pos x="27" y="23"/>
                  </a:cxn>
                  <a:cxn ang="0">
                    <a:pos x="8" y="2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35" h="31">
                    <a:moveTo>
                      <a:pt x="4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3" y="31"/>
                      <a:pt x="35" y="29"/>
                      <a:pt x="35" y="27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1"/>
                      <a:pt x="4" y="31"/>
                    </a:cubicBezTo>
                    <a:close/>
                    <a:moveTo>
                      <a:pt x="8" y="8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8" y="23"/>
                      <a:pt x="8" y="23"/>
                      <a:pt x="8" y="23"/>
                    </a:cubicBezTo>
                    <a:lnTo>
                      <a:pt x="8" y="8"/>
                    </a:lnTo>
                    <a:close/>
                    <a:moveTo>
                      <a:pt x="8" y="8"/>
                    </a:moveTo>
                    <a:cubicBezTo>
                      <a:pt x="8" y="8"/>
                      <a:pt x="8" y="8"/>
                      <a:pt x="8" y="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3" name="Freeform 54"/>
            <p:cNvSpPr>
              <a:spLocks noEditPoints="1"/>
            </p:cNvSpPr>
            <p:nvPr/>
          </p:nvSpPr>
          <p:spPr bwMode="auto">
            <a:xfrm>
              <a:off x="9361057" y="5167804"/>
              <a:ext cx="1164591" cy="1090092"/>
            </a:xfrm>
            <a:custGeom>
              <a:avLst/>
              <a:gdLst>
                <a:gd name="T0" fmla="*/ 202 w 292"/>
                <a:gd name="T1" fmla="*/ 123 h 292"/>
                <a:gd name="T2" fmla="*/ 179 w 292"/>
                <a:gd name="T3" fmla="*/ 68 h 292"/>
                <a:gd name="T4" fmla="*/ 123 w 292"/>
                <a:gd name="T5" fmla="*/ 45 h 292"/>
                <a:gd name="T6" fmla="*/ 68 w 292"/>
                <a:gd name="T7" fmla="*/ 68 h 292"/>
                <a:gd name="T8" fmla="*/ 45 w 292"/>
                <a:gd name="T9" fmla="*/ 123 h 292"/>
                <a:gd name="T10" fmla="*/ 68 w 292"/>
                <a:gd name="T11" fmla="*/ 179 h 292"/>
                <a:gd name="T12" fmla="*/ 123 w 292"/>
                <a:gd name="T13" fmla="*/ 202 h 292"/>
                <a:gd name="T14" fmla="*/ 179 w 292"/>
                <a:gd name="T15" fmla="*/ 179 h 292"/>
                <a:gd name="T16" fmla="*/ 202 w 292"/>
                <a:gd name="T17" fmla="*/ 123 h 292"/>
                <a:gd name="T18" fmla="*/ 292 w 292"/>
                <a:gd name="T19" fmla="*/ 270 h 292"/>
                <a:gd name="T20" fmla="*/ 285 w 292"/>
                <a:gd name="T21" fmla="*/ 285 h 292"/>
                <a:gd name="T22" fmla="*/ 270 w 292"/>
                <a:gd name="T23" fmla="*/ 292 h 292"/>
                <a:gd name="T24" fmla="*/ 254 w 292"/>
                <a:gd name="T25" fmla="*/ 285 h 292"/>
                <a:gd name="T26" fmla="*/ 194 w 292"/>
                <a:gd name="T27" fmla="*/ 225 h 292"/>
                <a:gd name="T28" fmla="*/ 123 w 292"/>
                <a:gd name="T29" fmla="*/ 247 h 292"/>
                <a:gd name="T30" fmla="*/ 75 w 292"/>
                <a:gd name="T31" fmla="*/ 237 h 292"/>
                <a:gd name="T32" fmla="*/ 36 w 292"/>
                <a:gd name="T33" fmla="*/ 211 h 292"/>
                <a:gd name="T34" fmla="*/ 10 w 292"/>
                <a:gd name="T35" fmla="*/ 172 h 292"/>
                <a:gd name="T36" fmla="*/ 0 w 292"/>
                <a:gd name="T37" fmla="*/ 123 h 292"/>
                <a:gd name="T38" fmla="*/ 10 w 292"/>
                <a:gd name="T39" fmla="*/ 75 h 292"/>
                <a:gd name="T40" fmla="*/ 36 w 292"/>
                <a:gd name="T41" fmla="*/ 36 h 292"/>
                <a:gd name="T42" fmla="*/ 75 w 292"/>
                <a:gd name="T43" fmla="*/ 10 h 292"/>
                <a:gd name="T44" fmla="*/ 123 w 292"/>
                <a:gd name="T45" fmla="*/ 0 h 292"/>
                <a:gd name="T46" fmla="*/ 171 w 292"/>
                <a:gd name="T47" fmla="*/ 10 h 292"/>
                <a:gd name="T48" fmla="*/ 211 w 292"/>
                <a:gd name="T49" fmla="*/ 36 h 292"/>
                <a:gd name="T50" fmla="*/ 237 w 292"/>
                <a:gd name="T51" fmla="*/ 75 h 292"/>
                <a:gd name="T52" fmla="*/ 247 w 292"/>
                <a:gd name="T53" fmla="*/ 123 h 292"/>
                <a:gd name="T54" fmla="*/ 225 w 292"/>
                <a:gd name="T55" fmla="*/ 194 h 292"/>
                <a:gd name="T56" fmla="*/ 286 w 292"/>
                <a:gd name="T57" fmla="*/ 254 h 292"/>
                <a:gd name="T58" fmla="*/ 292 w 292"/>
                <a:gd name="T59" fmla="*/ 27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2" h="292">
                  <a:moveTo>
                    <a:pt x="202" y="123"/>
                  </a:moveTo>
                  <a:cubicBezTo>
                    <a:pt x="202" y="102"/>
                    <a:pt x="194" y="83"/>
                    <a:pt x="179" y="68"/>
                  </a:cubicBezTo>
                  <a:cubicBezTo>
                    <a:pt x="164" y="53"/>
                    <a:pt x="145" y="45"/>
                    <a:pt x="123" y="45"/>
                  </a:cubicBezTo>
                  <a:cubicBezTo>
                    <a:pt x="102" y="45"/>
                    <a:pt x="83" y="53"/>
                    <a:pt x="68" y="68"/>
                  </a:cubicBezTo>
                  <a:cubicBezTo>
                    <a:pt x="52" y="83"/>
                    <a:pt x="45" y="102"/>
                    <a:pt x="45" y="123"/>
                  </a:cubicBezTo>
                  <a:cubicBezTo>
                    <a:pt x="45" y="145"/>
                    <a:pt x="52" y="164"/>
                    <a:pt x="68" y="179"/>
                  </a:cubicBezTo>
                  <a:cubicBezTo>
                    <a:pt x="83" y="194"/>
                    <a:pt x="102" y="202"/>
                    <a:pt x="123" y="202"/>
                  </a:cubicBezTo>
                  <a:cubicBezTo>
                    <a:pt x="145" y="202"/>
                    <a:pt x="164" y="194"/>
                    <a:pt x="179" y="179"/>
                  </a:cubicBezTo>
                  <a:cubicBezTo>
                    <a:pt x="194" y="164"/>
                    <a:pt x="202" y="145"/>
                    <a:pt x="202" y="123"/>
                  </a:cubicBezTo>
                  <a:close/>
                  <a:moveTo>
                    <a:pt x="292" y="270"/>
                  </a:moveTo>
                  <a:cubicBezTo>
                    <a:pt x="292" y="276"/>
                    <a:pt x="290" y="281"/>
                    <a:pt x="285" y="285"/>
                  </a:cubicBezTo>
                  <a:cubicBezTo>
                    <a:pt x="281" y="290"/>
                    <a:pt x="276" y="292"/>
                    <a:pt x="270" y="292"/>
                  </a:cubicBezTo>
                  <a:cubicBezTo>
                    <a:pt x="263" y="292"/>
                    <a:pt x="258" y="290"/>
                    <a:pt x="254" y="28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73" y="240"/>
                    <a:pt x="149" y="247"/>
                    <a:pt x="123" y="247"/>
                  </a:cubicBezTo>
                  <a:cubicBezTo>
                    <a:pt x="107" y="247"/>
                    <a:pt x="91" y="244"/>
                    <a:pt x="75" y="237"/>
                  </a:cubicBezTo>
                  <a:cubicBezTo>
                    <a:pt x="60" y="231"/>
                    <a:pt x="47" y="222"/>
                    <a:pt x="36" y="211"/>
                  </a:cubicBezTo>
                  <a:cubicBezTo>
                    <a:pt x="25" y="200"/>
                    <a:pt x="16" y="187"/>
                    <a:pt x="10" y="172"/>
                  </a:cubicBezTo>
                  <a:cubicBezTo>
                    <a:pt x="3" y="156"/>
                    <a:pt x="0" y="140"/>
                    <a:pt x="0" y="123"/>
                  </a:cubicBezTo>
                  <a:cubicBezTo>
                    <a:pt x="0" y="107"/>
                    <a:pt x="3" y="91"/>
                    <a:pt x="10" y="75"/>
                  </a:cubicBezTo>
                  <a:cubicBezTo>
                    <a:pt x="16" y="60"/>
                    <a:pt x="25" y="47"/>
                    <a:pt x="36" y="36"/>
                  </a:cubicBezTo>
                  <a:cubicBezTo>
                    <a:pt x="47" y="25"/>
                    <a:pt x="60" y="16"/>
                    <a:pt x="75" y="10"/>
                  </a:cubicBezTo>
                  <a:cubicBezTo>
                    <a:pt x="91" y="3"/>
                    <a:pt x="107" y="0"/>
                    <a:pt x="123" y="0"/>
                  </a:cubicBezTo>
                  <a:cubicBezTo>
                    <a:pt x="140" y="0"/>
                    <a:pt x="156" y="3"/>
                    <a:pt x="171" y="10"/>
                  </a:cubicBezTo>
                  <a:cubicBezTo>
                    <a:pt x="187" y="16"/>
                    <a:pt x="200" y="25"/>
                    <a:pt x="211" y="36"/>
                  </a:cubicBezTo>
                  <a:cubicBezTo>
                    <a:pt x="222" y="47"/>
                    <a:pt x="231" y="60"/>
                    <a:pt x="237" y="75"/>
                  </a:cubicBezTo>
                  <a:cubicBezTo>
                    <a:pt x="244" y="91"/>
                    <a:pt x="247" y="107"/>
                    <a:pt x="247" y="123"/>
                  </a:cubicBezTo>
                  <a:cubicBezTo>
                    <a:pt x="247" y="149"/>
                    <a:pt x="240" y="173"/>
                    <a:pt x="225" y="194"/>
                  </a:cubicBezTo>
                  <a:cubicBezTo>
                    <a:pt x="286" y="254"/>
                    <a:pt x="286" y="254"/>
                    <a:pt x="286" y="254"/>
                  </a:cubicBezTo>
                  <a:cubicBezTo>
                    <a:pt x="290" y="258"/>
                    <a:pt x="292" y="263"/>
                    <a:pt x="292" y="27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FEDA9D3-4D8C-4E79-B0A6-ACEB49496C2B}"/>
              </a:ext>
            </a:extLst>
          </p:cNvPr>
          <p:cNvSpPr/>
          <p:nvPr/>
        </p:nvSpPr>
        <p:spPr>
          <a:xfrm>
            <a:off x="1319373" y="6032562"/>
            <a:ext cx="217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  <a:hlinkClick r:id="rId11"/>
              </a:rPr>
              <a:t>office@ligaprofot.ru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+79001220562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5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5828524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649" y="103043"/>
            <a:ext cx="1309198" cy="13091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197585" y="153273"/>
            <a:ext cx="2515135" cy="774386"/>
            <a:chOff x="140660" y="854223"/>
            <a:chExt cx="3911340" cy="1166264"/>
          </a:xfrm>
        </p:grpSpPr>
        <p:pic>
          <p:nvPicPr>
            <p:cNvPr id="9" name="imag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0" y="911605"/>
              <a:ext cx="993342" cy="110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408715" y="912326"/>
              <a:ext cx="584050" cy="619760"/>
              <a:chOff x="0" y="0"/>
              <a:chExt cx="893" cy="1057"/>
            </a:xfrm>
          </p:grpSpPr>
          <p:sp>
            <p:nvSpPr>
              <p:cNvPr id="28" name="AutoShape 27"/>
              <p:cNvSpPr>
                <a:spLocks/>
              </p:cNvSpPr>
              <p:nvPr/>
            </p:nvSpPr>
            <p:spPr bwMode="auto">
              <a:xfrm>
                <a:off x="0" y="0"/>
                <a:ext cx="893" cy="1057"/>
              </a:xfrm>
              <a:custGeom>
                <a:avLst/>
                <a:gdLst>
                  <a:gd name="T0" fmla="*/ 0 w 893"/>
                  <a:gd name="T1" fmla="*/ 0 h 1057"/>
                  <a:gd name="T2" fmla="*/ 530 w 893"/>
                  <a:gd name="T3" fmla="*/ 1057 h 1057"/>
                  <a:gd name="T4" fmla="*/ 681 w 893"/>
                  <a:gd name="T5" fmla="*/ 1038 h 1057"/>
                  <a:gd name="T6" fmla="*/ 796 w 893"/>
                  <a:gd name="T7" fmla="*/ 980 h 1057"/>
                  <a:gd name="T8" fmla="*/ 868 w 893"/>
                  <a:gd name="T9" fmla="*/ 889 h 1057"/>
                  <a:gd name="T10" fmla="*/ 887 w 893"/>
                  <a:gd name="T11" fmla="*/ 822 h 1057"/>
                  <a:gd name="T12" fmla="*/ 272 w 893"/>
                  <a:gd name="T13" fmla="*/ 613 h 1057"/>
                  <a:gd name="T14" fmla="*/ 824 w 893"/>
                  <a:gd name="T15" fmla="*/ 576 h 1057"/>
                  <a:gd name="T16" fmla="*/ 702 w 893"/>
                  <a:gd name="T17" fmla="*/ 503 h 1057"/>
                  <a:gd name="T18" fmla="*/ 802 w 893"/>
                  <a:gd name="T19" fmla="*/ 424 h 1057"/>
                  <a:gd name="T20" fmla="*/ 272 w 893"/>
                  <a:gd name="T21" fmla="*/ 221 h 1057"/>
                  <a:gd name="T22" fmla="*/ 851 w 893"/>
                  <a:gd name="T23" fmla="*/ 206 h 1057"/>
                  <a:gd name="T24" fmla="*/ 807 w 893"/>
                  <a:gd name="T25" fmla="*/ 110 h 1057"/>
                  <a:gd name="T26" fmla="*/ 721 w 893"/>
                  <a:gd name="T27" fmla="*/ 40 h 1057"/>
                  <a:gd name="T28" fmla="*/ 603 w 893"/>
                  <a:gd name="T29" fmla="*/ 4 h 1057"/>
                  <a:gd name="T30" fmla="*/ 851 w 893"/>
                  <a:gd name="T31" fmla="*/ 613 h 1057"/>
                  <a:gd name="T32" fmla="*/ 539 w 893"/>
                  <a:gd name="T33" fmla="*/ 620 h 1057"/>
                  <a:gd name="T34" fmla="*/ 605 w 893"/>
                  <a:gd name="T35" fmla="*/ 671 h 1057"/>
                  <a:gd name="T36" fmla="*/ 606 w 893"/>
                  <a:gd name="T37" fmla="*/ 762 h 1057"/>
                  <a:gd name="T38" fmla="*/ 543 w 893"/>
                  <a:gd name="T39" fmla="*/ 816 h 1057"/>
                  <a:gd name="T40" fmla="*/ 887 w 893"/>
                  <a:gd name="T41" fmla="*/ 822 h 1057"/>
                  <a:gd name="T42" fmla="*/ 885 w 893"/>
                  <a:gd name="T43" fmla="*/ 693 h 1057"/>
                  <a:gd name="T44" fmla="*/ 851 w 893"/>
                  <a:gd name="T45" fmla="*/ 613 h 1057"/>
                  <a:gd name="T46" fmla="*/ 469 w 893"/>
                  <a:gd name="T47" fmla="*/ 221 h 1057"/>
                  <a:gd name="T48" fmla="*/ 518 w 893"/>
                  <a:gd name="T49" fmla="*/ 228 h 1057"/>
                  <a:gd name="T50" fmla="*/ 553 w 893"/>
                  <a:gd name="T51" fmla="*/ 248 h 1057"/>
                  <a:gd name="T52" fmla="*/ 574 w 893"/>
                  <a:gd name="T53" fmla="*/ 279 h 1057"/>
                  <a:gd name="T54" fmla="*/ 581 w 893"/>
                  <a:gd name="T55" fmla="*/ 317 h 1057"/>
                  <a:gd name="T56" fmla="*/ 574 w 893"/>
                  <a:gd name="T57" fmla="*/ 360 h 1057"/>
                  <a:gd name="T58" fmla="*/ 551 w 893"/>
                  <a:gd name="T59" fmla="*/ 394 h 1057"/>
                  <a:gd name="T60" fmla="*/ 515 w 893"/>
                  <a:gd name="T61" fmla="*/ 417 h 1057"/>
                  <a:gd name="T62" fmla="*/ 465 w 893"/>
                  <a:gd name="T63" fmla="*/ 424 h 1057"/>
                  <a:gd name="T64" fmla="*/ 818 w 893"/>
                  <a:gd name="T65" fmla="*/ 407 h 1057"/>
                  <a:gd name="T66" fmla="*/ 856 w 893"/>
                  <a:gd name="T67" fmla="*/ 264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3" h="1057">
                    <a:moveTo>
                      <a:pt x="532" y="0"/>
                    </a:moveTo>
                    <a:lnTo>
                      <a:pt x="0" y="0"/>
                    </a:lnTo>
                    <a:lnTo>
                      <a:pt x="0" y="1057"/>
                    </a:lnTo>
                    <a:lnTo>
                      <a:pt x="530" y="1057"/>
                    </a:lnTo>
                    <a:lnTo>
                      <a:pt x="610" y="1052"/>
                    </a:lnTo>
                    <a:lnTo>
                      <a:pt x="681" y="1038"/>
                    </a:lnTo>
                    <a:lnTo>
                      <a:pt x="743" y="1014"/>
                    </a:lnTo>
                    <a:lnTo>
                      <a:pt x="796" y="980"/>
                    </a:lnTo>
                    <a:lnTo>
                      <a:pt x="838" y="938"/>
                    </a:lnTo>
                    <a:lnTo>
                      <a:pt x="868" y="889"/>
                    </a:lnTo>
                    <a:lnTo>
                      <a:pt x="886" y="832"/>
                    </a:lnTo>
                    <a:lnTo>
                      <a:pt x="887" y="822"/>
                    </a:lnTo>
                    <a:lnTo>
                      <a:pt x="272" y="822"/>
                    </a:lnTo>
                    <a:lnTo>
                      <a:pt x="272" y="613"/>
                    </a:lnTo>
                    <a:lnTo>
                      <a:pt x="851" y="613"/>
                    </a:lnTo>
                    <a:lnTo>
                      <a:pt x="824" y="576"/>
                    </a:lnTo>
                    <a:lnTo>
                      <a:pt x="771" y="534"/>
                    </a:lnTo>
                    <a:lnTo>
                      <a:pt x="702" y="503"/>
                    </a:lnTo>
                    <a:lnTo>
                      <a:pt x="770" y="461"/>
                    </a:lnTo>
                    <a:lnTo>
                      <a:pt x="802" y="424"/>
                    </a:lnTo>
                    <a:lnTo>
                      <a:pt x="272" y="424"/>
                    </a:lnTo>
                    <a:lnTo>
                      <a:pt x="272" y="221"/>
                    </a:lnTo>
                    <a:lnTo>
                      <a:pt x="852" y="221"/>
                    </a:lnTo>
                    <a:lnTo>
                      <a:pt x="851" y="206"/>
                    </a:lnTo>
                    <a:lnTo>
                      <a:pt x="834" y="155"/>
                    </a:lnTo>
                    <a:lnTo>
                      <a:pt x="807" y="110"/>
                    </a:lnTo>
                    <a:lnTo>
                      <a:pt x="769" y="71"/>
                    </a:lnTo>
                    <a:lnTo>
                      <a:pt x="721" y="40"/>
                    </a:lnTo>
                    <a:lnTo>
                      <a:pt x="666" y="18"/>
                    </a:lnTo>
                    <a:lnTo>
                      <a:pt x="603" y="4"/>
                    </a:lnTo>
                    <a:lnTo>
                      <a:pt x="532" y="0"/>
                    </a:lnTo>
                    <a:close/>
                    <a:moveTo>
                      <a:pt x="851" y="613"/>
                    </a:moveTo>
                    <a:lnTo>
                      <a:pt x="482" y="613"/>
                    </a:lnTo>
                    <a:lnTo>
                      <a:pt x="539" y="620"/>
                    </a:lnTo>
                    <a:lnTo>
                      <a:pt x="581" y="639"/>
                    </a:lnTo>
                    <a:lnTo>
                      <a:pt x="605" y="671"/>
                    </a:lnTo>
                    <a:lnTo>
                      <a:pt x="614" y="716"/>
                    </a:lnTo>
                    <a:lnTo>
                      <a:pt x="606" y="762"/>
                    </a:lnTo>
                    <a:lnTo>
                      <a:pt x="582" y="796"/>
                    </a:lnTo>
                    <a:lnTo>
                      <a:pt x="543" y="816"/>
                    </a:lnTo>
                    <a:lnTo>
                      <a:pt x="489" y="822"/>
                    </a:lnTo>
                    <a:lnTo>
                      <a:pt x="887" y="822"/>
                    </a:lnTo>
                    <a:lnTo>
                      <a:pt x="893" y="769"/>
                    </a:lnTo>
                    <a:lnTo>
                      <a:pt x="885" y="693"/>
                    </a:lnTo>
                    <a:lnTo>
                      <a:pt x="862" y="629"/>
                    </a:lnTo>
                    <a:lnTo>
                      <a:pt x="851" y="613"/>
                    </a:lnTo>
                    <a:close/>
                    <a:moveTo>
                      <a:pt x="852" y="221"/>
                    </a:moveTo>
                    <a:lnTo>
                      <a:pt x="469" y="221"/>
                    </a:lnTo>
                    <a:lnTo>
                      <a:pt x="495" y="223"/>
                    </a:lnTo>
                    <a:lnTo>
                      <a:pt x="518" y="228"/>
                    </a:lnTo>
                    <a:lnTo>
                      <a:pt x="537" y="236"/>
                    </a:lnTo>
                    <a:lnTo>
                      <a:pt x="553" y="248"/>
                    </a:lnTo>
                    <a:lnTo>
                      <a:pt x="565" y="263"/>
                    </a:lnTo>
                    <a:lnTo>
                      <a:pt x="574" y="279"/>
                    </a:lnTo>
                    <a:lnTo>
                      <a:pt x="579" y="298"/>
                    </a:lnTo>
                    <a:lnTo>
                      <a:pt x="581" y="317"/>
                    </a:lnTo>
                    <a:lnTo>
                      <a:pt x="579" y="340"/>
                    </a:lnTo>
                    <a:lnTo>
                      <a:pt x="574" y="360"/>
                    </a:lnTo>
                    <a:lnTo>
                      <a:pt x="564" y="378"/>
                    </a:lnTo>
                    <a:lnTo>
                      <a:pt x="551" y="394"/>
                    </a:lnTo>
                    <a:lnTo>
                      <a:pt x="535" y="407"/>
                    </a:lnTo>
                    <a:lnTo>
                      <a:pt x="515" y="417"/>
                    </a:lnTo>
                    <a:lnTo>
                      <a:pt x="492" y="422"/>
                    </a:lnTo>
                    <a:lnTo>
                      <a:pt x="465" y="424"/>
                    </a:lnTo>
                    <a:lnTo>
                      <a:pt x="802" y="424"/>
                    </a:lnTo>
                    <a:lnTo>
                      <a:pt x="818" y="407"/>
                    </a:lnTo>
                    <a:lnTo>
                      <a:pt x="847" y="341"/>
                    </a:lnTo>
                    <a:lnTo>
                      <a:pt x="856" y="264"/>
                    </a:lnTo>
                    <a:lnTo>
                      <a:pt x="852" y="221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2065079" y="911605"/>
              <a:ext cx="555231" cy="620481"/>
              <a:chOff x="0" y="0"/>
              <a:chExt cx="889" cy="1056"/>
            </a:xfrm>
          </p:grpSpPr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0" y="0"/>
                <a:ext cx="889" cy="1056"/>
              </a:xfrm>
              <a:custGeom>
                <a:avLst/>
                <a:gdLst>
                  <a:gd name="T0" fmla="*/ 889 w 889"/>
                  <a:gd name="T1" fmla="*/ 0 h 1056"/>
                  <a:gd name="T2" fmla="*/ 614 w 889"/>
                  <a:gd name="T3" fmla="*/ 0 h 1056"/>
                  <a:gd name="T4" fmla="*/ 614 w 889"/>
                  <a:gd name="T5" fmla="*/ 406 h 1056"/>
                  <a:gd name="T6" fmla="*/ 275 w 889"/>
                  <a:gd name="T7" fmla="*/ 406 h 1056"/>
                  <a:gd name="T8" fmla="*/ 275 w 889"/>
                  <a:gd name="T9" fmla="*/ 0 h 1056"/>
                  <a:gd name="T10" fmla="*/ 0 w 889"/>
                  <a:gd name="T11" fmla="*/ 0 h 1056"/>
                  <a:gd name="T12" fmla="*/ 0 w 889"/>
                  <a:gd name="T13" fmla="*/ 406 h 1056"/>
                  <a:gd name="T14" fmla="*/ 0 w 889"/>
                  <a:gd name="T15" fmla="*/ 652 h 1056"/>
                  <a:gd name="T16" fmla="*/ 0 w 889"/>
                  <a:gd name="T17" fmla="*/ 1056 h 1056"/>
                  <a:gd name="T18" fmla="*/ 275 w 889"/>
                  <a:gd name="T19" fmla="*/ 1056 h 1056"/>
                  <a:gd name="T20" fmla="*/ 275 w 889"/>
                  <a:gd name="T21" fmla="*/ 652 h 1056"/>
                  <a:gd name="T22" fmla="*/ 614 w 889"/>
                  <a:gd name="T23" fmla="*/ 652 h 1056"/>
                  <a:gd name="T24" fmla="*/ 614 w 889"/>
                  <a:gd name="T25" fmla="*/ 1056 h 1056"/>
                  <a:gd name="T26" fmla="*/ 889 w 889"/>
                  <a:gd name="T27" fmla="*/ 1056 h 1056"/>
                  <a:gd name="T28" fmla="*/ 889 w 889"/>
                  <a:gd name="T29" fmla="*/ 652 h 1056"/>
                  <a:gd name="T30" fmla="*/ 889 w 889"/>
                  <a:gd name="T31" fmla="*/ 406 h 1056"/>
                  <a:gd name="T32" fmla="*/ 889 w 889"/>
                  <a:gd name="T3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9" h="1056">
                    <a:moveTo>
                      <a:pt x="889" y="0"/>
                    </a:moveTo>
                    <a:lnTo>
                      <a:pt x="614" y="0"/>
                    </a:lnTo>
                    <a:lnTo>
                      <a:pt x="614" y="406"/>
                    </a:lnTo>
                    <a:lnTo>
                      <a:pt x="275" y="406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6"/>
                    </a:lnTo>
                    <a:lnTo>
                      <a:pt x="0" y="652"/>
                    </a:lnTo>
                    <a:lnTo>
                      <a:pt x="0" y="1056"/>
                    </a:lnTo>
                    <a:lnTo>
                      <a:pt x="275" y="1056"/>
                    </a:lnTo>
                    <a:lnTo>
                      <a:pt x="275" y="652"/>
                    </a:lnTo>
                    <a:lnTo>
                      <a:pt x="614" y="652"/>
                    </a:lnTo>
                    <a:lnTo>
                      <a:pt x="614" y="1056"/>
                    </a:lnTo>
                    <a:lnTo>
                      <a:pt x="889" y="1056"/>
                    </a:lnTo>
                    <a:lnTo>
                      <a:pt x="889" y="652"/>
                    </a:lnTo>
                    <a:lnTo>
                      <a:pt x="889" y="406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2692624" y="854223"/>
              <a:ext cx="721136" cy="677863"/>
              <a:chOff x="0" y="0"/>
              <a:chExt cx="1066" cy="1067"/>
            </a:xfrm>
          </p:grpSpPr>
          <p:pic>
            <p:nvPicPr>
              <p:cNvPr id="23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" y="163"/>
                <a:ext cx="342" cy="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"/>
                <a:ext cx="1066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AutoShape 21"/>
              <p:cNvSpPr>
                <a:spLocks/>
              </p:cNvSpPr>
              <p:nvPr/>
            </p:nvSpPr>
            <p:spPr bwMode="auto">
              <a:xfrm>
                <a:off x="34" y="0"/>
                <a:ext cx="998" cy="1067"/>
              </a:xfrm>
              <a:custGeom>
                <a:avLst/>
                <a:gdLst>
                  <a:gd name="T0" fmla="+- 0 585 34"/>
                  <a:gd name="T1" fmla="*/ T0 w 998"/>
                  <a:gd name="T2" fmla="*/ 950 h 1067"/>
                  <a:gd name="T3" fmla="+- 0 583 34"/>
                  <a:gd name="T4" fmla="*/ T3 w 998"/>
                  <a:gd name="T5" fmla="*/ 941 h 1067"/>
                  <a:gd name="T6" fmla="+- 0 554 34"/>
                  <a:gd name="T7" fmla="*/ T6 w 998"/>
                  <a:gd name="T8" fmla="*/ 943 h 1067"/>
                  <a:gd name="T9" fmla="+- 0 515 34"/>
                  <a:gd name="T10" fmla="*/ T9 w 998"/>
                  <a:gd name="T11" fmla="*/ 943 h 1067"/>
                  <a:gd name="T12" fmla="+- 0 474 34"/>
                  <a:gd name="T13" fmla="*/ T12 w 998"/>
                  <a:gd name="T14" fmla="*/ 939 h 1067"/>
                  <a:gd name="T15" fmla="+- 0 431 34"/>
                  <a:gd name="T16" fmla="*/ T15 w 998"/>
                  <a:gd name="T17" fmla="*/ 931 h 1067"/>
                  <a:gd name="T18" fmla="+- 0 384 34"/>
                  <a:gd name="T19" fmla="*/ T18 w 998"/>
                  <a:gd name="T20" fmla="*/ 916 h 1067"/>
                  <a:gd name="T21" fmla="+- 0 333 34"/>
                  <a:gd name="T22" fmla="*/ T21 w 998"/>
                  <a:gd name="T23" fmla="*/ 892 h 1067"/>
                  <a:gd name="T24" fmla="+- 0 273 34"/>
                  <a:gd name="T25" fmla="*/ T24 w 998"/>
                  <a:gd name="T26" fmla="*/ 851 h 1067"/>
                  <a:gd name="T27" fmla="+- 0 211 34"/>
                  <a:gd name="T28" fmla="*/ T27 w 998"/>
                  <a:gd name="T29" fmla="*/ 788 h 1067"/>
                  <a:gd name="T30" fmla="+- 0 170 34"/>
                  <a:gd name="T31" fmla="*/ T30 w 998"/>
                  <a:gd name="T32" fmla="*/ 726 h 1067"/>
                  <a:gd name="T33" fmla="+- 0 146 34"/>
                  <a:gd name="T34" fmla="*/ T33 w 998"/>
                  <a:gd name="T35" fmla="*/ 671 h 1067"/>
                  <a:gd name="T36" fmla="+- 0 60 34"/>
                  <a:gd name="T37" fmla="*/ T36 w 998"/>
                  <a:gd name="T38" fmla="*/ 704 h 1067"/>
                  <a:gd name="T39" fmla="+- 0 75 34"/>
                  <a:gd name="T40" fmla="*/ T39 w 998"/>
                  <a:gd name="T41" fmla="*/ 810 h 1067"/>
                  <a:gd name="T42" fmla="+- 0 151 34"/>
                  <a:gd name="T43" fmla="*/ T42 w 998"/>
                  <a:gd name="T44" fmla="*/ 795 h 1067"/>
                  <a:gd name="T45" fmla="+- 0 178 34"/>
                  <a:gd name="T46" fmla="*/ T45 w 998"/>
                  <a:gd name="T47" fmla="*/ 830 h 1067"/>
                  <a:gd name="T48" fmla="+- 0 208 34"/>
                  <a:gd name="T49" fmla="*/ T48 w 998"/>
                  <a:gd name="T50" fmla="*/ 863 h 1067"/>
                  <a:gd name="T51" fmla="+- 0 181 34"/>
                  <a:gd name="T52" fmla="*/ T51 w 998"/>
                  <a:gd name="T53" fmla="*/ 935 h 1067"/>
                  <a:gd name="T54" fmla="+- 0 258 34"/>
                  <a:gd name="T55" fmla="*/ T54 w 998"/>
                  <a:gd name="T56" fmla="*/ 990 h 1067"/>
                  <a:gd name="T57" fmla="+- 0 317 34"/>
                  <a:gd name="T58" fmla="*/ T57 w 998"/>
                  <a:gd name="T59" fmla="*/ 943 h 1067"/>
                  <a:gd name="T60" fmla="+- 0 339 34"/>
                  <a:gd name="T61" fmla="*/ T60 w 998"/>
                  <a:gd name="T62" fmla="*/ 954 h 1067"/>
                  <a:gd name="T63" fmla="+- 0 373 34"/>
                  <a:gd name="T64" fmla="*/ T63 w 998"/>
                  <a:gd name="T65" fmla="*/ 968 h 1067"/>
                  <a:gd name="T66" fmla="+- 0 398 34"/>
                  <a:gd name="T67" fmla="*/ T66 w 998"/>
                  <a:gd name="T68" fmla="*/ 978 h 1067"/>
                  <a:gd name="T69" fmla="+- 0 497 34"/>
                  <a:gd name="T70" fmla="*/ T69 w 998"/>
                  <a:gd name="T71" fmla="*/ 1066 h 1067"/>
                  <a:gd name="T72" fmla="+- 0 528 34"/>
                  <a:gd name="T73" fmla="*/ T72 w 998"/>
                  <a:gd name="T74" fmla="*/ 1000 h 1067"/>
                  <a:gd name="T75" fmla="+- 0 541 34"/>
                  <a:gd name="T76" fmla="*/ T75 w 998"/>
                  <a:gd name="T77" fmla="*/ 984 h 1067"/>
                  <a:gd name="T78" fmla="+- 0 557 34"/>
                  <a:gd name="T79" fmla="*/ T78 w 998"/>
                  <a:gd name="T80" fmla="*/ 971 h 1067"/>
                  <a:gd name="T81" fmla="+- 0 577 34"/>
                  <a:gd name="T82" fmla="*/ T81 w 998"/>
                  <a:gd name="T83" fmla="*/ 962 h 1067"/>
                  <a:gd name="T84" fmla="+- 0 1031 34"/>
                  <a:gd name="T85" fmla="*/ T84 w 998"/>
                  <a:gd name="T86" fmla="*/ 341 h 1067"/>
                  <a:gd name="T87" fmla="+- 0 917 34"/>
                  <a:gd name="T88" fmla="*/ T87 w 998"/>
                  <a:gd name="T89" fmla="*/ 272 h 1067"/>
                  <a:gd name="T90" fmla="+- 0 900 34"/>
                  <a:gd name="T91" fmla="*/ T90 w 998"/>
                  <a:gd name="T92" fmla="*/ 252 h 1067"/>
                  <a:gd name="T93" fmla="+- 0 874 34"/>
                  <a:gd name="T94" fmla="*/ T93 w 998"/>
                  <a:gd name="T95" fmla="*/ 221 h 1067"/>
                  <a:gd name="T96" fmla="+- 0 857 34"/>
                  <a:gd name="T97" fmla="*/ T96 w 998"/>
                  <a:gd name="T98" fmla="*/ 200 h 1067"/>
                  <a:gd name="T99" fmla="+- 0 810 34"/>
                  <a:gd name="T100" fmla="*/ T99 w 998"/>
                  <a:gd name="T101" fmla="*/ 76 h 1067"/>
                  <a:gd name="T102" fmla="+- 0 751 34"/>
                  <a:gd name="T103" fmla="*/ T102 w 998"/>
                  <a:gd name="T104" fmla="*/ 123 h 1067"/>
                  <a:gd name="T105" fmla="+- 0 742 34"/>
                  <a:gd name="T106" fmla="*/ T105 w 998"/>
                  <a:gd name="T107" fmla="*/ 120 h 1067"/>
                  <a:gd name="T108" fmla="+- 0 709 34"/>
                  <a:gd name="T109" fmla="*/ T108 w 998"/>
                  <a:gd name="T110" fmla="*/ 105 h 1067"/>
                  <a:gd name="T111" fmla="+- 0 670 34"/>
                  <a:gd name="T112" fmla="*/ T111 w 998"/>
                  <a:gd name="T113" fmla="*/ 91 h 1067"/>
                  <a:gd name="T114" fmla="+- 0 661 34"/>
                  <a:gd name="T115" fmla="*/ T114 w 998"/>
                  <a:gd name="T116" fmla="*/ 15 h 1067"/>
                  <a:gd name="T117" fmla="+- 0 546 34"/>
                  <a:gd name="T118" fmla="*/ T117 w 998"/>
                  <a:gd name="T119" fmla="*/ 51 h 1067"/>
                  <a:gd name="T120" fmla="+- 0 531 34"/>
                  <a:gd name="T121" fmla="*/ T120 w 998"/>
                  <a:gd name="T122" fmla="*/ 74 h 1067"/>
                  <a:gd name="T123" fmla="+- 0 516 34"/>
                  <a:gd name="T124" fmla="*/ T123 w 998"/>
                  <a:gd name="T125" fmla="*/ 90 h 1067"/>
                  <a:gd name="T126" fmla="+- 0 499 34"/>
                  <a:gd name="T127" fmla="*/ T126 w 998"/>
                  <a:gd name="T128" fmla="*/ 100 h 1067"/>
                  <a:gd name="T129" fmla="+- 0 477 34"/>
                  <a:gd name="T130" fmla="*/ T129 w 998"/>
                  <a:gd name="T131" fmla="*/ 107 h 1067"/>
                  <a:gd name="T132" fmla="+- 0 481 34"/>
                  <a:gd name="T133" fmla="*/ T132 w 998"/>
                  <a:gd name="T134" fmla="*/ 121 h 1067"/>
                  <a:gd name="T135" fmla="+- 0 483 34"/>
                  <a:gd name="T136" fmla="*/ T135 w 998"/>
                  <a:gd name="T137" fmla="*/ 125 h 1067"/>
                  <a:gd name="T138" fmla="+- 0 531 34"/>
                  <a:gd name="T139" fmla="*/ T138 w 998"/>
                  <a:gd name="T140" fmla="*/ 122 h 1067"/>
                  <a:gd name="T141" fmla="+- 0 570 34"/>
                  <a:gd name="T142" fmla="*/ T141 w 998"/>
                  <a:gd name="T143" fmla="*/ 124 h 1067"/>
                  <a:gd name="T144" fmla="+- 0 613 34"/>
                  <a:gd name="T145" fmla="*/ T144 w 998"/>
                  <a:gd name="T146" fmla="*/ 131 h 1067"/>
                  <a:gd name="T147" fmla="+- 0 655 34"/>
                  <a:gd name="T148" fmla="*/ T147 w 998"/>
                  <a:gd name="T149" fmla="*/ 141 h 1067"/>
                  <a:gd name="T150" fmla="+- 0 707 34"/>
                  <a:gd name="T151" fmla="*/ T150 w 998"/>
                  <a:gd name="T152" fmla="*/ 162 h 1067"/>
                  <a:gd name="T153" fmla="+- 0 756 34"/>
                  <a:gd name="T154" fmla="*/ T153 w 998"/>
                  <a:gd name="T155" fmla="*/ 189 h 1067"/>
                  <a:gd name="T156" fmla="+- 0 825 34"/>
                  <a:gd name="T157" fmla="*/ T156 w 998"/>
                  <a:gd name="T158" fmla="*/ 245 h 1067"/>
                  <a:gd name="T159" fmla="+- 0 880 34"/>
                  <a:gd name="T160" fmla="*/ T159 w 998"/>
                  <a:gd name="T161" fmla="*/ 314 h 1067"/>
                  <a:gd name="T162" fmla="+- 0 908 34"/>
                  <a:gd name="T163" fmla="*/ T162 w 998"/>
                  <a:gd name="T164" fmla="*/ 367 h 1067"/>
                  <a:gd name="T165" fmla="+- 0 928 34"/>
                  <a:gd name="T166" fmla="*/ T165 w 998"/>
                  <a:gd name="T167" fmla="*/ 424 h 1067"/>
                  <a:gd name="T168" fmla="+- 0 1031 34"/>
                  <a:gd name="T169" fmla="*/ T168 w 998"/>
                  <a:gd name="T170" fmla="*/ 341 h 106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  <a:cxn ang="0">
                    <a:pos x="T163" y="T164"/>
                  </a:cxn>
                  <a:cxn ang="0">
                    <a:pos x="T166" y="T167"/>
                  </a:cxn>
                  <a:cxn ang="0">
                    <a:pos x="T169" y="T170"/>
                  </a:cxn>
                </a:cxnLst>
                <a:rect l="0" t="0" r="r" b="b"/>
                <a:pathLst>
                  <a:path w="998" h="1067">
                    <a:moveTo>
                      <a:pt x="554" y="959"/>
                    </a:moveTo>
                    <a:lnTo>
                      <a:pt x="551" y="950"/>
                    </a:lnTo>
                    <a:lnTo>
                      <a:pt x="550" y="945"/>
                    </a:lnTo>
                    <a:lnTo>
                      <a:pt x="549" y="941"/>
                    </a:lnTo>
                    <a:lnTo>
                      <a:pt x="548" y="941"/>
                    </a:lnTo>
                    <a:lnTo>
                      <a:pt x="520" y="943"/>
                    </a:lnTo>
                    <a:lnTo>
                      <a:pt x="500" y="944"/>
                    </a:lnTo>
                    <a:lnTo>
                      <a:pt x="481" y="943"/>
                    </a:lnTo>
                    <a:lnTo>
                      <a:pt x="461" y="942"/>
                    </a:lnTo>
                    <a:lnTo>
                      <a:pt x="440" y="939"/>
                    </a:lnTo>
                    <a:lnTo>
                      <a:pt x="418" y="936"/>
                    </a:lnTo>
                    <a:lnTo>
                      <a:pt x="397" y="931"/>
                    </a:lnTo>
                    <a:lnTo>
                      <a:pt x="376" y="925"/>
                    </a:lnTo>
                    <a:lnTo>
                      <a:pt x="350" y="916"/>
                    </a:lnTo>
                    <a:lnTo>
                      <a:pt x="324" y="905"/>
                    </a:lnTo>
                    <a:lnTo>
                      <a:pt x="299" y="892"/>
                    </a:lnTo>
                    <a:lnTo>
                      <a:pt x="275" y="877"/>
                    </a:lnTo>
                    <a:lnTo>
                      <a:pt x="239" y="851"/>
                    </a:lnTo>
                    <a:lnTo>
                      <a:pt x="206" y="821"/>
                    </a:lnTo>
                    <a:lnTo>
                      <a:pt x="177" y="788"/>
                    </a:lnTo>
                    <a:lnTo>
                      <a:pt x="151" y="752"/>
                    </a:lnTo>
                    <a:lnTo>
                      <a:pt x="136" y="726"/>
                    </a:lnTo>
                    <a:lnTo>
                      <a:pt x="123" y="699"/>
                    </a:lnTo>
                    <a:lnTo>
                      <a:pt x="112" y="671"/>
                    </a:lnTo>
                    <a:lnTo>
                      <a:pt x="103" y="642"/>
                    </a:lnTo>
                    <a:lnTo>
                      <a:pt x="26" y="704"/>
                    </a:lnTo>
                    <a:lnTo>
                      <a:pt x="0" y="725"/>
                    </a:lnTo>
                    <a:lnTo>
                      <a:pt x="41" y="810"/>
                    </a:lnTo>
                    <a:lnTo>
                      <a:pt x="115" y="794"/>
                    </a:lnTo>
                    <a:lnTo>
                      <a:pt x="117" y="795"/>
                    </a:lnTo>
                    <a:lnTo>
                      <a:pt x="131" y="815"/>
                    </a:lnTo>
                    <a:lnTo>
                      <a:pt x="144" y="830"/>
                    </a:lnTo>
                    <a:lnTo>
                      <a:pt x="157" y="846"/>
                    </a:lnTo>
                    <a:lnTo>
                      <a:pt x="174" y="863"/>
                    </a:lnTo>
                    <a:lnTo>
                      <a:pt x="175" y="866"/>
                    </a:lnTo>
                    <a:lnTo>
                      <a:pt x="147" y="935"/>
                    </a:lnTo>
                    <a:lnTo>
                      <a:pt x="222" y="990"/>
                    </a:lnTo>
                    <a:lnTo>
                      <a:pt x="224" y="990"/>
                    </a:lnTo>
                    <a:lnTo>
                      <a:pt x="280" y="943"/>
                    </a:lnTo>
                    <a:lnTo>
                      <a:pt x="283" y="943"/>
                    </a:lnTo>
                    <a:lnTo>
                      <a:pt x="289" y="946"/>
                    </a:lnTo>
                    <a:lnTo>
                      <a:pt x="305" y="954"/>
                    </a:lnTo>
                    <a:lnTo>
                      <a:pt x="322" y="961"/>
                    </a:lnTo>
                    <a:lnTo>
                      <a:pt x="339" y="968"/>
                    </a:lnTo>
                    <a:lnTo>
                      <a:pt x="362" y="975"/>
                    </a:lnTo>
                    <a:lnTo>
                      <a:pt x="364" y="978"/>
                    </a:lnTo>
                    <a:lnTo>
                      <a:pt x="370" y="1052"/>
                    </a:lnTo>
                    <a:lnTo>
                      <a:pt x="463" y="1066"/>
                    </a:lnTo>
                    <a:lnTo>
                      <a:pt x="485" y="1015"/>
                    </a:lnTo>
                    <a:lnTo>
                      <a:pt x="494" y="1000"/>
                    </a:lnTo>
                    <a:lnTo>
                      <a:pt x="500" y="992"/>
                    </a:lnTo>
                    <a:lnTo>
                      <a:pt x="507" y="984"/>
                    </a:lnTo>
                    <a:lnTo>
                      <a:pt x="515" y="977"/>
                    </a:lnTo>
                    <a:lnTo>
                      <a:pt x="523" y="971"/>
                    </a:lnTo>
                    <a:lnTo>
                      <a:pt x="533" y="967"/>
                    </a:lnTo>
                    <a:lnTo>
                      <a:pt x="543" y="962"/>
                    </a:lnTo>
                    <a:lnTo>
                      <a:pt x="554" y="959"/>
                    </a:lnTo>
                    <a:close/>
                    <a:moveTo>
                      <a:pt x="997" y="341"/>
                    </a:moveTo>
                    <a:lnTo>
                      <a:pt x="956" y="257"/>
                    </a:lnTo>
                    <a:lnTo>
                      <a:pt x="883" y="272"/>
                    </a:lnTo>
                    <a:lnTo>
                      <a:pt x="880" y="271"/>
                    </a:lnTo>
                    <a:lnTo>
                      <a:pt x="866" y="252"/>
                    </a:lnTo>
                    <a:lnTo>
                      <a:pt x="854" y="236"/>
                    </a:lnTo>
                    <a:lnTo>
                      <a:pt x="840" y="221"/>
                    </a:lnTo>
                    <a:lnTo>
                      <a:pt x="823" y="203"/>
                    </a:lnTo>
                    <a:lnTo>
                      <a:pt x="823" y="200"/>
                    </a:lnTo>
                    <a:lnTo>
                      <a:pt x="851" y="131"/>
                    </a:lnTo>
                    <a:lnTo>
                      <a:pt x="776" y="76"/>
                    </a:lnTo>
                    <a:lnTo>
                      <a:pt x="774" y="76"/>
                    </a:lnTo>
                    <a:lnTo>
                      <a:pt x="717" y="123"/>
                    </a:lnTo>
                    <a:lnTo>
                      <a:pt x="714" y="124"/>
                    </a:lnTo>
                    <a:lnTo>
                      <a:pt x="708" y="120"/>
                    </a:lnTo>
                    <a:lnTo>
                      <a:pt x="692" y="112"/>
                    </a:lnTo>
                    <a:lnTo>
                      <a:pt x="675" y="105"/>
                    </a:lnTo>
                    <a:lnTo>
                      <a:pt x="658" y="98"/>
                    </a:lnTo>
                    <a:lnTo>
                      <a:pt x="636" y="91"/>
                    </a:lnTo>
                    <a:lnTo>
                      <a:pt x="634" y="88"/>
                    </a:lnTo>
                    <a:lnTo>
                      <a:pt x="627" y="15"/>
                    </a:lnTo>
                    <a:lnTo>
                      <a:pt x="534" y="0"/>
                    </a:lnTo>
                    <a:lnTo>
                      <a:pt x="512" y="51"/>
                    </a:lnTo>
                    <a:lnTo>
                      <a:pt x="503" y="66"/>
                    </a:lnTo>
                    <a:lnTo>
                      <a:pt x="497" y="74"/>
                    </a:lnTo>
                    <a:lnTo>
                      <a:pt x="490" y="82"/>
                    </a:lnTo>
                    <a:lnTo>
                      <a:pt x="482" y="90"/>
                    </a:lnTo>
                    <a:lnTo>
                      <a:pt x="474" y="95"/>
                    </a:lnTo>
                    <a:lnTo>
                      <a:pt x="465" y="100"/>
                    </a:lnTo>
                    <a:lnTo>
                      <a:pt x="454" y="104"/>
                    </a:lnTo>
                    <a:lnTo>
                      <a:pt x="443" y="107"/>
                    </a:lnTo>
                    <a:lnTo>
                      <a:pt x="446" y="116"/>
                    </a:lnTo>
                    <a:lnTo>
                      <a:pt x="447" y="121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78" y="123"/>
                    </a:lnTo>
                    <a:lnTo>
                      <a:pt x="497" y="122"/>
                    </a:lnTo>
                    <a:lnTo>
                      <a:pt x="517" y="123"/>
                    </a:lnTo>
                    <a:lnTo>
                      <a:pt x="536" y="124"/>
                    </a:lnTo>
                    <a:lnTo>
                      <a:pt x="558" y="127"/>
                    </a:lnTo>
                    <a:lnTo>
                      <a:pt x="579" y="131"/>
                    </a:lnTo>
                    <a:lnTo>
                      <a:pt x="600" y="135"/>
                    </a:lnTo>
                    <a:lnTo>
                      <a:pt x="621" y="141"/>
                    </a:lnTo>
                    <a:lnTo>
                      <a:pt x="648" y="151"/>
                    </a:lnTo>
                    <a:lnTo>
                      <a:pt x="673" y="162"/>
                    </a:lnTo>
                    <a:lnTo>
                      <a:pt x="698" y="174"/>
                    </a:lnTo>
                    <a:lnTo>
                      <a:pt x="722" y="189"/>
                    </a:lnTo>
                    <a:lnTo>
                      <a:pt x="758" y="215"/>
                    </a:lnTo>
                    <a:lnTo>
                      <a:pt x="791" y="245"/>
                    </a:lnTo>
                    <a:lnTo>
                      <a:pt x="820" y="278"/>
                    </a:lnTo>
                    <a:lnTo>
                      <a:pt x="846" y="314"/>
                    </a:lnTo>
                    <a:lnTo>
                      <a:pt x="861" y="340"/>
                    </a:lnTo>
                    <a:lnTo>
                      <a:pt x="874" y="367"/>
                    </a:lnTo>
                    <a:lnTo>
                      <a:pt x="885" y="395"/>
                    </a:lnTo>
                    <a:lnTo>
                      <a:pt x="894" y="424"/>
                    </a:lnTo>
                    <a:lnTo>
                      <a:pt x="971" y="362"/>
                    </a:lnTo>
                    <a:lnTo>
                      <a:pt x="997" y="341"/>
                    </a:lnTo>
                    <a:close/>
                  </a:path>
                </a:pathLst>
              </a:custGeom>
              <a:solidFill>
                <a:srgbClr val="2A3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3509075" y="860805"/>
              <a:ext cx="542925" cy="669925"/>
              <a:chOff x="0" y="0"/>
              <a:chExt cx="855" cy="1056"/>
            </a:xfrm>
          </p:grpSpPr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-1" y="0"/>
                <a:ext cx="855" cy="1056"/>
              </a:xfrm>
              <a:custGeom>
                <a:avLst/>
                <a:gdLst>
                  <a:gd name="T0" fmla="*/ 854 w 855"/>
                  <a:gd name="T1" fmla="*/ 0 h 1056"/>
                  <a:gd name="T2" fmla="*/ 0 w 855"/>
                  <a:gd name="T3" fmla="*/ 0 h 1056"/>
                  <a:gd name="T4" fmla="*/ 0 w 855"/>
                  <a:gd name="T5" fmla="*/ 256 h 1056"/>
                  <a:gd name="T6" fmla="*/ 288 w 855"/>
                  <a:gd name="T7" fmla="*/ 256 h 1056"/>
                  <a:gd name="T8" fmla="*/ 288 w 855"/>
                  <a:gd name="T9" fmla="*/ 1056 h 1056"/>
                  <a:gd name="T10" fmla="*/ 567 w 855"/>
                  <a:gd name="T11" fmla="*/ 1056 h 1056"/>
                  <a:gd name="T12" fmla="*/ 567 w 855"/>
                  <a:gd name="T13" fmla="*/ 256 h 1056"/>
                  <a:gd name="T14" fmla="*/ 854 w 855"/>
                  <a:gd name="T15" fmla="*/ 256 h 1056"/>
                  <a:gd name="T16" fmla="*/ 854 w 855"/>
                  <a:gd name="T1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5" h="1056">
                    <a:moveTo>
                      <a:pt x="854" y="0"/>
                    </a:moveTo>
                    <a:lnTo>
                      <a:pt x="0" y="0"/>
                    </a:lnTo>
                    <a:lnTo>
                      <a:pt x="0" y="256"/>
                    </a:lnTo>
                    <a:lnTo>
                      <a:pt x="288" y="256"/>
                    </a:lnTo>
                    <a:lnTo>
                      <a:pt x="288" y="1056"/>
                    </a:lnTo>
                    <a:lnTo>
                      <a:pt x="567" y="1056"/>
                    </a:lnTo>
                    <a:lnTo>
                      <a:pt x="567" y="256"/>
                    </a:lnTo>
                    <a:lnTo>
                      <a:pt x="854" y="256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384080" y="1666082"/>
              <a:ext cx="1368988" cy="266203"/>
              <a:chOff x="3991" y="3271"/>
              <a:chExt cx="2206" cy="398"/>
            </a:xfrm>
          </p:grpSpPr>
          <p:pic>
            <p:nvPicPr>
              <p:cNvPr id="16" name="Picture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" y="3276"/>
                <a:ext cx="790" cy="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3270"/>
                <a:ext cx="30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2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" y="3276"/>
                <a:ext cx="304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object 18"/>
          <p:cNvSpPr txBox="1"/>
          <p:nvPr/>
        </p:nvSpPr>
        <p:spPr>
          <a:xfrm>
            <a:off x="700724" y="772803"/>
            <a:ext cx="8536957" cy="888705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4000" b="1" spc="93" dirty="0">
                <a:solidFill>
                  <a:srgbClr val="F47C00"/>
                </a:solidFill>
                <a:cs typeface="Tahoma"/>
              </a:rPr>
              <a:t>Аутсорсинг – зачем?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1693093"/>
            <a:ext cx="11464207" cy="169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Снизить трудоемкость планирования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Использование знаний и опыта специалистов </a:t>
            </a:r>
            <a:r>
              <a:rPr lang="ru-RU" sz="2400" dirty="0" err="1"/>
              <a:t>аутсорсера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Исключение времени на разработку локальной документации</a:t>
            </a:r>
          </a:p>
        </p:txBody>
      </p:sp>
      <p:pic>
        <p:nvPicPr>
          <p:cNvPr id="34" name="Picture 2" descr="https://avatars.mds.yandex.net/i?id=89bd46303e5f655cf575a239f80d6cc0_l-5247581-images-thumbs&amp;n=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1" t="35572" r="40008" b="33815"/>
          <a:stretch/>
        </p:blipFill>
        <p:spPr bwMode="auto">
          <a:xfrm>
            <a:off x="8640386" y="1044339"/>
            <a:ext cx="2063263" cy="20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9415052" y="3858136"/>
            <a:ext cx="1859398" cy="1970388"/>
            <a:chOff x="8666250" y="4287508"/>
            <a:chExt cx="1859398" cy="1970388"/>
          </a:xfrm>
        </p:grpSpPr>
        <p:grpSp>
          <p:nvGrpSpPr>
            <p:cNvPr id="31" name="Group 154">
              <a:extLst>
                <a:ext uri="{FF2B5EF4-FFF2-40B4-BE49-F238E27FC236}">
                  <a16:creationId xmlns:a16="http://schemas.microsoft.com/office/drawing/2014/main" id="{5F7ACCCA-232F-E741-9EDB-8577F5E90967}"/>
                </a:ext>
              </a:extLst>
            </p:cNvPr>
            <p:cNvGrpSpPr/>
            <p:nvPr/>
          </p:nvGrpSpPr>
          <p:grpSpPr>
            <a:xfrm>
              <a:off x="8666250" y="4287508"/>
              <a:ext cx="1699260" cy="1564504"/>
              <a:chOff x="0" y="1920876"/>
              <a:chExt cx="357188" cy="336550"/>
            </a:xfrm>
            <a:solidFill>
              <a:schemeClr val="tx2"/>
            </a:solidFill>
          </p:grpSpPr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22121981-C9B9-ED4E-B8FE-0D6744C37C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1920876"/>
                <a:ext cx="357188" cy="336550"/>
              </a:xfrm>
              <a:custGeom>
                <a:avLst/>
                <a:gdLst/>
                <a:ahLst/>
                <a:cxnLst>
                  <a:cxn ang="0">
                    <a:pos x="120" y="25"/>
                  </a:cxn>
                  <a:cxn ang="0">
                    <a:pos x="97" y="2"/>
                  </a:cxn>
                  <a:cxn ang="0">
                    <a:pos x="92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03"/>
                  </a:cxn>
                  <a:cxn ang="0">
                    <a:pos x="11" y="115"/>
                  </a:cxn>
                  <a:cxn ang="0">
                    <a:pos x="111" y="115"/>
                  </a:cxn>
                  <a:cxn ang="0">
                    <a:pos x="122" y="103"/>
                  </a:cxn>
                  <a:cxn ang="0">
                    <a:pos x="122" y="30"/>
                  </a:cxn>
                  <a:cxn ang="0">
                    <a:pos x="120" y="25"/>
                  </a:cxn>
                  <a:cxn ang="0">
                    <a:pos x="115" y="103"/>
                  </a:cxn>
                  <a:cxn ang="0">
                    <a:pos x="111" y="107"/>
                  </a:cxn>
                  <a:cxn ang="0">
                    <a:pos x="11" y="107"/>
                  </a:cxn>
                  <a:cxn ang="0">
                    <a:pos x="7" y="103"/>
                  </a:cxn>
                  <a:cxn ang="0">
                    <a:pos x="7" y="11"/>
                  </a:cxn>
                  <a:cxn ang="0">
                    <a:pos x="11" y="7"/>
                  </a:cxn>
                  <a:cxn ang="0">
                    <a:pos x="88" y="7"/>
                  </a:cxn>
                  <a:cxn ang="0">
                    <a:pos x="88" y="23"/>
                  </a:cxn>
                  <a:cxn ang="0">
                    <a:pos x="99" y="34"/>
                  </a:cxn>
                  <a:cxn ang="0">
                    <a:pos x="115" y="34"/>
                  </a:cxn>
                  <a:cxn ang="0">
                    <a:pos x="115" y="103"/>
                  </a:cxn>
                  <a:cxn ang="0">
                    <a:pos x="103" y="30"/>
                  </a:cxn>
                  <a:cxn ang="0">
                    <a:pos x="99" y="30"/>
                  </a:cxn>
                  <a:cxn ang="0">
                    <a:pos x="92" y="23"/>
                  </a:cxn>
                  <a:cxn ang="0">
                    <a:pos x="92" y="7"/>
                  </a:cxn>
                  <a:cxn ang="0">
                    <a:pos x="115" y="30"/>
                  </a:cxn>
                  <a:cxn ang="0">
                    <a:pos x="103" y="30"/>
                  </a:cxn>
                  <a:cxn ang="0">
                    <a:pos x="103" y="30"/>
                  </a:cxn>
                  <a:cxn ang="0">
                    <a:pos x="103" y="30"/>
                  </a:cxn>
                </a:cxnLst>
                <a:rect l="0" t="0" r="r" b="b"/>
                <a:pathLst>
                  <a:path w="122" h="115">
                    <a:moveTo>
                      <a:pt x="120" y="25"/>
                    </a:moveTo>
                    <a:cubicBezTo>
                      <a:pt x="97" y="2"/>
                      <a:pt x="97" y="2"/>
                      <a:pt x="97" y="2"/>
                    </a:cubicBezTo>
                    <a:cubicBezTo>
                      <a:pt x="96" y="0"/>
                      <a:pt x="94" y="0"/>
                      <a:pt x="9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0"/>
                      <a:pt x="5" y="115"/>
                      <a:pt x="11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7" y="115"/>
                      <a:pt x="122" y="110"/>
                      <a:pt x="122" y="103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8"/>
                      <a:pt x="122" y="26"/>
                      <a:pt x="120" y="25"/>
                    </a:cubicBezTo>
                    <a:close/>
                    <a:moveTo>
                      <a:pt x="115" y="103"/>
                    </a:moveTo>
                    <a:cubicBezTo>
                      <a:pt x="115" y="105"/>
                      <a:pt x="113" y="107"/>
                      <a:pt x="111" y="107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9" y="107"/>
                      <a:pt x="7" y="105"/>
                      <a:pt x="7" y="103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9"/>
                      <a:pt x="93" y="34"/>
                      <a:pt x="99" y="34"/>
                    </a:cubicBezTo>
                    <a:cubicBezTo>
                      <a:pt x="115" y="34"/>
                      <a:pt x="115" y="34"/>
                      <a:pt x="115" y="34"/>
                    </a:cubicBezTo>
                    <a:lnTo>
                      <a:pt x="115" y="103"/>
                    </a:lnTo>
                    <a:close/>
                    <a:moveTo>
                      <a:pt x="103" y="30"/>
                    </a:moveTo>
                    <a:cubicBezTo>
                      <a:pt x="99" y="30"/>
                      <a:pt x="99" y="30"/>
                      <a:pt x="99" y="30"/>
                    </a:cubicBezTo>
                    <a:cubicBezTo>
                      <a:pt x="95" y="30"/>
                      <a:pt x="92" y="27"/>
                      <a:pt x="92" y="23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115" y="30"/>
                      <a:pt x="115" y="30"/>
                      <a:pt x="115" y="30"/>
                    </a:cubicBezTo>
                    <a:lnTo>
                      <a:pt x="103" y="30"/>
                    </a:lnTo>
                    <a:close/>
                    <a:moveTo>
                      <a:pt x="103" y="30"/>
                    </a:moveTo>
                    <a:cubicBezTo>
                      <a:pt x="103" y="30"/>
                      <a:pt x="103" y="30"/>
                      <a:pt x="103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CA4D029B-9E24-7F47-8FC8-EDA0B881B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688" y="1989138"/>
                <a:ext cx="66675" cy="11113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3" h="4">
                    <a:moveTo>
                      <a:pt x="2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41F9756D-BDB9-A14A-8878-08DCECC468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688" y="2020888"/>
                <a:ext cx="66675" cy="11113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3" h="4">
                    <a:moveTo>
                      <a:pt x="2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0768BF26-3F5C-BE43-8C0B-74856DB02B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688" y="2055813"/>
                <a:ext cx="146050" cy="111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4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0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50" y="3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99E40D4D-DABD-9E4E-8A9A-6C0F07520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50" y="2122488"/>
                <a:ext cx="268288" cy="12700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B8C91032-E122-8446-BC34-7581FE2B19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50" y="2155826"/>
                <a:ext cx="268288" cy="1111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DC7A1C92-A129-F946-BDD1-B58F7140F7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50" y="2190751"/>
                <a:ext cx="268288" cy="1111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A8C0E4D9-79EF-CE4D-811B-E57D19F8B9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50" y="2087563"/>
                <a:ext cx="268288" cy="12700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67">
                <a:extLst>
                  <a:ext uri="{FF2B5EF4-FFF2-40B4-BE49-F238E27FC236}">
                    <a16:creationId xmlns:a16="http://schemas.microsoft.com/office/drawing/2014/main" id="{D24A7981-E7F3-F445-B4DD-514E50C63C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50" y="1976438"/>
                <a:ext cx="101600" cy="90488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31" y="31"/>
                  </a:cxn>
                  <a:cxn ang="0">
                    <a:pos x="35" y="27"/>
                  </a:cxn>
                  <a:cxn ang="0">
                    <a:pos x="35" y="4"/>
                  </a:cxn>
                  <a:cxn ang="0">
                    <a:pos x="3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7"/>
                  </a:cxn>
                  <a:cxn ang="0">
                    <a:pos x="4" y="31"/>
                  </a:cxn>
                  <a:cxn ang="0">
                    <a:pos x="8" y="8"/>
                  </a:cxn>
                  <a:cxn ang="0">
                    <a:pos x="27" y="8"/>
                  </a:cxn>
                  <a:cxn ang="0">
                    <a:pos x="27" y="23"/>
                  </a:cxn>
                  <a:cxn ang="0">
                    <a:pos x="8" y="2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35" h="31">
                    <a:moveTo>
                      <a:pt x="4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3" y="31"/>
                      <a:pt x="35" y="29"/>
                      <a:pt x="35" y="27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1"/>
                      <a:pt x="4" y="31"/>
                    </a:cubicBezTo>
                    <a:close/>
                    <a:moveTo>
                      <a:pt x="8" y="8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8" y="23"/>
                      <a:pt x="8" y="23"/>
                      <a:pt x="8" y="23"/>
                    </a:cubicBezTo>
                    <a:lnTo>
                      <a:pt x="8" y="8"/>
                    </a:lnTo>
                    <a:close/>
                    <a:moveTo>
                      <a:pt x="8" y="8"/>
                    </a:moveTo>
                    <a:cubicBezTo>
                      <a:pt x="8" y="8"/>
                      <a:pt x="8" y="8"/>
                      <a:pt x="8" y="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3" name="Freeform 54"/>
            <p:cNvSpPr>
              <a:spLocks noEditPoints="1"/>
            </p:cNvSpPr>
            <p:nvPr/>
          </p:nvSpPr>
          <p:spPr bwMode="auto">
            <a:xfrm>
              <a:off x="9361057" y="5167804"/>
              <a:ext cx="1164591" cy="1090092"/>
            </a:xfrm>
            <a:custGeom>
              <a:avLst/>
              <a:gdLst>
                <a:gd name="T0" fmla="*/ 202 w 292"/>
                <a:gd name="T1" fmla="*/ 123 h 292"/>
                <a:gd name="T2" fmla="*/ 179 w 292"/>
                <a:gd name="T3" fmla="*/ 68 h 292"/>
                <a:gd name="T4" fmla="*/ 123 w 292"/>
                <a:gd name="T5" fmla="*/ 45 h 292"/>
                <a:gd name="T6" fmla="*/ 68 w 292"/>
                <a:gd name="T7" fmla="*/ 68 h 292"/>
                <a:gd name="T8" fmla="*/ 45 w 292"/>
                <a:gd name="T9" fmla="*/ 123 h 292"/>
                <a:gd name="T10" fmla="*/ 68 w 292"/>
                <a:gd name="T11" fmla="*/ 179 h 292"/>
                <a:gd name="T12" fmla="*/ 123 w 292"/>
                <a:gd name="T13" fmla="*/ 202 h 292"/>
                <a:gd name="T14" fmla="*/ 179 w 292"/>
                <a:gd name="T15" fmla="*/ 179 h 292"/>
                <a:gd name="T16" fmla="*/ 202 w 292"/>
                <a:gd name="T17" fmla="*/ 123 h 292"/>
                <a:gd name="T18" fmla="*/ 292 w 292"/>
                <a:gd name="T19" fmla="*/ 270 h 292"/>
                <a:gd name="T20" fmla="*/ 285 w 292"/>
                <a:gd name="T21" fmla="*/ 285 h 292"/>
                <a:gd name="T22" fmla="*/ 270 w 292"/>
                <a:gd name="T23" fmla="*/ 292 h 292"/>
                <a:gd name="T24" fmla="*/ 254 w 292"/>
                <a:gd name="T25" fmla="*/ 285 h 292"/>
                <a:gd name="T26" fmla="*/ 194 w 292"/>
                <a:gd name="T27" fmla="*/ 225 h 292"/>
                <a:gd name="T28" fmla="*/ 123 w 292"/>
                <a:gd name="T29" fmla="*/ 247 h 292"/>
                <a:gd name="T30" fmla="*/ 75 w 292"/>
                <a:gd name="T31" fmla="*/ 237 h 292"/>
                <a:gd name="T32" fmla="*/ 36 w 292"/>
                <a:gd name="T33" fmla="*/ 211 h 292"/>
                <a:gd name="T34" fmla="*/ 10 w 292"/>
                <a:gd name="T35" fmla="*/ 172 h 292"/>
                <a:gd name="T36" fmla="*/ 0 w 292"/>
                <a:gd name="T37" fmla="*/ 123 h 292"/>
                <a:gd name="T38" fmla="*/ 10 w 292"/>
                <a:gd name="T39" fmla="*/ 75 h 292"/>
                <a:gd name="T40" fmla="*/ 36 w 292"/>
                <a:gd name="T41" fmla="*/ 36 h 292"/>
                <a:gd name="T42" fmla="*/ 75 w 292"/>
                <a:gd name="T43" fmla="*/ 10 h 292"/>
                <a:gd name="T44" fmla="*/ 123 w 292"/>
                <a:gd name="T45" fmla="*/ 0 h 292"/>
                <a:gd name="T46" fmla="*/ 171 w 292"/>
                <a:gd name="T47" fmla="*/ 10 h 292"/>
                <a:gd name="T48" fmla="*/ 211 w 292"/>
                <a:gd name="T49" fmla="*/ 36 h 292"/>
                <a:gd name="T50" fmla="*/ 237 w 292"/>
                <a:gd name="T51" fmla="*/ 75 h 292"/>
                <a:gd name="T52" fmla="*/ 247 w 292"/>
                <a:gd name="T53" fmla="*/ 123 h 292"/>
                <a:gd name="T54" fmla="*/ 225 w 292"/>
                <a:gd name="T55" fmla="*/ 194 h 292"/>
                <a:gd name="T56" fmla="*/ 286 w 292"/>
                <a:gd name="T57" fmla="*/ 254 h 292"/>
                <a:gd name="T58" fmla="*/ 292 w 292"/>
                <a:gd name="T59" fmla="*/ 27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2" h="292">
                  <a:moveTo>
                    <a:pt x="202" y="123"/>
                  </a:moveTo>
                  <a:cubicBezTo>
                    <a:pt x="202" y="102"/>
                    <a:pt x="194" y="83"/>
                    <a:pt x="179" y="68"/>
                  </a:cubicBezTo>
                  <a:cubicBezTo>
                    <a:pt x="164" y="53"/>
                    <a:pt x="145" y="45"/>
                    <a:pt x="123" y="45"/>
                  </a:cubicBezTo>
                  <a:cubicBezTo>
                    <a:pt x="102" y="45"/>
                    <a:pt x="83" y="53"/>
                    <a:pt x="68" y="68"/>
                  </a:cubicBezTo>
                  <a:cubicBezTo>
                    <a:pt x="52" y="83"/>
                    <a:pt x="45" y="102"/>
                    <a:pt x="45" y="123"/>
                  </a:cubicBezTo>
                  <a:cubicBezTo>
                    <a:pt x="45" y="145"/>
                    <a:pt x="52" y="164"/>
                    <a:pt x="68" y="179"/>
                  </a:cubicBezTo>
                  <a:cubicBezTo>
                    <a:pt x="83" y="194"/>
                    <a:pt x="102" y="202"/>
                    <a:pt x="123" y="202"/>
                  </a:cubicBezTo>
                  <a:cubicBezTo>
                    <a:pt x="145" y="202"/>
                    <a:pt x="164" y="194"/>
                    <a:pt x="179" y="179"/>
                  </a:cubicBezTo>
                  <a:cubicBezTo>
                    <a:pt x="194" y="164"/>
                    <a:pt x="202" y="145"/>
                    <a:pt x="202" y="123"/>
                  </a:cubicBezTo>
                  <a:close/>
                  <a:moveTo>
                    <a:pt x="292" y="270"/>
                  </a:moveTo>
                  <a:cubicBezTo>
                    <a:pt x="292" y="276"/>
                    <a:pt x="290" y="281"/>
                    <a:pt x="285" y="285"/>
                  </a:cubicBezTo>
                  <a:cubicBezTo>
                    <a:pt x="281" y="290"/>
                    <a:pt x="276" y="292"/>
                    <a:pt x="270" y="292"/>
                  </a:cubicBezTo>
                  <a:cubicBezTo>
                    <a:pt x="263" y="292"/>
                    <a:pt x="258" y="290"/>
                    <a:pt x="254" y="28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73" y="240"/>
                    <a:pt x="149" y="247"/>
                    <a:pt x="123" y="247"/>
                  </a:cubicBezTo>
                  <a:cubicBezTo>
                    <a:pt x="107" y="247"/>
                    <a:pt x="91" y="244"/>
                    <a:pt x="75" y="237"/>
                  </a:cubicBezTo>
                  <a:cubicBezTo>
                    <a:pt x="60" y="231"/>
                    <a:pt x="47" y="222"/>
                    <a:pt x="36" y="211"/>
                  </a:cubicBezTo>
                  <a:cubicBezTo>
                    <a:pt x="25" y="200"/>
                    <a:pt x="16" y="187"/>
                    <a:pt x="10" y="172"/>
                  </a:cubicBezTo>
                  <a:cubicBezTo>
                    <a:pt x="3" y="156"/>
                    <a:pt x="0" y="140"/>
                    <a:pt x="0" y="123"/>
                  </a:cubicBezTo>
                  <a:cubicBezTo>
                    <a:pt x="0" y="107"/>
                    <a:pt x="3" y="91"/>
                    <a:pt x="10" y="75"/>
                  </a:cubicBezTo>
                  <a:cubicBezTo>
                    <a:pt x="16" y="60"/>
                    <a:pt x="25" y="47"/>
                    <a:pt x="36" y="36"/>
                  </a:cubicBezTo>
                  <a:cubicBezTo>
                    <a:pt x="47" y="25"/>
                    <a:pt x="60" y="16"/>
                    <a:pt x="75" y="10"/>
                  </a:cubicBezTo>
                  <a:cubicBezTo>
                    <a:pt x="91" y="3"/>
                    <a:pt x="107" y="0"/>
                    <a:pt x="123" y="0"/>
                  </a:cubicBezTo>
                  <a:cubicBezTo>
                    <a:pt x="140" y="0"/>
                    <a:pt x="156" y="3"/>
                    <a:pt x="171" y="10"/>
                  </a:cubicBezTo>
                  <a:cubicBezTo>
                    <a:pt x="187" y="16"/>
                    <a:pt x="200" y="25"/>
                    <a:pt x="211" y="36"/>
                  </a:cubicBezTo>
                  <a:cubicBezTo>
                    <a:pt x="222" y="47"/>
                    <a:pt x="231" y="60"/>
                    <a:pt x="237" y="75"/>
                  </a:cubicBezTo>
                  <a:cubicBezTo>
                    <a:pt x="244" y="91"/>
                    <a:pt x="247" y="107"/>
                    <a:pt x="247" y="123"/>
                  </a:cubicBezTo>
                  <a:cubicBezTo>
                    <a:pt x="247" y="149"/>
                    <a:pt x="240" y="173"/>
                    <a:pt x="225" y="194"/>
                  </a:cubicBezTo>
                  <a:cubicBezTo>
                    <a:pt x="286" y="254"/>
                    <a:pt x="286" y="254"/>
                    <a:pt x="286" y="254"/>
                  </a:cubicBezTo>
                  <a:cubicBezTo>
                    <a:pt x="290" y="258"/>
                    <a:pt x="292" y="263"/>
                    <a:pt x="292" y="27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FEDA9D3-4D8C-4E79-B0A6-ACEB49496C2B}"/>
              </a:ext>
            </a:extLst>
          </p:cNvPr>
          <p:cNvSpPr/>
          <p:nvPr/>
        </p:nvSpPr>
        <p:spPr>
          <a:xfrm>
            <a:off x="1319373" y="6032562"/>
            <a:ext cx="217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  <a:hlinkClick r:id="rId11"/>
              </a:rPr>
              <a:t>office@ligaprofot.ru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+79001220562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2729BF99-6F4F-4771-B63E-325C66A02B65}"/>
              </a:ext>
            </a:extLst>
          </p:cNvPr>
          <p:cNvSpPr txBox="1"/>
          <p:nvPr/>
        </p:nvSpPr>
        <p:spPr>
          <a:xfrm>
            <a:off x="626973" y="3369217"/>
            <a:ext cx="8536957" cy="888705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4000" b="1" spc="93" dirty="0">
                <a:solidFill>
                  <a:srgbClr val="F47C00"/>
                </a:solidFill>
                <a:cs typeface="Tahoma"/>
              </a:rPr>
              <a:t>Аутсорсинг – дорого?</a:t>
            </a: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CE22507C-B396-4E1C-9532-93E7A8F8B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50" y="4471688"/>
            <a:ext cx="6773953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Полный – да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Частичный - нет</a:t>
            </a:r>
          </a:p>
        </p:txBody>
      </p:sp>
    </p:spTree>
    <p:extLst>
      <p:ext uri="{BB962C8B-B14F-4D97-AF65-F5344CB8AC3E}">
        <p14:creationId xmlns:p14="http://schemas.microsoft.com/office/powerpoint/2010/main" val="324147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Группа 64"/>
          <p:cNvGrpSpPr/>
          <p:nvPr/>
        </p:nvGrpSpPr>
        <p:grpSpPr>
          <a:xfrm>
            <a:off x="197585" y="153273"/>
            <a:ext cx="2515135" cy="774386"/>
            <a:chOff x="140660" y="854223"/>
            <a:chExt cx="3911340" cy="1166264"/>
          </a:xfrm>
        </p:grpSpPr>
        <p:pic>
          <p:nvPicPr>
            <p:cNvPr id="66" name="imag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0" y="911605"/>
              <a:ext cx="993342" cy="110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Group 26"/>
            <p:cNvGrpSpPr>
              <a:grpSpLocks/>
            </p:cNvGrpSpPr>
            <p:nvPr/>
          </p:nvGrpSpPr>
          <p:grpSpPr bwMode="auto">
            <a:xfrm>
              <a:off x="1408715" y="912326"/>
              <a:ext cx="584050" cy="619760"/>
              <a:chOff x="0" y="0"/>
              <a:chExt cx="893" cy="1057"/>
            </a:xfrm>
          </p:grpSpPr>
          <p:sp>
            <p:nvSpPr>
              <p:cNvPr id="88" name="AutoShape 27"/>
              <p:cNvSpPr>
                <a:spLocks/>
              </p:cNvSpPr>
              <p:nvPr/>
            </p:nvSpPr>
            <p:spPr bwMode="auto">
              <a:xfrm>
                <a:off x="0" y="0"/>
                <a:ext cx="893" cy="1057"/>
              </a:xfrm>
              <a:custGeom>
                <a:avLst/>
                <a:gdLst>
                  <a:gd name="T0" fmla="*/ 0 w 893"/>
                  <a:gd name="T1" fmla="*/ 0 h 1057"/>
                  <a:gd name="T2" fmla="*/ 530 w 893"/>
                  <a:gd name="T3" fmla="*/ 1057 h 1057"/>
                  <a:gd name="T4" fmla="*/ 681 w 893"/>
                  <a:gd name="T5" fmla="*/ 1038 h 1057"/>
                  <a:gd name="T6" fmla="*/ 796 w 893"/>
                  <a:gd name="T7" fmla="*/ 980 h 1057"/>
                  <a:gd name="T8" fmla="*/ 868 w 893"/>
                  <a:gd name="T9" fmla="*/ 889 h 1057"/>
                  <a:gd name="T10" fmla="*/ 887 w 893"/>
                  <a:gd name="T11" fmla="*/ 822 h 1057"/>
                  <a:gd name="T12" fmla="*/ 272 w 893"/>
                  <a:gd name="T13" fmla="*/ 613 h 1057"/>
                  <a:gd name="T14" fmla="*/ 824 w 893"/>
                  <a:gd name="T15" fmla="*/ 576 h 1057"/>
                  <a:gd name="T16" fmla="*/ 702 w 893"/>
                  <a:gd name="T17" fmla="*/ 503 h 1057"/>
                  <a:gd name="T18" fmla="*/ 802 w 893"/>
                  <a:gd name="T19" fmla="*/ 424 h 1057"/>
                  <a:gd name="T20" fmla="*/ 272 w 893"/>
                  <a:gd name="T21" fmla="*/ 221 h 1057"/>
                  <a:gd name="T22" fmla="*/ 851 w 893"/>
                  <a:gd name="T23" fmla="*/ 206 h 1057"/>
                  <a:gd name="T24" fmla="*/ 807 w 893"/>
                  <a:gd name="T25" fmla="*/ 110 h 1057"/>
                  <a:gd name="T26" fmla="*/ 721 w 893"/>
                  <a:gd name="T27" fmla="*/ 40 h 1057"/>
                  <a:gd name="T28" fmla="*/ 603 w 893"/>
                  <a:gd name="T29" fmla="*/ 4 h 1057"/>
                  <a:gd name="T30" fmla="*/ 851 w 893"/>
                  <a:gd name="T31" fmla="*/ 613 h 1057"/>
                  <a:gd name="T32" fmla="*/ 539 w 893"/>
                  <a:gd name="T33" fmla="*/ 620 h 1057"/>
                  <a:gd name="T34" fmla="*/ 605 w 893"/>
                  <a:gd name="T35" fmla="*/ 671 h 1057"/>
                  <a:gd name="T36" fmla="*/ 606 w 893"/>
                  <a:gd name="T37" fmla="*/ 762 h 1057"/>
                  <a:gd name="T38" fmla="*/ 543 w 893"/>
                  <a:gd name="T39" fmla="*/ 816 h 1057"/>
                  <a:gd name="T40" fmla="*/ 887 w 893"/>
                  <a:gd name="T41" fmla="*/ 822 h 1057"/>
                  <a:gd name="T42" fmla="*/ 885 w 893"/>
                  <a:gd name="T43" fmla="*/ 693 h 1057"/>
                  <a:gd name="T44" fmla="*/ 851 w 893"/>
                  <a:gd name="T45" fmla="*/ 613 h 1057"/>
                  <a:gd name="T46" fmla="*/ 469 w 893"/>
                  <a:gd name="T47" fmla="*/ 221 h 1057"/>
                  <a:gd name="T48" fmla="*/ 518 w 893"/>
                  <a:gd name="T49" fmla="*/ 228 h 1057"/>
                  <a:gd name="T50" fmla="*/ 553 w 893"/>
                  <a:gd name="T51" fmla="*/ 248 h 1057"/>
                  <a:gd name="T52" fmla="*/ 574 w 893"/>
                  <a:gd name="T53" fmla="*/ 279 h 1057"/>
                  <a:gd name="T54" fmla="*/ 581 w 893"/>
                  <a:gd name="T55" fmla="*/ 317 h 1057"/>
                  <a:gd name="T56" fmla="*/ 574 w 893"/>
                  <a:gd name="T57" fmla="*/ 360 h 1057"/>
                  <a:gd name="T58" fmla="*/ 551 w 893"/>
                  <a:gd name="T59" fmla="*/ 394 h 1057"/>
                  <a:gd name="T60" fmla="*/ 515 w 893"/>
                  <a:gd name="T61" fmla="*/ 417 h 1057"/>
                  <a:gd name="T62" fmla="*/ 465 w 893"/>
                  <a:gd name="T63" fmla="*/ 424 h 1057"/>
                  <a:gd name="T64" fmla="*/ 818 w 893"/>
                  <a:gd name="T65" fmla="*/ 407 h 1057"/>
                  <a:gd name="T66" fmla="*/ 856 w 893"/>
                  <a:gd name="T67" fmla="*/ 264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3" h="1057">
                    <a:moveTo>
                      <a:pt x="532" y="0"/>
                    </a:moveTo>
                    <a:lnTo>
                      <a:pt x="0" y="0"/>
                    </a:lnTo>
                    <a:lnTo>
                      <a:pt x="0" y="1057"/>
                    </a:lnTo>
                    <a:lnTo>
                      <a:pt x="530" y="1057"/>
                    </a:lnTo>
                    <a:lnTo>
                      <a:pt x="610" y="1052"/>
                    </a:lnTo>
                    <a:lnTo>
                      <a:pt x="681" y="1038"/>
                    </a:lnTo>
                    <a:lnTo>
                      <a:pt x="743" y="1014"/>
                    </a:lnTo>
                    <a:lnTo>
                      <a:pt x="796" y="980"/>
                    </a:lnTo>
                    <a:lnTo>
                      <a:pt x="838" y="938"/>
                    </a:lnTo>
                    <a:lnTo>
                      <a:pt x="868" y="889"/>
                    </a:lnTo>
                    <a:lnTo>
                      <a:pt x="886" y="832"/>
                    </a:lnTo>
                    <a:lnTo>
                      <a:pt x="887" y="822"/>
                    </a:lnTo>
                    <a:lnTo>
                      <a:pt x="272" y="822"/>
                    </a:lnTo>
                    <a:lnTo>
                      <a:pt x="272" y="613"/>
                    </a:lnTo>
                    <a:lnTo>
                      <a:pt x="851" y="613"/>
                    </a:lnTo>
                    <a:lnTo>
                      <a:pt x="824" y="576"/>
                    </a:lnTo>
                    <a:lnTo>
                      <a:pt x="771" y="534"/>
                    </a:lnTo>
                    <a:lnTo>
                      <a:pt x="702" y="503"/>
                    </a:lnTo>
                    <a:lnTo>
                      <a:pt x="770" y="461"/>
                    </a:lnTo>
                    <a:lnTo>
                      <a:pt x="802" y="424"/>
                    </a:lnTo>
                    <a:lnTo>
                      <a:pt x="272" y="424"/>
                    </a:lnTo>
                    <a:lnTo>
                      <a:pt x="272" y="221"/>
                    </a:lnTo>
                    <a:lnTo>
                      <a:pt x="852" y="221"/>
                    </a:lnTo>
                    <a:lnTo>
                      <a:pt x="851" y="206"/>
                    </a:lnTo>
                    <a:lnTo>
                      <a:pt x="834" y="155"/>
                    </a:lnTo>
                    <a:lnTo>
                      <a:pt x="807" y="110"/>
                    </a:lnTo>
                    <a:lnTo>
                      <a:pt x="769" y="71"/>
                    </a:lnTo>
                    <a:lnTo>
                      <a:pt x="721" y="40"/>
                    </a:lnTo>
                    <a:lnTo>
                      <a:pt x="666" y="18"/>
                    </a:lnTo>
                    <a:lnTo>
                      <a:pt x="603" y="4"/>
                    </a:lnTo>
                    <a:lnTo>
                      <a:pt x="532" y="0"/>
                    </a:lnTo>
                    <a:close/>
                    <a:moveTo>
                      <a:pt x="851" y="613"/>
                    </a:moveTo>
                    <a:lnTo>
                      <a:pt x="482" y="613"/>
                    </a:lnTo>
                    <a:lnTo>
                      <a:pt x="539" y="620"/>
                    </a:lnTo>
                    <a:lnTo>
                      <a:pt x="581" y="639"/>
                    </a:lnTo>
                    <a:lnTo>
                      <a:pt x="605" y="671"/>
                    </a:lnTo>
                    <a:lnTo>
                      <a:pt x="614" y="716"/>
                    </a:lnTo>
                    <a:lnTo>
                      <a:pt x="606" y="762"/>
                    </a:lnTo>
                    <a:lnTo>
                      <a:pt x="582" y="796"/>
                    </a:lnTo>
                    <a:lnTo>
                      <a:pt x="543" y="816"/>
                    </a:lnTo>
                    <a:lnTo>
                      <a:pt x="489" y="822"/>
                    </a:lnTo>
                    <a:lnTo>
                      <a:pt x="887" y="822"/>
                    </a:lnTo>
                    <a:lnTo>
                      <a:pt x="893" y="769"/>
                    </a:lnTo>
                    <a:lnTo>
                      <a:pt x="885" y="693"/>
                    </a:lnTo>
                    <a:lnTo>
                      <a:pt x="862" y="629"/>
                    </a:lnTo>
                    <a:lnTo>
                      <a:pt x="851" y="613"/>
                    </a:lnTo>
                    <a:close/>
                    <a:moveTo>
                      <a:pt x="852" y="221"/>
                    </a:moveTo>
                    <a:lnTo>
                      <a:pt x="469" y="221"/>
                    </a:lnTo>
                    <a:lnTo>
                      <a:pt x="495" y="223"/>
                    </a:lnTo>
                    <a:lnTo>
                      <a:pt x="518" y="228"/>
                    </a:lnTo>
                    <a:lnTo>
                      <a:pt x="537" y="236"/>
                    </a:lnTo>
                    <a:lnTo>
                      <a:pt x="553" y="248"/>
                    </a:lnTo>
                    <a:lnTo>
                      <a:pt x="565" y="263"/>
                    </a:lnTo>
                    <a:lnTo>
                      <a:pt x="574" y="279"/>
                    </a:lnTo>
                    <a:lnTo>
                      <a:pt x="579" y="298"/>
                    </a:lnTo>
                    <a:lnTo>
                      <a:pt x="581" y="317"/>
                    </a:lnTo>
                    <a:lnTo>
                      <a:pt x="579" y="340"/>
                    </a:lnTo>
                    <a:lnTo>
                      <a:pt x="574" y="360"/>
                    </a:lnTo>
                    <a:lnTo>
                      <a:pt x="564" y="378"/>
                    </a:lnTo>
                    <a:lnTo>
                      <a:pt x="551" y="394"/>
                    </a:lnTo>
                    <a:lnTo>
                      <a:pt x="535" y="407"/>
                    </a:lnTo>
                    <a:lnTo>
                      <a:pt x="515" y="417"/>
                    </a:lnTo>
                    <a:lnTo>
                      <a:pt x="492" y="422"/>
                    </a:lnTo>
                    <a:lnTo>
                      <a:pt x="465" y="424"/>
                    </a:lnTo>
                    <a:lnTo>
                      <a:pt x="802" y="424"/>
                    </a:lnTo>
                    <a:lnTo>
                      <a:pt x="818" y="407"/>
                    </a:lnTo>
                    <a:lnTo>
                      <a:pt x="847" y="341"/>
                    </a:lnTo>
                    <a:lnTo>
                      <a:pt x="856" y="264"/>
                    </a:lnTo>
                    <a:lnTo>
                      <a:pt x="852" y="221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" name="Group 24"/>
            <p:cNvGrpSpPr>
              <a:grpSpLocks/>
            </p:cNvGrpSpPr>
            <p:nvPr/>
          </p:nvGrpSpPr>
          <p:grpSpPr bwMode="auto">
            <a:xfrm>
              <a:off x="2065079" y="911605"/>
              <a:ext cx="555231" cy="620481"/>
              <a:chOff x="0" y="0"/>
              <a:chExt cx="889" cy="1056"/>
            </a:xfrm>
          </p:grpSpPr>
          <p:sp>
            <p:nvSpPr>
              <p:cNvPr id="87" name="Freeform 25"/>
              <p:cNvSpPr>
                <a:spLocks/>
              </p:cNvSpPr>
              <p:nvPr/>
            </p:nvSpPr>
            <p:spPr bwMode="auto">
              <a:xfrm>
                <a:off x="0" y="0"/>
                <a:ext cx="889" cy="1056"/>
              </a:xfrm>
              <a:custGeom>
                <a:avLst/>
                <a:gdLst>
                  <a:gd name="T0" fmla="*/ 889 w 889"/>
                  <a:gd name="T1" fmla="*/ 0 h 1056"/>
                  <a:gd name="T2" fmla="*/ 614 w 889"/>
                  <a:gd name="T3" fmla="*/ 0 h 1056"/>
                  <a:gd name="T4" fmla="*/ 614 w 889"/>
                  <a:gd name="T5" fmla="*/ 406 h 1056"/>
                  <a:gd name="T6" fmla="*/ 275 w 889"/>
                  <a:gd name="T7" fmla="*/ 406 h 1056"/>
                  <a:gd name="T8" fmla="*/ 275 w 889"/>
                  <a:gd name="T9" fmla="*/ 0 h 1056"/>
                  <a:gd name="T10" fmla="*/ 0 w 889"/>
                  <a:gd name="T11" fmla="*/ 0 h 1056"/>
                  <a:gd name="T12" fmla="*/ 0 w 889"/>
                  <a:gd name="T13" fmla="*/ 406 h 1056"/>
                  <a:gd name="T14" fmla="*/ 0 w 889"/>
                  <a:gd name="T15" fmla="*/ 652 h 1056"/>
                  <a:gd name="T16" fmla="*/ 0 w 889"/>
                  <a:gd name="T17" fmla="*/ 1056 h 1056"/>
                  <a:gd name="T18" fmla="*/ 275 w 889"/>
                  <a:gd name="T19" fmla="*/ 1056 h 1056"/>
                  <a:gd name="T20" fmla="*/ 275 w 889"/>
                  <a:gd name="T21" fmla="*/ 652 h 1056"/>
                  <a:gd name="T22" fmla="*/ 614 w 889"/>
                  <a:gd name="T23" fmla="*/ 652 h 1056"/>
                  <a:gd name="T24" fmla="*/ 614 w 889"/>
                  <a:gd name="T25" fmla="*/ 1056 h 1056"/>
                  <a:gd name="T26" fmla="*/ 889 w 889"/>
                  <a:gd name="T27" fmla="*/ 1056 h 1056"/>
                  <a:gd name="T28" fmla="*/ 889 w 889"/>
                  <a:gd name="T29" fmla="*/ 652 h 1056"/>
                  <a:gd name="T30" fmla="*/ 889 w 889"/>
                  <a:gd name="T31" fmla="*/ 406 h 1056"/>
                  <a:gd name="T32" fmla="*/ 889 w 889"/>
                  <a:gd name="T3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9" h="1056">
                    <a:moveTo>
                      <a:pt x="889" y="0"/>
                    </a:moveTo>
                    <a:lnTo>
                      <a:pt x="614" y="0"/>
                    </a:lnTo>
                    <a:lnTo>
                      <a:pt x="614" y="406"/>
                    </a:lnTo>
                    <a:lnTo>
                      <a:pt x="275" y="406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6"/>
                    </a:lnTo>
                    <a:lnTo>
                      <a:pt x="0" y="652"/>
                    </a:lnTo>
                    <a:lnTo>
                      <a:pt x="0" y="1056"/>
                    </a:lnTo>
                    <a:lnTo>
                      <a:pt x="275" y="1056"/>
                    </a:lnTo>
                    <a:lnTo>
                      <a:pt x="275" y="652"/>
                    </a:lnTo>
                    <a:lnTo>
                      <a:pt x="614" y="652"/>
                    </a:lnTo>
                    <a:lnTo>
                      <a:pt x="614" y="1056"/>
                    </a:lnTo>
                    <a:lnTo>
                      <a:pt x="889" y="1056"/>
                    </a:lnTo>
                    <a:lnTo>
                      <a:pt x="889" y="652"/>
                    </a:lnTo>
                    <a:lnTo>
                      <a:pt x="889" y="406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>
              <a:off x="2692624" y="854223"/>
              <a:ext cx="721136" cy="677863"/>
              <a:chOff x="0" y="0"/>
              <a:chExt cx="1066" cy="1067"/>
            </a:xfrm>
          </p:grpSpPr>
          <p:pic>
            <p:nvPicPr>
              <p:cNvPr id="84" name="Picture 2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" y="163"/>
                <a:ext cx="342" cy="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"/>
                <a:ext cx="1066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AutoShape 21"/>
              <p:cNvSpPr>
                <a:spLocks/>
              </p:cNvSpPr>
              <p:nvPr/>
            </p:nvSpPr>
            <p:spPr bwMode="auto">
              <a:xfrm>
                <a:off x="34" y="0"/>
                <a:ext cx="998" cy="1067"/>
              </a:xfrm>
              <a:custGeom>
                <a:avLst/>
                <a:gdLst>
                  <a:gd name="T0" fmla="+- 0 585 34"/>
                  <a:gd name="T1" fmla="*/ T0 w 998"/>
                  <a:gd name="T2" fmla="*/ 950 h 1067"/>
                  <a:gd name="T3" fmla="+- 0 583 34"/>
                  <a:gd name="T4" fmla="*/ T3 w 998"/>
                  <a:gd name="T5" fmla="*/ 941 h 1067"/>
                  <a:gd name="T6" fmla="+- 0 554 34"/>
                  <a:gd name="T7" fmla="*/ T6 w 998"/>
                  <a:gd name="T8" fmla="*/ 943 h 1067"/>
                  <a:gd name="T9" fmla="+- 0 515 34"/>
                  <a:gd name="T10" fmla="*/ T9 w 998"/>
                  <a:gd name="T11" fmla="*/ 943 h 1067"/>
                  <a:gd name="T12" fmla="+- 0 474 34"/>
                  <a:gd name="T13" fmla="*/ T12 w 998"/>
                  <a:gd name="T14" fmla="*/ 939 h 1067"/>
                  <a:gd name="T15" fmla="+- 0 431 34"/>
                  <a:gd name="T16" fmla="*/ T15 w 998"/>
                  <a:gd name="T17" fmla="*/ 931 h 1067"/>
                  <a:gd name="T18" fmla="+- 0 384 34"/>
                  <a:gd name="T19" fmla="*/ T18 w 998"/>
                  <a:gd name="T20" fmla="*/ 916 h 1067"/>
                  <a:gd name="T21" fmla="+- 0 333 34"/>
                  <a:gd name="T22" fmla="*/ T21 w 998"/>
                  <a:gd name="T23" fmla="*/ 892 h 1067"/>
                  <a:gd name="T24" fmla="+- 0 273 34"/>
                  <a:gd name="T25" fmla="*/ T24 w 998"/>
                  <a:gd name="T26" fmla="*/ 851 h 1067"/>
                  <a:gd name="T27" fmla="+- 0 211 34"/>
                  <a:gd name="T28" fmla="*/ T27 w 998"/>
                  <a:gd name="T29" fmla="*/ 788 h 1067"/>
                  <a:gd name="T30" fmla="+- 0 170 34"/>
                  <a:gd name="T31" fmla="*/ T30 w 998"/>
                  <a:gd name="T32" fmla="*/ 726 h 1067"/>
                  <a:gd name="T33" fmla="+- 0 146 34"/>
                  <a:gd name="T34" fmla="*/ T33 w 998"/>
                  <a:gd name="T35" fmla="*/ 671 h 1067"/>
                  <a:gd name="T36" fmla="+- 0 60 34"/>
                  <a:gd name="T37" fmla="*/ T36 w 998"/>
                  <a:gd name="T38" fmla="*/ 704 h 1067"/>
                  <a:gd name="T39" fmla="+- 0 75 34"/>
                  <a:gd name="T40" fmla="*/ T39 w 998"/>
                  <a:gd name="T41" fmla="*/ 810 h 1067"/>
                  <a:gd name="T42" fmla="+- 0 151 34"/>
                  <a:gd name="T43" fmla="*/ T42 w 998"/>
                  <a:gd name="T44" fmla="*/ 795 h 1067"/>
                  <a:gd name="T45" fmla="+- 0 178 34"/>
                  <a:gd name="T46" fmla="*/ T45 w 998"/>
                  <a:gd name="T47" fmla="*/ 830 h 1067"/>
                  <a:gd name="T48" fmla="+- 0 208 34"/>
                  <a:gd name="T49" fmla="*/ T48 w 998"/>
                  <a:gd name="T50" fmla="*/ 863 h 1067"/>
                  <a:gd name="T51" fmla="+- 0 181 34"/>
                  <a:gd name="T52" fmla="*/ T51 w 998"/>
                  <a:gd name="T53" fmla="*/ 935 h 1067"/>
                  <a:gd name="T54" fmla="+- 0 258 34"/>
                  <a:gd name="T55" fmla="*/ T54 w 998"/>
                  <a:gd name="T56" fmla="*/ 990 h 1067"/>
                  <a:gd name="T57" fmla="+- 0 317 34"/>
                  <a:gd name="T58" fmla="*/ T57 w 998"/>
                  <a:gd name="T59" fmla="*/ 943 h 1067"/>
                  <a:gd name="T60" fmla="+- 0 339 34"/>
                  <a:gd name="T61" fmla="*/ T60 w 998"/>
                  <a:gd name="T62" fmla="*/ 954 h 1067"/>
                  <a:gd name="T63" fmla="+- 0 373 34"/>
                  <a:gd name="T64" fmla="*/ T63 w 998"/>
                  <a:gd name="T65" fmla="*/ 968 h 1067"/>
                  <a:gd name="T66" fmla="+- 0 398 34"/>
                  <a:gd name="T67" fmla="*/ T66 w 998"/>
                  <a:gd name="T68" fmla="*/ 978 h 1067"/>
                  <a:gd name="T69" fmla="+- 0 497 34"/>
                  <a:gd name="T70" fmla="*/ T69 w 998"/>
                  <a:gd name="T71" fmla="*/ 1066 h 1067"/>
                  <a:gd name="T72" fmla="+- 0 528 34"/>
                  <a:gd name="T73" fmla="*/ T72 w 998"/>
                  <a:gd name="T74" fmla="*/ 1000 h 1067"/>
                  <a:gd name="T75" fmla="+- 0 541 34"/>
                  <a:gd name="T76" fmla="*/ T75 w 998"/>
                  <a:gd name="T77" fmla="*/ 984 h 1067"/>
                  <a:gd name="T78" fmla="+- 0 557 34"/>
                  <a:gd name="T79" fmla="*/ T78 w 998"/>
                  <a:gd name="T80" fmla="*/ 971 h 1067"/>
                  <a:gd name="T81" fmla="+- 0 577 34"/>
                  <a:gd name="T82" fmla="*/ T81 w 998"/>
                  <a:gd name="T83" fmla="*/ 962 h 1067"/>
                  <a:gd name="T84" fmla="+- 0 1031 34"/>
                  <a:gd name="T85" fmla="*/ T84 w 998"/>
                  <a:gd name="T86" fmla="*/ 341 h 1067"/>
                  <a:gd name="T87" fmla="+- 0 917 34"/>
                  <a:gd name="T88" fmla="*/ T87 w 998"/>
                  <a:gd name="T89" fmla="*/ 272 h 1067"/>
                  <a:gd name="T90" fmla="+- 0 900 34"/>
                  <a:gd name="T91" fmla="*/ T90 w 998"/>
                  <a:gd name="T92" fmla="*/ 252 h 1067"/>
                  <a:gd name="T93" fmla="+- 0 874 34"/>
                  <a:gd name="T94" fmla="*/ T93 w 998"/>
                  <a:gd name="T95" fmla="*/ 221 h 1067"/>
                  <a:gd name="T96" fmla="+- 0 857 34"/>
                  <a:gd name="T97" fmla="*/ T96 w 998"/>
                  <a:gd name="T98" fmla="*/ 200 h 1067"/>
                  <a:gd name="T99" fmla="+- 0 810 34"/>
                  <a:gd name="T100" fmla="*/ T99 w 998"/>
                  <a:gd name="T101" fmla="*/ 76 h 1067"/>
                  <a:gd name="T102" fmla="+- 0 751 34"/>
                  <a:gd name="T103" fmla="*/ T102 w 998"/>
                  <a:gd name="T104" fmla="*/ 123 h 1067"/>
                  <a:gd name="T105" fmla="+- 0 742 34"/>
                  <a:gd name="T106" fmla="*/ T105 w 998"/>
                  <a:gd name="T107" fmla="*/ 120 h 1067"/>
                  <a:gd name="T108" fmla="+- 0 709 34"/>
                  <a:gd name="T109" fmla="*/ T108 w 998"/>
                  <a:gd name="T110" fmla="*/ 105 h 1067"/>
                  <a:gd name="T111" fmla="+- 0 670 34"/>
                  <a:gd name="T112" fmla="*/ T111 w 998"/>
                  <a:gd name="T113" fmla="*/ 91 h 1067"/>
                  <a:gd name="T114" fmla="+- 0 661 34"/>
                  <a:gd name="T115" fmla="*/ T114 w 998"/>
                  <a:gd name="T116" fmla="*/ 15 h 1067"/>
                  <a:gd name="T117" fmla="+- 0 546 34"/>
                  <a:gd name="T118" fmla="*/ T117 w 998"/>
                  <a:gd name="T119" fmla="*/ 51 h 1067"/>
                  <a:gd name="T120" fmla="+- 0 531 34"/>
                  <a:gd name="T121" fmla="*/ T120 w 998"/>
                  <a:gd name="T122" fmla="*/ 74 h 1067"/>
                  <a:gd name="T123" fmla="+- 0 516 34"/>
                  <a:gd name="T124" fmla="*/ T123 w 998"/>
                  <a:gd name="T125" fmla="*/ 90 h 1067"/>
                  <a:gd name="T126" fmla="+- 0 499 34"/>
                  <a:gd name="T127" fmla="*/ T126 w 998"/>
                  <a:gd name="T128" fmla="*/ 100 h 1067"/>
                  <a:gd name="T129" fmla="+- 0 477 34"/>
                  <a:gd name="T130" fmla="*/ T129 w 998"/>
                  <a:gd name="T131" fmla="*/ 107 h 1067"/>
                  <a:gd name="T132" fmla="+- 0 481 34"/>
                  <a:gd name="T133" fmla="*/ T132 w 998"/>
                  <a:gd name="T134" fmla="*/ 121 h 1067"/>
                  <a:gd name="T135" fmla="+- 0 483 34"/>
                  <a:gd name="T136" fmla="*/ T135 w 998"/>
                  <a:gd name="T137" fmla="*/ 125 h 1067"/>
                  <a:gd name="T138" fmla="+- 0 531 34"/>
                  <a:gd name="T139" fmla="*/ T138 w 998"/>
                  <a:gd name="T140" fmla="*/ 122 h 1067"/>
                  <a:gd name="T141" fmla="+- 0 570 34"/>
                  <a:gd name="T142" fmla="*/ T141 w 998"/>
                  <a:gd name="T143" fmla="*/ 124 h 1067"/>
                  <a:gd name="T144" fmla="+- 0 613 34"/>
                  <a:gd name="T145" fmla="*/ T144 w 998"/>
                  <a:gd name="T146" fmla="*/ 131 h 1067"/>
                  <a:gd name="T147" fmla="+- 0 655 34"/>
                  <a:gd name="T148" fmla="*/ T147 w 998"/>
                  <a:gd name="T149" fmla="*/ 141 h 1067"/>
                  <a:gd name="T150" fmla="+- 0 707 34"/>
                  <a:gd name="T151" fmla="*/ T150 w 998"/>
                  <a:gd name="T152" fmla="*/ 162 h 1067"/>
                  <a:gd name="T153" fmla="+- 0 756 34"/>
                  <a:gd name="T154" fmla="*/ T153 w 998"/>
                  <a:gd name="T155" fmla="*/ 189 h 1067"/>
                  <a:gd name="T156" fmla="+- 0 825 34"/>
                  <a:gd name="T157" fmla="*/ T156 w 998"/>
                  <a:gd name="T158" fmla="*/ 245 h 1067"/>
                  <a:gd name="T159" fmla="+- 0 880 34"/>
                  <a:gd name="T160" fmla="*/ T159 w 998"/>
                  <a:gd name="T161" fmla="*/ 314 h 1067"/>
                  <a:gd name="T162" fmla="+- 0 908 34"/>
                  <a:gd name="T163" fmla="*/ T162 w 998"/>
                  <a:gd name="T164" fmla="*/ 367 h 1067"/>
                  <a:gd name="T165" fmla="+- 0 928 34"/>
                  <a:gd name="T166" fmla="*/ T165 w 998"/>
                  <a:gd name="T167" fmla="*/ 424 h 1067"/>
                  <a:gd name="T168" fmla="+- 0 1031 34"/>
                  <a:gd name="T169" fmla="*/ T168 w 998"/>
                  <a:gd name="T170" fmla="*/ 341 h 106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  <a:cxn ang="0">
                    <a:pos x="T163" y="T164"/>
                  </a:cxn>
                  <a:cxn ang="0">
                    <a:pos x="T166" y="T167"/>
                  </a:cxn>
                  <a:cxn ang="0">
                    <a:pos x="T169" y="T170"/>
                  </a:cxn>
                </a:cxnLst>
                <a:rect l="0" t="0" r="r" b="b"/>
                <a:pathLst>
                  <a:path w="998" h="1067">
                    <a:moveTo>
                      <a:pt x="554" y="959"/>
                    </a:moveTo>
                    <a:lnTo>
                      <a:pt x="551" y="950"/>
                    </a:lnTo>
                    <a:lnTo>
                      <a:pt x="550" y="945"/>
                    </a:lnTo>
                    <a:lnTo>
                      <a:pt x="549" y="941"/>
                    </a:lnTo>
                    <a:lnTo>
                      <a:pt x="548" y="941"/>
                    </a:lnTo>
                    <a:lnTo>
                      <a:pt x="520" y="943"/>
                    </a:lnTo>
                    <a:lnTo>
                      <a:pt x="500" y="944"/>
                    </a:lnTo>
                    <a:lnTo>
                      <a:pt x="481" y="943"/>
                    </a:lnTo>
                    <a:lnTo>
                      <a:pt x="461" y="942"/>
                    </a:lnTo>
                    <a:lnTo>
                      <a:pt x="440" y="939"/>
                    </a:lnTo>
                    <a:lnTo>
                      <a:pt x="418" y="936"/>
                    </a:lnTo>
                    <a:lnTo>
                      <a:pt x="397" y="931"/>
                    </a:lnTo>
                    <a:lnTo>
                      <a:pt x="376" y="925"/>
                    </a:lnTo>
                    <a:lnTo>
                      <a:pt x="350" y="916"/>
                    </a:lnTo>
                    <a:lnTo>
                      <a:pt x="324" y="905"/>
                    </a:lnTo>
                    <a:lnTo>
                      <a:pt x="299" y="892"/>
                    </a:lnTo>
                    <a:lnTo>
                      <a:pt x="275" y="877"/>
                    </a:lnTo>
                    <a:lnTo>
                      <a:pt x="239" y="851"/>
                    </a:lnTo>
                    <a:lnTo>
                      <a:pt x="206" y="821"/>
                    </a:lnTo>
                    <a:lnTo>
                      <a:pt x="177" y="788"/>
                    </a:lnTo>
                    <a:lnTo>
                      <a:pt x="151" y="752"/>
                    </a:lnTo>
                    <a:lnTo>
                      <a:pt x="136" y="726"/>
                    </a:lnTo>
                    <a:lnTo>
                      <a:pt x="123" y="699"/>
                    </a:lnTo>
                    <a:lnTo>
                      <a:pt x="112" y="671"/>
                    </a:lnTo>
                    <a:lnTo>
                      <a:pt x="103" y="642"/>
                    </a:lnTo>
                    <a:lnTo>
                      <a:pt x="26" y="704"/>
                    </a:lnTo>
                    <a:lnTo>
                      <a:pt x="0" y="725"/>
                    </a:lnTo>
                    <a:lnTo>
                      <a:pt x="41" y="810"/>
                    </a:lnTo>
                    <a:lnTo>
                      <a:pt x="115" y="794"/>
                    </a:lnTo>
                    <a:lnTo>
                      <a:pt x="117" y="795"/>
                    </a:lnTo>
                    <a:lnTo>
                      <a:pt x="131" y="815"/>
                    </a:lnTo>
                    <a:lnTo>
                      <a:pt x="144" y="830"/>
                    </a:lnTo>
                    <a:lnTo>
                      <a:pt x="157" y="846"/>
                    </a:lnTo>
                    <a:lnTo>
                      <a:pt x="174" y="863"/>
                    </a:lnTo>
                    <a:lnTo>
                      <a:pt x="175" y="866"/>
                    </a:lnTo>
                    <a:lnTo>
                      <a:pt x="147" y="935"/>
                    </a:lnTo>
                    <a:lnTo>
                      <a:pt x="222" y="990"/>
                    </a:lnTo>
                    <a:lnTo>
                      <a:pt x="224" y="990"/>
                    </a:lnTo>
                    <a:lnTo>
                      <a:pt x="280" y="943"/>
                    </a:lnTo>
                    <a:lnTo>
                      <a:pt x="283" y="943"/>
                    </a:lnTo>
                    <a:lnTo>
                      <a:pt x="289" y="946"/>
                    </a:lnTo>
                    <a:lnTo>
                      <a:pt x="305" y="954"/>
                    </a:lnTo>
                    <a:lnTo>
                      <a:pt x="322" y="961"/>
                    </a:lnTo>
                    <a:lnTo>
                      <a:pt x="339" y="968"/>
                    </a:lnTo>
                    <a:lnTo>
                      <a:pt x="362" y="975"/>
                    </a:lnTo>
                    <a:lnTo>
                      <a:pt x="364" y="978"/>
                    </a:lnTo>
                    <a:lnTo>
                      <a:pt x="370" y="1052"/>
                    </a:lnTo>
                    <a:lnTo>
                      <a:pt x="463" y="1066"/>
                    </a:lnTo>
                    <a:lnTo>
                      <a:pt x="485" y="1015"/>
                    </a:lnTo>
                    <a:lnTo>
                      <a:pt x="494" y="1000"/>
                    </a:lnTo>
                    <a:lnTo>
                      <a:pt x="500" y="992"/>
                    </a:lnTo>
                    <a:lnTo>
                      <a:pt x="507" y="984"/>
                    </a:lnTo>
                    <a:lnTo>
                      <a:pt x="515" y="977"/>
                    </a:lnTo>
                    <a:lnTo>
                      <a:pt x="523" y="971"/>
                    </a:lnTo>
                    <a:lnTo>
                      <a:pt x="533" y="967"/>
                    </a:lnTo>
                    <a:lnTo>
                      <a:pt x="543" y="962"/>
                    </a:lnTo>
                    <a:lnTo>
                      <a:pt x="554" y="959"/>
                    </a:lnTo>
                    <a:close/>
                    <a:moveTo>
                      <a:pt x="997" y="341"/>
                    </a:moveTo>
                    <a:lnTo>
                      <a:pt x="956" y="257"/>
                    </a:lnTo>
                    <a:lnTo>
                      <a:pt x="883" y="272"/>
                    </a:lnTo>
                    <a:lnTo>
                      <a:pt x="880" y="271"/>
                    </a:lnTo>
                    <a:lnTo>
                      <a:pt x="866" y="252"/>
                    </a:lnTo>
                    <a:lnTo>
                      <a:pt x="854" y="236"/>
                    </a:lnTo>
                    <a:lnTo>
                      <a:pt x="840" y="221"/>
                    </a:lnTo>
                    <a:lnTo>
                      <a:pt x="823" y="203"/>
                    </a:lnTo>
                    <a:lnTo>
                      <a:pt x="823" y="200"/>
                    </a:lnTo>
                    <a:lnTo>
                      <a:pt x="851" y="131"/>
                    </a:lnTo>
                    <a:lnTo>
                      <a:pt x="776" y="76"/>
                    </a:lnTo>
                    <a:lnTo>
                      <a:pt x="774" y="76"/>
                    </a:lnTo>
                    <a:lnTo>
                      <a:pt x="717" y="123"/>
                    </a:lnTo>
                    <a:lnTo>
                      <a:pt x="714" y="124"/>
                    </a:lnTo>
                    <a:lnTo>
                      <a:pt x="708" y="120"/>
                    </a:lnTo>
                    <a:lnTo>
                      <a:pt x="692" y="112"/>
                    </a:lnTo>
                    <a:lnTo>
                      <a:pt x="675" y="105"/>
                    </a:lnTo>
                    <a:lnTo>
                      <a:pt x="658" y="98"/>
                    </a:lnTo>
                    <a:lnTo>
                      <a:pt x="636" y="91"/>
                    </a:lnTo>
                    <a:lnTo>
                      <a:pt x="634" y="88"/>
                    </a:lnTo>
                    <a:lnTo>
                      <a:pt x="627" y="15"/>
                    </a:lnTo>
                    <a:lnTo>
                      <a:pt x="534" y="0"/>
                    </a:lnTo>
                    <a:lnTo>
                      <a:pt x="512" y="51"/>
                    </a:lnTo>
                    <a:lnTo>
                      <a:pt x="503" y="66"/>
                    </a:lnTo>
                    <a:lnTo>
                      <a:pt x="497" y="74"/>
                    </a:lnTo>
                    <a:lnTo>
                      <a:pt x="490" y="82"/>
                    </a:lnTo>
                    <a:lnTo>
                      <a:pt x="482" y="90"/>
                    </a:lnTo>
                    <a:lnTo>
                      <a:pt x="474" y="95"/>
                    </a:lnTo>
                    <a:lnTo>
                      <a:pt x="465" y="100"/>
                    </a:lnTo>
                    <a:lnTo>
                      <a:pt x="454" y="104"/>
                    </a:lnTo>
                    <a:lnTo>
                      <a:pt x="443" y="107"/>
                    </a:lnTo>
                    <a:lnTo>
                      <a:pt x="446" y="116"/>
                    </a:lnTo>
                    <a:lnTo>
                      <a:pt x="447" y="121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78" y="123"/>
                    </a:lnTo>
                    <a:lnTo>
                      <a:pt x="497" y="122"/>
                    </a:lnTo>
                    <a:lnTo>
                      <a:pt x="517" y="123"/>
                    </a:lnTo>
                    <a:lnTo>
                      <a:pt x="536" y="124"/>
                    </a:lnTo>
                    <a:lnTo>
                      <a:pt x="558" y="127"/>
                    </a:lnTo>
                    <a:lnTo>
                      <a:pt x="579" y="131"/>
                    </a:lnTo>
                    <a:lnTo>
                      <a:pt x="600" y="135"/>
                    </a:lnTo>
                    <a:lnTo>
                      <a:pt x="621" y="141"/>
                    </a:lnTo>
                    <a:lnTo>
                      <a:pt x="648" y="151"/>
                    </a:lnTo>
                    <a:lnTo>
                      <a:pt x="673" y="162"/>
                    </a:lnTo>
                    <a:lnTo>
                      <a:pt x="698" y="174"/>
                    </a:lnTo>
                    <a:lnTo>
                      <a:pt x="722" y="189"/>
                    </a:lnTo>
                    <a:lnTo>
                      <a:pt x="758" y="215"/>
                    </a:lnTo>
                    <a:lnTo>
                      <a:pt x="791" y="245"/>
                    </a:lnTo>
                    <a:lnTo>
                      <a:pt x="820" y="278"/>
                    </a:lnTo>
                    <a:lnTo>
                      <a:pt x="846" y="314"/>
                    </a:lnTo>
                    <a:lnTo>
                      <a:pt x="861" y="340"/>
                    </a:lnTo>
                    <a:lnTo>
                      <a:pt x="874" y="367"/>
                    </a:lnTo>
                    <a:lnTo>
                      <a:pt x="885" y="395"/>
                    </a:lnTo>
                    <a:lnTo>
                      <a:pt x="894" y="424"/>
                    </a:lnTo>
                    <a:lnTo>
                      <a:pt x="971" y="362"/>
                    </a:lnTo>
                    <a:lnTo>
                      <a:pt x="997" y="341"/>
                    </a:lnTo>
                    <a:close/>
                  </a:path>
                </a:pathLst>
              </a:custGeom>
              <a:solidFill>
                <a:srgbClr val="2A3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0" name="Group 18"/>
            <p:cNvGrpSpPr>
              <a:grpSpLocks/>
            </p:cNvGrpSpPr>
            <p:nvPr/>
          </p:nvGrpSpPr>
          <p:grpSpPr bwMode="auto">
            <a:xfrm>
              <a:off x="3509075" y="860805"/>
              <a:ext cx="542925" cy="669925"/>
              <a:chOff x="0" y="0"/>
              <a:chExt cx="855" cy="1056"/>
            </a:xfrm>
          </p:grpSpPr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-1" y="0"/>
                <a:ext cx="855" cy="1056"/>
              </a:xfrm>
              <a:custGeom>
                <a:avLst/>
                <a:gdLst>
                  <a:gd name="T0" fmla="*/ 854 w 855"/>
                  <a:gd name="T1" fmla="*/ 0 h 1056"/>
                  <a:gd name="T2" fmla="*/ 0 w 855"/>
                  <a:gd name="T3" fmla="*/ 0 h 1056"/>
                  <a:gd name="T4" fmla="*/ 0 w 855"/>
                  <a:gd name="T5" fmla="*/ 256 h 1056"/>
                  <a:gd name="T6" fmla="*/ 288 w 855"/>
                  <a:gd name="T7" fmla="*/ 256 h 1056"/>
                  <a:gd name="T8" fmla="*/ 288 w 855"/>
                  <a:gd name="T9" fmla="*/ 1056 h 1056"/>
                  <a:gd name="T10" fmla="*/ 567 w 855"/>
                  <a:gd name="T11" fmla="*/ 1056 h 1056"/>
                  <a:gd name="T12" fmla="*/ 567 w 855"/>
                  <a:gd name="T13" fmla="*/ 256 h 1056"/>
                  <a:gd name="T14" fmla="*/ 854 w 855"/>
                  <a:gd name="T15" fmla="*/ 256 h 1056"/>
                  <a:gd name="T16" fmla="*/ 854 w 855"/>
                  <a:gd name="T1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5" h="1056">
                    <a:moveTo>
                      <a:pt x="854" y="0"/>
                    </a:moveTo>
                    <a:lnTo>
                      <a:pt x="0" y="0"/>
                    </a:lnTo>
                    <a:lnTo>
                      <a:pt x="0" y="256"/>
                    </a:lnTo>
                    <a:lnTo>
                      <a:pt x="288" y="256"/>
                    </a:lnTo>
                    <a:lnTo>
                      <a:pt x="288" y="1056"/>
                    </a:lnTo>
                    <a:lnTo>
                      <a:pt x="567" y="1056"/>
                    </a:lnTo>
                    <a:lnTo>
                      <a:pt x="567" y="256"/>
                    </a:lnTo>
                    <a:lnTo>
                      <a:pt x="854" y="256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" name="Group 12"/>
            <p:cNvGrpSpPr>
              <a:grpSpLocks/>
            </p:cNvGrpSpPr>
            <p:nvPr/>
          </p:nvGrpSpPr>
          <p:grpSpPr bwMode="auto">
            <a:xfrm>
              <a:off x="1384080" y="1666082"/>
              <a:ext cx="1368988" cy="266203"/>
              <a:chOff x="3991" y="3271"/>
              <a:chExt cx="2206" cy="398"/>
            </a:xfrm>
          </p:grpSpPr>
          <p:pic>
            <p:nvPicPr>
              <p:cNvPr id="72" name="Picture 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1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" y="3276"/>
                <a:ext cx="790" cy="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3270"/>
                <a:ext cx="30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2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" y="3276"/>
                <a:ext cx="304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6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649" y="103043"/>
            <a:ext cx="1309198" cy="13091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0" name="Picture 2" descr="https://static.vecteezy.com/system/resources/previews/000/340/577/original/vector-business-icons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5" t="65187" r="2679" b="3049"/>
          <a:stretch/>
        </p:blipFill>
        <p:spPr bwMode="auto">
          <a:xfrm>
            <a:off x="4886024" y="1872116"/>
            <a:ext cx="874025" cy="8896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18"/>
          <p:cNvSpPr txBox="1"/>
          <p:nvPr/>
        </p:nvSpPr>
        <p:spPr>
          <a:xfrm>
            <a:off x="2098167" y="50267"/>
            <a:ext cx="9486450" cy="1504258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algn="ctr"/>
            <a:r>
              <a:rPr lang="ru-RU" sz="4000" b="1" spc="93" dirty="0">
                <a:solidFill>
                  <a:srgbClr val="F47C00"/>
                </a:solidFill>
                <a:cs typeface="Tahoma"/>
              </a:rPr>
              <a:t>Пример реального кейса </a:t>
            </a:r>
          </a:p>
          <a:p>
            <a:pPr algn="ctr"/>
            <a:r>
              <a:rPr lang="ru-RU" sz="4000" b="1" spc="93" dirty="0">
                <a:solidFill>
                  <a:srgbClr val="F47C00"/>
                </a:solidFill>
                <a:cs typeface="Tahoma"/>
              </a:rPr>
              <a:t>- Разработка ЛНА СУОТ</a:t>
            </a:r>
          </a:p>
        </p:txBody>
      </p:sp>
      <p:pic>
        <p:nvPicPr>
          <p:cNvPr id="33" name="Picture 2" descr="https://cdn.icon-icons.com/image-packs/seomarketingicons_iconset_60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8" t="6725" r="38777" b="56698"/>
          <a:stretch/>
        </p:blipFill>
        <p:spPr bwMode="auto">
          <a:xfrm>
            <a:off x="2598356" y="4628077"/>
            <a:ext cx="1188720" cy="12192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bject 18"/>
          <p:cNvSpPr/>
          <p:nvPr/>
        </p:nvSpPr>
        <p:spPr>
          <a:xfrm>
            <a:off x="0" y="5828524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85" y="2739534"/>
            <a:ext cx="4801543" cy="129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533400" algn="l"/>
              </a:tabLst>
            </a:pPr>
            <a:r>
              <a:rPr lang="ru-RU" dirty="0"/>
              <a:t>Формирование структуры СУОТ клиенту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533400" algn="l"/>
              </a:tabLst>
            </a:pPr>
            <a:r>
              <a:rPr lang="ru-RU" dirty="0"/>
              <a:t>Описание взаимодействия и ответственности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69" y="1872116"/>
            <a:ext cx="3318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F5830E"/>
                </a:solidFill>
              </a:rPr>
              <a:t>Разработка Положения о СУОТ </a:t>
            </a:r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128" y="4400167"/>
            <a:ext cx="4960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/>
              <a:t>Разработка полного пакета документов по ОТ </a:t>
            </a: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898" y="3856375"/>
            <a:ext cx="3160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F5830E"/>
                </a:solidFill>
              </a:rPr>
              <a:t>Разработка инструкций по ОТ</a:t>
            </a:r>
          </a:p>
        </p:txBody>
      </p:sp>
      <p:pic>
        <p:nvPicPr>
          <p:cNvPr id="45" name="Picture 2" descr="https://static.vecteezy.com/system/resources/previews/000/340/577/original/vector-business-icons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t="34505" r="65045" b="34885"/>
          <a:stretch/>
        </p:blipFill>
        <p:spPr bwMode="auto">
          <a:xfrm>
            <a:off x="10389964" y="3472747"/>
            <a:ext cx="1258030" cy="11120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3" y="4977248"/>
            <a:ext cx="7991714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533400" algn="l"/>
              </a:tabLst>
            </a:pPr>
            <a:r>
              <a:rPr lang="ru-RU" dirty="0"/>
              <a:t>Формирование ЛНА (Приказы, формы журналов)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533400" algn="l"/>
              </a:tabLst>
            </a:pPr>
            <a:r>
              <a:rPr lang="ru-RU" dirty="0"/>
              <a:t>Составление перечней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533400" algn="l"/>
              </a:tabLst>
            </a:pPr>
            <a:r>
              <a:rPr lang="ru-RU" dirty="0"/>
              <a:t>Формирование заявок на приобретение клиентом СИЗ, проведение МО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1097406-7EEE-4544-9E1A-E320E1AA99F6}"/>
              </a:ext>
            </a:extLst>
          </p:cNvPr>
          <p:cNvSpPr/>
          <p:nvPr/>
        </p:nvSpPr>
        <p:spPr>
          <a:xfrm>
            <a:off x="1319373" y="6032562"/>
            <a:ext cx="217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  <a:hlinkClick r:id="rId13"/>
              </a:rPr>
              <a:t>office@ligaprofot.ru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+79001220562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илосная башня">
            <a:extLst>
              <a:ext uri="{FF2B5EF4-FFF2-40B4-BE49-F238E27FC236}">
                <a16:creationId xmlns:a16="http://schemas.microsoft.com/office/drawing/2014/main" id="{3051D778-73B9-4D35-96C4-0B9551BD22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58218" y="1637482"/>
            <a:ext cx="914400" cy="914400"/>
          </a:xfrm>
          <a:prstGeom prst="rect">
            <a:avLst/>
          </a:prstGeom>
        </p:spPr>
      </p:pic>
      <p:sp>
        <p:nvSpPr>
          <p:cNvPr id="35" name="Rectangle 12">
            <a:extLst>
              <a:ext uri="{FF2B5EF4-FFF2-40B4-BE49-F238E27FC236}">
                <a16:creationId xmlns:a16="http://schemas.microsoft.com/office/drawing/2014/main" id="{655DF020-020D-45A0-8E39-5E9B82930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481" y="1723597"/>
            <a:ext cx="3950513" cy="88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tabLst>
                <a:tab pos="533400" algn="l"/>
              </a:tabLst>
            </a:pPr>
            <a:r>
              <a:rPr lang="ru-RU" b="1" dirty="0"/>
              <a:t>2500</a:t>
            </a:r>
            <a:r>
              <a:rPr lang="ru-RU" dirty="0"/>
              <a:t> </a:t>
            </a:r>
            <a:r>
              <a:rPr lang="ru-RU" b="1" dirty="0"/>
              <a:t>работников</a:t>
            </a:r>
          </a:p>
          <a:p>
            <a:pPr>
              <a:lnSpc>
                <a:spcPct val="150000"/>
              </a:lnSpc>
              <a:tabLst>
                <a:tab pos="533400" algn="l"/>
              </a:tabLst>
            </a:pPr>
            <a:r>
              <a:rPr lang="ru-RU" b="1" dirty="0"/>
              <a:t>568 профессий и должностей</a:t>
            </a:r>
          </a:p>
        </p:txBody>
      </p:sp>
    </p:spTree>
    <p:extLst>
      <p:ext uri="{BB962C8B-B14F-4D97-AF65-F5344CB8AC3E}">
        <p14:creationId xmlns:p14="http://schemas.microsoft.com/office/powerpoint/2010/main" val="338119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ectangle 29"/>
          <p:cNvSpPr>
            <a:spLocks noChangeArrowheads="1"/>
          </p:cNvSpPr>
          <p:nvPr/>
        </p:nvSpPr>
        <p:spPr bwMode="auto">
          <a:xfrm>
            <a:off x="1140809" y="-5798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197585" y="153273"/>
            <a:ext cx="2515135" cy="774386"/>
            <a:chOff x="140660" y="854223"/>
            <a:chExt cx="3911340" cy="1166264"/>
          </a:xfrm>
        </p:grpSpPr>
        <p:pic>
          <p:nvPicPr>
            <p:cNvPr id="66" name="imag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0" y="911605"/>
              <a:ext cx="993342" cy="110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Group 26"/>
            <p:cNvGrpSpPr>
              <a:grpSpLocks/>
            </p:cNvGrpSpPr>
            <p:nvPr/>
          </p:nvGrpSpPr>
          <p:grpSpPr bwMode="auto">
            <a:xfrm>
              <a:off x="1408715" y="912326"/>
              <a:ext cx="584050" cy="619760"/>
              <a:chOff x="0" y="0"/>
              <a:chExt cx="893" cy="1057"/>
            </a:xfrm>
          </p:grpSpPr>
          <p:sp>
            <p:nvSpPr>
              <p:cNvPr id="88" name="AutoShape 27"/>
              <p:cNvSpPr>
                <a:spLocks/>
              </p:cNvSpPr>
              <p:nvPr/>
            </p:nvSpPr>
            <p:spPr bwMode="auto">
              <a:xfrm>
                <a:off x="0" y="0"/>
                <a:ext cx="893" cy="1057"/>
              </a:xfrm>
              <a:custGeom>
                <a:avLst/>
                <a:gdLst>
                  <a:gd name="T0" fmla="*/ 0 w 893"/>
                  <a:gd name="T1" fmla="*/ 0 h 1057"/>
                  <a:gd name="T2" fmla="*/ 530 w 893"/>
                  <a:gd name="T3" fmla="*/ 1057 h 1057"/>
                  <a:gd name="T4" fmla="*/ 681 w 893"/>
                  <a:gd name="T5" fmla="*/ 1038 h 1057"/>
                  <a:gd name="T6" fmla="*/ 796 w 893"/>
                  <a:gd name="T7" fmla="*/ 980 h 1057"/>
                  <a:gd name="T8" fmla="*/ 868 w 893"/>
                  <a:gd name="T9" fmla="*/ 889 h 1057"/>
                  <a:gd name="T10" fmla="*/ 887 w 893"/>
                  <a:gd name="T11" fmla="*/ 822 h 1057"/>
                  <a:gd name="T12" fmla="*/ 272 w 893"/>
                  <a:gd name="T13" fmla="*/ 613 h 1057"/>
                  <a:gd name="T14" fmla="*/ 824 w 893"/>
                  <a:gd name="T15" fmla="*/ 576 h 1057"/>
                  <a:gd name="T16" fmla="*/ 702 w 893"/>
                  <a:gd name="T17" fmla="*/ 503 h 1057"/>
                  <a:gd name="T18" fmla="*/ 802 w 893"/>
                  <a:gd name="T19" fmla="*/ 424 h 1057"/>
                  <a:gd name="T20" fmla="*/ 272 w 893"/>
                  <a:gd name="T21" fmla="*/ 221 h 1057"/>
                  <a:gd name="T22" fmla="*/ 851 w 893"/>
                  <a:gd name="T23" fmla="*/ 206 h 1057"/>
                  <a:gd name="T24" fmla="*/ 807 w 893"/>
                  <a:gd name="T25" fmla="*/ 110 h 1057"/>
                  <a:gd name="T26" fmla="*/ 721 w 893"/>
                  <a:gd name="T27" fmla="*/ 40 h 1057"/>
                  <a:gd name="T28" fmla="*/ 603 w 893"/>
                  <a:gd name="T29" fmla="*/ 4 h 1057"/>
                  <a:gd name="T30" fmla="*/ 851 w 893"/>
                  <a:gd name="T31" fmla="*/ 613 h 1057"/>
                  <a:gd name="T32" fmla="*/ 539 w 893"/>
                  <a:gd name="T33" fmla="*/ 620 h 1057"/>
                  <a:gd name="T34" fmla="*/ 605 w 893"/>
                  <a:gd name="T35" fmla="*/ 671 h 1057"/>
                  <a:gd name="T36" fmla="*/ 606 w 893"/>
                  <a:gd name="T37" fmla="*/ 762 h 1057"/>
                  <a:gd name="T38" fmla="*/ 543 w 893"/>
                  <a:gd name="T39" fmla="*/ 816 h 1057"/>
                  <a:gd name="T40" fmla="*/ 887 w 893"/>
                  <a:gd name="T41" fmla="*/ 822 h 1057"/>
                  <a:gd name="T42" fmla="*/ 885 w 893"/>
                  <a:gd name="T43" fmla="*/ 693 h 1057"/>
                  <a:gd name="T44" fmla="*/ 851 w 893"/>
                  <a:gd name="T45" fmla="*/ 613 h 1057"/>
                  <a:gd name="T46" fmla="*/ 469 w 893"/>
                  <a:gd name="T47" fmla="*/ 221 h 1057"/>
                  <a:gd name="T48" fmla="*/ 518 w 893"/>
                  <a:gd name="T49" fmla="*/ 228 h 1057"/>
                  <a:gd name="T50" fmla="*/ 553 w 893"/>
                  <a:gd name="T51" fmla="*/ 248 h 1057"/>
                  <a:gd name="T52" fmla="*/ 574 w 893"/>
                  <a:gd name="T53" fmla="*/ 279 h 1057"/>
                  <a:gd name="T54" fmla="*/ 581 w 893"/>
                  <a:gd name="T55" fmla="*/ 317 h 1057"/>
                  <a:gd name="T56" fmla="*/ 574 w 893"/>
                  <a:gd name="T57" fmla="*/ 360 h 1057"/>
                  <a:gd name="T58" fmla="*/ 551 w 893"/>
                  <a:gd name="T59" fmla="*/ 394 h 1057"/>
                  <a:gd name="T60" fmla="*/ 515 w 893"/>
                  <a:gd name="T61" fmla="*/ 417 h 1057"/>
                  <a:gd name="T62" fmla="*/ 465 w 893"/>
                  <a:gd name="T63" fmla="*/ 424 h 1057"/>
                  <a:gd name="T64" fmla="*/ 818 w 893"/>
                  <a:gd name="T65" fmla="*/ 407 h 1057"/>
                  <a:gd name="T66" fmla="*/ 856 w 893"/>
                  <a:gd name="T67" fmla="*/ 264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3" h="1057">
                    <a:moveTo>
                      <a:pt x="532" y="0"/>
                    </a:moveTo>
                    <a:lnTo>
                      <a:pt x="0" y="0"/>
                    </a:lnTo>
                    <a:lnTo>
                      <a:pt x="0" y="1057"/>
                    </a:lnTo>
                    <a:lnTo>
                      <a:pt x="530" y="1057"/>
                    </a:lnTo>
                    <a:lnTo>
                      <a:pt x="610" y="1052"/>
                    </a:lnTo>
                    <a:lnTo>
                      <a:pt x="681" y="1038"/>
                    </a:lnTo>
                    <a:lnTo>
                      <a:pt x="743" y="1014"/>
                    </a:lnTo>
                    <a:lnTo>
                      <a:pt x="796" y="980"/>
                    </a:lnTo>
                    <a:lnTo>
                      <a:pt x="838" y="938"/>
                    </a:lnTo>
                    <a:lnTo>
                      <a:pt x="868" y="889"/>
                    </a:lnTo>
                    <a:lnTo>
                      <a:pt x="886" y="832"/>
                    </a:lnTo>
                    <a:lnTo>
                      <a:pt x="887" y="822"/>
                    </a:lnTo>
                    <a:lnTo>
                      <a:pt x="272" y="822"/>
                    </a:lnTo>
                    <a:lnTo>
                      <a:pt x="272" y="613"/>
                    </a:lnTo>
                    <a:lnTo>
                      <a:pt x="851" y="613"/>
                    </a:lnTo>
                    <a:lnTo>
                      <a:pt x="824" y="576"/>
                    </a:lnTo>
                    <a:lnTo>
                      <a:pt x="771" y="534"/>
                    </a:lnTo>
                    <a:lnTo>
                      <a:pt x="702" y="503"/>
                    </a:lnTo>
                    <a:lnTo>
                      <a:pt x="770" y="461"/>
                    </a:lnTo>
                    <a:lnTo>
                      <a:pt x="802" y="424"/>
                    </a:lnTo>
                    <a:lnTo>
                      <a:pt x="272" y="424"/>
                    </a:lnTo>
                    <a:lnTo>
                      <a:pt x="272" y="221"/>
                    </a:lnTo>
                    <a:lnTo>
                      <a:pt x="852" y="221"/>
                    </a:lnTo>
                    <a:lnTo>
                      <a:pt x="851" y="206"/>
                    </a:lnTo>
                    <a:lnTo>
                      <a:pt x="834" y="155"/>
                    </a:lnTo>
                    <a:lnTo>
                      <a:pt x="807" y="110"/>
                    </a:lnTo>
                    <a:lnTo>
                      <a:pt x="769" y="71"/>
                    </a:lnTo>
                    <a:lnTo>
                      <a:pt x="721" y="40"/>
                    </a:lnTo>
                    <a:lnTo>
                      <a:pt x="666" y="18"/>
                    </a:lnTo>
                    <a:lnTo>
                      <a:pt x="603" y="4"/>
                    </a:lnTo>
                    <a:lnTo>
                      <a:pt x="532" y="0"/>
                    </a:lnTo>
                    <a:close/>
                    <a:moveTo>
                      <a:pt x="851" y="613"/>
                    </a:moveTo>
                    <a:lnTo>
                      <a:pt x="482" y="613"/>
                    </a:lnTo>
                    <a:lnTo>
                      <a:pt x="539" y="620"/>
                    </a:lnTo>
                    <a:lnTo>
                      <a:pt x="581" y="639"/>
                    </a:lnTo>
                    <a:lnTo>
                      <a:pt x="605" y="671"/>
                    </a:lnTo>
                    <a:lnTo>
                      <a:pt x="614" y="716"/>
                    </a:lnTo>
                    <a:lnTo>
                      <a:pt x="606" y="762"/>
                    </a:lnTo>
                    <a:lnTo>
                      <a:pt x="582" y="796"/>
                    </a:lnTo>
                    <a:lnTo>
                      <a:pt x="543" y="816"/>
                    </a:lnTo>
                    <a:lnTo>
                      <a:pt x="489" y="822"/>
                    </a:lnTo>
                    <a:lnTo>
                      <a:pt x="887" y="822"/>
                    </a:lnTo>
                    <a:lnTo>
                      <a:pt x="893" y="769"/>
                    </a:lnTo>
                    <a:lnTo>
                      <a:pt x="885" y="693"/>
                    </a:lnTo>
                    <a:lnTo>
                      <a:pt x="862" y="629"/>
                    </a:lnTo>
                    <a:lnTo>
                      <a:pt x="851" y="613"/>
                    </a:lnTo>
                    <a:close/>
                    <a:moveTo>
                      <a:pt x="852" y="221"/>
                    </a:moveTo>
                    <a:lnTo>
                      <a:pt x="469" y="221"/>
                    </a:lnTo>
                    <a:lnTo>
                      <a:pt x="495" y="223"/>
                    </a:lnTo>
                    <a:lnTo>
                      <a:pt x="518" y="228"/>
                    </a:lnTo>
                    <a:lnTo>
                      <a:pt x="537" y="236"/>
                    </a:lnTo>
                    <a:lnTo>
                      <a:pt x="553" y="248"/>
                    </a:lnTo>
                    <a:lnTo>
                      <a:pt x="565" y="263"/>
                    </a:lnTo>
                    <a:lnTo>
                      <a:pt x="574" y="279"/>
                    </a:lnTo>
                    <a:lnTo>
                      <a:pt x="579" y="298"/>
                    </a:lnTo>
                    <a:lnTo>
                      <a:pt x="581" y="317"/>
                    </a:lnTo>
                    <a:lnTo>
                      <a:pt x="579" y="340"/>
                    </a:lnTo>
                    <a:lnTo>
                      <a:pt x="574" y="360"/>
                    </a:lnTo>
                    <a:lnTo>
                      <a:pt x="564" y="378"/>
                    </a:lnTo>
                    <a:lnTo>
                      <a:pt x="551" y="394"/>
                    </a:lnTo>
                    <a:lnTo>
                      <a:pt x="535" y="407"/>
                    </a:lnTo>
                    <a:lnTo>
                      <a:pt x="515" y="417"/>
                    </a:lnTo>
                    <a:lnTo>
                      <a:pt x="492" y="422"/>
                    </a:lnTo>
                    <a:lnTo>
                      <a:pt x="465" y="424"/>
                    </a:lnTo>
                    <a:lnTo>
                      <a:pt x="802" y="424"/>
                    </a:lnTo>
                    <a:lnTo>
                      <a:pt x="818" y="407"/>
                    </a:lnTo>
                    <a:lnTo>
                      <a:pt x="847" y="341"/>
                    </a:lnTo>
                    <a:lnTo>
                      <a:pt x="856" y="264"/>
                    </a:lnTo>
                    <a:lnTo>
                      <a:pt x="852" y="221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" name="Group 24"/>
            <p:cNvGrpSpPr>
              <a:grpSpLocks/>
            </p:cNvGrpSpPr>
            <p:nvPr/>
          </p:nvGrpSpPr>
          <p:grpSpPr bwMode="auto">
            <a:xfrm>
              <a:off x="2065079" y="911605"/>
              <a:ext cx="555231" cy="620481"/>
              <a:chOff x="0" y="0"/>
              <a:chExt cx="889" cy="1056"/>
            </a:xfrm>
          </p:grpSpPr>
          <p:sp>
            <p:nvSpPr>
              <p:cNvPr id="87" name="Freeform 25"/>
              <p:cNvSpPr>
                <a:spLocks/>
              </p:cNvSpPr>
              <p:nvPr/>
            </p:nvSpPr>
            <p:spPr bwMode="auto">
              <a:xfrm>
                <a:off x="0" y="0"/>
                <a:ext cx="889" cy="1056"/>
              </a:xfrm>
              <a:custGeom>
                <a:avLst/>
                <a:gdLst>
                  <a:gd name="T0" fmla="*/ 889 w 889"/>
                  <a:gd name="T1" fmla="*/ 0 h 1056"/>
                  <a:gd name="T2" fmla="*/ 614 w 889"/>
                  <a:gd name="T3" fmla="*/ 0 h 1056"/>
                  <a:gd name="T4" fmla="*/ 614 w 889"/>
                  <a:gd name="T5" fmla="*/ 406 h 1056"/>
                  <a:gd name="T6" fmla="*/ 275 w 889"/>
                  <a:gd name="T7" fmla="*/ 406 h 1056"/>
                  <a:gd name="T8" fmla="*/ 275 w 889"/>
                  <a:gd name="T9" fmla="*/ 0 h 1056"/>
                  <a:gd name="T10" fmla="*/ 0 w 889"/>
                  <a:gd name="T11" fmla="*/ 0 h 1056"/>
                  <a:gd name="T12" fmla="*/ 0 w 889"/>
                  <a:gd name="T13" fmla="*/ 406 h 1056"/>
                  <a:gd name="T14" fmla="*/ 0 w 889"/>
                  <a:gd name="T15" fmla="*/ 652 h 1056"/>
                  <a:gd name="T16" fmla="*/ 0 w 889"/>
                  <a:gd name="T17" fmla="*/ 1056 h 1056"/>
                  <a:gd name="T18" fmla="*/ 275 w 889"/>
                  <a:gd name="T19" fmla="*/ 1056 h 1056"/>
                  <a:gd name="T20" fmla="*/ 275 w 889"/>
                  <a:gd name="T21" fmla="*/ 652 h 1056"/>
                  <a:gd name="T22" fmla="*/ 614 w 889"/>
                  <a:gd name="T23" fmla="*/ 652 h 1056"/>
                  <a:gd name="T24" fmla="*/ 614 w 889"/>
                  <a:gd name="T25" fmla="*/ 1056 h 1056"/>
                  <a:gd name="T26" fmla="*/ 889 w 889"/>
                  <a:gd name="T27" fmla="*/ 1056 h 1056"/>
                  <a:gd name="T28" fmla="*/ 889 w 889"/>
                  <a:gd name="T29" fmla="*/ 652 h 1056"/>
                  <a:gd name="T30" fmla="*/ 889 w 889"/>
                  <a:gd name="T31" fmla="*/ 406 h 1056"/>
                  <a:gd name="T32" fmla="*/ 889 w 889"/>
                  <a:gd name="T3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9" h="1056">
                    <a:moveTo>
                      <a:pt x="889" y="0"/>
                    </a:moveTo>
                    <a:lnTo>
                      <a:pt x="614" y="0"/>
                    </a:lnTo>
                    <a:lnTo>
                      <a:pt x="614" y="406"/>
                    </a:lnTo>
                    <a:lnTo>
                      <a:pt x="275" y="406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6"/>
                    </a:lnTo>
                    <a:lnTo>
                      <a:pt x="0" y="652"/>
                    </a:lnTo>
                    <a:lnTo>
                      <a:pt x="0" y="1056"/>
                    </a:lnTo>
                    <a:lnTo>
                      <a:pt x="275" y="1056"/>
                    </a:lnTo>
                    <a:lnTo>
                      <a:pt x="275" y="652"/>
                    </a:lnTo>
                    <a:lnTo>
                      <a:pt x="614" y="652"/>
                    </a:lnTo>
                    <a:lnTo>
                      <a:pt x="614" y="1056"/>
                    </a:lnTo>
                    <a:lnTo>
                      <a:pt x="889" y="1056"/>
                    </a:lnTo>
                    <a:lnTo>
                      <a:pt x="889" y="652"/>
                    </a:lnTo>
                    <a:lnTo>
                      <a:pt x="889" y="406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>
              <a:off x="2692624" y="854223"/>
              <a:ext cx="721136" cy="677863"/>
              <a:chOff x="0" y="0"/>
              <a:chExt cx="1066" cy="1067"/>
            </a:xfrm>
          </p:grpSpPr>
          <p:pic>
            <p:nvPicPr>
              <p:cNvPr id="84" name="Picture 2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" y="163"/>
                <a:ext cx="342" cy="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"/>
                <a:ext cx="1066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AutoShape 21"/>
              <p:cNvSpPr>
                <a:spLocks/>
              </p:cNvSpPr>
              <p:nvPr/>
            </p:nvSpPr>
            <p:spPr bwMode="auto">
              <a:xfrm>
                <a:off x="34" y="0"/>
                <a:ext cx="998" cy="1067"/>
              </a:xfrm>
              <a:custGeom>
                <a:avLst/>
                <a:gdLst>
                  <a:gd name="T0" fmla="+- 0 585 34"/>
                  <a:gd name="T1" fmla="*/ T0 w 998"/>
                  <a:gd name="T2" fmla="*/ 950 h 1067"/>
                  <a:gd name="T3" fmla="+- 0 583 34"/>
                  <a:gd name="T4" fmla="*/ T3 w 998"/>
                  <a:gd name="T5" fmla="*/ 941 h 1067"/>
                  <a:gd name="T6" fmla="+- 0 554 34"/>
                  <a:gd name="T7" fmla="*/ T6 w 998"/>
                  <a:gd name="T8" fmla="*/ 943 h 1067"/>
                  <a:gd name="T9" fmla="+- 0 515 34"/>
                  <a:gd name="T10" fmla="*/ T9 w 998"/>
                  <a:gd name="T11" fmla="*/ 943 h 1067"/>
                  <a:gd name="T12" fmla="+- 0 474 34"/>
                  <a:gd name="T13" fmla="*/ T12 w 998"/>
                  <a:gd name="T14" fmla="*/ 939 h 1067"/>
                  <a:gd name="T15" fmla="+- 0 431 34"/>
                  <a:gd name="T16" fmla="*/ T15 w 998"/>
                  <a:gd name="T17" fmla="*/ 931 h 1067"/>
                  <a:gd name="T18" fmla="+- 0 384 34"/>
                  <a:gd name="T19" fmla="*/ T18 w 998"/>
                  <a:gd name="T20" fmla="*/ 916 h 1067"/>
                  <a:gd name="T21" fmla="+- 0 333 34"/>
                  <a:gd name="T22" fmla="*/ T21 w 998"/>
                  <a:gd name="T23" fmla="*/ 892 h 1067"/>
                  <a:gd name="T24" fmla="+- 0 273 34"/>
                  <a:gd name="T25" fmla="*/ T24 w 998"/>
                  <a:gd name="T26" fmla="*/ 851 h 1067"/>
                  <a:gd name="T27" fmla="+- 0 211 34"/>
                  <a:gd name="T28" fmla="*/ T27 w 998"/>
                  <a:gd name="T29" fmla="*/ 788 h 1067"/>
                  <a:gd name="T30" fmla="+- 0 170 34"/>
                  <a:gd name="T31" fmla="*/ T30 w 998"/>
                  <a:gd name="T32" fmla="*/ 726 h 1067"/>
                  <a:gd name="T33" fmla="+- 0 146 34"/>
                  <a:gd name="T34" fmla="*/ T33 w 998"/>
                  <a:gd name="T35" fmla="*/ 671 h 1067"/>
                  <a:gd name="T36" fmla="+- 0 60 34"/>
                  <a:gd name="T37" fmla="*/ T36 w 998"/>
                  <a:gd name="T38" fmla="*/ 704 h 1067"/>
                  <a:gd name="T39" fmla="+- 0 75 34"/>
                  <a:gd name="T40" fmla="*/ T39 w 998"/>
                  <a:gd name="T41" fmla="*/ 810 h 1067"/>
                  <a:gd name="T42" fmla="+- 0 151 34"/>
                  <a:gd name="T43" fmla="*/ T42 w 998"/>
                  <a:gd name="T44" fmla="*/ 795 h 1067"/>
                  <a:gd name="T45" fmla="+- 0 178 34"/>
                  <a:gd name="T46" fmla="*/ T45 w 998"/>
                  <a:gd name="T47" fmla="*/ 830 h 1067"/>
                  <a:gd name="T48" fmla="+- 0 208 34"/>
                  <a:gd name="T49" fmla="*/ T48 w 998"/>
                  <a:gd name="T50" fmla="*/ 863 h 1067"/>
                  <a:gd name="T51" fmla="+- 0 181 34"/>
                  <a:gd name="T52" fmla="*/ T51 w 998"/>
                  <a:gd name="T53" fmla="*/ 935 h 1067"/>
                  <a:gd name="T54" fmla="+- 0 258 34"/>
                  <a:gd name="T55" fmla="*/ T54 w 998"/>
                  <a:gd name="T56" fmla="*/ 990 h 1067"/>
                  <a:gd name="T57" fmla="+- 0 317 34"/>
                  <a:gd name="T58" fmla="*/ T57 w 998"/>
                  <a:gd name="T59" fmla="*/ 943 h 1067"/>
                  <a:gd name="T60" fmla="+- 0 339 34"/>
                  <a:gd name="T61" fmla="*/ T60 w 998"/>
                  <a:gd name="T62" fmla="*/ 954 h 1067"/>
                  <a:gd name="T63" fmla="+- 0 373 34"/>
                  <a:gd name="T64" fmla="*/ T63 w 998"/>
                  <a:gd name="T65" fmla="*/ 968 h 1067"/>
                  <a:gd name="T66" fmla="+- 0 398 34"/>
                  <a:gd name="T67" fmla="*/ T66 w 998"/>
                  <a:gd name="T68" fmla="*/ 978 h 1067"/>
                  <a:gd name="T69" fmla="+- 0 497 34"/>
                  <a:gd name="T70" fmla="*/ T69 w 998"/>
                  <a:gd name="T71" fmla="*/ 1066 h 1067"/>
                  <a:gd name="T72" fmla="+- 0 528 34"/>
                  <a:gd name="T73" fmla="*/ T72 w 998"/>
                  <a:gd name="T74" fmla="*/ 1000 h 1067"/>
                  <a:gd name="T75" fmla="+- 0 541 34"/>
                  <a:gd name="T76" fmla="*/ T75 w 998"/>
                  <a:gd name="T77" fmla="*/ 984 h 1067"/>
                  <a:gd name="T78" fmla="+- 0 557 34"/>
                  <a:gd name="T79" fmla="*/ T78 w 998"/>
                  <a:gd name="T80" fmla="*/ 971 h 1067"/>
                  <a:gd name="T81" fmla="+- 0 577 34"/>
                  <a:gd name="T82" fmla="*/ T81 w 998"/>
                  <a:gd name="T83" fmla="*/ 962 h 1067"/>
                  <a:gd name="T84" fmla="+- 0 1031 34"/>
                  <a:gd name="T85" fmla="*/ T84 w 998"/>
                  <a:gd name="T86" fmla="*/ 341 h 1067"/>
                  <a:gd name="T87" fmla="+- 0 917 34"/>
                  <a:gd name="T88" fmla="*/ T87 w 998"/>
                  <a:gd name="T89" fmla="*/ 272 h 1067"/>
                  <a:gd name="T90" fmla="+- 0 900 34"/>
                  <a:gd name="T91" fmla="*/ T90 w 998"/>
                  <a:gd name="T92" fmla="*/ 252 h 1067"/>
                  <a:gd name="T93" fmla="+- 0 874 34"/>
                  <a:gd name="T94" fmla="*/ T93 w 998"/>
                  <a:gd name="T95" fmla="*/ 221 h 1067"/>
                  <a:gd name="T96" fmla="+- 0 857 34"/>
                  <a:gd name="T97" fmla="*/ T96 w 998"/>
                  <a:gd name="T98" fmla="*/ 200 h 1067"/>
                  <a:gd name="T99" fmla="+- 0 810 34"/>
                  <a:gd name="T100" fmla="*/ T99 w 998"/>
                  <a:gd name="T101" fmla="*/ 76 h 1067"/>
                  <a:gd name="T102" fmla="+- 0 751 34"/>
                  <a:gd name="T103" fmla="*/ T102 w 998"/>
                  <a:gd name="T104" fmla="*/ 123 h 1067"/>
                  <a:gd name="T105" fmla="+- 0 742 34"/>
                  <a:gd name="T106" fmla="*/ T105 w 998"/>
                  <a:gd name="T107" fmla="*/ 120 h 1067"/>
                  <a:gd name="T108" fmla="+- 0 709 34"/>
                  <a:gd name="T109" fmla="*/ T108 w 998"/>
                  <a:gd name="T110" fmla="*/ 105 h 1067"/>
                  <a:gd name="T111" fmla="+- 0 670 34"/>
                  <a:gd name="T112" fmla="*/ T111 w 998"/>
                  <a:gd name="T113" fmla="*/ 91 h 1067"/>
                  <a:gd name="T114" fmla="+- 0 661 34"/>
                  <a:gd name="T115" fmla="*/ T114 w 998"/>
                  <a:gd name="T116" fmla="*/ 15 h 1067"/>
                  <a:gd name="T117" fmla="+- 0 546 34"/>
                  <a:gd name="T118" fmla="*/ T117 w 998"/>
                  <a:gd name="T119" fmla="*/ 51 h 1067"/>
                  <a:gd name="T120" fmla="+- 0 531 34"/>
                  <a:gd name="T121" fmla="*/ T120 w 998"/>
                  <a:gd name="T122" fmla="*/ 74 h 1067"/>
                  <a:gd name="T123" fmla="+- 0 516 34"/>
                  <a:gd name="T124" fmla="*/ T123 w 998"/>
                  <a:gd name="T125" fmla="*/ 90 h 1067"/>
                  <a:gd name="T126" fmla="+- 0 499 34"/>
                  <a:gd name="T127" fmla="*/ T126 w 998"/>
                  <a:gd name="T128" fmla="*/ 100 h 1067"/>
                  <a:gd name="T129" fmla="+- 0 477 34"/>
                  <a:gd name="T130" fmla="*/ T129 w 998"/>
                  <a:gd name="T131" fmla="*/ 107 h 1067"/>
                  <a:gd name="T132" fmla="+- 0 481 34"/>
                  <a:gd name="T133" fmla="*/ T132 w 998"/>
                  <a:gd name="T134" fmla="*/ 121 h 1067"/>
                  <a:gd name="T135" fmla="+- 0 483 34"/>
                  <a:gd name="T136" fmla="*/ T135 w 998"/>
                  <a:gd name="T137" fmla="*/ 125 h 1067"/>
                  <a:gd name="T138" fmla="+- 0 531 34"/>
                  <a:gd name="T139" fmla="*/ T138 w 998"/>
                  <a:gd name="T140" fmla="*/ 122 h 1067"/>
                  <a:gd name="T141" fmla="+- 0 570 34"/>
                  <a:gd name="T142" fmla="*/ T141 w 998"/>
                  <a:gd name="T143" fmla="*/ 124 h 1067"/>
                  <a:gd name="T144" fmla="+- 0 613 34"/>
                  <a:gd name="T145" fmla="*/ T144 w 998"/>
                  <a:gd name="T146" fmla="*/ 131 h 1067"/>
                  <a:gd name="T147" fmla="+- 0 655 34"/>
                  <a:gd name="T148" fmla="*/ T147 w 998"/>
                  <a:gd name="T149" fmla="*/ 141 h 1067"/>
                  <a:gd name="T150" fmla="+- 0 707 34"/>
                  <a:gd name="T151" fmla="*/ T150 w 998"/>
                  <a:gd name="T152" fmla="*/ 162 h 1067"/>
                  <a:gd name="T153" fmla="+- 0 756 34"/>
                  <a:gd name="T154" fmla="*/ T153 w 998"/>
                  <a:gd name="T155" fmla="*/ 189 h 1067"/>
                  <a:gd name="T156" fmla="+- 0 825 34"/>
                  <a:gd name="T157" fmla="*/ T156 w 998"/>
                  <a:gd name="T158" fmla="*/ 245 h 1067"/>
                  <a:gd name="T159" fmla="+- 0 880 34"/>
                  <a:gd name="T160" fmla="*/ T159 w 998"/>
                  <a:gd name="T161" fmla="*/ 314 h 1067"/>
                  <a:gd name="T162" fmla="+- 0 908 34"/>
                  <a:gd name="T163" fmla="*/ T162 w 998"/>
                  <a:gd name="T164" fmla="*/ 367 h 1067"/>
                  <a:gd name="T165" fmla="+- 0 928 34"/>
                  <a:gd name="T166" fmla="*/ T165 w 998"/>
                  <a:gd name="T167" fmla="*/ 424 h 1067"/>
                  <a:gd name="T168" fmla="+- 0 1031 34"/>
                  <a:gd name="T169" fmla="*/ T168 w 998"/>
                  <a:gd name="T170" fmla="*/ 341 h 106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  <a:cxn ang="0">
                    <a:pos x="T163" y="T164"/>
                  </a:cxn>
                  <a:cxn ang="0">
                    <a:pos x="T166" y="T167"/>
                  </a:cxn>
                  <a:cxn ang="0">
                    <a:pos x="T169" y="T170"/>
                  </a:cxn>
                </a:cxnLst>
                <a:rect l="0" t="0" r="r" b="b"/>
                <a:pathLst>
                  <a:path w="998" h="1067">
                    <a:moveTo>
                      <a:pt x="554" y="959"/>
                    </a:moveTo>
                    <a:lnTo>
                      <a:pt x="551" y="950"/>
                    </a:lnTo>
                    <a:lnTo>
                      <a:pt x="550" y="945"/>
                    </a:lnTo>
                    <a:lnTo>
                      <a:pt x="549" y="941"/>
                    </a:lnTo>
                    <a:lnTo>
                      <a:pt x="548" y="941"/>
                    </a:lnTo>
                    <a:lnTo>
                      <a:pt x="520" y="943"/>
                    </a:lnTo>
                    <a:lnTo>
                      <a:pt x="500" y="944"/>
                    </a:lnTo>
                    <a:lnTo>
                      <a:pt x="481" y="943"/>
                    </a:lnTo>
                    <a:lnTo>
                      <a:pt x="461" y="942"/>
                    </a:lnTo>
                    <a:lnTo>
                      <a:pt x="440" y="939"/>
                    </a:lnTo>
                    <a:lnTo>
                      <a:pt x="418" y="936"/>
                    </a:lnTo>
                    <a:lnTo>
                      <a:pt x="397" y="931"/>
                    </a:lnTo>
                    <a:lnTo>
                      <a:pt x="376" y="925"/>
                    </a:lnTo>
                    <a:lnTo>
                      <a:pt x="350" y="916"/>
                    </a:lnTo>
                    <a:lnTo>
                      <a:pt x="324" y="905"/>
                    </a:lnTo>
                    <a:lnTo>
                      <a:pt x="299" y="892"/>
                    </a:lnTo>
                    <a:lnTo>
                      <a:pt x="275" y="877"/>
                    </a:lnTo>
                    <a:lnTo>
                      <a:pt x="239" y="851"/>
                    </a:lnTo>
                    <a:lnTo>
                      <a:pt x="206" y="821"/>
                    </a:lnTo>
                    <a:lnTo>
                      <a:pt x="177" y="788"/>
                    </a:lnTo>
                    <a:lnTo>
                      <a:pt x="151" y="752"/>
                    </a:lnTo>
                    <a:lnTo>
                      <a:pt x="136" y="726"/>
                    </a:lnTo>
                    <a:lnTo>
                      <a:pt x="123" y="699"/>
                    </a:lnTo>
                    <a:lnTo>
                      <a:pt x="112" y="671"/>
                    </a:lnTo>
                    <a:lnTo>
                      <a:pt x="103" y="642"/>
                    </a:lnTo>
                    <a:lnTo>
                      <a:pt x="26" y="704"/>
                    </a:lnTo>
                    <a:lnTo>
                      <a:pt x="0" y="725"/>
                    </a:lnTo>
                    <a:lnTo>
                      <a:pt x="41" y="810"/>
                    </a:lnTo>
                    <a:lnTo>
                      <a:pt x="115" y="794"/>
                    </a:lnTo>
                    <a:lnTo>
                      <a:pt x="117" y="795"/>
                    </a:lnTo>
                    <a:lnTo>
                      <a:pt x="131" y="815"/>
                    </a:lnTo>
                    <a:lnTo>
                      <a:pt x="144" y="830"/>
                    </a:lnTo>
                    <a:lnTo>
                      <a:pt x="157" y="846"/>
                    </a:lnTo>
                    <a:lnTo>
                      <a:pt x="174" y="863"/>
                    </a:lnTo>
                    <a:lnTo>
                      <a:pt x="175" y="866"/>
                    </a:lnTo>
                    <a:lnTo>
                      <a:pt x="147" y="935"/>
                    </a:lnTo>
                    <a:lnTo>
                      <a:pt x="222" y="990"/>
                    </a:lnTo>
                    <a:lnTo>
                      <a:pt x="224" y="990"/>
                    </a:lnTo>
                    <a:lnTo>
                      <a:pt x="280" y="943"/>
                    </a:lnTo>
                    <a:lnTo>
                      <a:pt x="283" y="943"/>
                    </a:lnTo>
                    <a:lnTo>
                      <a:pt x="289" y="946"/>
                    </a:lnTo>
                    <a:lnTo>
                      <a:pt x="305" y="954"/>
                    </a:lnTo>
                    <a:lnTo>
                      <a:pt x="322" y="961"/>
                    </a:lnTo>
                    <a:lnTo>
                      <a:pt x="339" y="968"/>
                    </a:lnTo>
                    <a:lnTo>
                      <a:pt x="362" y="975"/>
                    </a:lnTo>
                    <a:lnTo>
                      <a:pt x="364" y="978"/>
                    </a:lnTo>
                    <a:lnTo>
                      <a:pt x="370" y="1052"/>
                    </a:lnTo>
                    <a:lnTo>
                      <a:pt x="463" y="1066"/>
                    </a:lnTo>
                    <a:lnTo>
                      <a:pt x="485" y="1015"/>
                    </a:lnTo>
                    <a:lnTo>
                      <a:pt x="494" y="1000"/>
                    </a:lnTo>
                    <a:lnTo>
                      <a:pt x="500" y="992"/>
                    </a:lnTo>
                    <a:lnTo>
                      <a:pt x="507" y="984"/>
                    </a:lnTo>
                    <a:lnTo>
                      <a:pt x="515" y="977"/>
                    </a:lnTo>
                    <a:lnTo>
                      <a:pt x="523" y="971"/>
                    </a:lnTo>
                    <a:lnTo>
                      <a:pt x="533" y="967"/>
                    </a:lnTo>
                    <a:lnTo>
                      <a:pt x="543" y="962"/>
                    </a:lnTo>
                    <a:lnTo>
                      <a:pt x="554" y="959"/>
                    </a:lnTo>
                    <a:close/>
                    <a:moveTo>
                      <a:pt x="997" y="341"/>
                    </a:moveTo>
                    <a:lnTo>
                      <a:pt x="956" y="257"/>
                    </a:lnTo>
                    <a:lnTo>
                      <a:pt x="883" y="272"/>
                    </a:lnTo>
                    <a:lnTo>
                      <a:pt x="880" y="271"/>
                    </a:lnTo>
                    <a:lnTo>
                      <a:pt x="866" y="252"/>
                    </a:lnTo>
                    <a:lnTo>
                      <a:pt x="854" y="236"/>
                    </a:lnTo>
                    <a:lnTo>
                      <a:pt x="840" y="221"/>
                    </a:lnTo>
                    <a:lnTo>
                      <a:pt x="823" y="203"/>
                    </a:lnTo>
                    <a:lnTo>
                      <a:pt x="823" y="200"/>
                    </a:lnTo>
                    <a:lnTo>
                      <a:pt x="851" y="131"/>
                    </a:lnTo>
                    <a:lnTo>
                      <a:pt x="776" y="76"/>
                    </a:lnTo>
                    <a:lnTo>
                      <a:pt x="774" y="76"/>
                    </a:lnTo>
                    <a:lnTo>
                      <a:pt x="717" y="123"/>
                    </a:lnTo>
                    <a:lnTo>
                      <a:pt x="714" y="124"/>
                    </a:lnTo>
                    <a:lnTo>
                      <a:pt x="708" y="120"/>
                    </a:lnTo>
                    <a:lnTo>
                      <a:pt x="692" y="112"/>
                    </a:lnTo>
                    <a:lnTo>
                      <a:pt x="675" y="105"/>
                    </a:lnTo>
                    <a:lnTo>
                      <a:pt x="658" y="98"/>
                    </a:lnTo>
                    <a:lnTo>
                      <a:pt x="636" y="91"/>
                    </a:lnTo>
                    <a:lnTo>
                      <a:pt x="634" y="88"/>
                    </a:lnTo>
                    <a:lnTo>
                      <a:pt x="627" y="15"/>
                    </a:lnTo>
                    <a:lnTo>
                      <a:pt x="534" y="0"/>
                    </a:lnTo>
                    <a:lnTo>
                      <a:pt x="512" y="51"/>
                    </a:lnTo>
                    <a:lnTo>
                      <a:pt x="503" y="66"/>
                    </a:lnTo>
                    <a:lnTo>
                      <a:pt x="497" y="74"/>
                    </a:lnTo>
                    <a:lnTo>
                      <a:pt x="490" y="82"/>
                    </a:lnTo>
                    <a:lnTo>
                      <a:pt x="482" y="90"/>
                    </a:lnTo>
                    <a:lnTo>
                      <a:pt x="474" y="95"/>
                    </a:lnTo>
                    <a:lnTo>
                      <a:pt x="465" y="100"/>
                    </a:lnTo>
                    <a:lnTo>
                      <a:pt x="454" y="104"/>
                    </a:lnTo>
                    <a:lnTo>
                      <a:pt x="443" y="107"/>
                    </a:lnTo>
                    <a:lnTo>
                      <a:pt x="446" y="116"/>
                    </a:lnTo>
                    <a:lnTo>
                      <a:pt x="447" y="121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78" y="123"/>
                    </a:lnTo>
                    <a:lnTo>
                      <a:pt x="497" y="122"/>
                    </a:lnTo>
                    <a:lnTo>
                      <a:pt x="517" y="123"/>
                    </a:lnTo>
                    <a:lnTo>
                      <a:pt x="536" y="124"/>
                    </a:lnTo>
                    <a:lnTo>
                      <a:pt x="558" y="127"/>
                    </a:lnTo>
                    <a:lnTo>
                      <a:pt x="579" y="131"/>
                    </a:lnTo>
                    <a:lnTo>
                      <a:pt x="600" y="135"/>
                    </a:lnTo>
                    <a:lnTo>
                      <a:pt x="621" y="141"/>
                    </a:lnTo>
                    <a:lnTo>
                      <a:pt x="648" y="151"/>
                    </a:lnTo>
                    <a:lnTo>
                      <a:pt x="673" y="162"/>
                    </a:lnTo>
                    <a:lnTo>
                      <a:pt x="698" y="174"/>
                    </a:lnTo>
                    <a:lnTo>
                      <a:pt x="722" y="189"/>
                    </a:lnTo>
                    <a:lnTo>
                      <a:pt x="758" y="215"/>
                    </a:lnTo>
                    <a:lnTo>
                      <a:pt x="791" y="245"/>
                    </a:lnTo>
                    <a:lnTo>
                      <a:pt x="820" y="278"/>
                    </a:lnTo>
                    <a:lnTo>
                      <a:pt x="846" y="314"/>
                    </a:lnTo>
                    <a:lnTo>
                      <a:pt x="861" y="340"/>
                    </a:lnTo>
                    <a:lnTo>
                      <a:pt x="874" y="367"/>
                    </a:lnTo>
                    <a:lnTo>
                      <a:pt x="885" y="395"/>
                    </a:lnTo>
                    <a:lnTo>
                      <a:pt x="894" y="424"/>
                    </a:lnTo>
                    <a:lnTo>
                      <a:pt x="971" y="362"/>
                    </a:lnTo>
                    <a:lnTo>
                      <a:pt x="997" y="341"/>
                    </a:lnTo>
                    <a:close/>
                  </a:path>
                </a:pathLst>
              </a:custGeom>
              <a:solidFill>
                <a:srgbClr val="2A3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0" name="Group 18"/>
            <p:cNvGrpSpPr>
              <a:grpSpLocks/>
            </p:cNvGrpSpPr>
            <p:nvPr/>
          </p:nvGrpSpPr>
          <p:grpSpPr bwMode="auto">
            <a:xfrm>
              <a:off x="3509075" y="860805"/>
              <a:ext cx="542925" cy="669925"/>
              <a:chOff x="0" y="0"/>
              <a:chExt cx="855" cy="1056"/>
            </a:xfrm>
          </p:grpSpPr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-1" y="0"/>
                <a:ext cx="855" cy="1056"/>
              </a:xfrm>
              <a:custGeom>
                <a:avLst/>
                <a:gdLst>
                  <a:gd name="T0" fmla="*/ 854 w 855"/>
                  <a:gd name="T1" fmla="*/ 0 h 1056"/>
                  <a:gd name="T2" fmla="*/ 0 w 855"/>
                  <a:gd name="T3" fmla="*/ 0 h 1056"/>
                  <a:gd name="T4" fmla="*/ 0 w 855"/>
                  <a:gd name="T5" fmla="*/ 256 h 1056"/>
                  <a:gd name="T6" fmla="*/ 288 w 855"/>
                  <a:gd name="T7" fmla="*/ 256 h 1056"/>
                  <a:gd name="T8" fmla="*/ 288 w 855"/>
                  <a:gd name="T9" fmla="*/ 1056 h 1056"/>
                  <a:gd name="T10" fmla="*/ 567 w 855"/>
                  <a:gd name="T11" fmla="*/ 1056 h 1056"/>
                  <a:gd name="T12" fmla="*/ 567 w 855"/>
                  <a:gd name="T13" fmla="*/ 256 h 1056"/>
                  <a:gd name="T14" fmla="*/ 854 w 855"/>
                  <a:gd name="T15" fmla="*/ 256 h 1056"/>
                  <a:gd name="T16" fmla="*/ 854 w 855"/>
                  <a:gd name="T1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5" h="1056">
                    <a:moveTo>
                      <a:pt x="854" y="0"/>
                    </a:moveTo>
                    <a:lnTo>
                      <a:pt x="0" y="0"/>
                    </a:lnTo>
                    <a:lnTo>
                      <a:pt x="0" y="256"/>
                    </a:lnTo>
                    <a:lnTo>
                      <a:pt x="288" y="256"/>
                    </a:lnTo>
                    <a:lnTo>
                      <a:pt x="288" y="1056"/>
                    </a:lnTo>
                    <a:lnTo>
                      <a:pt x="567" y="1056"/>
                    </a:lnTo>
                    <a:lnTo>
                      <a:pt x="567" y="256"/>
                    </a:lnTo>
                    <a:lnTo>
                      <a:pt x="854" y="256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" name="Group 12"/>
            <p:cNvGrpSpPr>
              <a:grpSpLocks/>
            </p:cNvGrpSpPr>
            <p:nvPr/>
          </p:nvGrpSpPr>
          <p:grpSpPr bwMode="auto">
            <a:xfrm>
              <a:off x="1384080" y="1666082"/>
              <a:ext cx="1368988" cy="266203"/>
              <a:chOff x="3991" y="3271"/>
              <a:chExt cx="2206" cy="398"/>
            </a:xfrm>
          </p:grpSpPr>
          <p:pic>
            <p:nvPicPr>
              <p:cNvPr id="72" name="Picture 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1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" y="3276"/>
                <a:ext cx="790" cy="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3270"/>
                <a:ext cx="30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2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" y="3276"/>
                <a:ext cx="304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479" y="191374"/>
            <a:ext cx="5178277" cy="39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/>
              <a:t>Положение о системе управления охраной труда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6962" y="2955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04" y="1863305"/>
            <a:ext cx="2052188" cy="133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/>
              <a:t>Формирование документа с описанием процессов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/>
          <a:srcRect t="-1814" b="1083"/>
          <a:stretch/>
        </p:blipFill>
        <p:spPr>
          <a:xfrm>
            <a:off x="1982567" y="732990"/>
            <a:ext cx="8750591" cy="599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https://img2.freepng.ru/20180328/jlq/kisspng-digital-marketing-online-advertising-search-engine-infographic-5abb3135c564d1.360940891522217269808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23" y="3976563"/>
            <a:ext cx="1636516" cy="16365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18"/>
          <p:cNvSpPr/>
          <p:nvPr/>
        </p:nvSpPr>
        <p:spPr>
          <a:xfrm>
            <a:off x="0" y="5828524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29" name="Объект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02" y="21334"/>
            <a:ext cx="1309198" cy="13091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54F3292-9BD5-4AE7-BAB3-200193DAC21C}"/>
              </a:ext>
            </a:extLst>
          </p:cNvPr>
          <p:cNvSpPr/>
          <p:nvPr/>
        </p:nvSpPr>
        <p:spPr>
          <a:xfrm>
            <a:off x="1319373" y="6032562"/>
            <a:ext cx="217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  <a:hlinkClick r:id="rId12"/>
              </a:rPr>
              <a:t>office@ligaprofot.ru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+79001220562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Таблица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14349"/>
              </p:ext>
            </p:extLst>
          </p:nvPr>
        </p:nvGraphicFramePr>
        <p:xfrm>
          <a:off x="1" y="507915"/>
          <a:ext cx="12191999" cy="632685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8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Внешнее событие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Ответственный исполнитель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0978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 bwMode="auto">
          <a:xfrm>
            <a:off x="3584402" y="191278"/>
            <a:ext cx="3882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Блок-схема бизнес-процесса «Ф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ункционирование СУОТ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5" name="Блок-схема: сохраненные данные 54"/>
          <p:cNvSpPr/>
          <p:nvPr/>
        </p:nvSpPr>
        <p:spPr bwMode="auto">
          <a:xfrm>
            <a:off x="582968" y="3084347"/>
            <a:ext cx="3079970" cy="763929"/>
          </a:xfrm>
          <a:prstGeom prst="flowChartOnlineStorag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Реагирование на несчастные случаи, и микротравмы, обращения  и предложения работников</a:t>
            </a: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4191392" y="3212897"/>
            <a:ext cx="1544776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Реагирование на нарушения и происшествия</a:t>
            </a: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6227127" y="3212897"/>
            <a:ext cx="1512252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причин нарушений и происшествий</a:t>
            </a:r>
          </a:p>
        </p:txBody>
      </p:sp>
      <p:cxnSp>
        <p:nvCxnSpPr>
          <p:cNvPr id="64" name="Прямая со стрелкой 63"/>
          <p:cNvCxnSpPr>
            <a:cxnSpLocks/>
          </p:cNvCxnSpPr>
          <p:nvPr/>
        </p:nvCxnSpPr>
        <p:spPr bwMode="auto">
          <a:xfrm flipV="1">
            <a:off x="3175025" y="3481231"/>
            <a:ext cx="1005380" cy="165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cxnSpLocks/>
          </p:cNvCxnSpPr>
          <p:nvPr/>
        </p:nvCxnSpPr>
        <p:spPr bwMode="auto">
          <a:xfrm flipV="1">
            <a:off x="5745309" y="3502111"/>
            <a:ext cx="474546" cy="580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 bwMode="auto">
          <a:xfrm>
            <a:off x="8166281" y="3203232"/>
            <a:ext cx="1668225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мероприятий по предотвращению происшествий </a:t>
            </a:r>
          </a:p>
        </p:txBody>
      </p:sp>
      <p:cxnSp>
        <p:nvCxnSpPr>
          <p:cNvPr id="80" name="Прямая со стрелкой 79"/>
          <p:cNvCxnSpPr>
            <a:cxnSpLocks/>
          </p:cNvCxnSpPr>
          <p:nvPr/>
        </p:nvCxnSpPr>
        <p:spPr bwMode="auto">
          <a:xfrm>
            <a:off x="7755560" y="3499263"/>
            <a:ext cx="392487" cy="28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Блок-схема: документ 120"/>
          <p:cNvSpPr/>
          <p:nvPr/>
        </p:nvSpPr>
        <p:spPr bwMode="auto">
          <a:xfrm>
            <a:off x="10207617" y="3212897"/>
            <a:ext cx="1770653" cy="667512"/>
          </a:xfrm>
          <a:prstGeom prst="flowChartDocumen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ЛНА (Приказы, предписания, докладные и служебные записки</a:t>
            </a:r>
          </a:p>
        </p:txBody>
      </p:sp>
      <p:sp>
        <p:nvSpPr>
          <p:cNvPr id="123" name="Блок-схема: сохраненные данные 122"/>
          <p:cNvSpPr/>
          <p:nvPr/>
        </p:nvSpPr>
        <p:spPr bwMode="auto">
          <a:xfrm>
            <a:off x="582968" y="4111983"/>
            <a:ext cx="3079970" cy="776185"/>
          </a:xfrm>
          <a:prstGeom prst="flowChartOnlineStorag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улучшения функционирования СУОТ</a:t>
            </a:r>
          </a:p>
        </p:txBody>
      </p:sp>
      <p:cxnSp>
        <p:nvCxnSpPr>
          <p:cNvPr id="124" name="Прямая со стрелкой 123"/>
          <p:cNvCxnSpPr>
            <a:cxnSpLocks/>
          </p:cNvCxnSpPr>
          <p:nvPr/>
        </p:nvCxnSpPr>
        <p:spPr bwMode="auto">
          <a:xfrm flipV="1">
            <a:off x="3149610" y="4511478"/>
            <a:ext cx="1390268" cy="33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cxnSpLocks/>
          </p:cNvCxnSpPr>
          <p:nvPr/>
        </p:nvCxnSpPr>
        <p:spPr bwMode="auto">
          <a:xfrm flipV="1">
            <a:off x="6570075" y="4510924"/>
            <a:ext cx="508082" cy="33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 bwMode="auto">
          <a:xfrm>
            <a:off x="4529965" y="4245955"/>
            <a:ext cx="2030197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принятых мер и реагирование на результаты контроля</a:t>
            </a:r>
          </a:p>
        </p:txBody>
      </p:sp>
      <p:sp>
        <p:nvSpPr>
          <p:cNvPr id="127" name="Блок-схема: документ 126"/>
          <p:cNvSpPr/>
          <p:nvPr/>
        </p:nvSpPr>
        <p:spPr bwMode="auto">
          <a:xfrm>
            <a:off x="9560122" y="5116353"/>
            <a:ext cx="2030197" cy="533533"/>
          </a:xfrm>
          <a:prstGeom prst="flowChartDocumen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совещания</a:t>
            </a:r>
          </a:p>
        </p:txBody>
      </p:sp>
      <p:cxnSp>
        <p:nvCxnSpPr>
          <p:cNvPr id="128" name="Прямая со стрелкой 127"/>
          <p:cNvCxnSpPr>
            <a:cxnSpLocks/>
          </p:cNvCxnSpPr>
          <p:nvPr/>
        </p:nvCxnSpPr>
        <p:spPr bwMode="auto">
          <a:xfrm flipV="1">
            <a:off x="9137995" y="4514707"/>
            <a:ext cx="392487" cy="33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Ромб 128"/>
          <p:cNvSpPr/>
          <p:nvPr/>
        </p:nvSpPr>
        <p:spPr>
          <a:xfrm>
            <a:off x="7078157" y="4116057"/>
            <a:ext cx="2067250" cy="789733"/>
          </a:xfrm>
          <a:prstGeom prst="diamond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мероприятия</a:t>
            </a:r>
          </a:p>
        </p:txBody>
      </p:sp>
      <p:cxnSp>
        <p:nvCxnSpPr>
          <p:cNvPr id="130" name="Прямая соединительная линия 129"/>
          <p:cNvCxnSpPr>
            <a:endCxn id="135" idx="0"/>
          </p:cNvCxnSpPr>
          <p:nvPr/>
        </p:nvCxnSpPr>
        <p:spPr bwMode="auto">
          <a:xfrm>
            <a:off x="8134366" y="4905790"/>
            <a:ext cx="0" cy="33079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9061160" y="4080596"/>
            <a:ext cx="335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21237" y="4790097"/>
            <a:ext cx="48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9560123" y="4231581"/>
            <a:ext cx="2030197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результатов контроля эффективности мероприятий</a:t>
            </a:r>
          </a:p>
        </p:txBody>
      </p:sp>
      <p:cxnSp>
        <p:nvCxnSpPr>
          <p:cNvPr id="134" name="Прямая соединительная линия 133"/>
          <p:cNvCxnSpPr>
            <a:cxnSpLocks/>
          </p:cNvCxnSpPr>
          <p:nvPr/>
        </p:nvCxnSpPr>
        <p:spPr bwMode="auto">
          <a:xfrm flipH="1">
            <a:off x="10545580" y="4790097"/>
            <a:ext cx="856" cy="30197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 bwMode="auto">
          <a:xfrm>
            <a:off x="7119267" y="5236589"/>
            <a:ext cx="2030197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новых мероприятий по улучшению функционирования СУОТ</a:t>
            </a:r>
          </a:p>
        </p:txBody>
      </p:sp>
      <p:cxnSp>
        <p:nvCxnSpPr>
          <p:cNvPr id="137" name="Прямая со стрелкой 136"/>
          <p:cNvCxnSpPr>
            <a:cxnSpLocks/>
          </p:cNvCxnSpPr>
          <p:nvPr/>
        </p:nvCxnSpPr>
        <p:spPr bwMode="auto">
          <a:xfrm>
            <a:off x="9815130" y="3463463"/>
            <a:ext cx="392487" cy="28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Блок-схема: сохраненные данные 137"/>
          <p:cNvSpPr/>
          <p:nvPr/>
        </p:nvSpPr>
        <p:spPr bwMode="auto">
          <a:xfrm>
            <a:off x="582968" y="5880710"/>
            <a:ext cx="3079970" cy="776185"/>
          </a:xfrm>
          <a:prstGeom prst="flowChartOnlineStorag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документами СУОТ</a:t>
            </a:r>
          </a:p>
        </p:txBody>
      </p:sp>
      <p:cxnSp>
        <p:nvCxnSpPr>
          <p:cNvPr id="139" name="Прямая со стрелкой 138"/>
          <p:cNvCxnSpPr>
            <a:cxnSpLocks/>
          </p:cNvCxnSpPr>
          <p:nvPr/>
        </p:nvCxnSpPr>
        <p:spPr bwMode="auto">
          <a:xfrm flipV="1">
            <a:off x="3149610" y="6280205"/>
            <a:ext cx="1390268" cy="33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 bwMode="auto">
          <a:xfrm>
            <a:off x="4568955" y="6001686"/>
            <a:ext cx="2043589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видов документированной документации</a:t>
            </a:r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7135496" y="6001685"/>
            <a:ext cx="1925664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лиц, ответственных за ведение и учет документации</a:t>
            </a:r>
          </a:p>
        </p:txBody>
      </p:sp>
      <p:cxnSp>
        <p:nvCxnSpPr>
          <p:cNvPr id="142" name="Прямая со стрелкой 141"/>
          <p:cNvCxnSpPr>
            <a:cxnSpLocks/>
          </p:cNvCxnSpPr>
          <p:nvPr/>
        </p:nvCxnSpPr>
        <p:spPr bwMode="auto">
          <a:xfrm flipV="1">
            <a:off x="6633051" y="6280205"/>
            <a:ext cx="474546" cy="580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auto">
          <a:xfrm>
            <a:off x="6191118" y="1016547"/>
            <a:ext cx="1522114" cy="69085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реализацией процедур и эффективности мероприятий</a:t>
            </a:r>
          </a:p>
        </p:txBody>
      </p:sp>
      <p:sp>
        <p:nvSpPr>
          <p:cNvPr id="33" name="Блок-схема: сохраненные данные 32"/>
          <p:cNvSpPr/>
          <p:nvPr/>
        </p:nvSpPr>
        <p:spPr bwMode="auto">
          <a:xfrm>
            <a:off x="582968" y="1024579"/>
            <a:ext cx="3079970" cy="763984"/>
          </a:xfrm>
          <a:prstGeom prst="flowChartOnlineStorag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функционирования СУОТ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8105719" y="1097707"/>
            <a:ext cx="1524401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мониторинг реализации процедур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165628" y="1123271"/>
            <a:ext cx="1517333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лиц, осуществляющих контроль </a:t>
            </a:r>
          </a:p>
        </p:txBody>
      </p:sp>
      <p:cxnSp>
        <p:nvCxnSpPr>
          <p:cNvPr id="36" name="Прямая со стрелкой 35"/>
          <p:cNvCxnSpPr>
            <a:cxnSpLocks/>
          </p:cNvCxnSpPr>
          <p:nvPr/>
        </p:nvCxnSpPr>
        <p:spPr bwMode="auto">
          <a:xfrm flipV="1">
            <a:off x="5693910" y="1356129"/>
            <a:ext cx="474546" cy="580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2" idx="3"/>
            <a:endCxn id="34" idx="1"/>
          </p:cNvCxnSpPr>
          <p:nvPr/>
        </p:nvCxnSpPr>
        <p:spPr bwMode="auto">
          <a:xfrm>
            <a:off x="7713232" y="1361975"/>
            <a:ext cx="392487" cy="28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</p:cNvCxnSpPr>
          <p:nvPr/>
        </p:nvCxnSpPr>
        <p:spPr bwMode="auto">
          <a:xfrm flipV="1">
            <a:off x="3160248" y="1404643"/>
            <a:ext cx="1005380" cy="165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 bwMode="auto">
          <a:xfrm>
            <a:off x="10051627" y="1795271"/>
            <a:ext cx="1520006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корректирующих действий</a:t>
            </a:r>
          </a:p>
        </p:txBody>
      </p:sp>
      <p:cxnSp>
        <p:nvCxnSpPr>
          <p:cNvPr id="40" name="Прямая со стрелкой 39"/>
          <p:cNvCxnSpPr>
            <a:cxnSpLocks/>
          </p:cNvCxnSpPr>
          <p:nvPr/>
        </p:nvCxnSpPr>
        <p:spPr bwMode="auto">
          <a:xfrm>
            <a:off x="9627834" y="1328165"/>
            <a:ext cx="41334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Блок-схема: документ 40"/>
          <p:cNvSpPr/>
          <p:nvPr/>
        </p:nvSpPr>
        <p:spPr bwMode="auto">
          <a:xfrm>
            <a:off x="8449264" y="1795271"/>
            <a:ext cx="1185036" cy="560807"/>
          </a:xfrm>
          <a:prstGeom prst="flowChartDocumen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по проверкам</a:t>
            </a:r>
          </a:p>
        </p:txBody>
      </p:sp>
      <p:cxnSp>
        <p:nvCxnSpPr>
          <p:cNvPr id="42" name="Прямая соединительная линия 41"/>
          <p:cNvCxnSpPr>
            <a:cxnSpLocks/>
          </p:cNvCxnSpPr>
          <p:nvPr/>
        </p:nvCxnSpPr>
        <p:spPr bwMode="auto">
          <a:xfrm>
            <a:off x="10822079" y="1622223"/>
            <a:ext cx="0" cy="16634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 bwMode="auto">
          <a:xfrm>
            <a:off x="10028908" y="1081284"/>
            <a:ext cx="1532277" cy="5342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совещаний, анализ причин нарушений</a:t>
            </a:r>
          </a:p>
        </p:txBody>
      </p:sp>
      <p:sp>
        <p:nvSpPr>
          <p:cNvPr id="44" name="Блок-схема: документ 43"/>
          <p:cNvSpPr/>
          <p:nvPr/>
        </p:nvSpPr>
        <p:spPr bwMode="auto">
          <a:xfrm>
            <a:off x="10062076" y="2558496"/>
            <a:ext cx="1499109" cy="533533"/>
          </a:xfrm>
          <a:prstGeom prst="flowChartDocumen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совещания</a:t>
            </a:r>
          </a:p>
        </p:txBody>
      </p:sp>
      <p:cxnSp>
        <p:nvCxnSpPr>
          <p:cNvPr id="45" name="Прямая со стрелкой 44"/>
          <p:cNvCxnSpPr>
            <a:cxnSpLocks/>
          </p:cNvCxnSpPr>
          <p:nvPr/>
        </p:nvCxnSpPr>
        <p:spPr bwMode="auto">
          <a:xfrm>
            <a:off x="9627834" y="2067540"/>
            <a:ext cx="41334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cxnSpLocks/>
          </p:cNvCxnSpPr>
          <p:nvPr/>
        </p:nvCxnSpPr>
        <p:spPr bwMode="auto">
          <a:xfrm>
            <a:off x="10795046" y="2335944"/>
            <a:ext cx="4743" cy="2194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3" idx="2"/>
            <a:endCxn id="55" idx="0"/>
          </p:cNvCxnSpPr>
          <p:nvPr/>
        </p:nvCxnSpPr>
        <p:spPr bwMode="auto">
          <a:xfrm>
            <a:off x="2122953" y="1788563"/>
            <a:ext cx="0" cy="129578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55" idx="2"/>
            <a:endCxn id="123" idx="0"/>
          </p:cNvCxnSpPr>
          <p:nvPr/>
        </p:nvCxnSpPr>
        <p:spPr bwMode="auto">
          <a:xfrm>
            <a:off x="2122953" y="3848276"/>
            <a:ext cx="0" cy="26370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23" idx="2"/>
            <a:endCxn id="138" idx="0"/>
          </p:cNvCxnSpPr>
          <p:nvPr/>
        </p:nvCxnSpPr>
        <p:spPr bwMode="auto">
          <a:xfrm>
            <a:off x="2122953" y="4888168"/>
            <a:ext cx="0" cy="99254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6E4FCC5F-C624-495F-8DF3-BFF67DC41531}"/>
              </a:ext>
            </a:extLst>
          </p:cNvPr>
          <p:cNvGrpSpPr/>
          <p:nvPr/>
        </p:nvGrpSpPr>
        <p:grpSpPr>
          <a:xfrm>
            <a:off x="83320" y="18861"/>
            <a:ext cx="2515135" cy="774386"/>
            <a:chOff x="140660" y="854223"/>
            <a:chExt cx="3911340" cy="1166264"/>
          </a:xfrm>
        </p:grpSpPr>
        <p:pic>
          <p:nvPicPr>
            <p:cNvPr id="67" name="image5.png">
              <a:extLst>
                <a:ext uri="{FF2B5EF4-FFF2-40B4-BE49-F238E27FC236}">
                  <a16:creationId xmlns:a16="http://schemas.microsoft.com/office/drawing/2014/main" id="{B38DB3C6-14D4-44EF-9742-E582AFCF0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0" y="911605"/>
              <a:ext cx="993342" cy="110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" name="Group 26">
              <a:extLst>
                <a:ext uri="{FF2B5EF4-FFF2-40B4-BE49-F238E27FC236}">
                  <a16:creationId xmlns:a16="http://schemas.microsoft.com/office/drawing/2014/main" id="{AD456A15-4FF6-4CD7-9146-AF9B1E174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8715" y="912326"/>
              <a:ext cx="584050" cy="619760"/>
              <a:chOff x="0" y="0"/>
              <a:chExt cx="893" cy="1057"/>
            </a:xfrm>
          </p:grpSpPr>
          <p:sp>
            <p:nvSpPr>
              <p:cNvPr id="86" name="AutoShape 27">
                <a:extLst>
                  <a:ext uri="{FF2B5EF4-FFF2-40B4-BE49-F238E27FC236}">
                    <a16:creationId xmlns:a16="http://schemas.microsoft.com/office/drawing/2014/main" id="{60AB767E-F1FF-4EA0-BF53-0070E7AFA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93" cy="1057"/>
              </a:xfrm>
              <a:custGeom>
                <a:avLst/>
                <a:gdLst>
                  <a:gd name="T0" fmla="*/ 0 w 893"/>
                  <a:gd name="T1" fmla="*/ 0 h 1057"/>
                  <a:gd name="T2" fmla="*/ 530 w 893"/>
                  <a:gd name="T3" fmla="*/ 1057 h 1057"/>
                  <a:gd name="T4" fmla="*/ 681 w 893"/>
                  <a:gd name="T5" fmla="*/ 1038 h 1057"/>
                  <a:gd name="T6" fmla="*/ 796 w 893"/>
                  <a:gd name="T7" fmla="*/ 980 h 1057"/>
                  <a:gd name="T8" fmla="*/ 868 w 893"/>
                  <a:gd name="T9" fmla="*/ 889 h 1057"/>
                  <a:gd name="T10" fmla="*/ 887 w 893"/>
                  <a:gd name="T11" fmla="*/ 822 h 1057"/>
                  <a:gd name="T12" fmla="*/ 272 w 893"/>
                  <a:gd name="T13" fmla="*/ 613 h 1057"/>
                  <a:gd name="T14" fmla="*/ 824 w 893"/>
                  <a:gd name="T15" fmla="*/ 576 h 1057"/>
                  <a:gd name="T16" fmla="*/ 702 w 893"/>
                  <a:gd name="T17" fmla="*/ 503 h 1057"/>
                  <a:gd name="T18" fmla="*/ 802 w 893"/>
                  <a:gd name="T19" fmla="*/ 424 h 1057"/>
                  <a:gd name="T20" fmla="*/ 272 w 893"/>
                  <a:gd name="T21" fmla="*/ 221 h 1057"/>
                  <a:gd name="T22" fmla="*/ 851 w 893"/>
                  <a:gd name="T23" fmla="*/ 206 h 1057"/>
                  <a:gd name="T24" fmla="*/ 807 w 893"/>
                  <a:gd name="T25" fmla="*/ 110 h 1057"/>
                  <a:gd name="T26" fmla="*/ 721 w 893"/>
                  <a:gd name="T27" fmla="*/ 40 h 1057"/>
                  <a:gd name="T28" fmla="*/ 603 w 893"/>
                  <a:gd name="T29" fmla="*/ 4 h 1057"/>
                  <a:gd name="T30" fmla="*/ 851 w 893"/>
                  <a:gd name="T31" fmla="*/ 613 h 1057"/>
                  <a:gd name="T32" fmla="*/ 539 w 893"/>
                  <a:gd name="T33" fmla="*/ 620 h 1057"/>
                  <a:gd name="T34" fmla="*/ 605 w 893"/>
                  <a:gd name="T35" fmla="*/ 671 h 1057"/>
                  <a:gd name="T36" fmla="*/ 606 w 893"/>
                  <a:gd name="T37" fmla="*/ 762 h 1057"/>
                  <a:gd name="T38" fmla="*/ 543 w 893"/>
                  <a:gd name="T39" fmla="*/ 816 h 1057"/>
                  <a:gd name="T40" fmla="*/ 887 w 893"/>
                  <a:gd name="T41" fmla="*/ 822 h 1057"/>
                  <a:gd name="T42" fmla="*/ 885 w 893"/>
                  <a:gd name="T43" fmla="*/ 693 h 1057"/>
                  <a:gd name="T44" fmla="*/ 851 w 893"/>
                  <a:gd name="T45" fmla="*/ 613 h 1057"/>
                  <a:gd name="T46" fmla="*/ 469 w 893"/>
                  <a:gd name="T47" fmla="*/ 221 h 1057"/>
                  <a:gd name="T48" fmla="*/ 518 w 893"/>
                  <a:gd name="T49" fmla="*/ 228 h 1057"/>
                  <a:gd name="T50" fmla="*/ 553 w 893"/>
                  <a:gd name="T51" fmla="*/ 248 h 1057"/>
                  <a:gd name="T52" fmla="*/ 574 w 893"/>
                  <a:gd name="T53" fmla="*/ 279 h 1057"/>
                  <a:gd name="T54" fmla="*/ 581 w 893"/>
                  <a:gd name="T55" fmla="*/ 317 h 1057"/>
                  <a:gd name="T56" fmla="*/ 574 w 893"/>
                  <a:gd name="T57" fmla="*/ 360 h 1057"/>
                  <a:gd name="T58" fmla="*/ 551 w 893"/>
                  <a:gd name="T59" fmla="*/ 394 h 1057"/>
                  <a:gd name="T60" fmla="*/ 515 w 893"/>
                  <a:gd name="T61" fmla="*/ 417 h 1057"/>
                  <a:gd name="T62" fmla="*/ 465 w 893"/>
                  <a:gd name="T63" fmla="*/ 424 h 1057"/>
                  <a:gd name="T64" fmla="*/ 818 w 893"/>
                  <a:gd name="T65" fmla="*/ 407 h 1057"/>
                  <a:gd name="T66" fmla="*/ 856 w 893"/>
                  <a:gd name="T67" fmla="*/ 264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3" h="1057">
                    <a:moveTo>
                      <a:pt x="532" y="0"/>
                    </a:moveTo>
                    <a:lnTo>
                      <a:pt x="0" y="0"/>
                    </a:lnTo>
                    <a:lnTo>
                      <a:pt x="0" y="1057"/>
                    </a:lnTo>
                    <a:lnTo>
                      <a:pt x="530" y="1057"/>
                    </a:lnTo>
                    <a:lnTo>
                      <a:pt x="610" y="1052"/>
                    </a:lnTo>
                    <a:lnTo>
                      <a:pt x="681" y="1038"/>
                    </a:lnTo>
                    <a:lnTo>
                      <a:pt x="743" y="1014"/>
                    </a:lnTo>
                    <a:lnTo>
                      <a:pt x="796" y="980"/>
                    </a:lnTo>
                    <a:lnTo>
                      <a:pt x="838" y="938"/>
                    </a:lnTo>
                    <a:lnTo>
                      <a:pt x="868" y="889"/>
                    </a:lnTo>
                    <a:lnTo>
                      <a:pt x="886" y="832"/>
                    </a:lnTo>
                    <a:lnTo>
                      <a:pt x="887" y="822"/>
                    </a:lnTo>
                    <a:lnTo>
                      <a:pt x="272" y="822"/>
                    </a:lnTo>
                    <a:lnTo>
                      <a:pt x="272" y="613"/>
                    </a:lnTo>
                    <a:lnTo>
                      <a:pt x="851" y="613"/>
                    </a:lnTo>
                    <a:lnTo>
                      <a:pt x="824" y="576"/>
                    </a:lnTo>
                    <a:lnTo>
                      <a:pt x="771" y="534"/>
                    </a:lnTo>
                    <a:lnTo>
                      <a:pt x="702" y="503"/>
                    </a:lnTo>
                    <a:lnTo>
                      <a:pt x="770" y="461"/>
                    </a:lnTo>
                    <a:lnTo>
                      <a:pt x="802" y="424"/>
                    </a:lnTo>
                    <a:lnTo>
                      <a:pt x="272" y="424"/>
                    </a:lnTo>
                    <a:lnTo>
                      <a:pt x="272" y="221"/>
                    </a:lnTo>
                    <a:lnTo>
                      <a:pt x="852" y="221"/>
                    </a:lnTo>
                    <a:lnTo>
                      <a:pt x="851" y="206"/>
                    </a:lnTo>
                    <a:lnTo>
                      <a:pt x="834" y="155"/>
                    </a:lnTo>
                    <a:lnTo>
                      <a:pt x="807" y="110"/>
                    </a:lnTo>
                    <a:lnTo>
                      <a:pt x="769" y="71"/>
                    </a:lnTo>
                    <a:lnTo>
                      <a:pt x="721" y="40"/>
                    </a:lnTo>
                    <a:lnTo>
                      <a:pt x="666" y="18"/>
                    </a:lnTo>
                    <a:lnTo>
                      <a:pt x="603" y="4"/>
                    </a:lnTo>
                    <a:lnTo>
                      <a:pt x="532" y="0"/>
                    </a:lnTo>
                    <a:close/>
                    <a:moveTo>
                      <a:pt x="851" y="613"/>
                    </a:moveTo>
                    <a:lnTo>
                      <a:pt x="482" y="613"/>
                    </a:lnTo>
                    <a:lnTo>
                      <a:pt x="539" y="620"/>
                    </a:lnTo>
                    <a:lnTo>
                      <a:pt x="581" y="639"/>
                    </a:lnTo>
                    <a:lnTo>
                      <a:pt x="605" y="671"/>
                    </a:lnTo>
                    <a:lnTo>
                      <a:pt x="614" y="716"/>
                    </a:lnTo>
                    <a:lnTo>
                      <a:pt x="606" y="762"/>
                    </a:lnTo>
                    <a:lnTo>
                      <a:pt x="582" y="796"/>
                    </a:lnTo>
                    <a:lnTo>
                      <a:pt x="543" y="816"/>
                    </a:lnTo>
                    <a:lnTo>
                      <a:pt x="489" y="822"/>
                    </a:lnTo>
                    <a:lnTo>
                      <a:pt x="887" y="822"/>
                    </a:lnTo>
                    <a:lnTo>
                      <a:pt x="893" y="769"/>
                    </a:lnTo>
                    <a:lnTo>
                      <a:pt x="885" y="693"/>
                    </a:lnTo>
                    <a:lnTo>
                      <a:pt x="862" y="629"/>
                    </a:lnTo>
                    <a:lnTo>
                      <a:pt x="851" y="613"/>
                    </a:lnTo>
                    <a:close/>
                    <a:moveTo>
                      <a:pt x="852" y="221"/>
                    </a:moveTo>
                    <a:lnTo>
                      <a:pt x="469" y="221"/>
                    </a:lnTo>
                    <a:lnTo>
                      <a:pt x="495" y="223"/>
                    </a:lnTo>
                    <a:lnTo>
                      <a:pt x="518" y="228"/>
                    </a:lnTo>
                    <a:lnTo>
                      <a:pt x="537" y="236"/>
                    </a:lnTo>
                    <a:lnTo>
                      <a:pt x="553" y="248"/>
                    </a:lnTo>
                    <a:lnTo>
                      <a:pt x="565" y="263"/>
                    </a:lnTo>
                    <a:lnTo>
                      <a:pt x="574" y="279"/>
                    </a:lnTo>
                    <a:lnTo>
                      <a:pt x="579" y="298"/>
                    </a:lnTo>
                    <a:lnTo>
                      <a:pt x="581" y="317"/>
                    </a:lnTo>
                    <a:lnTo>
                      <a:pt x="579" y="340"/>
                    </a:lnTo>
                    <a:lnTo>
                      <a:pt x="574" y="360"/>
                    </a:lnTo>
                    <a:lnTo>
                      <a:pt x="564" y="378"/>
                    </a:lnTo>
                    <a:lnTo>
                      <a:pt x="551" y="394"/>
                    </a:lnTo>
                    <a:lnTo>
                      <a:pt x="535" y="407"/>
                    </a:lnTo>
                    <a:lnTo>
                      <a:pt x="515" y="417"/>
                    </a:lnTo>
                    <a:lnTo>
                      <a:pt x="492" y="422"/>
                    </a:lnTo>
                    <a:lnTo>
                      <a:pt x="465" y="424"/>
                    </a:lnTo>
                    <a:lnTo>
                      <a:pt x="802" y="424"/>
                    </a:lnTo>
                    <a:lnTo>
                      <a:pt x="818" y="407"/>
                    </a:lnTo>
                    <a:lnTo>
                      <a:pt x="847" y="341"/>
                    </a:lnTo>
                    <a:lnTo>
                      <a:pt x="856" y="264"/>
                    </a:lnTo>
                    <a:lnTo>
                      <a:pt x="852" y="221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" name="Group 24">
              <a:extLst>
                <a:ext uri="{FF2B5EF4-FFF2-40B4-BE49-F238E27FC236}">
                  <a16:creationId xmlns:a16="http://schemas.microsoft.com/office/drawing/2014/main" id="{5760CD83-C7CC-4C6D-BA97-FFD80B6CD3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5079" y="911605"/>
              <a:ext cx="555231" cy="620481"/>
              <a:chOff x="0" y="0"/>
              <a:chExt cx="889" cy="1056"/>
            </a:xfrm>
          </p:grpSpPr>
          <p:sp>
            <p:nvSpPr>
              <p:cNvPr id="85" name="Freeform 25">
                <a:extLst>
                  <a:ext uri="{FF2B5EF4-FFF2-40B4-BE49-F238E27FC236}">
                    <a16:creationId xmlns:a16="http://schemas.microsoft.com/office/drawing/2014/main" id="{5E3CF268-7271-4805-859E-4275E285E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89" cy="1056"/>
              </a:xfrm>
              <a:custGeom>
                <a:avLst/>
                <a:gdLst>
                  <a:gd name="T0" fmla="*/ 889 w 889"/>
                  <a:gd name="T1" fmla="*/ 0 h 1056"/>
                  <a:gd name="T2" fmla="*/ 614 w 889"/>
                  <a:gd name="T3" fmla="*/ 0 h 1056"/>
                  <a:gd name="T4" fmla="*/ 614 w 889"/>
                  <a:gd name="T5" fmla="*/ 406 h 1056"/>
                  <a:gd name="T6" fmla="*/ 275 w 889"/>
                  <a:gd name="T7" fmla="*/ 406 h 1056"/>
                  <a:gd name="T8" fmla="*/ 275 w 889"/>
                  <a:gd name="T9" fmla="*/ 0 h 1056"/>
                  <a:gd name="T10" fmla="*/ 0 w 889"/>
                  <a:gd name="T11" fmla="*/ 0 h 1056"/>
                  <a:gd name="T12" fmla="*/ 0 w 889"/>
                  <a:gd name="T13" fmla="*/ 406 h 1056"/>
                  <a:gd name="T14" fmla="*/ 0 w 889"/>
                  <a:gd name="T15" fmla="*/ 652 h 1056"/>
                  <a:gd name="T16" fmla="*/ 0 w 889"/>
                  <a:gd name="T17" fmla="*/ 1056 h 1056"/>
                  <a:gd name="T18" fmla="*/ 275 w 889"/>
                  <a:gd name="T19" fmla="*/ 1056 h 1056"/>
                  <a:gd name="T20" fmla="*/ 275 w 889"/>
                  <a:gd name="T21" fmla="*/ 652 h 1056"/>
                  <a:gd name="T22" fmla="*/ 614 w 889"/>
                  <a:gd name="T23" fmla="*/ 652 h 1056"/>
                  <a:gd name="T24" fmla="*/ 614 w 889"/>
                  <a:gd name="T25" fmla="*/ 1056 h 1056"/>
                  <a:gd name="T26" fmla="*/ 889 w 889"/>
                  <a:gd name="T27" fmla="*/ 1056 h 1056"/>
                  <a:gd name="T28" fmla="*/ 889 w 889"/>
                  <a:gd name="T29" fmla="*/ 652 h 1056"/>
                  <a:gd name="T30" fmla="*/ 889 w 889"/>
                  <a:gd name="T31" fmla="*/ 406 h 1056"/>
                  <a:gd name="T32" fmla="*/ 889 w 889"/>
                  <a:gd name="T3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9" h="1056">
                    <a:moveTo>
                      <a:pt x="889" y="0"/>
                    </a:moveTo>
                    <a:lnTo>
                      <a:pt x="614" y="0"/>
                    </a:lnTo>
                    <a:lnTo>
                      <a:pt x="614" y="406"/>
                    </a:lnTo>
                    <a:lnTo>
                      <a:pt x="275" y="406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6"/>
                    </a:lnTo>
                    <a:lnTo>
                      <a:pt x="0" y="652"/>
                    </a:lnTo>
                    <a:lnTo>
                      <a:pt x="0" y="1056"/>
                    </a:lnTo>
                    <a:lnTo>
                      <a:pt x="275" y="1056"/>
                    </a:lnTo>
                    <a:lnTo>
                      <a:pt x="275" y="652"/>
                    </a:lnTo>
                    <a:lnTo>
                      <a:pt x="614" y="652"/>
                    </a:lnTo>
                    <a:lnTo>
                      <a:pt x="614" y="1056"/>
                    </a:lnTo>
                    <a:lnTo>
                      <a:pt x="889" y="1056"/>
                    </a:lnTo>
                    <a:lnTo>
                      <a:pt x="889" y="652"/>
                    </a:lnTo>
                    <a:lnTo>
                      <a:pt x="889" y="406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0" name="Group 20">
              <a:extLst>
                <a:ext uri="{FF2B5EF4-FFF2-40B4-BE49-F238E27FC236}">
                  <a16:creationId xmlns:a16="http://schemas.microsoft.com/office/drawing/2014/main" id="{EEA429BE-FBD5-4157-A312-781472D10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2624" y="854223"/>
              <a:ext cx="721136" cy="677863"/>
              <a:chOff x="0" y="0"/>
              <a:chExt cx="1066" cy="1067"/>
            </a:xfrm>
          </p:grpSpPr>
          <p:pic>
            <p:nvPicPr>
              <p:cNvPr id="82" name="Picture 23">
                <a:extLst>
                  <a:ext uri="{FF2B5EF4-FFF2-40B4-BE49-F238E27FC236}">
                    <a16:creationId xmlns:a16="http://schemas.microsoft.com/office/drawing/2014/main" id="{0A1A4641-BC7A-415E-82CA-E40D497BBA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" y="163"/>
                <a:ext cx="342" cy="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2">
                <a:extLst>
                  <a:ext uri="{FF2B5EF4-FFF2-40B4-BE49-F238E27FC236}">
                    <a16:creationId xmlns:a16="http://schemas.microsoft.com/office/drawing/2014/main" id="{6125F523-2BA8-4465-9819-509F7A379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"/>
                <a:ext cx="1066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AutoShape 21">
                <a:extLst>
                  <a:ext uri="{FF2B5EF4-FFF2-40B4-BE49-F238E27FC236}">
                    <a16:creationId xmlns:a16="http://schemas.microsoft.com/office/drawing/2014/main" id="{62DB197C-1D48-416F-91E2-21FE05D08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" y="0"/>
                <a:ext cx="998" cy="1067"/>
              </a:xfrm>
              <a:custGeom>
                <a:avLst/>
                <a:gdLst>
                  <a:gd name="T0" fmla="+- 0 585 34"/>
                  <a:gd name="T1" fmla="*/ T0 w 998"/>
                  <a:gd name="T2" fmla="*/ 950 h 1067"/>
                  <a:gd name="T3" fmla="+- 0 583 34"/>
                  <a:gd name="T4" fmla="*/ T3 w 998"/>
                  <a:gd name="T5" fmla="*/ 941 h 1067"/>
                  <a:gd name="T6" fmla="+- 0 554 34"/>
                  <a:gd name="T7" fmla="*/ T6 w 998"/>
                  <a:gd name="T8" fmla="*/ 943 h 1067"/>
                  <a:gd name="T9" fmla="+- 0 515 34"/>
                  <a:gd name="T10" fmla="*/ T9 w 998"/>
                  <a:gd name="T11" fmla="*/ 943 h 1067"/>
                  <a:gd name="T12" fmla="+- 0 474 34"/>
                  <a:gd name="T13" fmla="*/ T12 w 998"/>
                  <a:gd name="T14" fmla="*/ 939 h 1067"/>
                  <a:gd name="T15" fmla="+- 0 431 34"/>
                  <a:gd name="T16" fmla="*/ T15 w 998"/>
                  <a:gd name="T17" fmla="*/ 931 h 1067"/>
                  <a:gd name="T18" fmla="+- 0 384 34"/>
                  <a:gd name="T19" fmla="*/ T18 w 998"/>
                  <a:gd name="T20" fmla="*/ 916 h 1067"/>
                  <a:gd name="T21" fmla="+- 0 333 34"/>
                  <a:gd name="T22" fmla="*/ T21 w 998"/>
                  <a:gd name="T23" fmla="*/ 892 h 1067"/>
                  <a:gd name="T24" fmla="+- 0 273 34"/>
                  <a:gd name="T25" fmla="*/ T24 w 998"/>
                  <a:gd name="T26" fmla="*/ 851 h 1067"/>
                  <a:gd name="T27" fmla="+- 0 211 34"/>
                  <a:gd name="T28" fmla="*/ T27 w 998"/>
                  <a:gd name="T29" fmla="*/ 788 h 1067"/>
                  <a:gd name="T30" fmla="+- 0 170 34"/>
                  <a:gd name="T31" fmla="*/ T30 w 998"/>
                  <a:gd name="T32" fmla="*/ 726 h 1067"/>
                  <a:gd name="T33" fmla="+- 0 146 34"/>
                  <a:gd name="T34" fmla="*/ T33 w 998"/>
                  <a:gd name="T35" fmla="*/ 671 h 1067"/>
                  <a:gd name="T36" fmla="+- 0 60 34"/>
                  <a:gd name="T37" fmla="*/ T36 w 998"/>
                  <a:gd name="T38" fmla="*/ 704 h 1067"/>
                  <a:gd name="T39" fmla="+- 0 75 34"/>
                  <a:gd name="T40" fmla="*/ T39 w 998"/>
                  <a:gd name="T41" fmla="*/ 810 h 1067"/>
                  <a:gd name="T42" fmla="+- 0 151 34"/>
                  <a:gd name="T43" fmla="*/ T42 w 998"/>
                  <a:gd name="T44" fmla="*/ 795 h 1067"/>
                  <a:gd name="T45" fmla="+- 0 178 34"/>
                  <a:gd name="T46" fmla="*/ T45 w 998"/>
                  <a:gd name="T47" fmla="*/ 830 h 1067"/>
                  <a:gd name="T48" fmla="+- 0 208 34"/>
                  <a:gd name="T49" fmla="*/ T48 w 998"/>
                  <a:gd name="T50" fmla="*/ 863 h 1067"/>
                  <a:gd name="T51" fmla="+- 0 181 34"/>
                  <a:gd name="T52" fmla="*/ T51 w 998"/>
                  <a:gd name="T53" fmla="*/ 935 h 1067"/>
                  <a:gd name="T54" fmla="+- 0 258 34"/>
                  <a:gd name="T55" fmla="*/ T54 w 998"/>
                  <a:gd name="T56" fmla="*/ 990 h 1067"/>
                  <a:gd name="T57" fmla="+- 0 317 34"/>
                  <a:gd name="T58" fmla="*/ T57 w 998"/>
                  <a:gd name="T59" fmla="*/ 943 h 1067"/>
                  <a:gd name="T60" fmla="+- 0 339 34"/>
                  <a:gd name="T61" fmla="*/ T60 w 998"/>
                  <a:gd name="T62" fmla="*/ 954 h 1067"/>
                  <a:gd name="T63" fmla="+- 0 373 34"/>
                  <a:gd name="T64" fmla="*/ T63 w 998"/>
                  <a:gd name="T65" fmla="*/ 968 h 1067"/>
                  <a:gd name="T66" fmla="+- 0 398 34"/>
                  <a:gd name="T67" fmla="*/ T66 w 998"/>
                  <a:gd name="T68" fmla="*/ 978 h 1067"/>
                  <a:gd name="T69" fmla="+- 0 497 34"/>
                  <a:gd name="T70" fmla="*/ T69 w 998"/>
                  <a:gd name="T71" fmla="*/ 1066 h 1067"/>
                  <a:gd name="T72" fmla="+- 0 528 34"/>
                  <a:gd name="T73" fmla="*/ T72 w 998"/>
                  <a:gd name="T74" fmla="*/ 1000 h 1067"/>
                  <a:gd name="T75" fmla="+- 0 541 34"/>
                  <a:gd name="T76" fmla="*/ T75 w 998"/>
                  <a:gd name="T77" fmla="*/ 984 h 1067"/>
                  <a:gd name="T78" fmla="+- 0 557 34"/>
                  <a:gd name="T79" fmla="*/ T78 w 998"/>
                  <a:gd name="T80" fmla="*/ 971 h 1067"/>
                  <a:gd name="T81" fmla="+- 0 577 34"/>
                  <a:gd name="T82" fmla="*/ T81 w 998"/>
                  <a:gd name="T83" fmla="*/ 962 h 1067"/>
                  <a:gd name="T84" fmla="+- 0 1031 34"/>
                  <a:gd name="T85" fmla="*/ T84 w 998"/>
                  <a:gd name="T86" fmla="*/ 341 h 1067"/>
                  <a:gd name="T87" fmla="+- 0 917 34"/>
                  <a:gd name="T88" fmla="*/ T87 w 998"/>
                  <a:gd name="T89" fmla="*/ 272 h 1067"/>
                  <a:gd name="T90" fmla="+- 0 900 34"/>
                  <a:gd name="T91" fmla="*/ T90 w 998"/>
                  <a:gd name="T92" fmla="*/ 252 h 1067"/>
                  <a:gd name="T93" fmla="+- 0 874 34"/>
                  <a:gd name="T94" fmla="*/ T93 w 998"/>
                  <a:gd name="T95" fmla="*/ 221 h 1067"/>
                  <a:gd name="T96" fmla="+- 0 857 34"/>
                  <a:gd name="T97" fmla="*/ T96 w 998"/>
                  <a:gd name="T98" fmla="*/ 200 h 1067"/>
                  <a:gd name="T99" fmla="+- 0 810 34"/>
                  <a:gd name="T100" fmla="*/ T99 w 998"/>
                  <a:gd name="T101" fmla="*/ 76 h 1067"/>
                  <a:gd name="T102" fmla="+- 0 751 34"/>
                  <a:gd name="T103" fmla="*/ T102 w 998"/>
                  <a:gd name="T104" fmla="*/ 123 h 1067"/>
                  <a:gd name="T105" fmla="+- 0 742 34"/>
                  <a:gd name="T106" fmla="*/ T105 w 998"/>
                  <a:gd name="T107" fmla="*/ 120 h 1067"/>
                  <a:gd name="T108" fmla="+- 0 709 34"/>
                  <a:gd name="T109" fmla="*/ T108 w 998"/>
                  <a:gd name="T110" fmla="*/ 105 h 1067"/>
                  <a:gd name="T111" fmla="+- 0 670 34"/>
                  <a:gd name="T112" fmla="*/ T111 w 998"/>
                  <a:gd name="T113" fmla="*/ 91 h 1067"/>
                  <a:gd name="T114" fmla="+- 0 661 34"/>
                  <a:gd name="T115" fmla="*/ T114 w 998"/>
                  <a:gd name="T116" fmla="*/ 15 h 1067"/>
                  <a:gd name="T117" fmla="+- 0 546 34"/>
                  <a:gd name="T118" fmla="*/ T117 w 998"/>
                  <a:gd name="T119" fmla="*/ 51 h 1067"/>
                  <a:gd name="T120" fmla="+- 0 531 34"/>
                  <a:gd name="T121" fmla="*/ T120 w 998"/>
                  <a:gd name="T122" fmla="*/ 74 h 1067"/>
                  <a:gd name="T123" fmla="+- 0 516 34"/>
                  <a:gd name="T124" fmla="*/ T123 w 998"/>
                  <a:gd name="T125" fmla="*/ 90 h 1067"/>
                  <a:gd name="T126" fmla="+- 0 499 34"/>
                  <a:gd name="T127" fmla="*/ T126 w 998"/>
                  <a:gd name="T128" fmla="*/ 100 h 1067"/>
                  <a:gd name="T129" fmla="+- 0 477 34"/>
                  <a:gd name="T130" fmla="*/ T129 w 998"/>
                  <a:gd name="T131" fmla="*/ 107 h 1067"/>
                  <a:gd name="T132" fmla="+- 0 481 34"/>
                  <a:gd name="T133" fmla="*/ T132 w 998"/>
                  <a:gd name="T134" fmla="*/ 121 h 1067"/>
                  <a:gd name="T135" fmla="+- 0 483 34"/>
                  <a:gd name="T136" fmla="*/ T135 w 998"/>
                  <a:gd name="T137" fmla="*/ 125 h 1067"/>
                  <a:gd name="T138" fmla="+- 0 531 34"/>
                  <a:gd name="T139" fmla="*/ T138 w 998"/>
                  <a:gd name="T140" fmla="*/ 122 h 1067"/>
                  <a:gd name="T141" fmla="+- 0 570 34"/>
                  <a:gd name="T142" fmla="*/ T141 w 998"/>
                  <a:gd name="T143" fmla="*/ 124 h 1067"/>
                  <a:gd name="T144" fmla="+- 0 613 34"/>
                  <a:gd name="T145" fmla="*/ T144 w 998"/>
                  <a:gd name="T146" fmla="*/ 131 h 1067"/>
                  <a:gd name="T147" fmla="+- 0 655 34"/>
                  <a:gd name="T148" fmla="*/ T147 w 998"/>
                  <a:gd name="T149" fmla="*/ 141 h 1067"/>
                  <a:gd name="T150" fmla="+- 0 707 34"/>
                  <a:gd name="T151" fmla="*/ T150 w 998"/>
                  <a:gd name="T152" fmla="*/ 162 h 1067"/>
                  <a:gd name="T153" fmla="+- 0 756 34"/>
                  <a:gd name="T154" fmla="*/ T153 w 998"/>
                  <a:gd name="T155" fmla="*/ 189 h 1067"/>
                  <a:gd name="T156" fmla="+- 0 825 34"/>
                  <a:gd name="T157" fmla="*/ T156 w 998"/>
                  <a:gd name="T158" fmla="*/ 245 h 1067"/>
                  <a:gd name="T159" fmla="+- 0 880 34"/>
                  <a:gd name="T160" fmla="*/ T159 w 998"/>
                  <a:gd name="T161" fmla="*/ 314 h 1067"/>
                  <a:gd name="T162" fmla="+- 0 908 34"/>
                  <a:gd name="T163" fmla="*/ T162 w 998"/>
                  <a:gd name="T164" fmla="*/ 367 h 1067"/>
                  <a:gd name="T165" fmla="+- 0 928 34"/>
                  <a:gd name="T166" fmla="*/ T165 w 998"/>
                  <a:gd name="T167" fmla="*/ 424 h 1067"/>
                  <a:gd name="T168" fmla="+- 0 1031 34"/>
                  <a:gd name="T169" fmla="*/ T168 w 998"/>
                  <a:gd name="T170" fmla="*/ 341 h 106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  <a:cxn ang="0">
                    <a:pos x="T163" y="T164"/>
                  </a:cxn>
                  <a:cxn ang="0">
                    <a:pos x="T166" y="T167"/>
                  </a:cxn>
                  <a:cxn ang="0">
                    <a:pos x="T169" y="T170"/>
                  </a:cxn>
                </a:cxnLst>
                <a:rect l="0" t="0" r="r" b="b"/>
                <a:pathLst>
                  <a:path w="998" h="1067">
                    <a:moveTo>
                      <a:pt x="554" y="959"/>
                    </a:moveTo>
                    <a:lnTo>
                      <a:pt x="551" y="950"/>
                    </a:lnTo>
                    <a:lnTo>
                      <a:pt x="550" y="945"/>
                    </a:lnTo>
                    <a:lnTo>
                      <a:pt x="549" y="941"/>
                    </a:lnTo>
                    <a:lnTo>
                      <a:pt x="548" y="941"/>
                    </a:lnTo>
                    <a:lnTo>
                      <a:pt x="520" y="943"/>
                    </a:lnTo>
                    <a:lnTo>
                      <a:pt x="500" y="944"/>
                    </a:lnTo>
                    <a:lnTo>
                      <a:pt x="481" y="943"/>
                    </a:lnTo>
                    <a:lnTo>
                      <a:pt x="461" y="942"/>
                    </a:lnTo>
                    <a:lnTo>
                      <a:pt x="440" y="939"/>
                    </a:lnTo>
                    <a:lnTo>
                      <a:pt x="418" y="936"/>
                    </a:lnTo>
                    <a:lnTo>
                      <a:pt x="397" y="931"/>
                    </a:lnTo>
                    <a:lnTo>
                      <a:pt x="376" y="925"/>
                    </a:lnTo>
                    <a:lnTo>
                      <a:pt x="350" y="916"/>
                    </a:lnTo>
                    <a:lnTo>
                      <a:pt x="324" y="905"/>
                    </a:lnTo>
                    <a:lnTo>
                      <a:pt x="299" y="892"/>
                    </a:lnTo>
                    <a:lnTo>
                      <a:pt x="275" y="877"/>
                    </a:lnTo>
                    <a:lnTo>
                      <a:pt x="239" y="851"/>
                    </a:lnTo>
                    <a:lnTo>
                      <a:pt x="206" y="821"/>
                    </a:lnTo>
                    <a:lnTo>
                      <a:pt x="177" y="788"/>
                    </a:lnTo>
                    <a:lnTo>
                      <a:pt x="151" y="752"/>
                    </a:lnTo>
                    <a:lnTo>
                      <a:pt x="136" y="726"/>
                    </a:lnTo>
                    <a:lnTo>
                      <a:pt x="123" y="699"/>
                    </a:lnTo>
                    <a:lnTo>
                      <a:pt x="112" y="671"/>
                    </a:lnTo>
                    <a:lnTo>
                      <a:pt x="103" y="642"/>
                    </a:lnTo>
                    <a:lnTo>
                      <a:pt x="26" y="704"/>
                    </a:lnTo>
                    <a:lnTo>
                      <a:pt x="0" y="725"/>
                    </a:lnTo>
                    <a:lnTo>
                      <a:pt x="41" y="810"/>
                    </a:lnTo>
                    <a:lnTo>
                      <a:pt x="115" y="794"/>
                    </a:lnTo>
                    <a:lnTo>
                      <a:pt x="117" y="795"/>
                    </a:lnTo>
                    <a:lnTo>
                      <a:pt x="131" y="815"/>
                    </a:lnTo>
                    <a:lnTo>
                      <a:pt x="144" y="830"/>
                    </a:lnTo>
                    <a:lnTo>
                      <a:pt x="157" y="846"/>
                    </a:lnTo>
                    <a:lnTo>
                      <a:pt x="174" y="863"/>
                    </a:lnTo>
                    <a:lnTo>
                      <a:pt x="175" y="866"/>
                    </a:lnTo>
                    <a:lnTo>
                      <a:pt x="147" y="935"/>
                    </a:lnTo>
                    <a:lnTo>
                      <a:pt x="222" y="990"/>
                    </a:lnTo>
                    <a:lnTo>
                      <a:pt x="224" y="990"/>
                    </a:lnTo>
                    <a:lnTo>
                      <a:pt x="280" y="943"/>
                    </a:lnTo>
                    <a:lnTo>
                      <a:pt x="283" y="943"/>
                    </a:lnTo>
                    <a:lnTo>
                      <a:pt x="289" y="946"/>
                    </a:lnTo>
                    <a:lnTo>
                      <a:pt x="305" y="954"/>
                    </a:lnTo>
                    <a:lnTo>
                      <a:pt x="322" y="961"/>
                    </a:lnTo>
                    <a:lnTo>
                      <a:pt x="339" y="968"/>
                    </a:lnTo>
                    <a:lnTo>
                      <a:pt x="362" y="975"/>
                    </a:lnTo>
                    <a:lnTo>
                      <a:pt x="364" y="978"/>
                    </a:lnTo>
                    <a:lnTo>
                      <a:pt x="370" y="1052"/>
                    </a:lnTo>
                    <a:lnTo>
                      <a:pt x="463" y="1066"/>
                    </a:lnTo>
                    <a:lnTo>
                      <a:pt x="485" y="1015"/>
                    </a:lnTo>
                    <a:lnTo>
                      <a:pt x="494" y="1000"/>
                    </a:lnTo>
                    <a:lnTo>
                      <a:pt x="500" y="992"/>
                    </a:lnTo>
                    <a:lnTo>
                      <a:pt x="507" y="984"/>
                    </a:lnTo>
                    <a:lnTo>
                      <a:pt x="515" y="977"/>
                    </a:lnTo>
                    <a:lnTo>
                      <a:pt x="523" y="971"/>
                    </a:lnTo>
                    <a:lnTo>
                      <a:pt x="533" y="967"/>
                    </a:lnTo>
                    <a:lnTo>
                      <a:pt x="543" y="962"/>
                    </a:lnTo>
                    <a:lnTo>
                      <a:pt x="554" y="959"/>
                    </a:lnTo>
                    <a:close/>
                    <a:moveTo>
                      <a:pt x="997" y="341"/>
                    </a:moveTo>
                    <a:lnTo>
                      <a:pt x="956" y="257"/>
                    </a:lnTo>
                    <a:lnTo>
                      <a:pt x="883" y="272"/>
                    </a:lnTo>
                    <a:lnTo>
                      <a:pt x="880" y="271"/>
                    </a:lnTo>
                    <a:lnTo>
                      <a:pt x="866" y="252"/>
                    </a:lnTo>
                    <a:lnTo>
                      <a:pt x="854" y="236"/>
                    </a:lnTo>
                    <a:lnTo>
                      <a:pt x="840" y="221"/>
                    </a:lnTo>
                    <a:lnTo>
                      <a:pt x="823" y="203"/>
                    </a:lnTo>
                    <a:lnTo>
                      <a:pt x="823" y="200"/>
                    </a:lnTo>
                    <a:lnTo>
                      <a:pt x="851" y="131"/>
                    </a:lnTo>
                    <a:lnTo>
                      <a:pt x="776" y="76"/>
                    </a:lnTo>
                    <a:lnTo>
                      <a:pt x="774" y="76"/>
                    </a:lnTo>
                    <a:lnTo>
                      <a:pt x="717" y="123"/>
                    </a:lnTo>
                    <a:lnTo>
                      <a:pt x="714" y="124"/>
                    </a:lnTo>
                    <a:lnTo>
                      <a:pt x="708" y="120"/>
                    </a:lnTo>
                    <a:lnTo>
                      <a:pt x="692" y="112"/>
                    </a:lnTo>
                    <a:lnTo>
                      <a:pt x="675" y="105"/>
                    </a:lnTo>
                    <a:lnTo>
                      <a:pt x="658" y="98"/>
                    </a:lnTo>
                    <a:lnTo>
                      <a:pt x="636" y="91"/>
                    </a:lnTo>
                    <a:lnTo>
                      <a:pt x="634" y="88"/>
                    </a:lnTo>
                    <a:lnTo>
                      <a:pt x="627" y="15"/>
                    </a:lnTo>
                    <a:lnTo>
                      <a:pt x="534" y="0"/>
                    </a:lnTo>
                    <a:lnTo>
                      <a:pt x="512" y="51"/>
                    </a:lnTo>
                    <a:lnTo>
                      <a:pt x="503" y="66"/>
                    </a:lnTo>
                    <a:lnTo>
                      <a:pt x="497" y="74"/>
                    </a:lnTo>
                    <a:lnTo>
                      <a:pt x="490" y="82"/>
                    </a:lnTo>
                    <a:lnTo>
                      <a:pt x="482" y="90"/>
                    </a:lnTo>
                    <a:lnTo>
                      <a:pt x="474" y="95"/>
                    </a:lnTo>
                    <a:lnTo>
                      <a:pt x="465" y="100"/>
                    </a:lnTo>
                    <a:lnTo>
                      <a:pt x="454" y="104"/>
                    </a:lnTo>
                    <a:lnTo>
                      <a:pt x="443" y="107"/>
                    </a:lnTo>
                    <a:lnTo>
                      <a:pt x="446" y="116"/>
                    </a:lnTo>
                    <a:lnTo>
                      <a:pt x="447" y="121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78" y="123"/>
                    </a:lnTo>
                    <a:lnTo>
                      <a:pt x="497" y="122"/>
                    </a:lnTo>
                    <a:lnTo>
                      <a:pt x="517" y="123"/>
                    </a:lnTo>
                    <a:lnTo>
                      <a:pt x="536" y="124"/>
                    </a:lnTo>
                    <a:lnTo>
                      <a:pt x="558" y="127"/>
                    </a:lnTo>
                    <a:lnTo>
                      <a:pt x="579" y="131"/>
                    </a:lnTo>
                    <a:lnTo>
                      <a:pt x="600" y="135"/>
                    </a:lnTo>
                    <a:lnTo>
                      <a:pt x="621" y="141"/>
                    </a:lnTo>
                    <a:lnTo>
                      <a:pt x="648" y="151"/>
                    </a:lnTo>
                    <a:lnTo>
                      <a:pt x="673" y="162"/>
                    </a:lnTo>
                    <a:lnTo>
                      <a:pt x="698" y="174"/>
                    </a:lnTo>
                    <a:lnTo>
                      <a:pt x="722" y="189"/>
                    </a:lnTo>
                    <a:lnTo>
                      <a:pt x="758" y="215"/>
                    </a:lnTo>
                    <a:lnTo>
                      <a:pt x="791" y="245"/>
                    </a:lnTo>
                    <a:lnTo>
                      <a:pt x="820" y="278"/>
                    </a:lnTo>
                    <a:lnTo>
                      <a:pt x="846" y="314"/>
                    </a:lnTo>
                    <a:lnTo>
                      <a:pt x="861" y="340"/>
                    </a:lnTo>
                    <a:lnTo>
                      <a:pt x="874" y="367"/>
                    </a:lnTo>
                    <a:lnTo>
                      <a:pt x="885" y="395"/>
                    </a:lnTo>
                    <a:lnTo>
                      <a:pt x="894" y="424"/>
                    </a:lnTo>
                    <a:lnTo>
                      <a:pt x="971" y="362"/>
                    </a:lnTo>
                    <a:lnTo>
                      <a:pt x="997" y="341"/>
                    </a:lnTo>
                    <a:close/>
                  </a:path>
                </a:pathLst>
              </a:custGeom>
              <a:solidFill>
                <a:srgbClr val="2A3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1" name="Group 18">
              <a:extLst>
                <a:ext uri="{FF2B5EF4-FFF2-40B4-BE49-F238E27FC236}">
                  <a16:creationId xmlns:a16="http://schemas.microsoft.com/office/drawing/2014/main" id="{BC1ABB4F-59FB-4E6E-AE6F-D6158FDC7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9075" y="860805"/>
              <a:ext cx="542925" cy="669925"/>
              <a:chOff x="0" y="0"/>
              <a:chExt cx="855" cy="1056"/>
            </a:xfrm>
          </p:grpSpPr>
          <p:sp>
            <p:nvSpPr>
              <p:cNvPr id="81" name="Freeform 19">
                <a:extLst>
                  <a:ext uri="{FF2B5EF4-FFF2-40B4-BE49-F238E27FC236}">
                    <a16:creationId xmlns:a16="http://schemas.microsoft.com/office/drawing/2014/main" id="{49D28F0B-BDA2-4FC6-A69D-315963401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0"/>
                <a:ext cx="855" cy="1056"/>
              </a:xfrm>
              <a:custGeom>
                <a:avLst/>
                <a:gdLst>
                  <a:gd name="T0" fmla="*/ 854 w 855"/>
                  <a:gd name="T1" fmla="*/ 0 h 1056"/>
                  <a:gd name="T2" fmla="*/ 0 w 855"/>
                  <a:gd name="T3" fmla="*/ 0 h 1056"/>
                  <a:gd name="T4" fmla="*/ 0 w 855"/>
                  <a:gd name="T5" fmla="*/ 256 h 1056"/>
                  <a:gd name="T6" fmla="*/ 288 w 855"/>
                  <a:gd name="T7" fmla="*/ 256 h 1056"/>
                  <a:gd name="T8" fmla="*/ 288 w 855"/>
                  <a:gd name="T9" fmla="*/ 1056 h 1056"/>
                  <a:gd name="T10" fmla="*/ 567 w 855"/>
                  <a:gd name="T11" fmla="*/ 1056 h 1056"/>
                  <a:gd name="T12" fmla="*/ 567 w 855"/>
                  <a:gd name="T13" fmla="*/ 256 h 1056"/>
                  <a:gd name="T14" fmla="*/ 854 w 855"/>
                  <a:gd name="T15" fmla="*/ 256 h 1056"/>
                  <a:gd name="T16" fmla="*/ 854 w 855"/>
                  <a:gd name="T1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5" h="1056">
                    <a:moveTo>
                      <a:pt x="854" y="0"/>
                    </a:moveTo>
                    <a:lnTo>
                      <a:pt x="0" y="0"/>
                    </a:lnTo>
                    <a:lnTo>
                      <a:pt x="0" y="256"/>
                    </a:lnTo>
                    <a:lnTo>
                      <a:pt x="288" y="256"/>
                    </a:lnTo>
                    <a:lnTo>
                      <a:pt x="288" y="1056"/>
                    </a:lnTo>
                    <a:lnTo>
                      <a:pt x="567" y="1056"/>
                    </a:lnTo>
                    <a:lnTo>
                      <a:pt x="567" y="256"/>
                    </a:lnTo>
                    <a:lnTo>
                      <a:pt x="854" y="256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2" name="Group 12">
              <a:extLst>
                <a:ext uri="{FF2B5EF4-FFF2-40B4-BE49-F238E27FC236}">
                  <a16:creationId xmlns:a16="http://schemas.microsoft.com/office/drawing/2014/main" id="{B4BDBFC7-71F9-4EFE-981C-29C9FCB47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080" y="1666082"/>
              <a:ext cx="1368988" cy="266203"/>
              <a:chOff x="3991" y="3271"/>
              <a:chExt cx="2206" cy="398"/>
            </a:xfrm>
          </p:grpSpPr>
          <p:pic>
            <p:nvPicPr>
              <p:cNvPr id="73" name="Picture 17">
                <a:extLst>
                  <a:ext uri="{FF2B5EF4-FFF2-40B4-BE49-F238E27FC236}">
                    <a16:creationId xmlns:a16="http://schemas.microsoft.com/office/drawing/2014/main" id="{8C2F917F-A0D5-4437-BF35-D33CFC116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6">
                <a:extLst>
                  <a:ext uri="{FF2B5EF4-FFF2-40B4-BE49-F238E27FC236}">
                    <a16:creationId xmlns:a16="http://schemas.microsoft.com/office/drawing/2014/main" id="{844F99BB-5E00-4981-AB24-5C1B8E5024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" y="3276"/>
                <a:ext cx="790" cy="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15">
                <a:extLst>
                  <a:ext uri="{FF2B5EF4-FFF2-40B4-BE49-F238E27FC236}">
                    <a16:creationId xmlns:a16="http://schemas.microsoft.com/office/drawing/2014/main" id="{D9D812FD-7B5C-47D2-8BAB-4CA66EA332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3270"/>
                <a:ext cx="30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14">
                <a:extLst>
                  <a:ext uri="{FF2B5EF4-FFF2-40B4-BE49-F238E27FC236}">
                    <a16:creationId xmlns:a16="http://schemas.microsoft.com/office/drawing/2014/main" id="{2550BB6D-9F67-4FDF-BE71-673AB1140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2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13">
                <a:extLst>
                  <a:ext uri="{FF2B5EF4-FFF2-40B4-BE49-F238E27FC236}">
                    <a16:creationId xmlns:a16="http://schemas.microsoft.com/office/drawing/2014/main" id="{A54CDCD2-C736-45B9-B864-BC7B4B9B1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" y="3276"/>
                <a:ext cx="304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7" name="Rectangle 12">
            <a:extLst>
              <a:ext uri="{FF2B5EF4-FFF2-40B4-BE49-F238E27FC236}">
                <a16:creationId xmlns:a16="http://schemas.microsoft.com/office/drawing/2014/main" id="{DABD833D-BFCE-4591-BE0D-4B512C7A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8181" y="106716"/>
            <a:ext cx="3318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F5830E"/>
                </a:solidFill>
              </a:rPr>
              <a:t>Разработка Положения о СУОТ </a:t>
            </a:r>
          </a:p>
        </p:txBody>
      </p:sp>
    </p:spTree>
    <p:extLst>
      <p:ext uri="{BB962C8B-B14F-4D97-AF65-F5344CB8AC3E}">
        <p14:creationId xmlns:p14="http://schemas.microsoft.com/office/powerpoint/2010/main" val="269658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ectangle 29"/>
          <p:cNvSpPr>
            <a:spLocks noChangeArrowheads="1"/>
          </p:cNvSpPr>
          <p:nvPr/>
        </p:nvSpPr>
        <p:spPr bwMode="auto">
          <a:xfrm>
            <a:off x="-81280" y="-85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197585" y="153273"/>
            <a:ext cx="2515135" cy="774386"/>
            <a:chOff x="140660" y="854223"/>
            <a:chExt cx="3911340" cy="1166264"/>
          </a:xfrm>
        </p:grpSpPr>
        <p:pic>
          <p:nvPicPr>
            <p:cNvPr id="66" name="imag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0" y="911605"/>
              <a:ext cx="993342" cy="110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Group 26"/>
            <p:cNvGrpSpPr>
              <a:grpSpLocks/>
            </p:cNvGrpSpPr>
            <p:nvPr/>
          </p:nvGrpSpPr>
          <p:grpSpPr bwMode="auto">
            <a:xfrm>
              <a:off x="1408715" y="912326"/>
              <a:ext cx="584050" cy="619760"/>
              <a:chOff x="0" y="0"/>
              <a:chExt cx="893" cy="1057"/>
            </a:xfrm>
          </p:grpSpPr>
          <p:sp>
            <p:nvSpPr>
              <p:cNvPr id="88" name="AutoShape 27"/>
              <p:cNvSpPr>
                <a:spLocks/>
              </p:cNvSpPr>
              <p:nvPr/>
            </p:nvSpPr>
            <p:spPr bwMode="auto">
              <a:xfrm>
                <a:off x="0" y="0"/>
                <a:ext cx="893" cy="1057"/>
              </a:xfrm>
              <a:custGeom>
                <a:avLst/>
                <a:gdLst>
                  <a:gd name="T0" fmla="*/ 0 w 893"/>
                  <a:gd name="T1" fmla="*/ 0 h 1057"/>
                  <a:gd name="T2" fmla="*/ 530 w 893"/>
                  <a:gd name="T3" fmla="*/ 1057 h 1057"/>
                  <a:gd name="T4" fmla="*/ 681 w 893"/>
                  <a:gd name="T5" fmla="*/ 1038 h 1057"/>
                  <a:gd name="T6" fmla="*/ 796 w 893"/>
                  <a:gd name="T7" fmla="*/ 980 h 1057"/>
                  <a:gd name="T8" fmla="*/ 868 w 893"/>
                  <a:gd name="T9" fmla="*/ 889 h 1057"/>
                  <a:gd name="T10" fmla="*/ 887 w 893"/>
                  <a:gd name="T11" fmla="*/ 822 h 1057"/>
                  <a:gd name="T12" fmla="*/ 272 w 893"/>
                  <a:gd name="T13" fmla="*/ 613 h 1057"/>
                  <a:gd name="T14" fmla="*/ 824 w 893"/>
                  <a:gd name="T15" fmla="*/ 576 h 1057"/>
                  <a:gd name="T16" fmla="*/ 702 w 893"/>
                  <a:gd name="T17" fmla="*/ 503 h 1057"/>
                  <a:gd name="T18" fmla="*/ 802 w 893"/>
                  <a:gd name="T19" fmla="*/ 424 h 1057"/>
                  <a:gd name="T20" fmla="*/ 272 w 893"/>
                  <a:gd name="T21" fmla="*/ 221 h 1057"/>
                  <a:gd name="T22" fmla="*/ 851 w 893"/>
                  <a:gd name="T23" fmla="*/ 206 h 1057"/>
                  <a:gd name="T24" fmla="*/ 807 w 893"/>
                  <a:gd name="T25" fmla="*/ 110 h 1057"/>
                  <a:gd name="T26" fmla="*/ 721 w 893"/>
                  <a:gd name="T27" fmla="*/ 40 h 1057"/>
                  <a:gd name="T28" fmla="*/ 603 w 893"/>
                  <a:gd name="T29" fmla="*/ 4 h 1057"/>
                  <a:gd name="T30" fmla="*/ 851 w 893"/>
                  <a:gd name="T31" fmla="*/ 613 h 1057"/>
                  <a:gd name="T32" fmla="*/ 539 w 893"/>
                  <a:gd name="T33" fmla="*/ 620 h 1057"/>
                  <a:gd name="T34" fmla="*/ 605 w 893"/>
                  <a:gd name="T35" fmla="*/ 671 h 1057"/>
                  <a:gd name="T36" fmla="*/ 606 w 893"/>
                  <a:gd name="T37" fmla="*/ 762 h 1057"/>
                  <a:gd name="T38" fmla="*/ 543 w 893"/>
                  <a:gd name="T39" fmla="*/ 816 h 1057"/>
                  <a:gd name="T40" fmla="*/ 887 w 893"/>
                  <a:gd name="T41" fmla="*/ 822 h 1057"/>
                  <a:gd name="T42" fmla="*/ 885 w 893"/>
                  <a:gd name="T43" fmla="*/ 693 h 1057"/>
                  <a:gd name="T44" fmla="*/ 851 w 893"/>
                  <a:gd name="T45" fmla="*/ 613 h 1057"/>
                  <a:gd name="T46" fmla="*/ 469 w 893"/>
                  <a:gd name="T47" fmla="*/ 221 h 1057"/>
                  <a:gd name="T48" fmla="*/ 518 w 893"/>
                  <a:gd name="T49" fmla="*/ 228 h 1057"/>
                  <a:gd name="T50" fmla="*/ 553 w 893"/>
                  <a:gd name="T51" fmla="*/ 248 h 1057"/>
                  <a:gd name="T52" fmla="*/ 574 w 893"/>
                  <a:gd name="T53" fmla="*/ 279 h 1057"/>
                  <a:gd name="T54" fmla="*/ 581 w 893"/>
                  <a:gd name="T55" fmla="*/ 317 h 1057"/>
                  <a:gd name="T56" fmla="*/ 574 w 893"/>
                  <a:gd name="T57" fmla="*/ 360 h 1057"/>
                  <a:gd name="T58" fmla="*/ 551 w 893"/>
                  <a:gd name="T59" fmla="*/ 394 h 1057"/>
                  <a:gd name="T60" fmla="*/ 515 w 893"/>
                  <a:gd name="T61" fmla="*/ 417 h 1057"/>
                  <a:gd name="T62" fmla="*/ 465 w 893"/>
                  <a:gd name="T63" fmla="*/ 424 h 1057"/>
                  <a:gd name="T64" fmla="*/ 818 w 893"/>
                  <a:gd name="T65" fmla="*/ 407 h 1057"/>
                  <a:gd name="T66" fmla="*/ 856 w 893"/>
                  <a:gd name="T67" fmla="*/ 264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3" h="1057">
                    <a:moveTo>
                      <a:pt x="532" y="0"/>
                    </a:moveTo>
                    <a:lnTo>
                      <a:pt x="0" y="0"/>
                    </a:lnTo>
                    <a:lnTo>
                      <a:pt x="0" y="1057"/>
                    </a:lnTo>
                    <a:lnTo>
                      <a:pt x="530" y="1057"/>
                    </a:lnTo>
                    <a:lnTo>
                      <a:pt x="610" y="1052"/>
                    </a:lnTo>
                    <a:lnTo>
                      <a:pt x="681" y="1038"/>
                    </a:lnTo>
                    <a:lnTo>
                      <a:pt x="743" y="1014"/>
                    </a:lnTo>
                    <a:lnTo>
                      <a:pt x="796" y="980"/>
                    </a:lnTo>
                    <a:lnTo>
                      <a:pt x="838" y="938"/>
                    </a:lnTo>
                    <a:lnTo>
                      <a:pt x="868" y="889"/>
                    </a:lnTo>
                    <a:lnTo>
                      <a:pt x="886" y="832"/>
                    </a:lnTo>
                    <a:lnTo>
                      <a:pt x="887" y="822"/>
                    </a:lnTo>
                    <a:lnTo>
                      <a:pt x="272" y="822"/>
                    </a:lnTo>
                    <a:lnTo>
                      <a:pt x="272" y="613"/>
                    </a:lnTo>
                    <a:lnTo>
                      <a:pt x="851" y="613"/>
                    </a:lnTo>
                    <a:lnTo>
                      <a:pt x="824" y="576"/>
                    </a:lnTo>
                    <a:lnTo>
                      <a:pt x="771" y="534"/>
                    </a:lnTo>
                    <a:lnTo>
                      <a:pt x="702" y="503"/>
                    </a:lnTo>
                    <a:lnTo>
                      <a:pt x="770" y="461"/>
                    </a:lnTo>
                    <a:lnTo>
                      <a:pt x="802" y="424"/>
                    </a:lnTo>
                    <a:lnTo>
                      <a:pt x="272" y="424"/>
                    </a:lnTo>
                    <a:lnTo>
                      <a:pt x="272" y="221"/>
                    </a:lnTo>
                    <a:lnTo>
                      <a:pt x="852" y="221"/>
                    </a:lnTo>
                    <a:lnTo>
                      <a:pt x="851" y="206"/>
                    </a:lnTo>
                    <a:lnTo>
                      <a:pt x="834" y="155"/>
                    </a:lnTo>
                    <a:lnTo>
                      <a:pt x="807" y="110"/>
                    </a:lnTo>
                    <a:lnTo>
                      <a:pt x="769" y="71"/>
                    </a:lnTo>
                    <a:lnTo>
                      <a:pt x="721" y="40"/>
                    </a:lnTo>
                    <a:lnTo>
                      <a:pt x="666" y="18"/>
                    </a:lnTo>
                    <a:lnTo>
                      <a:pt x="603" y="4"/>
                    </a:lnTo>
                    <a:lnTo>
                      <a:pt x="532" y="0"/>
                    </a:lnTo>
                    <a:close/>
                    <a:moveTo>
                      <a:pt x="851" y="613"/>
                    </a:moveTo>
                    <a:lnTo>
                      <a:pt x="482" y="613"/>
                    </a:lnTo>
                    <a:lnTo>
                      <a:pt x="539" y="620"/>
                    </a:lnTo>
                    <a:lnTo>
                      <a:pt x="581" y="639"/>
                    </a:lnTo>
                    <a:lnTo>
                      <a:pt x="605" y="671"/>
                    </a:lnTo>
                    <a:lnTo>
                      <a:pt x="614" y="716"/>
                    </a:lnTo>
                    <a:lnTo>
                      <a:pt x="606" y="762"/>
                    </a:lnTo>
                    <a:lnTo>
                      <a:pt x="582" y="796"/>
                    </a:lnTo>
                    <a:lnTo>
                      <a:pt x="543" y="816"/>
                    </a:lnTo>
                    <a:lnTo>
                      <a:pt x="489" y="822"/>
                    </a:lnTo>
                    <a:lnTo>
                      <a:pt x="887" y="822"/>
                    </a:lnTo>
                    <a:lnTo>
                      <a:pt x="893" y="769"/>
                    </a:lnTo>
                    <a:lnTo>
                      <a:pt x="885" y="693"/>
                    </a:lnTo>
                    <a:lnTo>
                      <a:pt x="862" y="629"/>
                    </a:lnTo>
                    <a:lnTo>
                      <a:pt x="851" y="613"/>
                    </a:lnTo>
                    <a:close/>
                    <a:moveTo>
                      <a:pt x="852" y="221"/>
                    </a:moveTo>
                    <a:lnTo>
                      <a:pt x="469" y="221"/>
                    </a:lnTo>
                    <a:lnTo>
                      <a:pt x="495" y="223"/>
                    </a:lnTo>
                    <a:lnTo>
                      <a:pt x="518" y="228"/>
                    </a:lnTo>
                    <a:lnTo>
                      <a:pt x="537" y="236"/>
                    </a:lnTo>
                    <a:lnTo>
                      <a:pt x="553" y="248"/>
                    </a:lnTo>
                    <a:lnTo>
                      <a:pt x="565" y="263"/>
                    </a:lnTo>
                    <a:lnTo>
                      <a:pt x="574" y="279"/>
                    </a:lnTo>
                    <a:lnTo>
                      <a:pt x="579" y="298"/>
                    </a:lnTo>
                    <a:lnTo>
                      <a:pt x="581" y="317"/>
                    </a:lnTo>
                    <a:lnTo>
                      <a:pt x="579" y="340"/>
                    </a:lnTo>
                    <a:lnTo>
                      <a:pt x="574" y="360"/>
                    </a:lnTo>
                    <a:lnTo>
                      <a:pt x="564" y="378"/>
                    </a:lnTo>
                    <a:lnTo>
                      <a:pt x="551" y="394"/>
                    </a:lnTo>
                    <a:lnTo>
                      <a:pt x="535" y="407"/>
                    </a:lnTo>
                    <a:lnTo>
                      <a:pt x="515" y="417"/>
                    </a:lnTo>
                    <a:lnTo>
                      <a:pt x="492" y="422"/>
                    </a:lnTo>
                    <a:lnTo>
                      <a:pt x="465" y="424"/>
                    </a:lnTo>
                    <a:lnTo>
                      <a:pt x="802" y="424"/>
                    </a:lnTo>
                    <a:lnTo>
                      <a:pt x="818" y="407"/>
                    </a:lnTo>
                    <a:lnTo>
                      <a:pt x="847" y="341"/>
                    </a:lnTo>
                    <a:lnTo>
                      <a:pt x="856" y="264"/>
                    </a:lnTo>
                    <a:lnTo>
                      <a:pt x="852" y="221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" name="Group 24"/>
            <p:cNvGrpSpPr>
              <a:grpSpLocks/>
            </p:cNvGrpSpPr>
            <p:nvPr/>
          </p:nvGrpSpPr>
          <p:grpSpPr bwMode="auto">
            <a:xfrm>
              <a:off x="2065079" y="911605"/>
              <a:ext cx="555231" cy="620481"/>
              <a:chOff x="0" y="0"/>
              <a:chExt cx="889" cy="1056"/>
            </a:xfrm>
          </p:grpSpPr>
          <p:sp>
            <p:nvSpPr>
              <p:cNvPr id="87" name="Freeform 25"/>
              <p:cNvSpPr>
                <a:spLocks/>
              </p:cNvSpPr>
              <p:nvPr/>
            </p:nvSpPr>
            <p:spPr bwMode="auto">
              <a:xfrm>
                <a:off x="0" y="0"/>
                <a:ext cx="889" cy="1056"/>
              </a:xfrm>
              <a:custGeom>
                <a:avLst/>
                <a:gdLst>
                  <a:gd name="T0" fmla="*/ 889 w 889"/>
                  <a:gd name="T1" fmla="*/ 0 h 1056"/>
                  <a:gd name="T2" fmla="*/ 614 w 889"/>
                  <a:gd name="T3" fmla="*/ 0 h 1056"/>
                  <a:gd name="T4" fmla="*/ 614 w 889"/>
                  <a:gd name="T5" fmla="*/ 406 h 1056"/>
                  <a:gd name="T6" fmla="*/ 275 w 889"/>
                  <a:gd name="T7" fmla="*/ 406 h 1056"/>
                  <a:gd name="T8" fmla="*/ 275 w 889"/>
                  <a:gd name="T9" fmla="*/ 0 h 1056"/>
                  <a:gd name="T10" fmla="*/ 0 w 889"/>
                  <a:gd name="T11" fmla="*/ 0 h 1056"/>
                  <a:gd name="T12" fmla="*/ 0 w 889"/>
                  <a:gd name="T13" fmla="*/ 406 h 1056"/>
                  <a:gd name="T14" fmla="*/ 0 w 889"/>
                  <a:gd name="T15" fmla="*/ 652 h 1056"/>
                  <a:gd name="T16" fmla="*/ 0 w 889"/>
                  <a:gd name="T17" fmla="*/ 1056 h 1056"/>
                  <a:gd name="T18" fmla="*/ 275 w 889"/>
                  <a:gd name="T19" fmla="*/ 1056 h 1056"/>
                  <a:gd name="T20" fmla="*/ 275 w 889"/>
                  <a:gd name="T21" fmla="*/ 652 h 1056"/>
                  <a:gd name="T22" fmla="*/ 614 w 889"/>
                  <a:gd name="T23" fmla="*/ 652 h 1056"/>
                  <a:gd name="T24" fmla="*/ 614 w 889"/>
                  <a:gd name="T25" fmla="*/ 1056 h 1056"/>
                  <a:gd name="T26" fmla="*/ 889 w 889"/>
                  <a:gd name="T27" fmla="*/ 1056 h 1056"/>
                  <a:gd name="T28" fmla="*/ 889 w 889"/>
                  <a:gd name="T29" fmla="*/ 652 h 1056"/>
                  <a:gd name="T30" fmla="*/ 889 w 889"/>
                  <a:gd name="T31" fmla="*/ 406 h 1056"/>
                  <a:gd name="T32" fmla="*/ 889 w 889"/>
                  <a:gd name="T33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9" h="1056">
                    <a:moveTo>
                      <a:pt x="889" y="0"/>
                    </a:moveTo>
                    <a:lnTo>
                      <a:pt x="614" y="0"/>
                    </a:lnTo>
                    <a:lnTo>
                      <a:pt x="614" y="406"/>
                    </a:lnTo>
                    <a:lnTo>
                      <a:pt x="275" y="406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6"/>
                    </a:lnTo>
                    <a:lnTo>
                      <a:pt x="0" y="652"/>
                    </a:lnTo>
                    <a:lnTo>
                      <a:pt x="0" y="1056"/>
                    </a:lnTo>
                    <a:lnTo>
                      <a:pt x="275" y="1056"/>
                    </a:lnTo>
                    <a:lnTo>
                      <a:pt x="275" y="652"/>
                    </a:lnTo>
                    <a:lnTo>
                      <a:pt x="614" y="652"/>
                    </a:lnTo>
                    <a:lnTo>
                      <a:pt x="614" y="1056"/>
                    </a:lnTo>
                    <a:lnTo>
                      <a:pt x="889" y="1056"/>
                    </a:lnTo>
                    <a:lnTo>
                      <a:pt x="889" y="652"/>
                    </a:lnTo>
                    <a:lnTo>
                      <a:pt x="889" y="406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>
              <a:off x="2692624" y="854223"/>
              <a:ext cx="721136" cy="677863"/>
              <a:chOff x="0" y="0"/>
              <a:chExt cx="1066" cy="1067"/>
            </a:xfrm>
          </p:grpSpPr>
          <p:pic>
            <p:nvPicPr>
              <p:cNvPr id="84" name="Picture 2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" y="163"/>
                <a:ext cx="342" cy="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"/>
                <a:ext cx="1066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AutoShape 21"/>
              <p:cNvSpPr>
                <a:spLocks/>
              </p:cNvSpPr>
              <p:nvPr/>
            </p:nvSpPr>
            <p:spPr bwMode="auto">
              <a:xfrm>
                <a:off x="34" y="0"/>
                <a:ext cx="998" cy="1067"/>
              </a:xfrm>
              <a:custGeom>
                <a:avLst/>
                <a:gdLst>
                  <a:gd name="T0" fmla="+- 0 585 34"/>
                  <a:gd name="T1" fmla="*/ T0 w 998"/>
                  <a:gd name="T2" fmla="*/ 950 h 1067"/>
                  <a:gd name="T3" fmla="+- 0 583 34"/>
                  <a:gd name="T4" fmla="*/ T3 w 998"/>
                  <a:gd name="T5" fmla="*/ 941 h 1067"/>
                  <a:gd name="T6" fmla="+- 0 554 34"/>
                  <a:gd name="T7" fmla="*/ T6 w 998"/>
                  <a:gd name="T8" fmla="*/ 943 h 1067"/>
                  <a:gd name="T9" fmla="+- 0 515 34"/>
                  <a:gd name="T10" fmla="*/ T9 w 998"/>
                  <a:gd name="T11" fmla="*/ 943 h 1067"/>
                  <a:gd name="T12" fmla="+- 0 474 34"/>
                  <a:gd name="T13" fmla="*/ T12 w 998"/>
                  <a:gd name="T14" fmla="*/ 939 h 1067"/>
                  <a:gd name="T15" fmla="+- 0 431 34"/>
                  <a:gd name="T16" fmla="*/ T15 w 998"/>
                  <a:gd name="T17" fmla="*/ 931 h 1067"/>
                  <a:gd name="T18" fmla="+- 0 384 34"/>
                  <a:gd name="T19" fmla="*/ T18 w 998"/>
                  <a:gd name="T20" fmla="*/ 916 h 1067"/>
                  <a:gd name="T21" fmla="+- 0 333 34"/>
                  <a:gd name="T22" fmla="*/ T21 w 998"/>
                  <a:gd name="T23" fmla="*/ 892 h 1067"/>
                  <a:gd name="T24" fmla="+- 0 273 34"/>
                  <a:gd name="T25" fmla="*/ T24 w 998"/>
                  <a:gd name="T26" fmla="*/ 851 h 1067"/>
                  <a:gd name="T27" fmla="+- 0 211 34"/>
                  <a:gd name="T28" fmla="*/ T27 w 998"/>
                  <a:gd name="T29" fmla="*/ 788 h 1067"/>
                  <a:gd name="T30" fmla="+- 0 170 34"/>
                  <a:gd name="T31" fmla="*/ T30 w 998"/>
                  <a:gd name="T32" fmla="*/ 726 h 1067"/>
                  <a:gd name="T33" fmla="+- 0 146 34"/>
                  <a:gd name="T34" fmla="*/ T33 w 998"/>
                  <a:gd name="T35" fmla="*/ 671 h 1067"/>
                  <a:gd name="T36" fmla="+- 0 60 34"/>
                  <a:gd name="T37" fmla="*/ T36 w 998"/>
                  <a:gd name="T38" fmla="*/ 704 h 1067"/>
                  <a:gd name="T39" fmla="+- 0 75 34"/>
                  <a:gd name="T40" fmla="*/ T39 w 998"/>
                  <a:gd name="T41" fmla="*/ 810 h 1067"/>
                  <a:gd name="T42" fmla="+- 0 151 34"/>
                  <a:gd name="T43" fmla="*/ T42 w 998"/>
                  <a:gd name="T44" fmla="*/ 795 h 1067"/>
                  <a:gd name="T45" fmla="+- 0 178 34"/>
                  <a:gd name="T46" fmla="*/ T45 w 998"/>
                  <a:gd name="T47" fmla="*/ 830 h 1067"/>
                  <a:gd name="T48" fmla="+- 0 208 34"/>
                  <a:gd name="T49" fmla="*/ T48 w 998"/>
                  <a:gd name="T50" fmla="*/ 863 h 1067"/>
                  <a:gd name="T51" fmla="+- 0 181 34"/>
                  <a:gd name="T52" fmla="*/ T51 w 998"/>
                  <a:gd name="T53" fmla="*/ 935 h 1067"/>
                  <a:gd name="T54" fmla="+- 0 258 34"/>
                  <a:gd name="T55" fmla="*/ T54 w 998"/>
                  <a:gd name="T56" fmla="*/ 990 h 1067"/>
                  <a:gd name="T57" fmla="+- 0 317 34"/>
                  <a:gd name="T58" fmla="*/ T57 w 998"/>
                  <a:gd name="T59" fmla="*/ 943 h 1067"/>
                  <a:gd name="T60" fmla="+- 0 339 34"/>
                  <a:gd name="T61" fmla="*/ T60 w 998"/>
                  <a:gd name="T62" fmla="*/ 954 h 1067"/>
                  <a:gd name="T63" fmla="+- 0 373 34"/>
                  <a:gd name="T64" fmla="*/ T63 w 998"/>
                  <a:gd name="T65" fmla="*/ 968 h 1067"/>
                  <a:gd name="T66" fmla="+- 0 398 34"/>
                  <a:gd name="T67" fmla="*/ T66 w 998"/>
                  <a:gd name="T68" fmla="*/ 978 h 1067"/>
                  <a:gd name="T69" fmla="+- 0 497 34"/>
                  <a:gd name="T70" fmla="*/ T69 w 998"/>
                  <a:gd name="T71" fmla="*/ 1066 h 1067"/>
                  <a:gd name="T72" fmla="+- 0 528 34"/>
                  <a:gd name="T73" fmla="*/ T72 w 998"/>
                  <a:gd name="T74" fmla="*/ 1000 h 1067"/>
                  <a:gd name="T75" fmla="+- 0 541 34"/>
                  <a:gd name="T76" fmla="*/ T75 w 998"/>
                  <a:gd name="T77" fmla="*/ 984 h 1067"/>
                  <a:gd name="T78" fmla="+- 0 557 34"/>
                  <a:gd name="T79" fmla="*/ T78 w 998"/>
                  <a:gd name="T80" fmla="*/ 971 h 1067"/>
                  <a:gd name="T81" fmla="+- 0 577 34"/>
                  <a:gd name="T82" fmla="*/ T81 w 998"/>
                  <a:gd name="T83" fmla="*/ 962 h 1067"/>
                  <a:gd name="T84" fmla="+- 0 1031 34"/>
                  <a:gd name="T85" fmla="*/ T84 w 998"/>
                  <a:gd name="T86" fmla="*/ 341 h 1067"/>
                  <a:gd name="T87" fmla="+- 0 917 34"/>
                  <a:gd name="T88" fmla="*/ T87 w 998"/>
                  <a:gd name="T89" fmla="*/ 272 h 1067"/>
                  <a:gd name="T90" fmla="+- 0 900 34"/>
                  <a:gd name="T91" fmla="*/ T90 w 998"/>
                  <a:gd name="T92" fmla="*/ 252 h 1067"/>
                  <a:gd name="T93" fmla="+- 0 874 34"/>
                  <a:gd name="T94" fmla="*/ T93 w 998"/>
                  <a:gd name="T95" fmla="*/ 221 h 1067"/>
                  <a:gd name="T96" fmla="+- 0 857 34"/>
                  <a:gd name="T97" fmla="*/ T96 w 998"/>
                  <a:gd name="T98" fmla="*/ 200 h 1067"/>
                  <a:gd name="T99" fmla="+- 0 810 34"/>
                  <a:gd name="T100" fmla="*/ T99 w 998"/>
                  <a:gd name="T101" fmla="*/ 76 h 1067"/>
                  <a:gd name="T102" fmla="+- 0 751 34"/>
                  <a:gd name="T103" fmla="*/ T102 w 998"/>
                  <a:gd name="T104" fmla="*/ 123 h 1067"/>
                  <a:gd name="T105" fmla="+- 0 742 34"/>
                  <a:gd name="T106" fmla="*/ T105 w 998"/>
                  <a:gd name="T107" fmla="*/ 120 h 1067"/>
                  <a:gd name="T108" fmla="+- 0 709 34"/>
                  <a:gd name="T109" fmla="*/ T108 w 998"/>
                  <a:gd name="T110" fmla="*/ 105 h 1067"/>
                  <a:gd name="T111" fmla="+- 0 670 34"/>
                  <a:gd name="T112" fmla="*/ T111 w 998"/>
                  <a:gd name="T113" fmla="*/ 91 h 1067"/>
                  <a:gd name="T114" fmla="+- 0 661 34"/>
                  <a:gd name="T115" fmla="*/ T114 w 998"/>
                  <a:gd name="T116" fmla="*/ 15 h 1067"/>
                  <a:gd name="T117" fmla="+- 0 546 34"/>
                  <a:gd name="T118" fmla="*/ T117 w 998"/>
                  <a:gd name="T119" fmla="*/ 51 h 1067"/>
                  <a:gd name="T120" fmla="+- 0 531 34"/>
                  <a:gd name="T121" fmla="*/ T120 w 998"/>
                  <a:gd name="T122" fmla="*/ 74 h 1067"/>
                  <a:gd name="T123" fmla="+- 0 516 34"/>
                  <a:gd name="T124" fmla="*/ T123 w 998"/>
                  <a:gd name="T125" fmla="*/ 90 h 1067"/>
                  <a:gd name="T126" fmla="+- 0 499 34"/>
                  <a:gd name="T127" fmla="*/ T126 w 998"/>
                  <a:gd name="T128" fmla="*/ 100 h 1067"/>
                  <a:gd name="T129" fmla="+- 0 477 34"/>
                  <a:gd name="T130" fmla="*/ T129 w 998"/>
                  <a:gd name="T131" fmla="*/ 107 h 1067"/>
                  <a:gd name="T132" fmla="+- 0 481 34"/>
                  <a:gd name="T133" fmla="*/ T132 w 998"/>
                  <a:gd name="T134" fmla="*/ 121 h 1067"/>
                  <a:gd name="T135" fmla="+- 0 483 34"/>
                  <a:gd name="T136" fmla="*/ T135 w 998"/>
                  <a:gd name="T137" fmla="*/ 125 h 1067"/>
                  <a:gd name="T138" fmla="+- 0 531 34"/>
                  <a:gd name="T139" fmla="*/ T138 w 998"/>
                  <a:gd name="T140" fmla="*/ 122 h 1067"/>
                  <a:gd name="T141" fmla="+- 0 570 34"/>
                  <a:gd name="T142" fmla="*/ T141 w 998"/>
                  <a:gd name="T143" fmla="*/ 124 h 1067"/>
                  <a:gd name="T144" fmla="+- 0 613 34"/>
                  <a:gd name="T145" fmla="*/ T144 w 998"/>
                  <a:gd name="T146" fmla="*/ 131 h 1067"/>
                  <a:gd name="T147" fmla="+- 0 655 34"/>
                  <a:gd name="T148" fmla="*/ T147 w 998"/>
                  <a:gd name="T149" fmla="*/ 141 h 1067"/>
                  <a:gd name="T150" fmla="+- 0 707 34"/>
                  <a:gd name="T151" fmla="*/ T150 w 998"/>
                  <a:gd name="T152" fmla="*/ 162 h 1067"/>
                  <a:gd name="T153" fmla="+- 0 756 34"/>
                  <a:gd name="T154" fmla="*/ T153 w 998"/>
                  <a:gd name="T155" fmla="*/ 189 h 1067"/>
                  <a:gd name="T156" fmla="+- 0 825 34"/>
                  <a:gd name="T157" fmla="*/ T156 w 998"/>
                  <a:gd name="T158" fmla="*/ 245 h 1067"/>
                  <a:gd name="T159" fmla="+- 0 880 34"/>
                  <a:gd name="T160" fmla="*/ T159 w 998"/>
                  <a:gd name="T161" fmla="*/ 314 h 1067"/>
                  <a:gd name="T162" fmla="+- 0 908 34"/>
                  <a:gd name="T163" fmla="*/ T162 w 998"/>
                  <a:gd name="T164" fmla="*/ 367 h 1067"/>
                  <a:gd name="T165" fmla="+- 0 928 34"/>
                  <a:gd name="T166" fmla="*/ T165 w 998"/>
                  <a:gd name="T167" fmla="*/ 424 h 1067"/>
                  <a:gd name="T168" fmla="+- 0 1031 34"/>
                  <a:gd name="T169" fmla="*/ T168 w 998"/>
                  <a:gd name="T170" fmla="*/ 341 h 106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  <a:cxn ang="0">
                    <a:pos x="T163" y="T164"/>
                  </a:cxn>
                  <a:cxn ang="0">
                    <a:pos x="T166" y="T167"/>
                  </a:cxn>
                  <a:cxn ang="0">
                    <a:pos x="T169" y="T170"/>
                  </a:cxn>
                </a:cxnLst>
                <a:rect l="0" t="0" r="r" b="b"/>
                <a:pathLst>
                  <a:path w="998" h="1067">
                    <a:moveTo>
                      <a:pt x="554" y="959"/>
                    </a:moveTo>
                    <a:lnTo>
                      <a:pt x="551" y="950"/>
                    </a:lnTo>
                    <a:lnTo>
                      <a:pt x="550" y="945"/>
                    </a:lnTo>
                    <a:lnTo>
                      <a:pt x="549" y="941"/>
                    </a:lnTo>
                    <a:lnTo>
                      <a:pt x="548" y="941"/>
                    </a:lnTo>
                    <a:lnTo>
                      <a:pt x="520" y="943"/>
                    </a:lnTo>
                    <a:lnTo>
                      <a:pt x="500" y="944"/>
                    </a:lnTo>
                    <a:lnTo>
                      <a:pt x="481" y="943"/>
                    </a:lnTo>
                    <a:lnTo>
                      <a:pt x="461" y="942"/>
                    </a:lnTo>
                    <a:lnTo>
                      <a:pt x="440" y="939"/>
                    </a:lnTo>
                    <a:lnTo>
                      <a:pt x="418" y="936"/>
                    </a:lnTo>
                    <a:lnTo>
                      <a:pt x="397" y="931"/>
                    </a:lnTo>
                    <a:lnTo>
                      <a:pt x="376" y="925"/>
                    </a:lnTo>
                    <a:lnTo>
                      <a:pt x="350" y="916"/>
                    </a:lnTo>
                    <a:lnTo>
                      <a:pt x="324" y="905"/>
                    </a:lnTo>
                    <a:lnTo>
                      <a:pt x="299" y="892"/>
                    </a:lnTo>
                    <a:lnTo>
                      <a:pt x="275" y="877"/>
                    </a:lnTo>
                    <a:lnTo>
                      <a:pt x="239" y="851"/>
                    </a:lnTo>
                    <a:lnTo>
                      <a:pt x="206" y="821"/>
                    </a:lnTo>
                    <a:lnTo>
                      <a:pt x="177" y="788"/>
                    </a:lnTo>
                    <a:lnTo>
                      <a:pt x="151" y="752"/>
                    </a:lnTo>
                    <a:lnTo>
                      <a:pt x="136" y="726"/>
                    </a:lnTo>
                    <a:lnTo>
                      <a:pt x="123" y="699"/>
                    </a:lnTo>
                    <a:lnTo>
                      <a:pt x="112" y="671"/>
                    </a:lnTo>
                    <a:lnTo>
                      <a:pt x="103" y="642"/>
                    </a:lnTo>
                    <a:lnTo>
                      <a:pt x="26" y="704"/>
                    </a:lnTo>
                    <a:lnTo>
                      <a:pt x="0" y="725"/>
                    </a:lnTo>
                    <a:lnTo>
                      <a:pt x="41" y="810"/>
                    </a:lnTo>
                    <a:lnTo>
                      <a:pt x="115" y="794"/>
                    </a:lnTo>
                    <a:lnTo>
                      <a:pt x="117" y="795"/>
                    </a:lnTo>
                    <a:lnTo>
                      <a:pt x="131" y="815"/>
                    </a:lnTo>
                    <a:lnTo>
                      <a:pt x="144" y="830"/>
                    </a:lnTo>
                    <a:lnTo>
                      <a:pt x="157" y="846"/>
                    </a:lnTo>
                    <a:lnTo>
                      <a:pt x="174" y="863"/>
                    </a:lnTo>
                    <a:lnTo>
                      <a:pt x="175" y="866"/>
                    </a:lnTo>
                    <a:lnTo>
                      <a:pt x="147" y="935"/>
                    </a:lnTo>
                    <a:lnTo>
                      <a:pt x="222" y="990"/>
                    </a:lnTo>
                    <a:lnTo>
                      <a:pt x="224" y="990"/>
                    </a:lnTo>
                    <a:lnTo>
                      <a:pt x="280" y="943"/>
                    </a:lnTo>
                    <a:lnTo>
                      <a:pt x="283" y="943"/>
                    </a:lnTo>
                    <a:lnTo>
                      <a:pt x="289" y="946"/>
                    </a:lnTo>
                    <a:lnTo>
                      <a:pt x="305" y="954"/>
                    </a:lnTo>
                    <a:lnTo>
                      <a:pt x="322" y="961"/>
                    </a:lnTo>
                    <a:lnTo>
                      <a:pt x="339" y="968"/>
                    </a:lnTo>
                    <a:lnTo>
                      <a:pt x="362" y="975"/>
                    </a:lnTo>
                    <a:lnTo>
                      <a:pt x="364" y="978"/>
                    </a:lnTo>
                    <a:lnTo>
                      <a:pt x="370" y="1052"/>
                    </a:lnTo>
                    <a:lnTo>
                      <a:pt x="463" y="1066"/>
                    </a:lnTo>
                    <a:lnTo>
                      <a:pt x="485" y="1015"/>
                    </a:lnTo>
                    <a:lnTo>
                      <a:pt x="494" y="1000"/>
                    </a:lnTo>
                    <a:lnTo>
                      <a:pt x="500" y="992"/>
                    </a:lnTo>
                    <a:lnTo>
                      <a:pt x="507" y="984"/>
                    </a:lnTo>
                    <a:lnTo>
                      <a:pt x="515" y="977"/>
                    </a:lnTo>
                    <a:lnTo>
                      <a:pt x="523" y="971"/>
                    </a:lnTo>
                    <a:lnTo>
                      <a:pt x="533" y="967"/>
                    </a:lnTo>
                    <a:lnTo>
                      <a:pt x="543" y="962"/>
                    </a:lnTo>
                    <a:lnTo>
                      <a:pt x="554" y="959"/>
                    </a:lnTo>
                    <a:close/>
                    <a:moveTo>
                      <a:pt x="997" y="341"/>
                    </a:moveTo>
                    <a:lnTo>
                      <a:pt x="956" y="257"/>
                    </a:lnTo>
                    <a:lnTo>
                      <a:pt x="883" y="272"/>
                    </a:lnTo>
                    <a:lnTo>
                      <a:pt x="880" y="271"/>
                    </a:lnTo>
                    <a:lnTo>
                      <a:pt x="866" y="252"/>
                    </a:lnTo>
                    <a:lnTo>
                      <a:pt x="854" y="236"/>
                    </a:lnTo>
                    <a:lnTo>
                      <a:pt x="840" y="221"/>
                    </a:lnTo>
                    <a:lnTo>
                      <a:pt x="823" y="203"/>
                    </a:lnTo>
                    <a:lnTo>
                      <a:pt x="823" y="200"/>
                    </a:lnTo>
                    <a:lnTo>
                      <a:pt x="851" y="131"/>
                    </a:lnTo>
                    <a:lnTo>
                      <a:pt x="776" y="76"/>
                    </a:lnTo>
                    <a:lnTo>
                      <a:pt x="774" y="76"/>
                    </a:lnTo>
                    <a:lnTo>
                      <a:pt x="717" y="123"/>
                    </a:lnTo>
                    <a:lnTo>
                      <a:pt x="714" y="124"/>
                    </a:lnTo>
                    <a:lnTo>
                      <a:pt x="708" y="120"/>
                    </a:lnTo>
                    <a:lnTo>
                      <a:pt x="692" y="112"/>
                    </a:lnTo>
                    <a:lnTo>
                      <a:pt x="675" y="105"/>
                    </a:lnTo>
                    <a:lnTo>
                      <a:pt x="658" y="98"/>
                    </a:lnTo>
                    <a:lnTo>
                      <a:pt x="636" y="91"/>
                    </a:lnTo>
                    <a:lnTo>
                      <a:pt x="634" y="88"/>
                    </a:lnTo>
                    <a:lnTo>
                      <a:pt x="627" y="15"/>
                    </a:lnTo>
                    <a:lnTo>
                      <a:pt x="534" y="0"/>
                    </a:lnTo>
                    <a:lnTo>
                      <a:pt x="512" y="51"/>
                    </a:lnTo>
                    <a:lnTo>
                      <a:pt x="503" y="66"/>
                    </a:lnTo>
                    <a:lnTo>
                      <a:pt x="497" y="74"/>
                    </a:lnTo>
                    <a:lnTo>
                      <a:pt x="490" y="82"/>
                    </a:lnTo>
                    <a:lnTo>
                      <a:pt x="482" y="90"/>
                    </a:lnTo>
                    <a:lnTo>
                      <a:pt x="474" y="95"/>
                    </a:lnTo>
                    <a:lnTo>
                      <a:pt x="465" y="100"/>
                    </a:lnTo>
                    <a:lnTo>
                      <a:pt x="454" y="104"/>
                    </a:lnTo>
                    <a:lnTo>
                      <a:pt x="443" y="107"/>
                    </a:lnTo>
                    <a:lnTo>
                      <a:pt x="446" y="116"/>
                    </a:lnTo>
                    <a:lnTo>
                      <a:pt x="447" y="121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78" y="123"/>
                    </a:lnTo>
                    <a:lnTo>
                      <a:pt x="497" y="122"/>
                    </a:lnTo>
                    <a:lnTo>
                      <a:pt x="517" y="123"/>
                    </a:lnTo>
                    <a:lnTo>
                      <a:pt x="536" y="124"/>
                    </a:lnTo>
                    <a:lnTo>
                      <a:pt x="558" y="127"/>
                    </a:lnTo>
                    <a:lnTo>
                      <a:pt x="579" y="131"/>
                    </a:lnTo>
                    <a:lnTo>
                      <a:pt x="600" y="135"/>
                    </a:lnTo>
                    <a:lnTo>
                      <a:pt x="621" y="141"/>
                    </a:lnTo>
                    <a:lnTo>
                      <a:pt x="648" y="151"/>
                    </a:lnTo>
                    <a:lnTo>
                      <a:pt x="673" y="162"/>
                    </a:lnTo>
                    <a:lnTo>
                      <a:pt x="698" y="174"/>
                    </a:lnTo>
                    <a:lnTo>
                      <a:pt x="722" y="189"/>
                    </a:lnTo>
                    <a:lnTo>
                      <a:pt x="758" y="215"/>
                    </a:lnTo>
                    <a:lnTo>
                      <a:pt x="791" y="245"/>
                    </a:lnTo>
                    <a:lnTo>
                      <a:pt x="820" y="278"/>
                    </a:lnTo>
                    <a:lnTo>
                      <a:pt x="846" y="314"/>
                    </a:lnTo>
                    <a:lnTo>
                      <a:pt x="861" y="340"/>
                    </a:lnTo>
                    <a:lnTo>
                      <a:pt x="874" y="367"/>
                    </a:lnTo>
                    <a:lnTo>
                      <a:pt x="885" y="395"/>
                    </a:lnTo>
                    <a:lnTo>
                      <a:pt x="894" y="424"/>
                    </a:lnTo>
                    <a:lnTo>
                      <a:pt x="971" y="362"/>
                    </a:lnTo>
                    <a:lnTo>
                      <a:pt x="997" y="341"/>
                    </a:lnTo>
                    <a:close/>
                  </a:path>
                </a:pathLst>
              </a:custGeom>
              <a:solidFill>
                <a:srgbClr val="2A3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0" name="Group 18"/>
            <p:cNvGrpSpPr>
              <a:grpSpLocks/>
            </p:cNvGrpSpPr>
            <p:nvPr/>
          </p:nvGrpSpPr>
          <p:grpSpPr bwMode="auto">
            <a:xfrm>
              <a:off x="3509075" y="860805"/>
              <a:ext cx="542925" cy="669925"/>
              <a:chOff x="0" y="0"/>
              <a:chExt cx="855" cy="1056"/>
            </a:xfrm>
          </p:grpSpPr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-1" y="0"/>
                <a:ext cx="855" cy="1056"/>
              </a:xfrm>
              <a:custGeom>
                <a:avLst/>
                <a:gdLst>
                  <a:gd name="T0" fmla="*/ 854 w 855"/>
                  <a:gd name="T1" fmla="*/ 0 h 1056"/>
                  <a:gd name="T2" fmla="*/ 0 w 855"/>
                  <a:gd name="T3" fmla="*/ 0 h 1056"/>
                  <a:gd name="T4" fmla="*/ 0 w 855"/>
                  <a:gd name="T5" fmla="*/ 256 h 1056"/>
                  <a:gd name="T6" fmla="*/ 288 w 855"/>
                  <a:gd name="T7" fmla="*/ 256 h 1056"/>
                  <a:gd name="T8" fmla="*/ 288 w 855"/>
                  <a:gd name="T9" fmla="*/ 1056 h 1056"/>
                  <a:gd name="T10" fmla="*/ 567 w 855"/>
                  <a:gd name="T11" fmla="*/ 1056 h 1056"/>
                  <a:gd name="T12" fmla="*/ 567 w 855"/>
                  <a:gd name="T13" fmla="*/ 256 h 1056"/>
                  <a:gd name="T14" fmla="*/ 854 w 855"/>
                  <a:gd name="T15" fmla="*/ 256 h 1056"/>
                  <a:gd name="T16" fmla="*/ 854 w 855"/>
                  <a:gd name="T1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5" h="1056">
                    <a:moveTo>
                      <a:pt x="854" y="0"/>
                    </a:moveTo>
                    <a:lnTo>
                      <a:pt x="0" y="0"/>
                    </a:lnTo>
                    <a:lnTo>
                      <a:pt x="0" y="256"/>
                    </a:lnTo>
                    <a:lnTo>
                      <a:pt x="288" y="256"/>
                    </a:lnTo>
                    <a:lnTo>
                      <a:pt x="288" y="1056"/>
                    </a:lnTo>
                    <a:lnTo>
                      <a:pt x="567" y="1056"/>
                    </a:lnTo>
                    <a:lnTo>
                      <a:pt x="567" y="256"/>
                    </a:lnTo>
                    <a:lnTo>
                      <a:pt x="854" y="256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395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" name="Group 12"/>
            <p:cNvGrpSpPr>
              <a:grpSpLocks/>
            </p:cNvGrpSpPr>
            <p:nvPr/>
          </p:nvGrpSpPr>
          <p:grpSpPr bwMode="auto">
            <a:xfrm>
              <a:off x="1384080" y="1666082"/>
              <a:ext cx="1368988" cy="266203"/>
              <a:chOff x="3991" y="3271"/>
              <a:chExt cx="2206" cy="398"/>
            </a:xfrm>
          </p:grpSpPr>
          <p:pic>
            <p:nvPicPr>
              <p:cNvPr id="72" name="Picture 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1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" y="3276"/>
                <a:ext cx="790" cy="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3270"/>
                <a:ext cx="30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2" y="3276"/>
                <a:ext cx="329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" y="3276"/>
                <a:ext cx="304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02" y="1058555"/>
            <a:ext cx="2048762" cy="7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/>
              <a:t>2. Матрицы ответственности 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E0EE1144-99A9-48E3-AB81-E24C650F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559" y="191374"/>
            <a:ext cx="7596567" cy="4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/>
              <a:t>Иллюстрация взаимодействия работников и структурных подразделений</a:t>
            </a:r>
          </a:p>
        </p:txBody>
      </p:sp>
      <p:pic>
        <p:nvPicPr>
          <p:cNvPr id="34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19" y="37295"/>
            <a:ext cx="916321" cy="91632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5" name="Picture 2" descr="https://avatars.mds.yandex.net/i?id=89bd46303e5f655cf575a239f80d6cc0_l-5247581-images-thumbs&amp;n=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1" t="35572" r="40008" b="33815"/>
          <a:stretch/>
        </p:blipFill>
        <p:spPr bwMode="auto">
          <a:xfrm>
            <a:off x="224255" y="3812154"/>
            <a:ext cx="2063263" cy="20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avatars.mds.yandex.net/i?id=89bd46303e5f655cf575a239f80d6cc0_l-5247581-images-thumbs&amp;n=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1" t="69389" r="18568" b="-2"/>
          <a:stretch/>
        </p:blipFill>
        <p:spPr bwMode="auto">
          <a:xfrm>
            <a:off x="109177" y="2012012"/>
            <a:ext cx="2063263" cy="20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ject 18"/>
          <p:cNvSpPr/>
          <p:nvPr/>
        </p:nvSpPr>
        <p:spPr>
          <a:xfrm>
            <a:off x="0" y="5828524"/>
            <a:ext cx="1451728" cy="1029533"/>
          </a:xfrm>
          <a:custGeom>
            <a:avLst/>
            <a:gdLst/>
            <a:ahLst/>
            <a:cxnLst/>
            <a:rect l="l" t="t" r="r" b="b"/>
            <a:pathLst>
              <a:path w="2335530" h="1692275">
                <a:moveTo>
                  <a:pt x="0" y="1150299"/>
                </a:moveTo>
                <a:lnTo>
                  <a:pt x="0" y="551"/>
                </a:lnTo>
                <a:lnTo>
                  <a:pt x="2607" y="474"/>
                </a:lnTo>
                <a:lnTo>
                  <a:pt x="50697" y="0"/>
                </a:lnTo>
                <a:lnTo>
                  <a:pt x="98804" y="474"/>
                </a:lnTo>
                <a:lnTo>
                  <a:pt x="146669" y="1890"/>
                </a:lnTo>
                <a:lnTo>
                  <a:pt x="194294" y="4240"/>
                </a:lnTo>
                <a:lnTo>
                  <a:pt x="241669" y="7515"/>
                </a:lnTo>
                <a:lnTo>
                  <a:pt x="288785" y="11706"/>
                </a:lnTo>
                <a:lnTo>
                  <a:pt x="335635" y="16803"/>
                </a:lnTo>
                <a:lnTo>
                  <a:pt x="382208" y="22799"/>
                </a:lnTo>
                <a:lnTo>
                  <a:pt x="428497" y="29683"/>
                </a:lnTo>
                <a:lnTo>
                  <a:pt x="474491" y="37448"/>
                </a:lnTo>
                <a:lnTo>
                  <a:pt x="520183" y="46084"/>
                </a:lnTo>
                <a:lnTo>
                  <a:pt x="565563" y="55582"/>
                </a:lnTo>
                <a:lnTo>
                  <a:pt x="610622" y="65934"/>
                </a:lnTo>
                <a:lnTo>
                  <a:pt x="655352" y="77131"/>
                </a:lnTo>
                <a:lnTo>
                  <a:pt x="699744" y="89163"/>
                </a:lnTo>
                <a:lnTo>
                  <a:pt x="743788" y="102022"/>
                </a:lnTo>
                <a:lnTo>
                  <a:pt x="787475" y="115699"/>
                </a:lnTo>
                <a:lnTo>
                  <a:pt x="830798" y="130185"/>
                </a:lnTo>
                <a:lnTo>
                  <a:pt x="873746" y="145472"/>
                </a:lnTo>
                <a:lnTo>
                  <a:pt x="916312" y="161549"/>
                </a:lnTo>
                <a:lnTo>
                  <a:pt x="958485" y="178409"/>
                </a:lnTo>
                <a:lnTo>
                  <a:pt x="1000258" y="196042"/>
                </a:lnTo>
                <a:lnTo>
                  <a:pt x="1041621" y="214441"/>
                </a:lnTo>
                <a:lnTo>
                  <a:pt x="1082565" y="233594"/>
                </a:lnTo>
                <a:lnTo>
                  <a:pt x="1123082" y="253495"/>
                </a:lnTo>
                <a:lnTo>
                  <a:pt x="1163163" y="274133"/>
                </a:lnTo>
                <a:lnTo>
                  <a:pt x="1202798" y="295501"/>
                </a:lnTo>
                <a:lnTo>
                  <a:pt x="1241978" y="317588"/>
                </a:lnTo>
                <a:lnTo>
                  <a:pt x="1280696" y="340387"/>
                </a:lnTo>
                <a:lnTo>
                  <a:pt x="1318941" y="363889"/>
                </a:lnTo>
                <a:lnTo>
                  <a:pt x="1356706" y="388083"/>
                </a:lnTo>
                <a:lnTo>
                  <a:pt x="1393980" y="412963"/>
                </a:lnTo>
                <a:lnTo>
                  <a:pt x="1430756" y="438517"/>
                </a:lnTo>
                <a:lnTo>
                  <a:pt x="1467024" y="464739"/>
                </a:lnTo>
                <a:lnTo>
                  <a:pt x="1502775" y="491619"/>
                </a:lnTo>
                <a:lnTo>
                  <a:pt x="1538001" y="519148"/>
                </a:lnTo>
                <a:lnTo>
                  <a:pt x="1572692" y="547316"/>
                </a:lnTo>
                <a:lnTo>
                  <a:pt x="1606840" y="576116"/>
                </a:lnTo>
                <a:lnTo>
                  <a:pt x="1640436" y="605539"/>
                </a:lnTo>
                <a:lnTo>
                  <a:pt x="1673470" y="635574"/>
                </a:lnTo>
                <a:lnTo>
                  <a:pt x="1705935" y="666215"/>
                </a:lnTo>
                <a:lnTo>
                  <a:pt x="1737820" y="697451"/>
                </a:lnTo>
                <a:lnTo>
                  <a:pt x="1769117" y="729273"/>
                </a:lnTo>
                <a:lnTo>
                  <a:pt x="1799818" y="761674"/>
                </a:lnTo>
                <a:lnTo>
                  <a:pt x="1829913" y="794643"/>
                </a:lnTo>
                <a:lnTo>
                  <a:pt x="1859393" y="828173"/>
                </a:lnTo>
                <a:lnTo>
                  <a:pt x="1888250" y="862254"/>
                </a:lnTo>
                <a:lnTo>
                  <a:pt x="1916474" y="896877"/>
                </a:lnTo>
                <a:lnTo>
                  <a:pt x="1944057" y="932033"/>
                </a:lnTo>
                <a:lnTo>
                  <a:pt x="1970990" y="967714"/>
                </a:lnTo>
                <a:lnTo>
                  <a:pt x="1997263" y="1003911"/>
                </a:lnTo>
                <a:lnTo>
                  <a:pt x="2022868" y="1040615"/>
                </a:lnTo>
                <a:lnTo>
                  <a:pt x="2047796" y="1077816"/>
                </a:lnTo>
                <a:lnTo>
                  <a:pt x="2072039" y="1115506"/>
                </a:lnTo>
                <a:lnTo>
                  <a:pt x="2092848" y="1149237"/>
                </a:lnTo>
                <a:lnTo>
                  <a:pt x="50709" y="1149237"/>
                </a:lnTo>
                <a:lnTo>
                  <a:pt x="2244" y="1150169"/>
                </a:lnTo>
                <a:lnTo>
                  <a:pt x="0" y="1150299"/>
                </a:lnTo>
                <a:close/>
              </a:path>
              <a:path w="2335530" h="1692275">
                <a:moveTo>
                  <a:pt x="2335200" y="1692189"/>
                </a:moveTo>
                <a:lnTo>
                  <a:pt x="1074058" y="1692189"/>
                </a:lnTo>
                <a:lnTo>
                  <a:pt x="1067980" y="1683028"/>
                </a:lnTo>
                <a:lnTo>
                  <a:pt x="1041637" y="1646320"/>
                </a:lnTo>
                <a:lnTo>
                  <a:pt x="1013996" y="1610632"/>
                </a:lnTo>
                <a:lnTo>
                  <a:pt x="985094" y="1576000"/>
                </a:lnTo>
                <a:lnTo>
                  <a:pt x="954963" y="1542456"/>
                </a:lnTo>
                <a:lnTo>
                  <a:pt x="923638" y="1510035"/>
                </a:lnTo>
                <a:lnTo>
                  <a:pt x="891153" y="1478772"/>
                </a:lnTo>
                <a:lnTo>
                  <a:pt x="857543" y="1448700"/>
                </a:lnTo>
                <a:lnTo>
                  <a:pt x="822842" y="1419854"/>
                </a:lnTo>
                <a:lnTo>
                  <a:pt x="787084" y="1392268"/>
                </a:lnTo>
                <a:lnTo>
                  <a:pt x="750304" y="1365977"/>
                </a:lnTo>
                <a:lnTo>
                  <a:pt x="712535" y="1341014"/>
                </a:lnTo>
                <a:lnTo>
                  <a:pt x="673812" y="1317413"/>
                </a:lnTo>
                <a:lnTo>
                  <a:pt x="634169" y="1295209"/>
                </a:lnTo>
                <a:lnTo>
                  <a:pt x="593641" y="1274437"/>
                </a:lnTo>
                <a:lnTo>
                  <a:pt x="552262" y="1255129"/>
                </a:lnTo>
                <a:lnTo>
                  <a:pt x="510065" y="1237321"/>
                </a:lnTo>
                <a:lnTo>
                  <a:pt x="467086" y="1221047"/>
                </a:lnTo>
                <a:lnTo>
                  <a:pt x="423359" y="1206341"/>
                </a:lnTo>
                <a:lnTo>
                  <a:pt x="378917" y="1193236"/>
                </a:lnTo>
                <a:lnTo>
                  <a:pt x="333796" y="1181768"/>
                </a:lnTo>
                <a:lnTo>
                  <a:pt x="288029" y="1171970"/>
                </a:lnTo>
                <a:lnTo>
                  <a:pt x="241650" y="1163878"/>
                </a:lnTo>
                <a:lnTo>
                  <a:pt x="194695" y="1157524"/>
                </a:lnTo>
                <a:lnTo>
                  <a:pt x="147197" y="1152943"/>
                </a:lnTo>
                <a:lnTo>
                  <a:pt x="99190" y="1150169"/>
                </a:lnTo>
                <a:lnTo>
                  <a:pt x="50709" y="1149237"/>
                </a:lnTo>
                <a:lnTo>
                  <a:pt x="2092848" y="1149237"/>
                </a:lnTo>
                <a:lnTo>
                  <a:pt x="2118430" y="1192318"/>
                </a:lnTo>
                <a:lnTo>
                  <a:pt x="2140561" y="1231421"/>
                </a:lnTo>
                <a:lnTo>
                  <a:pt x="2161971" y="1270979"/>
                </a:lnTo>
                <a:lnTo>
                  <a:pt x="2182650" y="1310980"/>
                </a:lnTo>
                <a:lnTo>
                  <a:pt x="2202590" y="1351417"/>
                </a:lnTo>
                <a:lnTo>
                  <a:pt x="2221781" y="1392281"/>
                </a:lnTo>
                <a:lnTo>
                  <a:pt x="2240215" y="1433563"/>
                </a:lnTo>
                <a:lnTo>
                  <a:pt x="2257883" y="1475253"/>
                </a:lnTo>
                <a:lnTo>
                  <a:pt x="2274777" y="1517344"/>
                </a:lnTo>
                <a:lnTo>
                  <a:pt x="2290886" y="1559826"/>
                </a:lnTo>
                <a:lnTo>
                  <a:pt x="2306202" y="1602690"/>
                </a:lnTo>
                <a:lnTo>
                  <a:pt x="2320840" y="1646320"/>
                </a:lnTo>
                <a:lnTo>
                  <a:pt x="2334421" y="1689529"/>
                </a:lnTo>
                <a:lnTo>
                  <a:pt x="2335200" y="1692189"/>
                </a:lnTo>
                <a:close/>
              </a:path>
            </a:pathLst>
          </a:custGeom>
          <a:solidFill>
            <a:srgbClr val="F2722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CB9FF4A-319B-466A-BED0-C8E55EDD9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01591"/>
              </p:ext>
            </p:extLst>
          </p:nvPr>
        </p:nvGraphicFramePr>
        <p:xfrm>
          <a:off x="2124956" y="1058555"/>
          <a:ext cx="9817242" cy="5461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034">
                  <a:extLst>
                    <a:ext uri="{9D8B030D-6E8A-4147-A177-3AD203B41FA5}">
                      <a16:colId xmlns:a16="http://schemas.microsoft.com/office/drawing/2014/main" val="477564319"/>
                    </a:ext>
                  </a:extLst>
                </a:gridCol>
                <a:gridCol w="1036207">
                  <a:extLst>
                    <a:ext uri="{9D8B030D-6E8A-4147-A177-3AD203B41FA5}">
                      <a16:colId xmlns:a16="http://schemas.microsoft.com/office/drawing/2014/main" val="2487984077"/>
                    </a:ext>
                  </a:extLst>
                </a:gridCol>
                <a:gridCol w="982165">
                  <a:extLst>
                    <a:ext uri="{9D8B030D-6E8A-4147-A177-3AD203B41FA5}">
                      <a16:colId xmlns:a16="http://schemas.microsoft.com/office/drawing/2014/main" val="1696122783"/>
                    </a:ext>
                  </a:extLst>
                </a:gridCol>
                <a:gridCol w="1085845">
                  <a:extLst>
                    <a:ext uri="{9D8B030D-6E8A-4147-A177-3AD203B41FA5}">
                      <a16:colId xmlns:a16="http://schemas.microsoft.com/office/drawing/2014/main" val="4255566768"/>
                    </a:ext>
                  </a:extLst>
                </a:gridCol>
                <a:gridCol w="1258021">
                  <a:extLst>
                    <a:ext uri="{9D8B030D-6E8A-4147-A177-3AD203B41FA5}">
                      <a16:colId xmlns:a16="http://schemas.microsoft.com/office/drawing/2014/main" val="2995627007"/>
                    </a:ext>
                  </a:extLst>
                </a:gridCol>
                <a:gridCol w="914301">
                  <a:extLst>
                    <a:ext uri="{9D8B030D-6E8A-4147-A177-3AD203B41FA5}">
                      <a16:colId xmlns:a16="http://schemas.microsoft.com/office/drawing/2014/main" val="1999428281"/>
                    </a:ext>
                  </a:extLst>
                </a:gridCol>
                <a:gridCol w="976507">
                  <a:extLst>
                    <a:ext uri="{9D8B030D-6E8A-4147-A177-3AD203B41FA5}">
                      <a16:colId xmlns:a16="http://schemas.microsoft.com/office/drawing/2014/main" val="1981418015"/>
                    </a:ext>
                  </a:extLst>
                </a:gridCol>
                <a:gridCol w="1090874">
                  <a:extLst>
                    <a:ext uri="{9D8B030D-6E8A-4147-A177-3AD203B41FA5}">
                      <a16:colId xmlns:a16="http://schemas.microsoft.com/office/drawing/2014/main" val="949621597"/>
                    </a:ext>
                  </a:extLst>
                </a:gridCol>
                <a:gridCol w="1051288">
                  <a:extLst>
                    <a:ext uri="{9D8B030D-6E8A-4147-A177-3AD203B41FA5}">
                      <a16:colId xmlns:a16="http://schemas.microsoft.com/office/drawing/2014/main" val="2923508540"/>
                    </a:ext>
                  </a:extLst>
                </a:gridCol>
              </a:tblGrid>
              <a:tr h="1483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Наименование процесса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Проведение медицинских осмотров и освидетельствований работников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93304"/>
                  </a:ext>
                </a:extLst>
              </a:tr>
              <a:tr h="9591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Директор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Главный инженер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Специалист по охране труда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Начальник службы по правовому информационному обеспечению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Главный бухгалтер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Руководители структурных подразделений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Работники организации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Медицинская организация, проводящая медицинский осмотр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15316"/>
                  </a:ext>
                </a:extLst>
              </a:tr>
              <a:tr h="8216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Приказа «Об организации проведения медицинских осмотров работников»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Утверждает приказ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Согласование проекта приказа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Разработка проекта приказа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582121"/>
                  </a:ext>
                </a:extLst>
              </a:tr>
              <a:tr h="9591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Заключение договора об оказании услуг с медицинской организацией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Подписание договора и согласование выбора исполнителя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Согласование договора и выбор исполнителя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Формирование проекта договора и выбор исполнителя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Согласование договора и выбор исполнителя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Предоставление проекта договора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78250"/>
                  </a:ext>
                </a:extLst>
              </a:tr>
              <a:tr h="1165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Проведение медицинского осмотра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Контроль за прохождением работников медицинского осмотра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Контроль за прохождением работников медицинского осмотра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Прохождение медицинского осмотра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Проведение исследований и осмотры врачей-специалистов работников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28410"/>
                  </a:ext>
                </a:extLst>
              </a:tr>
              <a:tr h="9591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Заключение договора об оказании услуг с медицинской организацией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Подписание договора и согласование выбора исполнителя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Согласование договора и выбор исполнителя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Формирование проекта договора и выбор исполнителя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Согласование договора и выбор исполнителя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65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Предоставление проекта договора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9" marR="310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1163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BC00180-250B-4391-B332-B58E1C3B6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883" y="599345"/>
            <a:ext cx="458204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6.3.1. Матрица 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ответственности проведения процесса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15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668</Words>
  <Application>Microsoft Office PowerPoint</Application>
  <PresentationFormat>Широкоэкранный</PresentationFormat>
  <Paragraphs>163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Lucida Console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MSI</cp:lastModifiedBy>
  <cp:revision>45</cp:revision>
  <dcterms:created xsi:type="dcterms:W3CDTF">2024-03-29T06:39:26Z</dcterms:created>
  <dcterms:modified xsi:type="dcterms:W3CDTF">2024-04-15T14:50:21Z</dcterms:modified>
</cp:coreProperties>
</file>