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62EC-C432-4BBD-A63A-9C4F57263A8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41EF9-DE6A-4939-A8F8-865D49496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4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62EC-C432-4BBD-A63A-9C4F57263A8C}" type="datetimeFigureOut">
              <a:rPr lang="ru-RU" smtClean="0"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41EF9-DE6A-4939-A8F8-865D49496D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4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18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Никитина </a:t>
            </a:r>
            <a:br>
              <a:rPr lang="ru-RU" sz="18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8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Татьяна Александровна </a:t>
            </a:r>
            <a:r>
              <a:rPr lang="ru-RU" sz="220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20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начальник управления организации предоставления мер социальной поддержки и социальных выплат комитета социальной защиты населения Волгоградской области 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74133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7562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59772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20413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88003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9691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79659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84365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83441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730019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0896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08169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53160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78318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53384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29006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28029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98432"/>
      </p:ext>
    </p:extLst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08071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81524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85442"/>
      </p:ext>
    </p:extLst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30406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49404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2466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4392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73086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47907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365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35771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2106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Экран (16:9)</PresentationFormat>
  <Paragraphs>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Tahoma</vt:lpstr>
      <vt:lpstr>Тема Office</vt:lpstr>
      <vt:lpstr>Никитина  Татьяна Александровна  начальник управления организации предоставления мер социальной поддержки и социальных выплат комитета социальной защиты населения Волгоградской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Никитина  Татьяна Александровна  начальник управления организации предоставления мер социальной поддержки и социальных выплат комитета социальной защиты населения Волгоградской области </dc:title>
  <dc:creator>Котельникова  Елена Геннадьевна</dc:creator>
  <cp:lastModifiedBy>Пахомова Елена Игоревна</cp:lastModifiedBy>
  <cp:revision>1</cp:revision>
  <dcterms:created xsi:type="dcterms:W3CDTF">2024-04-15T12:15:06Z</dcterms:created>
  <dcterms:modified xsi:type="dcterms:W3CDTF">2024-04-15T12:32:16Z</dcterms:modified>
</cp:coreProperties>
</file>