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4"/>
    <p:sldMasterId id="2147483685" r:id="rId5"/>
    <p:sldMasterId id="2147483691" r:id="rId6"/>
    <p:sldMasterId id="2147483694" r:id="rId7"/>
    <p:sldMasterId id="2147483697" r:id="rId8"/>
    <p:sldMasterId id="2147483687" r:id="rId9"/>
    <p:sldMasterId id="2147483709" r:id="rId10"/>
  </p:sldMasterIdLst>
  <p:notesMasterIdLst>
    <p:notesMasterId r:id="rId18"/>
  </p:notesMasterIdLst>
  <p:handoutMasterIdLst>
    <p:handoutMasterId r:id="rId19"/>
  </p:handoutMasterIdLst>
  <p:sldIdLst>
    <p:sldId id="267" r:id="rId11"/>
    <p:sldId id="273" r:id="rId12"/>
    <p:sldId id="269" r:id="rId13"/>
    <p:sldId id="276" r:id="rId14"/>
    <p:sldId id="272" r:id="rId15"/>
    <p:sldId id="275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5420" userDrawn="1">
          <p15:clr>
            <a:srgbClr val="A4A3A4"/>
          </p15:clr>
        </p15:guide>
        <p15:guide id="4" pos="340" userDrawn="1">
          <p15:clr>
            <a:srgbClr val="A4A3A4"/>
          </p15:clr>
        </p15:guide>
        <p15:guide id="5" orient="horz" pos="3974" userDrawn="1">
          <p15:clr>
            <a:srgbClr val="A4A3A4"/>
          </p15:clr>
        </p15:guide>
        <p15:guide id="6" orient="horz" pos="341">
          <p15:clr>
            <a:srgbClr val="A4A3A4"/>
          </p15:clr>
        </p15:guide>
        <p15:guide id="7" orient="horz" pos="3979">
          <p15:clr>
            <a:srgbClr val="A4A3A4"/>
          </p15:clr>
        </p15:guide>
        <p15:guide id="8" orient="horz" pos="1248">
          <p15:clr>
            <a:srgbClr val="A4A3A4"/>
          </p15:clr>
        </p15:guide>
        <p15:guide id="9" orient="horz" pos="1839">
          <p15:clr>
            <a:srgbClr val="A4A3A4"/>
          </p15:clr>
        </p15:guide>
        <p15:guide id="10" orient="horz" pos="2745">
          <p15:clr>
            <a:srgbClr val="A4A3A4"/>
          </p15:clr>
        </p15:guide>
        <p15:guide id="11" orient="horz" pos="3542">
          <p15:clr>
            <a:srgbClr val="A4A3A4"/>
          </p15:clr>
        </p15:guide>
        <p15:guide id="12" orient="horz" pos="945">
          <p15:clr>
            <a:srgbClr val="A4A3A4"/>
          </p15:clr>
        </p15:guide>
        <p15:guide id="13" orient="horz" pos="866">
          <p15:clr>
            <a:srgbClr val="A4A3A4"/>
          </p15:clr>
        </p15:guide>
        <p15:guide id="14" orient="horz" pos="556">
          <p15:clr>
            <a:srgbClr val="A4A3A4"/>
          </p15:clr>
        </p15:guide>
        <p15:guide id="15" orient="horz" pos="285">
          <p15:clr>
            <a:srgbClr val="A4A3A4"/>
          </p15:clr>
        </p15:guide>
        <p15:guide id="16" pos="2959">
          <p15:clr>
            <a:srgbClr val="A4A3A4"/>
          </p15:clr>
        </p15:guide>
        <p15:guide id="17" pos="5421">
          <p15:clr>
            <a:srgbClr val="A4A3A4"/>
          </p15:clr>
        </p15:guide>
        <p15:guide id="18" pos="703">
          <p15:clr>
            <a:srgbClr val="A4A3A4"/>
          </p15:clr>
        </p15:guide>
        <p15:guide id="19" pos="864">
          <p15:clr>
            <a:srgbClr val="A4A3A4"/>
          </p15:clr>
        </p15:guide>
        <p15:guide id="20" pos="1227">
          <p15:clr>
            <a:srgbClr val="A4A3A4"/>
          </p15:clr>
        </p15:guide>
        <p15:guide id="21" pos="1388">
          <p15:clr>
            <a:srgbClr val="A4A3A4"/>
          </p15:clr>
        </p15:guide>
        <p15:guide id="22" pos="1750">
          <p15:clr>
            <a:srgbClr val="A4A3A4"/>
          </p15:clr>
        </p15:guide>
        <p15:guide id="23" pos="1911">
          <p15:clr>
            <a:srgbClr val="A4A3A4"/>
          </p15:clr>
        </p15:guide>
        <p15:guide id="24" pos="2275">
          <p15:clr>
            <a:srgbClr val="A4A3A4"/>
          </p15:clr>
        </p15:guide>
        <p15:guide id="25" pos="2435">
          <p15:clr>
            <a:srgbClr val="A4A3A4"/>
          </p15:clr>
        </p15:guide>
        <p15:guide id="26" pos="2799">
          <p15:clr>
            <a:srgbClr val="A4A3A4"/>
          </p15:clr>
        </p15:guide>
        <p15:guide id="27" pos="3322">
          <p15:clr>
            <a:srgbClr val="A4A3A4"/>
          </p15:clr>
        </p15:guide>
        <p15:guide id="28" pos="3483">
          <p15:clr>
            <a:srgbClr val="A4A3A4"/>
          </p15:clr>
        </p15:guide>
        <p15:guide id="29" pos="3847">
          <p15:clr>
            <a:srgbClr val="A4A3A4"/>
          </p15:clr>
        </p15:guide>
        <p15:guide id="30" pos="4008">
          <p15:clr>
            <a:srgbClr val="A4A3A4"/>
          </p15:clr>
        </p15:guide>
        <p15:guide id="31" pos="4371">
          <p15:clr>
            <a:srgbClr val="A4A3A4"/>
          </p15:clr>
        </p15:guide>
        <p15:guide id="32" pos="4530">
          <p15:clr>
            <a:srgbClr val="A4A3A4"/>
          </p15:clr>
        </p15:guide>
        <p15:guide id="33" pos="4895">
          <p15:clr>
            <a:srgbClr val="A4A3A4"/>
          </p15:clr>
        </p15:guide>
        <p15:guide id="34" pos="50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508D"/>
    <a:srgbClr val="2B6FAD"/>
    <a:srgbClr val="379958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2" autoAdjust="0"/>
    <p:restoredTop sz="94978" autoAdjust="0"/>
  </p:normalViewPr>
  <p:slideViewPr>
    <p:cSldViewPr snapToGrid="0">
      <p:cViewPr varScale="1">
        <p:scale>
          <a:sx n="94" d="100"/>
          <a:sy n="94" d="100"/>
        </p:scale>
        <p:origin x="1402" y="72"/>
      </p:cViewPr>
      <p:guideLst>
        <p:guide orient="horz" pos="2160"/>
        <p:guide pos="2880"/>
        <p:guide pos="5420"/>
        <p:guide pos="340"/>
        <p:guide orient="horz" pos="3974"/>
        <p:guide orient="horz" pos="341"/>
        <p:guide orient="horz" pos="3979"/>
        <p:guide orient="horz" pos="1248"/>
        <p:guide orient="horz" pos="1839"/>
        <p:guide orient="horz" pos="2745"/>
        <p:guide orient="horz" pos="3542"/>
        <p:guide orient="horz" pos="945"/>
        <p:guide orient="horz" pos="866"/>
        <p:guide orient="horz" pos="556"/>
        <p:guide orient="horz" pos="285"/>
        <p:guide pos="2959"/>
        <p:guide pos="5421"/>
        <p:guide pos="703"/>
        <p:guide pos="864"/>
        <p:guide pos="1227"/>
        <p:guide pos="1388"/>
        <p:guide pos="1750"/>
        <p:guide pos="1911"/>
        <p:guide pos="2275"/>
        <p:guide pos="2435"/>
        <p:guide pos="2799"/>
        <p:guide pos="3322"/>
        <p:guide pos="3483"/>
        <p:guide pos="3847"/>
        <p:guide pos="4008"/>
        <p:guide pos="4371"/>
        <p:guide pos="4530"/>
        <p:guide pos="4895"/>
        <p:guide pos="505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1080136" cy="108013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1837858590507877E-3"/>
                  <c:y val="4.8307451443403825E-3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/>
                      <a:t>18718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908-435F-B144-CBA2C1810F86}"/>
                </c:ext>
              </c:extLst>
            </c:dLbl>
            <c:dLbl>
              <c:idx val="3"/>
              <c:layout>
                <c:manualLayout>
                  <c:x val="-1.5948132153506423E-2"/>
                  <c:y val="-1.0688040503465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08-435F-B144-CBA2C1810F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(тыс. руб)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19718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08-435F-B144-CBA2C1810F8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/>
          </c:spPr>
          <c:invertIfNegative val="0"/>
          <c:dLbls>
            <c:dLbl>
              <c:idx val="0"/>
              <c:layout>
                <c:manualLayout>
                  <c:x val="4.1103833889473066E-4"/>
                  <c:y val="4.8307451443403825E-3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/>
                      <a:t>24616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908-435F-B144-CBA2C1810F86}"/>
                </c:ext>
              </c:extLst>
            </c:dLbl>
            <c:dLbl>
              <c:idx val="3"/>
              <c:layout>
                <c:manualLayout>
                  <c:x val="-6.3792528614026863E-3"/>
                  <c:y val="1.0688040503465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08-435F-B144-CBA2C1810F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(тыс. руб)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25616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08-435F-B144-CBA2C1810F8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(тыс. руб)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51384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08-435F-B144-CBA2C1810F8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ср. за 3 г.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373434254941744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908-435F-B144-CBA2C1810F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(тыс. руб)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32239.33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908-435F-B144-CBA2C1810F8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 (аутсорс)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4139126452390528E-3"/>
                  <c:y val="-4.4281318948211679E-17"/>
                </c:manualLayout>
              </c:layout>
              <c:tx>
                <c:rich>
                  <a:bodyPr/>
                  <a:lstStyle/>
                  <a:p>
                    <a:fld id="{A5445B54-74FA-4952-85C3-090B8CD7F33D}" type="VALUE">
                      <a:rPr lang="en-US" sz="11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908-435F-B144-CBA2C1810F86}"/>
                </c:ext>
              </c:extLst>
            </c:dLbl>
            <c:dLbl>
              <c:idx val="3"/>
              <c:layout>
                <c:manualLayout>
                  <c:x val="2.3922198230259751E-2"/>
                  <c:y val="-4.2078899619943381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908-435F-B144-CBA2C1810F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(тыс. руб)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32100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908-435F-B144-CBA2C1810F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253568"/>
        <c:axId val="65497920"/>
      </c:barChart>
      <c:catAx>
        <c:axId val="62253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65497920"/>
        <c:crosses val="autoZero"/>
        <c:auto val="1"/>
        <c:lblAlgn val="ctr"/>
        <c:lblOffset val="100"/>
        <c:noMultiLvlLbl val="0"/>
      </c:catAx>
      <c:valAx>
        <c:axId val="65497920"/>
        <c:scaling>
          <c:orientation val="minMax"/>
        </c:scaling>
        <c:delete val="0"/>
        <c:axPos val="l"/>
        <c:majorGridlines>
          <c:spPr>
            <a:ln cap="rnd">
              <a:solidFill>
                <a:schemeClr val="tx1">
                  <a:tint val="75000"/>
                  <a:alpha val="55000"/>
                </a:schemeClr>
              </a:solidFill>
              <a:headEnd w="sm" len="med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2253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8198162448679"/>
          <c:y val="0.22607141294212299"/>
          <c:w val="0.14661130446302828"/>
          <c:h val="0.7402414823891388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D725D-F742-4A6F-ACD8-C7BF259E5F9B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E9394-ECE8-40A0-AB5C-4D506C3D27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79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34887-B0A5-46AC-92FC-B244B671277D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73CE2-FAB5-4301-87B4-3C99F17B1C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47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49" y="5268831"/>
            <a:ext cx="4989513" cy="2846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1600" kern="1200" dirty="0">
                <a:solidFill>
                  <a:srgbClr val="333333"/>
                </a:solidFill>
                <a:latin typeface="Arial" pitchFamily="34" charset="0"/>
                <a:ea typeface="Rosatom Light" pitchFamily="34" charset="-52"/>
                <a:cs typeface="Arial" pitchFamily="34" charset="0"/>
              </a:defRPr>
            </a:lvl1pPr>
          </a:lstStyle>
          <a:p>
            <a:r>
              <a:rPr lang="ru-RU" dirty="0"/>
              <a:t>Наименование мероприятия/название площадки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39749" y="2919413"/>
            <a:ext cx="6399213" cy="1438275"/>
          </a:xfrm>
          <a:prstGeom prst="rect">
            <a:avLst/>
          </a:prstGeom>
        </p:spPr>
        <p:txBody>
          <a:bodyPr lIns="0" tIns="0" rIns="0" bIns="0"/>
          <a:lstStyle>
            <a:lvl1pPr>
              <a:defRPr lang="en-US" sz="4000" b="1" kern="1200" baseline="0" dirty="0">
                <a:solidFill>
                  <a:srgbClr val="333333"/>
                </a:solidFill>
                <a:latin typeface="Arial" pitchFamily="34" charset="0"/>
                <a:ea typeface="Rosatom Light" pitchFamily="34" charset="-52"/>
                <a:cs typeface="Arial" pitchFamily="34" charset="0"/>
              </a:defRPr>
            </a:lvl1pPr>
          </a:lstStyle>
          <a:p>
            <a:r>
              <a:rPr lang="ru-RU" dirty="0"/>
              <a:t>Тема презентации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5845148"/>
            <a:ext cx="4989513" cy="2521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1600" b="1" kern="1200" dirty="0">
                <a:solidFill>
                  <a:srgbClr val="333333"/>
                </a:solidFill>
                <a:latin typeface="Arial" pitchFamily="34" charset="0"/>
                <a:ea typeface="Rosatom Light" pitchFamily="34" charset="-52"/>
                <a:cs typeface="Arial" pitchFamily="34" charset="0"/>
              </a:defRPr>
            </a:lvl1pPr>
          </a:lstStyle>
          <a:p>
            <a:r>
              <a:rPr lang="ru-RU" dirty="0"/>
              <a:t>ФИО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49" y="6105197"/>
            <a:ext cx="4989513" cy="211467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lang="en-US" sz="1600" kern="1200" dirty="0">
                <a:solidFill>
                  <a:srgbClr val="333333"/>
                </a:solidFill>
                <a:latin typeface="Arial" pitchFamily="34" charset="0"/>
                <a:ea typeface="Rosatom Light" pitchFamily="34" charset="-52"/>
                <a:cs typeface="Arial" pitchFamily="34" charset="0"/>
              </a:defRPr>
            </a:lvl1pPr>
          </a:lstStyle>
          <a:p>
            <a:r>
              <a:rPr lang="ru-RU" dirty="0"/>
              <a:t>Должность</a:t>
            </a:r>
            <a:endParaRPr lang="en-US" dirty="0"/>
          </a:p>
        </p:txBody>
      </p:sp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260568" y="5157192"/>
            <a:ext cx="7430039" cy="507962"/>
          </a:xfrm>
          <a:prstGeom prst="rect">
            <a:avLst/>
          </a:prstGeom>
        </p:spPr>
        <p:txBody>
          <a:bodyPr vert="horz" lIns="265040" tIns="132522" rIns="265040" bIns="132522" rtlCol="0" anchor="ctr">
            <a:noAutofit/>
          </a:bodyPr>
          <a:lstStyle/>
          <a:p>
            <a:pPr lvl="0">
              <a:spcBef>
                <a:spcPct val="0"/>
              </a:spcBef>
            </a:pPr>
            <a:endParaRPr lang="ru-RU" sz="1600" dirty="0">
              <a:solidFill>
                <a:srgbClr val="333333"/>
              </a:solidFill>
              <a:latin typeface="Arial" pitchFamily="34" charset="0"/>
              <a:ea typeface="Rosatom Light" pitchFamily="34" charset="-5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288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539750" y="1981199"/>
            <a:ext cx="3903663" cy="23764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ru-RU" sz="1200" kern="120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1" name="Рисунок 2"/>
          <p:cNvSpPr>
            <a:spLocks noGrp="1"/>
          </p:cNvSpPr>
          <p:nvPr>
            <p:ph type="pic" idx="10"/>
          </p:nvPr>
        </p:nvSpPr>
        <p:spPr>
          <a:xfrm>
            <a:off x="4697413" y="1981199"/>
            <a:ext cx="3908425" cy="23764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7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49" y="6170204"/>
            <a:ext cx="4733925" cy="146459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7" name="Номер слайда 3"/>
          <p:cNvSpPr txBox="1">
            <a:spLocks/>
          </p:cNvSpPr>
          <p:nvPr userDrawn="1"/>
        </p:nvSpPr>
        <p:spPr>
          <a:xfrm>
            <a:off x="8026400" y="6170204"/>
            <a:ext cx="579438" cy="14645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D7563AF-3E27-4699-B4F1-10C22348B958}" type="slidenum">
              <a:rPr lang="ru-RU" sz="70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ru-RU" sz="700" dirty="0">
              <a:solidFill>
                <a:srgbClr val="3333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39750" y="541338"/>
            <a:ext cx="5567363" cy="459206"/>
          </a:xfrm>
          <a:prstGeom prst="rect">
            <a:avLst/>
          </a:prstGeom>
        </p:spPr>
        <p:txBody>
          <a:bodyPr lIns="0" tIns="0" rIns="0" bIns="0"/>
          <a:lstStyle>
            <a:lvl1pPr>
              <a:defRPr lang="ru-RU" sz="3200" b="1" kern="120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43389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39750" y="541338"/>
            <a:ext cx="5567363" cy="459206"/>
          </a:xfrm>
          <a:prstGeom prst="rect">
            <a:avLst/>
          </a:prstGeom>
        </p:spPr>
        <p:txBody>
          <a:bodyPr lIns="0" tIns="0" rIns="0" bIns="0"/>
          <a:lstStyle>
            <a:lvl1pPr>
              <a:defRPr lang="ru-RU" sz="3200" b="1" kern="120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49" y="6170204"/>
            <a:ext cx="4733925" cy="146459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8026400" y="6170204"/>
            <a:ext cx="579438" cy="14645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D7563AF-3E27-4699-B4F1-10C22348B958}" type="slidenum">
              <a:rPr lang="ru-RU" sz="70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ru-RU" sz="700" dirty="0">
              <a:solidFill>
                <a:srgbClr val="3333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39749" y="1981199"/>
            <a:ext cx="3903663" cy="1510863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lang="en-US" sz="1200" kern="1200" dirty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4697413" y="1981199"/>
            <a:ext cx="3906837" cy="1510863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539749" y="3602256"/>
            <a:ext cx="3903663" cy="1510863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lang="en-US" sz="1200" kern="1200" dirty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4697413" y="3602256"/>
            <a:ext cx="3906837" cy="1510863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61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39750" y="4690241"/>
            <a:ext cx="3903664" cy="93268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691614" y="4690241"/>
            <a:ext cx="3914224" cy="93268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  <p:sp>
        <p:nvSpPr>
          <p:cNvPr id="19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539750" y="1981201"/>
            <a:ext cx="3903663" cy="23764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20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692641" y="1981201"/>
            <a:ext cx="3913198" cy="23764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39750" y="541338"/>
            <a:ext cx="5567363" cy="459206"/>
          </a:xfrm>
          <a:prstGeom prst="rect">
            <a:avLst/>
          </a:prstGeom>
        </p:spPr>
        <p:txBody>
          <a:bodyPr lIns="0" tIns="0" rIns="0" bIns="0"/>
          <a:lstStyle>
            <a:lvl1pPr>
              <a:defRPr lang="ru-RU" sz="3200" b="1" kern="120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49" y="6170204"/>
            <a:ext cx="4733925" cy="146459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4" name="Номер слайда 3"/>
          <p:cNvSpPr txBox="1">
            <a:spLocks/>
          </p:cNvSpPr>
          <p:nvPr userDrawn="1"/>
        </p:nvSpPr>
        <p:spPr>
          <a:xfrm>
            <a:off x="8026400" y="6170204"/>
            <a:ext cx="579438" cy="14645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D7563AF-3E27-4699-B4F1-10C22348B958}" type="slidenum">
              <a:rPr lang="ru-RU" sz="70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ru-RU" sz="700" dirty="0">
              <a:solidFill>
                <a:srgbClr val="333333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1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8" hasCustomPrompt="1"/>
          </p:nvPr>
        </p:nvSpPr>
        <p:spPr>
          <a:xfrm>
            <a:off x="539749" y="1981200"/>
            <a:ext cx="3903663" cy="36392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/>
              <a:t>Контент</a:t>
            </a:r>
            <a:endParaRPr lang="en-US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39750" y="541338"/>
            <a:ext cx="5567363" cy="459206"/>
          </a:xfrm>
          <a:prstGeom prst="rect">
            <a:avLst/>
          </a:prstGeom>
        </p:spPr>
        <p:txBody>
          <a:bodyPr lIns="0" tIns="0" rIns="0" bIns="0"/>
          <a:lstStyle>
            <a:lvl1pPr>
              <a:defRPr lang="ru-RU" sz="3200" b="1" kern="120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49" y="6170204"/>
            <a:ext cx="4733925" cy="146459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4" name="Номер слайда 3"/>
          <p:cNvSpPr txBox="1">
            <a:spLocks/>
          </p:cNvSpPr>
          <p:nvPr userDrawn="1"/>
        </p:nvSpPr>
        <p:spPr>
          <a:xfrm>
            <a:off x="8026400" y="6170204"/>
            <a:ext cx="579438" cy="14645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D7563AF-3E27-4699-B4F1-10C22348B958}" type="slidenum">
              <a:rPr lang="ru-RU" sz="70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ru-RU" sz="700" dirty="0">
              <a:solidFill>
                <a:srgbClr val="3333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9" hasCustomPrompt="1"/>
          </p:nvPr>
        </p:nvSpPr>
        <p:spPr>
          <a:xfrm>
            <a:off x="4697413" y="1981200"/>
            <a:ext cx="3908425" cy="36392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/>
              <a:t>Контент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1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697413" y="1981199"/>
            <a:ext cx="3908425" cy="36417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lang="en-US" sz="7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981199"/>
            <a:ext cx="3903662" cy="364172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39750" y="541338"/>
            <a:ext cx="5567363" cy="459206"/>
          </a:xfrm>
          <a:prstGeom prst="rect">
            <a:avLst/>
          </a:prstGeom>
        </p:spPr>
        <p:txBody>
          <a:bodyPr lIns="0" tIns="0" rIns="0" bIns="0"/>
          <a:lstStyle>
            <a:lvl1pPr>
              <a:defRPr lang="ru-RU" sz="3200" b="1" kern="120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49" y="6170204"/>
            <a:ext cx="4733925" cy="146459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2" name="Номер слайда 3"/>
          <p:cNvSpPr txBox="1">
            <a:spLocks/>
          </p:cNvSpPr>
          <p:nvPr userDrawn="1"/>
        </p:nvSpPr>
        <p:spPr>
          <a:xfrm>
            <a:off x="8026400" y="6170204"/>
            <a:ext cx="579438" cy="14645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D7563AF-3E27-4699-B4F1-10C22348B958}" type="slidenum">
              <a:rPr lang="ru-RU" sz="70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ru-RU" sz="700" dirty="0">
              <a:solidFill>
                <a:srgbClr val="333333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8211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1981200"/>
            <a:ext cx="4733926" cy="19995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lang="en-US" sz="4600" b="1" kern="1200" dirty="0">
                <a:solidFill>
                  <a:srgbClr val="333333"/>
                </a:solidFill>
                <a:latin typeface="Arial" pitchFamily="34" charset="0"/>
                <a:ea typeface="Rosatom Light" pitchFamily="34" charset="-52"/>
                <a:cs typeface="Arial" pitchFamily="34" charset="0"/>
              </a:defRPr>
            </a:lvl1pPr>
          </a:lstStyle>
          <a:p>
            <a:pPr lvl="0"/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6088743"/>
            <a:ext cx="4733925" cy="22792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Дата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4820307"/>
            <a:ext cx="4733925" cy="126412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Основная информация</a:t>
            </a:r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357688"/>
            <a:ext cx="4733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4585608"/>
            <a:ext cx="4733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</p:spTree>
    <p:extLst>
      <p:ext uri="{BB962C8B-B14F-4D97-AF65-F5344CB8AC3E}">
        <p14:creationId xmlns:p14="http://schemas.microsoft.com/office/powerpoint/2010/main" val="236824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83" y="549200"/>
            <a:ext cx="2883719" cy="81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0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51784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50618" y="457433"/>
            <a:ext cx="1493047" cy="4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11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50618" y="457433"/>
            <a:ext cx="1493047" cy="4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7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50618" y="457433"/>
            <a:ext cx="1493047" cy="4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83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50618" y="457433"/>
            <a:ext cx="1493047" cy="4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1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7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11" Type="http://schemas.openxmlformats.org/officeDocument/2006/relationships/image" Target="../media/image11.png"/><Relationship Id="rId5" Type="http://schemas.openxmlformats.org/officeDocument/2006/relationships/image" Target="../media/image7.png"/><Relationship Id="rId10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>
          <a:xfrm>
            <a:off x="539749" y="5268831"/>
            <a:ext cx="4189005" cy="284683"/>
          </a:xfrm>
        </p:spPr>
        <p:txBody>
          <a:bodyPr/>
          <a:lstStyle/>
          <a:p>
            <a:r>
              <a:rPr lang="ru-RU" dirty="0"/>
              <a:t>Филиал АО «АЭМ-технологии» «Атоммаш» в г. Волгодонск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1203" y="1868280"/>
            <a:ext cx="6741268" cy="2806270"/>
          </a:xfrm>
        </p:spPr>
        <p:txBody>
          <a:bodyPr/>
          <a:lstStyle/>
          <a:p>
            <a:br>
              <a:rPr lang="ru-RU" sz="3600" dirty="0"/>
            </a:br>
            <a:r>
              <a:rPr lang="ru-RU" sz="3600" dirty="0"/>
              <a:t>Внедрение проекта «Аутсорсинг обеспечения СИЗ».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Харитонов Александр Анатольевич	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/>
              <a:t>Начальник управления ОТ,ПБ и ОС</a:t>
            </a:r>
          </a:p>
        </p:txBody>
      </p:sp>
    </p:spTree>
    <p:extLst>
      <p:ext uri="{BB962C8B-B14F-4D97-AF65-F5344CB8AC3E}">
        <p14:creationId xmlns:p14="http://schemas.microsoft.com/office/powerpoint/2010/main" val="1104181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4" name="Group 59"/>
          <p:cNvGrpSpPr/>
          <p:nvPr/>
        </p:nvGrpSpPr>
        <p:grpSpPr>
          <a:xfrm>
            <a:off x="4691966" y="4731394"/>
            <a:ext cx="6172200" cy="2202332"/>
            <a:chOff x="1966366" y="4017085"/>
            <a:chExt cx="8249067" cy="2371177"/>
          </a:xfrm>
          <a:solidFill>
            <a:schemeClr val="bg1">
              <a:lumMod val="85000"/>
            </a:schemeClr>
          </a:solidFill>
        </p:grpSpPr>
        <p:grpSp>
          <p:nvGrpSpPr>
            <p:cNvPr id="335" name="Group 22"/>
            <p:cNvGrpSpPr/>
            <p:nvPr/>
          </p:nvGrpSpPr>
          <p:grpSpPr>
            <a:xfrm>
              <a:off x="4555748" y="5032511"/>
              <a:ext cx="1175091" cy="1355751"/>
              <a:chOff x="2749268" y="4681795"/>
              <a:chExt cx="1008916" cy="1164028"/>
            </a:xfrm>
            <a:grpFill/>
          </p:grpSpPr>
          <p:sp>
            <p:nvSpPr>
              <p:cNvPr id="360" name="Oval 23"/>
              <p:cNvSpPr/>
              <p:nvPr/>
            </p:nvSpPr>
            <p:spPr>
              <a:xfrm>
                <a:off x="3070846" y="4681795"/>
                <a:ext cx="365760" cy="3657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Freeform 24"/>
              <p:cNvSpPr/>
              <p:nvPr/>
            </p:nvSpPr>
            <p:spPr>
              <a:xfrm>
                <a:off x="2749268" y="4864675"/>
                <a:ext cx="1008916" cy="981148"/>
              </a:xfrm>
              <a:custGeom>
                <a:avLst/>
                <a:gdLst>
                  <a:gd name="connsiteX0" fmla="*/ 250825 w 1003418"/>
                  <a:gd name="connsiteY0" fmla="*/ 965200 h 993499"/>
                  <a:gd name="connsiteX1" fmla="*/ 254000 w 1003418"/>
                  <a:gd name="connsiteY1" fmla="*/ 542925 h 993499"/>
                  <a:gd name="connsiteX2" fmla="*/ 257175 w 1003418"/>
                  <a:gd name="connsiteY2" fmla="*/ 523875 h 993499"/>
                  <a:gd name="connsiteX3" fmla="*/ 260350 w 1003418"/>
                  <a:gd name="connsiteY3" fmla="*/ 498475 h 993499"/>
                  <a:gd name="connsiteX4" fmla="*/ 263525 w 1003418"/>
                  <a:gd name="connsiteY4" fmla="*/ 482600 h 993499"/>
                  <a:gd name="connsiteX5" fmla="*/ 269875 w 1003418"/>
                  <a:gd name="connsiteY5" fmla="*/ 444500 h 993499"/>
                  <a:gd name="connsiteX6" fmla="*/ 266700 w 1003418"/>
                  <a:gd name="connsiteY6" fmla="*/ 422275 h 993499"/>
                  <a:gd name="connsiteX7" fmla="*/ 234950 w 1003418"/>
                  <a:gd name="connsiteY7" fmla="*/ 384175 h 993499"/>
                  <a:gd name="connsiteX8" fmla="*/ 225425 w 1003418"/>
                  <a:gd name="connsiteY8" fmla="*/ 374650 h 993499"/>
                  <a:gd name="connsiteX9" fmla="*/ 206375 w 1003418"/>
                  <a:gd name="connsiteY9" fmla="*/ 358775 h 993499"/>
                  <a:gd name="connsiteX10" fmla="*/ 177800 w 1003418"/>
                  <a:gd name="connsiteY10" fmla="*/ 346075 h 993499"/>
                  <a:gd name="connsiteX11" fmla="*/ 158750 w 1003418"/>
                  <a:gd name="connsiteY11" fmla="*/ 327025 h 993499"/>
                  <a:gd name="connsiteX12" fmla="*/ 149225 w 1003418"/>
                  <a:gd name="connsiteY12" fmla="*/ 317500 h 993499"/>
                  <a:gd name="connsiteX13" fmla="*/ 133350 w 1003418"/>
                  <a:gd name="connsiteY13" fmla="*/ 301625 h 993499"/>
                  <a:gd name="connsiteX14" fmla="*/ 117475 w 1003418"/>
                  <a:gd name="connsiteY14" fmla="*/ 285750 h 993499"/>
                  <a:gd name="connsiteX15" fmla="*/ 111125 w 1003418"/>
                  <a:gd name="connsiteY15" fmla="*/ 276225 h 993499"/>
                  <a:gd name="connsiteX16" fmla="*/ 101600 w 1003418"/>
                  <a:gd name="connsiteY16" fmla="*/ 269875 h 993499"/>
                  <a:gd name="connsiteX17" fmla="*/ 76200 w 1003418"/>
                  <a:gd name="connsiteY17" fmla="*/ 241300 h 993499"/>
                  <a:gd name="connsiteX18" fmla="*/ 66675 w 1003418"/>
                  <a:gd name="connsiteY18" fmla="*/ 231775 h 993499"/>
                  <a:gd name="connsiteX19" fmla="*/ 57150 w 1003418"/>
                  <a:gd name="connsiteY19" fmla="*/ 212725 h 993499"/>
                  <a:gd name="connsiteX20" fmla="*/ 50800 w 1003418"/>
                  <a:gd name="connsiteY20" fmla="*/ 203200 h 993499"/>
                  <a:gd name="connsiteX21" fmla="*/ 47625 w 1003418"/>
                  <a:gd name="connsiteY21" fmla="*/ 193675 h 993499"/>
                  <a:gd name="connsiteX22" fmla="*/ 41275 w 1003418"/>
                  <a:gd name="connsiteY22" fmla="*/ 184150 h 993499"/>
                  <a:gd name="connsiteX23" fmla="*/ 28575 w 1003418"/>
                  <a:gd name="connsiteY23" fmla="*/ 155575 h 993499"/>
                  <a:gd name="connsiteX24" fmla="*/ 22225 w 1003418"/>
                  <a:gd name="connsiteY24" fmla="*/ 130175 h 993499"/>
                  <a:gd name="connsiteX25" fmla="*/ 19050 w 1003418"/>
                  <a:gd name="connsiteY25" fmla="*/ 117475 h 993499"/>
                  <a:gd name="connsiteX26" fmla="*/ 12700 w 1003418"/>
                  <a:gd name="connsiteY26" fmla="*/ 98425 h 993499"/>
                  <a:gd name="connsiteX27" fmla="*/ 6350 w 1003418"/>
                  <a:gd name="connsiteY27" fmla="*/ 79375 h 993499"/>
                  <a:gd name="connsiteX28" fmla="*/ 3175 w 1003418"/>
                  <a:gd name="connsiteY28" fmla="*/ 69850 h 993499"/>
                  <a:gd name="connsiteX29" fmla="*/ 0 w 1003418"/>
                  <a:gd name="connsiteY29" fmla="*/ 53975 h 993499"/>
                  <a:gd name="connsiteX30" fmla="*/ 3175 w 1003418"/>
                  <a:gd name="connsiteY30" fmla="*/ 12700 h 993499"/>
                  <a:gd name="connsiteX31" fmla="*/ 12700 w 1003418"/>
                  <a:gd name="connsiteY31" fmla="*/ 9525 h 993499"/>
                  <a:gd name="connsiteX32" fmla="*/ 25400 w 1003418"/>
                  <a:gd name="connsiteY32" fmla="*/ 6350 h 993499"/>
                  <a:gd name="connsiteX33" fmla="*/ 44450 w 1003418"/>
                  <a:gd name="connsiteY33" fmla="*/ 0 h 993499"/>
                  <a:gd name="connsiteX34" fmla="*/ 114300 w 1003418"/>
                  <a:gd name="connsiteY34" fmla="*/ 3175 h 993499"/>
                  <a:gd name="connsiteX35" fmla="*/ 123825 w 1003418"/>
                  <a:gd name="connsiteY35" fmla="*/ 9525 h 993499"/>
                  <a:gd name="connsiteX36" fmla="*/ 155575 w 1003418"/>
                  <a:gd name="connsiteY36" fmla="*/ 28575 h 993499"/>
                  <a:gd name="connsiteX37" fmla="*/ 165100 w 1003418"/>
                  <a:gd name="connsiteY37" fmla="*/ 34925 h 993499"/>
                  <a:gd name="connsiteX38" fmla="*/ 184150 w 1003418"/>
                  <a:gd name="connsiteY38" fmla="*/ 50800 h 993499"/>
                  <a:gd name="connsiteX39" fmla="*/ 187325 w 1003418"/>
                  <a:gd name="connsiteY39" fmla="*/ 60325 h 993499"/>
                  <a:gd name="connsiteX40" fmla="*/ 206375 w 1003418"/>
                  <a:gd name="connsiteY40" fmla="*/ 88900 h 993499"/>
                  <a:gd name="connsiteX41" fmla="*/ 212725 w 1003418"/>
                  <a:gd name="connsiteY41" fmla="*/ 98425 h 993499"/>
                  <a:gd name="connsiteX42" fmla="*/ 222250 w 1003418"/>
                  <a:gd name="connsiteY42" fmla="*/ 117475 h 993499"/>
                  <a:gd name="connsiteX43" fmla="*/ 228600 w 1003418"/>
                  <a:gd name="connsiteY43" fmla="*/ 139700 h 993499"/>
                  <a:gd name="connsiteX44" fmla="*/ 234950 w 1003418"/>
                  <a:gd name="connsiteY44" fmla="*/ 149225 h 993499"/>
                  <a:gd name="connsiteX45" fmla="*/ 241300 w 1003418"/>
                  <a:gd name="connsiteY45" fmla="*/ 161925 h 993499"/>
                  <a:gd name="connsiteX46" fmla="*/ 257175 w 1003418"/>
                  <a:gd name="connsiteY46" fmla="*/ 184150 h 993499"/>
                  <a:gd name="connsiteX47" fmla="*/ 269875 w 1003418"/>
                  <a:gd name="connsiteY47" fmla="*/ 203200 h 993499"/>
                  <a:gd name="connsiteX48" fmla="*/ 279400 w 1003418"/>
                  <a:gd name="connsiteY48" fmla="*/ 212725 h 993499"/>
                  <a:gd name="connsiteX49" fmla="*/ 295275 w 1003418"/>
                  <a:gd name="connsiteY49" fmla="*/ 231775 h 993499"/>
                  <a:gd name="connsiteX50" fmla="*/ 314325 w 1003418"/>
                  <a:gd name="connsiteY50" fmla="*/ 244475 h 993499"/>
                  <a:gd name="connsiteX51" fmla="*/ 323850 w 1003418"/>
                  <a:gd name="connsiteY51" fmla="*/ 254000 h 993499"/>
                  <a:gd name="connsiteX52" fmla="*/ 342900 w 1003418"/>
                  <a:gd name="connsiteY52" fmla="*/ 260350 h 993499"/>
                  <a:gd name="connsiteX53" fmla="*/ 352425 w 1003418"/>
                  <a:gd name="connsiteY53" fmla="*/ 263525 h 993499"/>
                  <a:gd name="connsiteX54" fmla="*/ 361950 w 1003418"/>
                  <a:gd name="connsiteY54" fmla="*/ 266700 h 993499"/>
                  <a:gd name="connsiteX55" fmla="*/ 384175 w 1003418"/>
                  <a:gd name="connsiteY55" fmla="*/ 269875 h 993499"/>
                  <a:gd name="connsiteX56" fmla="*/ 393700 w 1003418"/>
                  <a:gd name="connsiteY56" fmla="*/ 273050 h 993499"/>
                  <a:gd name="connsiteX57" fmla="*/ 434975 w 1003418"/>
                  <a:gd name="connsiteY57" fmla="*/ 279400 h 993499"/>
                  <a:gd name="connsiteX58" fmla="*/ 479425 w 1003418"/>
                  <a:gd name="connsiteY58" fmla="*/ 285750 h 993499"/>
                  <a:gd name="connsiteX59" fmla="*/ 581025 w 1003418"/>
                  <a:gd name="connsiteY59" fmla="*/ 282575 h 993499"/>
                  <a:gd name="connsiteX60" fmla="*/ 606425 w 1003418"/>
                  <a:gd name="connsiteY60" fmla="*/ 273050 h 993499"/>
                  <a:gd name="connsiteX61" fmla="*/ 625475 w 1003418"/>
                  <a:gd name="connsiteY61" fmla="*/ 266700 h 993499"/>
                  <a:gd name="connsiteX62" fmla="*/ 638175 w 1003418"/>
                  <a:gd name="connsiteY62" fmla="*/ 257175 h 993499"/>
                  <a:gd name="connsiteX63" fmla="*/ 663575 w 1003418"/>
                  <a:gd name="connsiteY63" fmla="*/ 244475 h 993499"/>
                  <a:gd name="connsiteX64" fmla="*/ 685800 w 1003418"/>
                  <a:gd name="connsiteY64" fmla="*/ 222250 h 993499"/>
                  <a:gd name="connsiteX65" fmla="*/ 695325 w 1003418"/>
                  <a:gd name="connsiteY65" fmla="*/ 212725 h 993499"/>
                  <a:gd name="connsiteX66" fmla="*/ 704850 w 1003418"/>
                  <a:gd name="connsiteY66" fmla="*/ 209550 h 993499"/>
                  <a:gd name="connsiteX67" fmla="*/ 717550 w 1003418"/>
                  <a:gd name="connsiteY67" fmla="*/ 200025 h 993499"/>
                  <a:gd name="connsiteX68" fmla="*/ 733425 w 1003418"/>
                  <a:gd name="connsiteY68" fmla="*/ 177800 h 993499"/>
                  <a:gd name="connsiteX69" fmla="*/ 742950 w 1003418"/>
                  <a:gd name="connsiteY69" fmla="*/ 168275 h 993499"/>
                  <a:gd name="connsiteX70" fmla="*/ 749300 w 1003418"/>
                  <a:gd name="connsiteY70" fmla="*/ 155575 h 993499"/>
                  <a:gd name="connsiteX71" fmla="*/ 765175 w 1003418"/>
                  <a:gd name="connsiteY71" fmla="*/ 136525 h 993499"/>
                  <a:gd name="connsiteX72" fmla="*/ 777875 w 1003418"/>
                  <a:gd name="connsiteY72" fmla="*/ 114300 h 993499"/>
                  <a:gd name="connsiteX73" fmla="*/ 787400 w 1003418"/>
                  <a:gd name="connsiteY73" fmla="*/ 104775 h 993499"/>
                  <a:gd name="connsiteX74" fmla="*/ 800100 w 1003418"/>
                  <a:gd name="connsiteY74" fmla="*/ 82550 h 993499"/>
                  <a:gd name="connsiteX75" fmla="*/ 819150 w 1003418"/>
                  <a:gd name="connsiteY75" fmla="*/ 69850 h 993499"/>
                  <a:gd name="connsiteX76" fmla="*/ 825500 w 1003418"/>
                  <a:gd name="connsiteY76" fmla="*/ 60325 h 993499"/>
                  <a:gd name="connsiteX77" fmla="*/ 835025 w 1003418"/>
                  <a:gd name="connsiteY77" fmla="*/ 57150 h 993499"/>
                  <a:gd name="connsiteX78" fmla="*/ 863600 w 1003418"/>
                  <a:gd name="connsiteY78" fmla="*/ 44450 h 993499"/>
                  <a:gd name="connsiteX79" fmla="*/ 892175 w 1003418"/>
                  <a:gd name="connsiteY79" fmla="*/ 34925 h 993499"/>
                  <a:gd name="connsiteX80" fmla="*/ 901700 w 1003418"/>
                  <a:gd name="connsiteY80" fmla="*/ 31750 h 993499"/>
                  <a:gd name="connsiteX81" fmla="*/ 911225 w 1003418"/>
                  <a:gd name="connsiteY81" fmla="*/ 28575 h 993499"/>
                  <a:gd name="connsiteX82" fmla="*/ 965200 w 1003418"/>
                  <a:gd name="connsiteY82" fmla="*/ 25400 h 993499"/>
                  <a:gd name="connsiteX83" fmla="*/ 996950 w 1003418"/>
                  <a:gd name="connsiteY83" fmla="*/ 28575 h 993499"/>
                  <a:gd name="connsiteX84" fmla="*/ 1003300 w 1003418"/>
                  <a:gd name="connsiteY84" fmla="*/ 38100 h 993499"/>
                  <a:gd name="connsiteX85" fmla="*/ 996950 w 1003418"/>
                  <a:gd name="connsiteY85" fmla="*/ 88900 h 993499"/>
                  <a:gd name="connsiteX86" fmla="*/ 990600 w 1003418"/>
                  <a:gd name="connsiteY86" fmla="*/ 98425 h 993499"/>
                  <a:gd name="connsiteX87" fmla="*/ 984250 w 1003418"/>
                  <a:gd name="connsiteY87" fmla="*/ 111125 h 993499"/>
                  <a:gd name="connsiteX88" fmla="*/ 952500 w 1003418"/>
                  <a:gd name="connsiteY88" fmla="*/ 139700 h 993499"/>
                  <a:gd name="connsiteX89" fmla="*/ 942975 w 1003418"/>
                  <a:gd name="connsiteY89" fmla="*/ 149225 h 993499"/>
                  <a:gd name="connsiteX90" fmla="*/ 923925 w 1003418"/>
                  <a:gd name="connsiteY90" fmla="*/ 161925 h 993499"/>
                  <a:gd name="connsiteX91" fmla="*/ 898525 w 1003418"/>
                  <a:gd name="connsiteY91" fmla="*/ 193675 h 993499"/>
                  <a:gd name="connsiteX92" fmla="*/ 898525 w 1003418"/>
                  <a:gd name="connsiteY92" fmla="*/ 193675 h 993499"/>
                  <a:gd name="connsiteX93" fmla="*/ 863600 w 1003418"/>
                  <a:gd name="connsiteY93" fmla="*/ 231775 h 993499"/>
                  <a:gd name="connsiteX94" fmla="*/ 850900 w 1003418"/>
                  <a:gd name="connsiteY94" fmla="*/ 244475 h 993499"/>
                  <a:gd name="connsiteX95" fmla="*/ 825500 w 1003418"/>
                  <a:gd name="connsiteY95" fmla="*/ 266700 h 993499"/>
                  <a:gd name="connsiteX96" fmla="*/ 815975 w 1003418"/>
                  <a:gd name="connsiteY96" fmla="*/ 269875 h 993499"/>
                  <a:gd name="connsiteX97" fmla="*/ 806450 w 1003418"/>
                  <a:gd name="connsiteY97" fmla="*/ 279400 h 993499"/>
                  <a:gd name="connsiteX98" fmla="*/ 784225 w 1003418"/>
                  <a:gd name="connsiteY98" fmla="*/ 295275 h 993499"/>
                  <a:gd name="connsiteX99" fmla="*/ 777875 w 1003418"/>
                  <a:gd name="connsiteY99" fmla="*/ 304800 h 993499"/>
                  <a:gd name="connsiteX100" fmla="*/ 774700 w 1003418"/>
                  <a:gd name="connsiteY100" fmla="*/ 314325 h 993499"/>
                  <a:gd name="connsiteX101" fmla="*/ 765175 w 1003418"/>
                  <a:gd name="connsiteY101" fmla="*/ 323850 h 993499"/>
                  <a:gd name="connsiteX102" fmla="*/ 755650 w 1003418"/>
                  <a:gd name="connsiteY102" fmla="*/ 346075 h 993499"/>
                  <a:gd name="connsiteX103" fmla="*/ 746125 w 1003418"/>
                  <a:gd name="connsiteY103" fmla="*/ 355600 h 993499"/>
                  <a:gd name="connsiteX104" fmla="*/ 739775 w 1003418"/>
                  <a:gd name="connsiteY104" fmla="*/ 365125 h 993499"/>
                  <a:gd name="connsiteX105" fmla="*/ 730250 w 1003418"/>
                  <a:gd name="connsiteY105" fmla="*/ 377825 h 993499"/>
                  <a:gd name="connsiteX106" fmla="*/ 717550 w 1003418"/>
                  <a:gd name="connsiteY106" fmla="*/ 403225 h 993499"/>
                  <a:gd name="connsiteX107" fmla="*/ 698500 w 1003418"/>
                  <a:gd name="connsiteY107" fmla="*/ 460375 h 993499"/>
                  <a:gd name="connsiteX108" fmla="*/ 695325 w 1003418"/>
                  <a:gd name="connsiteY108" fmla="*/ 469900 h 993499"/>
                  <a:gd name="connsiteX109" fmla="*/ 688975 w 1003418"/>
                  <a:gd name="connsiteY109" fmla="*/ 495300 h 993499"/>
                  <a:gd name="connsiteX110" fmla="*/ 682625 w 1003418"/>
                  <a:gd name="connsiteY110" fmla="*/ 514350 h 993499"/>
                  <a:gd name="connsiteX111" fmla="*/ 679450 w 1003418"/>
                  <a:gd name="connsiteY111" fmla="*/ 523875 h 993499"/>
                  <a:gd name="connsiteX112" fmla="*/ 676275 w 1003418"/>
                  <a:gd name="connsiteY112" fmla="*/ 533400 h 993499"/>
                  <a:gd name="connsiteX113" fmla="*/ 679450 w 1003418"/>
                  <a:gd name="connsiteY113" fmla="*/ 628650 h 993499"/>
                  <a:gd name="connsiteX114" fmla="*/ 682625 w 1003418"/>
                  <a:gd name="connsiteY114" fmla="*/ 644525 h 993499"/>
                  <a:gd name="connsiteX115" fmla="*/ 688975 w 1003418"/>
                  <a:gd name="connsiteY115" fmla="*/ 688975 h 993499"/>
                  <a:gd name="connsiteX116" fmla="*/ 695325 w 1003418"/>
                  <a:gd name="connsiteY116" fmla="*/ 717550 h 993499"/>
                  <a:gd name="connsiteX117" fmla="*/ 698500 w 1003418"/>
                  <a:gd name="connsiteY117" fmla="*/ 749300 h 993499"/>
                  <a:gd name="connsiteX118" fmla="*/ 708025 w 1003418"/>
                  <a:gd name="connsiteY118" fmla="*/ 784225 h 993499"/>
                  <a:gd name="connsiteX119" fmla="*/ 717550 w 1003418"/>
                  <a:gd name="connsiteY119" fmla="*/ 815975 h 993499"/>
                  <a:gd name="connsiteX120" fmla="*/ 720725 w 1003418"/>
                  <a:gd name="connsiteY120" fmla="*/ 831850 h 993499"/>
                  <a:gd name="connsiteX121" fmla="*/ 723900 w 1003418"/>
                  <a:gd name="connsiteY121" fmla="*/ 841375 h 993499"/>
                  <a:gd name="connsiteX122" fmla="*/ 727075 w 1003418"/>
                  <a:gd name="connsiteY122" fmla="*/ 901700 h 993499"/>
                  <a:gd name="connsiteX123" fmla="*/ 733425 w 1003418"/>
                  <a:gd name="connsiteY123" fmla="*/ 942975 h 993499"/>
                  <a:gd name="connsiteX124" fmla="*/ 730250 w 1003418"/>
                  <a:gd name="connsiteY124" fmla="*/ 965200 h 993499"/>
                  <a:gd name="connsiteX125" fmla="*/ 666750 w 1003418"/>
                  <a:gd name="connsiteY125" fmla="*/ 962025 h 993499"/>
                  <a:gd name="connsiteX126" fmla="*/ 609600 w 1003418"/>
                  <a:gd name="connsiteY126" fmla="*/ 958850 h 993499"/>
                  <a:gd name="connsiteX127" fmla="*/ 561975 w 1003418"/>
                  <a:gd name="connsiteY127" fmla="*/ 952500 h 993499"/>
                  <a:gd name="connsiteX128" fmla="*/ 269875 w 1003418"/>
                  <a:gd name="connsiteY128" fmla="*/ 955675 h 993499"/>
                  <a:gd name="connsiteX129" fmla="*/ 250825 w 1003418"/>
                  <a:gd name="connsiteY129" fmla="*/ 965200 h 993499"/>
                  <a:gd name="connsiteX0" fmla="*/ 250825 w 1003418"/>
                  <a:gd name="connsiteY0" fmla="*/ 965200 h 967322"/>
                  <a:gd name="connsiteX1" fmla="*/ 254000 w 1003418"/>
                  <a:gd name="connsiteY1" fmla="*/ 542925 h 967322"/>
                  <a:gd name="connsiteX2" fmla="*/ 257175 w 1003418"/>
                  <a:gd name="connsiteY2" fmla="*/ 523875 h 967322"/>
                  <a:gd name="connsiteX3" fmla="*/ 260350 w 1003418"/>
                  <a:gd name="connsiteY3" fmla="*/ 498475 h 967322"/>
                  <a:gd name="connsiteX4" fmla="*/ 263525 w 1003418"/>
                  <a:gd name="connsiteY4" fmla="*/ 482600 h 967322"/>
                  <a:gd name="connsiteX5" fmla="*/ 269875 w 1003418"/>
                  <a:gd name="connsiteY5" fmla="*/ 444500 h 967322"/>
                  <a:gd name="connsiteX6" fmla="*/ 266700 w 1003418"/>
                  <a:gd name="connsiteY6" fmla="*/ 422275 h 967322"/>
                  <a:gd name="connsiteX7" fmla="*/ 234950 w 1003418"/>
                  <a:gd name="connsiteY7" fmla="*/ 384175 h 967322"/>
                  <a:gd name="connsiteX8" fmla="*/ 225425 w 1003418"/>
                  <a:gd name="connsiteY8" fmla="*/ 374650 h 967322"/>
                  <a:gd name="connsiteX9" fmla="*/ 206375 w 1003418"/>
                  <a:gd name="connsiteY9" fmla="*/ 358775 h 967322"/>
                  <a:gd name="connsiteX10" fmla="*/ 177800 w 1003418"/>
                  <a:gd name="connsiteY10" fmla="*/ 346075 h 967322"/>
                  <a:gd name="connsiteX11" fmla="*/ 158750 w 1003418"/>
                  <a:gd name="connsiteY11" fmla="*/ 327025 h 967322"/>
                  <a:gd name="connsiteX12" fmla="*/ 149225 w 1003418"/>
                  <a:gd name="connsiteY12" fmla="*/ 317500 h 967322"/>
                  <a:gd name="connsiteX13" fmla="*/ 133350 w 1003418"/>
                  <a:gd name="connsiteY13" fmla="*/ 301625 h 967322"/>
                  <a:gd name="connsiteX14" fmla="*/ 117475 w 1003418"/>
                  <a:gd name="connsiteY14" fmla="*/ 285750 h 967322"/>
                  <a:gd name="connsiteX15" fmla="*/ 111125 w 1003418"/>
                  <a:gd name="connsiteY15" fmla="*/ 276225 h 967322"/>
                  <a:gd name="connsiteX16" fmla="*/ 101600 w 1003418"/>
                  <a:gd name="connsiteY16" fmla="*/ 269875 h 967322"/>
                  <a:gd name="connsiteX17" fmla="*/ 76200 w 1003418"/>
                  <a:gd name="connsiteY17" fmla="*/ 241300 h 967322"/>
                  <a:gd name="connsiteX18" fmla="*/ 66675 w 1003418"/>
                  <a:gd name="connsiteY18" fmla="*/ 231775 h 967322"/>
                  <a:gd name="connsiteX19" fmla="*/ 57150 w 1003418"/>
                  <a:gd name="connsiteY19" fmla="*/ 212725 h 967322"/>
                  <a:gd name="connsiteX20" fmla="*/ 50800 w 1003418"/>
                  <a:gd name="connsiteY20" fmla="*/ 203200 h 967322"/>
                  <a:gd name="connsiteX21" fmla="*/ 47625 w 1003418"/>
                  <a:gd name="connsiteY21" fmla="*/ 193675 h 967322"/>
                  <a:gd name="connsiteX22" fmla="*/ 41275 w 1003418"/>
                  <a:gd name="connsiteY22" fmla="*/ 184150 h 967322"/>
                  <a:gd name="connsiteX23" fmla="*/ 28575 w 1003418"/>
                  <a:gd name="connsiteY23" fmla="*/ 155575 h 967322"/>
                  <a:gd name="connsiteX24" fmla="*/ 22225 w 1003418"/>
                  <a:gd name="connsiteY24" fmla="*/ 130175 h 967322"/>
                  <a:gd name="connsiteX25" fmla="*/ 19050 w 1003418"/>
                  <a:gd name="connsiteY25" fmla="*/ 117475 h 967322"/>
                  <a:gd name="connsiteX26" fmla="*/ 12700 w 1003418"/>
                  <a:gd name="connsiteY26" fmla="*/ 98425 h 967322"/>
                  <a:gd name="connsiteX27" fmla="*/ 6350 w 1003418"/>
                  <a:gd name="connsiteY27" fmla="*/ 79375 h 967322"/>
                  <a:gd name="connsiteX28" fmla="*/ 3175 w 1003418"/>
                  <a:gd name="connsiteY28" fmla="*/ 69850 h 967322"/>
                  <a:gd name="connsiteX29" fmla="*/ 0 w 1003418"/>
                  <a:gd name="connsiteY29" fmla="*/ 53975 h 967322"/>
                  <a:gd name="connsiteX30" fmla="*/ 3175 w 1003418"/>
                  <a:gd name="connsiteY30" fmla="*/ 12700 h 967322"/>
                  <a:gd name="connsiteX31" fmla="*/ 12700 w 1003418"/>
                  <a:gd name="connsiteY31" fmla="*/ 9525 h 967322"/>
                  <a:gd name="connsiteX32" fmla="*/ 25400 w 1003418"/>
                  <a:gd name="connsiteY32" fmla="*/ 6350 h 967322"/>
                  <a:gd name="connsiteX33" fmla="*/ 44450 w 1003418"/>
                  <a:gd name="connsiteY33" fmla="*/ 0 h 967322"/>
                  <a:gd name="connsiteX34" fmla="*/ 114300 w 1003418"/>
                  <a:gd name="connsiteY34" fmla="*/ 3175 h 967322"/>
                  <a:gd name="connsiteX35" fmla="*/ 123825 w 1003418"/>
                  <a:gd name="connsiteY35" fmla="*/ 9525 h 967322"/>
                  <a:gd name="connsiteX36" fmla="*/ 155575 w 1003418"/>
                  <a:gd name="connsiteY36" fmla="*/ 28575 h 967322"/>
                  <a:gd name="connsiteX37" fmla="*/ 165100 w 1003418"/>
                  <a:gd name="connsiteY37" fmla="*/ 34925 h 967322"/>
                  <a:gd name="connsiteX38" fmla="*/ 184150 w 1003418"/>
                  <a:gd name="connsiteY38" fmla="*/ 50800 h 967322"/>
                  <a:gd name="connsiteX39" fmla="*/ 187325 w 1003418"/>
                  <a:gd name="connsiteY39" fmla="*/ 60325 h 967322"/>
                  <a:gd name="connsiteX40" fmla="*/ 206375 w 1003418"/>
                  <a:gd name="connsiteY40" fmla="*/ 88900 h 967322"/>
                  <a:gd name="connsiteX41" fmla="*/ 212725 w 1003418"/>
                  <a:gd name="connsiteY41" fmla="*/ 98425 h 967322"/>
                  <a:gd name="connsiteX42" fmla="*/ 222250 w 1003418"/>
                  <a:gd name="connsiteY42" fmla="*/ 117475 h 967322"/>
                  <a:gd name="connsiteX43" fmla="*/ 228600 w 1003418"/>
                  <a:gd name="connsiteY43" fmla="*/ 139700 h 967322"/>
                  <a:gd name="connsiteX44" fmla="*/ 234950 w 1003418"/>
                  <a:gd name="connsiteY44" fmla="*/ 149225 h 967322"/>
                  <a:gd name="connsiteX45" fmla="*/ 241300 w 1003418"/>
                  <a:gd name="connsiteY45" fmla="*/ 161925 h 967322"/>
                  <a:gd name="connsiteX46" fmla="*/ 257175 w 1003418"/>
                  <a:gd name="connsiteY46" fmla="*/ 184150 h 967322"/>
                  <a:gd name="connsiteX47" fmla="*/ 269875 w 1003418"/>
                  <a:gd name="connsiteY47" fmla="*/ 203200 h 967322"/>
                  <a:gd name="connsiteX48" fmla="*/ 279400 w 1003418"/>
                  <a:gd name="connsiteY48" fmla="*/ 212725 h 967322"/>
                  <a:gd name="connsiteX49" fmla="*/ 295275 w 1003418"/>
                  <a:gd name="connsiteY49" fmla="*/ 231775 h 967322"/>
                  <a:gd name="connsiteX50" fmla="*/ 314325 w 1003418"/>
                  <a:gd name="connsiteY50" fmla="*/ 244475 h 967322"/>
                  <a:gd name="connsiteX51" fmla="*/ 323850 w 1003418"/>
                  <a:gd name="connsiteY51" fmla="*/ 254000 h 967322"/>
                  <a:gd name="connsiteX52" fmla="*/ 342900 w 1003418"/>
                  <a:gd name="connsiteY52" fmla="*/ 260350 h 967322"/>
                  <a:gd name="connsiteX53" fmla="*/ 352425 w 1003418"/>
                  <a:gd name="connsiteY53" fmla="*/ 263525 h 967322"/>
                  <a:gd name="connsiteX54" fmla="*/ 361950 w 1003418"/>
                  <a:gd name="connsiteY54" fmla="*/ 266700 h 967322"/>
                  <a:gd name="connsiteX55" fmla="*/ 384175 w 1003418"/>
                  <a:gd name="connsiteY55" fmla="*/ 269875 h 967322"/>
                  <a:gd name="connsiteX56" fmla="*/ 393700 w 1003418"/>
                  <a:gd name="connsiteY56" fmla="*/ 273050 h 967322"/>
                  <a:gd name="connsiteX57" fmla="*/ 434975 w 1003418"/>
                  <a:gd name="connsiteY57" fmla="*/ 279400 h 967322"/>
                  <a:gd name="connsiteX58" fmla="*/ 479425 w 1003418"/>
                  <a:gd name="connsiteY58" fmla="*/ 285750 h 967322"/>
                  <a:gd name="connsiteX59" fmla="*/ 581025 w 1003418"/>
                  <a:gd name="connsiteY59" fmla="*/ 282575 h 967322"/>
                  <a:gd name="connsiteX60" fmla="*/ 606425 w 1003418"/>
                  <a:gd name="connsiteY60" fmla="*/ 273050 h 967322"/>
                  <a:gd name="connsiteX61" fmla="*/ 625475 w 1003418"/>
                  <a:gd name="connsiteY61" fmla="*/ 266700 h 967322"/>
                  <a:gd name="connsiteX62" fmla="*/ 638175 w 1003418"/>
                  <a:gd name="connsiteY62" fmla="*/ 257175 h 967322"/>
                  <a:gd name="connsiteX63" fmla="*/ 663575 w 1003418"/>
                  <a:gd name="connsiteY63" fmla="*/ 244475 h 967322"/>
                  <a:gd name="connsiteX64" fmla="*/ 685800 w 1003418"/>
                  <a:gd name="connsiteY64" fmla="*/ 222250 h 967322"/>
                  <a:gd name="connsiteX65" fmla="*/ 695325 w 1003418"/>
                  <a:gd name="connsiteY65" fmla="*/ 212725 h 967322"/>
                  <a:gd name="connsiteX66" fmla="*/ 704850 w 1003418"/>
                  <a:gd name="connsiteY66" fmla="*/ 209550 h 967322"/>
                  <a:gd name="connsiteX67" fmla="*/ 717550 w 1003418"/>
                  <a:gd name="connsiteY67" fmla="*/ 200025 h 967322"/>
                  <a:gd name="connsiteX68" fmla="*/ 733425 w 1003418"/>
                  <a:gd name="connsiteY68" fmla="*/ 177800 h 967322"/>
                  <a:gd name="connsiteX69" fmla="*/ 742950 w 1003418"/>
                  <a:gd name="connsiteY69" fmla="*/ 168275 h 967322"/>
                  <a:gd name="connsiteX70" fmla="*/ 749300 w 1003418"/>
                  <a:gd name="connsiteY70" fmla="*/ 155575 h 967322"/>
                  <a:gd name="connsiteX71" fmla="*/ 765175 w 1003418"/>
                  <a:gd name="connsiteY71" fmla="*/ 136525 h 967322"/>
                  <a:gd name="connsiteX72" fmla="*/ 777875 w 1003418"/>
                  <a:gd name="connsiteY72" fmla="*/ 114300 h 967322"/>
                  <a:gd name="connsiteX73" fmla="*/ 787400 w 1003418"/>
                  <a:gd name="connsiteY73" fmla="*/ 104775 h 967322"/>
                  <a:gd name="connsiteX74" fmla="*/ 800100 w 1003418"/>
                  <a:gd name="connsiteY74" fmla="*/ 82550 h 967322"/>
                  <a:gd name="connsiteX75" fmla="*/ 819150 w 1003418"/>
                  <a:gd name="connsiteY75" fmla="*/ 69850 h 967322"/>
                  <a:gd name="connsiteX76" fmla="*/ 825500 w 1003418"/>
                  <a:gd name="connsiteY76" fmla="*/ 60325 h 967322"/>
                  <a:gd name="connsiteX77" fmla="*/ 835025 w 1003418"/>
                  <a:gd name="connsiteY77" fmla="*/ 57150 h 967322"/>
                  <a:gd name="connsiteX78" fmla="*/ 863600 w 1003418"/>
                  <a:gd name="connsiteY78" fmla="*/ 44450 h 967322"/>
                  <a:gd name="connsiteX79" fmla="*/ 892175 w 1003418"/>
                  <a:gd name="connsiteY79" fmla="*/ 34925 h 967322"/>
                  <a:gd name="connsiteX80" fmla="*/ 901700 w 1003418"/>
                  <a:gd name="connsiteY80" fmla="*/ 31750 h 967322"/>
                  <a:gd name="connsiteX81" fmla="*/ 911225 w 1003418"/>
                  <a:gd name="connsiteY81" fmla="*/ 28575 h 967322"/>
                  <a:gd name="connsiteX82" fmla="*/ 965200 w 1003418"/>
                  <a:gd name="connsiteY82" fmla="*/ 25400 h 967322"/>
                  <a:gd name="connsiteX83" fmla="*/ 996950 w 1003418"/>
                  <a:gd name="connsiteY83" fmla="*/ 28575 h 967322"/>
                  <a:gd name="connsiteX84" fmla="*/ 1003300 w 1003418"/>
                  <a:gd name="connsiteY84" fmla="*/ 38100 h 967322"/>
                  <a:gd name="connsiteX85" fmla="*/ 996950 w 1003418"/>
                  <a:gd name="connsiteY85" fmla="*/ 88900 h 967322"/>
                  <a:gd name="connsiteX86" fmla="*/ 990600 w 1003418"/>
                  <a:gd name="connsiteY86" fmla="*/ 98425 h 967322"/>
                  <a:gd name="connsiteX87" fmla="*/ 984250 w 1003418"/>
                  <a:gd name="connsiteY87" fmla="*/ 111125 h 967322"/>
                  <a:gd name="connsiteX88" fmla="*/ 952500 w 1003418"/>
                  <a:gd name="connsiteY88" fmla="*/ 139700 h 967322"/>
                  <a:gd name="connsiteX89" fmla="*/ 942975 w 1003418"/>
                  <a:gd name="connsiteY89" fmla="*/ 149225 h 967322"/>
                  <a:gd name="connsiteX90" fmla="*/ 923925 w 1003418"/>
                  <a:gd name="connsiteY90" fmla="*/ 161925 h 967322"/>
                  <a:gd name="connsiteX91" fmla="*/ 898525 w 1003418"/>
                  <a:gd name="connsiteY91" fmla="*/ 193675 h 967322"/>
                  <a:gd name="connsiteX92" fmla="*/ 898525 w 1003418"/>
                  <a:gd name="connsiteY92" fmla="*/ 193675 h 967322"/>
                  <a:gd name="connsiteX93" fmla="*/ 863600 w 1003418"/>
                  <a:gd name="connsiteY93" fmla="*/ 231775 h 967322"/>
                  <a:gd name="connsiteX94" fmla="*/ 850900 w 1003418"/>
                  <a:gd name="connsiteY94" fmla="*/ 244475 h 967322"/>
                  <a:gd name="connsiteX95" fmla="*/ 825500 w 1003418"/>
                  <a:gd name="connsiteY95" fmla="*/ 266700 h 967322"/>
                  <a:gd name="connsiteX96" fmla="*/ 815975 w 1003418"/>
                  <a:gd name="connsiteY96" fmla="*/ 269875 h 967322"/>
                  <a:gd name="connsiteX97" fmla="*/ 806450 w 1003418"/>
                  <a:gd name="connsiteY97" fmla="*/ 279400 h 967322"/>
                  <a:gd name="connsiteX98" fmla="*/ 784225 w 1003418"/>
                  <a:gd name="connsiteY98" fmla="*/ 295275 h 967322"/>
                  <a:gd name="connsiteX99" fmla="*/ 777875 w 1003418"/>
                  <a:gd name="connsiteY99" fmla="*/ 304800 h 967322"/>
                  <a:gd name="connsiteX100" fmla="*/ 774700 w 1003418"/>
                  <a:gd name="connsiteY100" fmla="*/ 314325 h 967322"/>
                  <a:gd name="connsiteX101" fmla="*/ 765175 w 1003418"/>
                  <a:gd name="connsiteY101" fmla="*/ 323850 h 967322"/>
                  <a:gd name="connsiteX102" fmla="*/ 755650 w 1003418"/>
                  <a:gd name="connsiteY102" fmla="*/ 346075 h 967322"/>
                  <a:gd name="connsiteX103" fmla="*/ 746125 w 1003418"/>
                  <a:gd name="connsiteY103" fmla="*/ 355600 h 967322"/>
                  <a:gd name="connsiteX104" fmla="*/ 739775 w 1003418"/>
                  <a:gd name="connsiteY104" fmla="*/ 365125 h 967322"/>
                  <a:gd name="connsiteX105" fmla="*/ 730250 w 1003418"/>
                  <a:gd name="connsiteY105" fmla="*/ 377825 h 967322"/>
                  <a:gd name="connsiteX106" fmla="*/ 717550 w 1003418"/>
                  <a:gd name="connsiteY106" fmla="*/ 403225 h 967322"/>
                  <a:gd name="connsiteX107" fmla="*/ 698500 w 1003418"/>
                  <a:gd name="connsiteY107" fmla="*/ 460375 h 967322"/>
                  <a:gd name="connsiteX108" fmla="*/ 695325 w 1003418"/>
                  <a:gd name="connsiteY108" fmla="*/ 469900 h 967322"/>
                  <a:gd name="connsiteX109" fmla="*/ 688975 w 1003418"/>
                  <a:gd name="connsiteY109" fmla="*/ 495300 h 967322"/>
                  <a:gd name="connsiteX110" fmla="*/ 682625 w 1003418"/>
                  <a:gd name="connsiteY110" fmla="*/ 514350 h 967322"/>
                  <a:gd name="connsiteX111" fmla="*/ 679450 w 1003418"/>
                  <a:gd name="connsiteY111" fmla="*/ 523875 h 967322"/>
                  <a:gd name="connsiteX112" fmla="*/ 676275 w 1003418"/>
                  <a:gd name="connsiteY112" fmla="*/ 533400 h 967322"/>
                  <a:gd name="connsiteX113" fmla="*/ 679450 w 1003418"/>
                  <a:gd name="connsiteY113" fmla="*/ 628650 h 967322"/>
                  <a:gd name="connsiteX114" fmla="*/ 682625 w 1003418"/>
                  <a:gd name="connsiteY114" fmla="*/ 644525 h 967322"/>
                  <a:gd name="connsiteX115" fmla="*/ 688975 w 1003418"/>
                  <a:gd name="connsiteY115" fmla="*/ 688975 h 967322"/>
                  <a:gd name="connsiteX116" fmla="*/ 695325 w 1003418"/>
                  <a:gd name="connsiteY116" fmla="*/ 717550 h 967322"/>
                  <a:gd name="connsiteX117" fmla="*/ 698500 w 1003418"/>
                  <a:gd name="connsiteY117" fmla="*/ 749300 h 967322"/>
                  <a:gd name="connsiteX118" fmla="*/ 708025 w 1003418"/>
                  <a:gd name="connsiteY118" fmla="*/ 784225 h 967322"/>
                  <a:gd name="connsiteX119" fmla="*/ 717550 w 1003418"/>
                  <a:gd name="connsiteY119" fmla="*/ 815975 h 967322"/>
                  <a:gd name="connsiteX120" fmla="*/ 720725 w 1003418"/>
                  <a:gd name="connsiteY120" fmla="*/ 831850 h 967322"/>
                  <a:gd name="connsiteX121" fmla="*/ 723900 w 1003418"/>
                  <a:gd name="connsiteY121" fmla="*/ 841375 h 967322"/>
                  <a:gd name="connsiteX122" fmla="*/ 727075 w 1003418"/>
                  <a:gd name="connsiteY122" fmla="*/ 901700 h 967322"/>
                  <a:gd name="connsiteX123" fmla="*/ 733425 w 1003418"/>
                  <a:gd name="connsiteY123" fmla="*/ 942975 h 967322"/>
                  <a:gd name="connsiteX124" fmla="*/ 730250 w 1003418"/>
                  <a:gd name="connsiteY124" fmla="*/ 965200 h 967322"/>
                  <a:gd name="connsiteX125" fmla="*/ 666750 w 1003418"/>
                  <a:gd name="connsiteY125" fmla="*/ 962025 h 967322"/>
                  <a:gd name="connsiteX126" fmla="*/ 609600 w 1003418"/>
                  <a:gd name="connsiteY126" fmla="*/ 958850 h 967322"/>
                  <a:gd name="connsiteX127" fmla="*/ 561975 w 1003418"/>
                  <a:gd name="connsiteY127" fmla="*/ 952500 h 967322"/>
                  <a:gd name="connsiteX128" fmla="*/ 250825 w 1003418"/>
                  <a:gd name="connsiteY128" fmla="*/ 965200 h 967322"/>
                  <a:gd name="connsiteX0" fmla="*/ 250825 w 1003418"/>
                  <a:gd name="connsiteY0" fmla="*/ 965200 h 994552"/>
                  <a:gd name="connsiteX1" fmla="*/ 254000 w 1003418"/>
                  <a:gd name="connsiteY1" fmla="*/ 542925 h 994552"/>
                  <a:gd name="connsiteX2" fmla="*/ 257175 w 1003418"/>
                  <a:gd name="connsiteY2" fmla="*/ 523875 h 994552"/>
                  <a:gd name="connsiteX3" fmla="*/ 260350 w 1003418"/>
                  <a:gd name="connsiteY3" fmla="*/ 498475 h 994552"/>
                  <a:gd name="connsiteX4" fmla="*/ 263525 w 1003418"/>
                  <a:gd name="connsiteY4" fmla="*/ 482600 h 994552"/>
                  <a:gd name="connsiteX5" fmla="*/ 269875 w 1003418"/>
                  <a:gd name="connsiteY5" fmla="*/ 444500 h 994552"/>
                  <a:gd name="connsiteX6" fmla="*/ 266700 w 1003418"/>
                  <a:gd name="connsiteY6" fmla="*/ 422275 h 994552"/>
                  <a:gd name="connsiteX7" fmla="*/ 234950 w 1003418"/>
                  <a:gd name="connsiteY7" fmla="*/ 384175 h 994552"/>
                  <a:gd name="connsiteX8" fmla="*/ 225425 w 1003418"/>
                  <a:gd name="connsiteY8" fmla="*/ 374650 h 994552"/>
                  <a:gd name="connsiteX9" fmla="*/ 206375 w 1003418"/>
                  <a:gd name="connsiteY9" fmla="*/ 358775 h 994552"/>
                  <a:gd name="connsiteX10" fmla="*/ 177800 w 1003418"/>
                  <a:gd name="connsiteY10" fmla="*/ 346075 h 994552"/>
                  <a:gd name="connsiteX11" fmla="*/ 158750 w 1003418"/>
                  <a:gd name="connsiteY11" fmla="*/ 327025 h 994552"/>
                  <a:gd name="connsiteX12" fmla="*/ 149225 w 1003418"/>
                  <a:gd name="connsiteY12" fmla="*/ 317500 h 994552"/>
                  <a:gd name="connsiteX13" fmla="*/ 133350 w 1003418"/>
                  <a:gd name="connsiteY13" fmla="*/ 301625 h 994552"/>
                  <a:gd name="connsiteX14" fmla="*/ 117475 w 1003418"/>
                  <a:gd name="connsiteY14" fmla="*/ 285750 h 994552"/>
                  <a:gd name="connsiteX15" fmla="*/ 111125 w 1003418"/>
                  <a:gd name="connsiteY15" fmla="*/ 276225 h 994552"/>
                  <a:gd name="connsiteX16" fmla="*/ 101600 w 1003418"/>
                  <a:gd name="connsiteY16" fmla="*/ 269875 h 994552"/>
                  <a:gd name="connsiteX17" fmla="*/ 76200 w 1003418"/>
                  <a:gd name="connsiteY17" fmla="*/ 241300 h 994552"/>
                  <a:gd name="connsiteX18" fmla="*/ 66675 w 1003418"/>
                  <a:gd name="connsiteY18" fmla="*/ 231775 h 994552"/>
                  <a:gd name="connsiteX19" fmla="*/ 57150 w 1003418"/>
                  <a:gd name="connsiteY19" fmla="*/ 212725 h 994552"/>
                  <a:gd name="connsiteX20" fmla="*/ 50800 w 1003418"/>
                  <a:gd name="connsiteY20" fmla="*/ 203200 h 994552"/>
                  <a:gd name="connsiteX21" fmla="*/ 47625 w 1003418"/>
                  <a:gd name="connsiteY21" fmla="*/ 193675 h 994552"/>
                  <a:gd name="connsiteX22" fmla="*/ 41275 w 1003418"/>
                  <a:gd name="connsiteY22" fmla="*/ 184150 h 994552"/>
                  <a:gd name="connsiteX23" fmla="*/ 28575 w 1003418"/>
                  <a:gd name="connsiteY23" fmla="*/ 155575 h 994552"/>
                  <a:gd name="connsiteX24" fmla="*/ 22225 w 1003418"/>
                  <a:gd name="connsiteY24" fmla="*/ 130175 h 994552"/>
                  <a:gd name="connsiteX25" fmla="*/ 19050 w 1003418"/>
                  <a:gd name="connsiteY25" fmla="*/ 117475 h 994552"/>
                  <a:gd name="connsiteX26" fmla="*/ 12700 w 1003418"/>
                  <a:gd name="connsiteY26" fmla="*/ 98425 h 994552"/>
                  <a:gd name="connsiteX27" fmla="*/ 6350 w 1003418"/>
                  <a:gd name="connsiteY27" fmla="*/ 79375 h 994552"/>
                  <a:gd name="connsiteX28" fmla="*/ 3175 w 1003418"/>
                  <a:gd name="connsiteY28" fmla="*/ 69850 h 994552"/>
                  <a:gd name="connsiteX29" fmla="*/ 0 w 1003418"/>
                  <a:gd name="connsiteY29" fmla="*/ 53975 h 994552"/>
                  <a:gd name="connsiteX30" fmla="*/ 3175 w 1003418"/>
                  <a:gd name="connsiteY30" fmla="*/ 12700 h 994552"/>
                  <a:gd name="connsiteX31" fmla="*/ 12700 w 1003418"/>
                  <a:gd name="connsiteY31" fmla="*/ 9525 h 994552"/>
                  <a:gd name="connsiteX32" fmla="*/ 25400 w 1003418"/>
                  <a:gd name="connsiteY32" fmla="*/ 6350 h 994552"/>
                  <a:gd name="connsiteX33" fmla="*/ 44450 w 1003418"/>
                  <a:gd name="connsiteY33" fmla="*/ 0 h 994552"/>
                  <a:gd name="connsiteX34" fmla="*/ 114300 w 1003418"/>
                  <a:gd name="connsiteY34" fmla="*/ 3175 h 994552"/>
                  <a:gd name="connsiteX35" fmla="*/ 123825 w 1003418"/>
                  <a:gd name="connsiteY35" fmla="*/ 9525 h 994552"/>
                  <a:gd name="connsiteX36" fmla="*/ 155575 w 1003418"/>
                  <a:gd name="connsiteY36" fmla="*/ 28575 h 994552"/>
                  <a:gd name="connsiteX37" fmla="*/ 165100 w 1003418"/>
                  <a:gd name="connsiteY37" fmla="*/ 34925 h 994552"/>
                  <a:gd name="connsiteX38" fmla="*/ 184150 w 1003418"/>
                  <a:gd name="connsiteY38" fmla="*/ 50800 h 994552"/>
                  <a:gd name="connsiteX39" fmla="*/ 187325 w 1003418"/>
                  <a:gd name="connsiteY39" fmla="*/ 60325 h 994552"/>
                  <a:gd name="connsiteX40" fmla="*/ 206375 w 1003418"/>
                  <a:gd name="connsiteY40" fmla="*/ 88900 h 994552"/>
                  <a:gd name="connsiteX41" fmla="*/ 212725 w 1003418"/>
                  <a:gd name="connsiteY41" fmla="*/ 98425 h 994552"/>
                  <a:gd name="connsiteX42" fmla="*/ 222250 w 1003418"/>
                  <a:gd name="connsiteY42" fmla="*/ 117475 h 994552"/>
                  <a:gd name="connsiteX43" fmla="*/ 228600 w 1003418"/>
                  <a:gd name="connsiteY43" fmla="*/ 139700 h 994552"/>
                  <a:gd name="connsiteX44" fmla="*/ 234950 w 1003418"/>
                  <a:gd name="connsiteY44" fmla="*/ 149225 h 994552"/>
                  <a:gd name="connsiteX45" fmla="*/ 241300 w 1003418"/>
                  <a:gd name="connsiteY45" fmla="*/ 161925 h 994552"/>
                  <a:gd name="connsiteX46" fmla="*/ 257175 w 1003418"/>
                  <a:gd name="connsiteY46" fmla="*/ 184150 h 994552"/>
                  <a:gd name="connsiteX47" fmla="*/ 269875 w 1003418"/>
                  <a:gd name="connsiteY47" fmla="*/ 203200 h 994552"/>
                  <a:gd name="connsiteX48" fmla="*/ 279400 w 1003418"/>
                  <a:gd name="connsiteY48" fmla="*/ 212725 h 994552"/>
                  <a:gd name="connsiteX49" fmla="*/ 295275 w 1003418"/>
                  <a:gd name="connsiteY49" fmla="*/ 231775 h 994552"/>
                  <a:gd name="connsiteX50" fmla="*/ 314325 w 1003418"/>
                  <a:gd name="connsiteY50" fmla="*/ 244475 h 994552"/>
                  <a:gd name="connsiteX51" fmla="*/ 323850 w 1003418"/>
                  <a:gd name="connsiteY51" fmla="*/ 254000 h 994552"/>
                  <a:gd name="connsiteX52" fmla="*/ 342900 w 1003418"/>
                  <a:gd name="connsiteY52" fmla="*/ 260350 h 994552"/>
                  <a:gd name="connsiteX53" fmla="*/ 352425 w 1003418"/>
                  <a:gd name="connsiteY53" fmla="*/ 263525 h 994552"/>
                  <a:gd name="connsiteX54" fmla="*/ 361950 w 1003418"/>
                  <a:gd name="connsiteY54" fmla="*/ 266700 h 994552"/>
                  <a:gd name="connsiteX55" fmla="*/ 384175 w 1003418"/>
                  <a:gd name="connsiteY55" fmla="*/ 269875 h 994552"/>
                  <a:gd name="connsiteX56" fmla="*/ 393700 w 1003418"/>
                  <a:gd name="connsiteY56" fmla="*/ 273050 h 994552"/>
                  <a:gd name="connsiteX57" fmla="*/ 434975 w 1003418"/>
                  <a:gd name="connsiteY57" fmla="*/ 279400 h 994552"/>
                  <a:gd name="connsiteX58" fmla="*/ 479425 w 1003418"/>
                  <a:gd name="connsiteY58" fmla="*/ 285750 h 994552"/>
                  <a:gd name="connsiteX59" fmla="*/ 581025 w 1003418"/>
                  <a:gd name="connsiteY59" fmla="*/ 282575 h 994552"/>
                  <a:gd name="connsiteX60" fmla="*/ 606425 w 1003418"/>
                  <a:gd name="connsiteY60" fmla="*/ 273050 h 994552"/>
                  <a:gd name="connsiteX61" fmla="*/ 625475 w 1003418"/>
                  <a:gd name="connsiteY61" fmla="*/ 266700 h 994552"/>
                  <a:gd name="connsiteX62" fmla="*/ 638175 w 1003418"/>
                  <a:gd name="connsiteY62" fmla="*/ 257175 h 994552"/>
                  <a:gd name="connsiteX63" fmla="*/ 663575 w 1003418"/>
                  <a:gd name="connsiteY63" fmla="*/ 244475 h 994552"/>
                  <a:gd name="connsiteX64" fmla="*/ 685800 w 1003418"/>
                  <a:gd name="connsiteY64" fmla="*/ 222250 h 994552"/>
                  <a:gd name="connsiteX65" fmla="*/ 695325 w 1003418"/>
                  <a:gd name="connsiteY65" fmla="*/ 212725 h 994552"/>
                  <a:gd name="connsiteX66" fmla="*/ 704850 w 1003418"/>
                  <a:gd name="connsiteY66" fmla="*/ 209550 h 994552"/>
                  <a:gd name="connsiteX67" fmla="*/ 717550 w 1003418"/>
                  <a:gd name="connsiteY67" fmla="*/ 200025 h 994552"/>
                  <a:gd name="connsiteX68" fmla="*/ 733425 w 1003418"/>
                  <a:gd name="connsiteY68" fmla="*/ 177800 h 994552"/>
                  <a:gd name="connsiteX69" fmla="*/ 742950 w 1003418"/>
                  <a:gd name="connsiteY69" fmla="*/ 168275 h 994552"/>
                  <a:gd name="connsiteX70" fmla="*/ 749300 w 1003418"/>
                  <a:gd name="connsiteY70" fmla="*/ 155575 h 994552"/>
                  <a:gd name="connsiteX71" fmla="*/ 765175 w 1003418"/>
                  <a:gd name="connsiteY71" fmla="*/ 136525 h 994552"/>
                  <a:gd name="connsiteX72" fmla="*/ 777875 w 1003418"/>
                  <a:gd name="connsiteY72" fmla="*/ 114300 h 994552"/>
                  <a:gd name="connsiteX73" fmla="*/ 787400 w 1003418"/>
                  <a:gd name="connsiteY73" fmla="*/ 104775 h 994552"/>
                  <a:gd name="connsiteX74" fmla="*/ 800100 w 1003418"/>
                  <a:gd name="connsiteY74" fmla="*/ 82550 h 994552"/>
                  <a:gd name="connsiteX75" fmla="*/ 819150 w 1003418"/>
                  <a:gd name="connsiteY75" fmla="*/ 69850 h 994552"/>
                  <a:gd name="connsiteX76" fmla="*/ 825500 w 1003418"/>
                  <a:gd name="connsiteY76" fmla="*/ 60325 h 994552"/>
                  <a:gd name="connsiteX77" fmla="*/ 835025 w 1003418"/>
                  <a:gd name="connsiteY77" fmla="*/ 57150 h 994552"/>
                  <a:gd name="connsiteX78" fmla="*/ 863600 w 1003418"/>
                  <a:gd name="connsiteY78" fmla="*/ 44450 h 994552"/>
                  <a:gd name="connsiteX79" fmla="*/ 892175 w 1003418"/>
                  <a:gd name="connsiteY79" fmla="*/ 34925 h 994552"/>
                  <a:gd name="connsiteX80" fmla="*/ 901700 w 1003418"/>
                  <a:gd name="connsiteY80" fmla="*/ 31750 h 994552"/>
                  <a:gd name="connsiteX81" fmla="*/ 911225 w 1003418"/>
                  <a:gd name="connsiteY81" fmla="*/ 28575 h 994552"/>
                  <a:gd name="connsiteX82" fmla="*/ 965200 w 1003418"/>
                  <a:gd name="connsiteY82" fmla="*/ 25400 h 994552"/>
                  <a:gd name="connsiteX83" fmla="*/ 996950 w 1003418"/>
                  <a:gd name="connsiteY83" fmla="*/ 28575 h 994552"/>
                  <a:gd name="connsiteX84" fmla="*/ 1003300 w 1003418"/>
                  <a:gd name="connsiteY84" fmla="*/ 38100 h 994552"/>
                  <a:gd name="connsiteX85" fmla="*/ 996950 w 1003418"/>
                  <a:gd name="connsiteY85" fmla="*/ 88900 h 994552"/>
                  <a:gd name="connsiteX86" fmla="*/ 990600 w 1003418"/>
                  <a:gd name="connsiteY86" fmla="*/ 98425 h 994552"/>
                  <a:gd name="connsiteX87" fmla="*/ 984250 w 1003418"/>
                  <a:gd name="connsiteY87" fmla="*/ 111125 h 994552"/>
                  <a:gd name="connsiteX88" fmla="*/ 952500 w 1003418"/>
                  <a:gd name="connsiteY88" fmla="*/ 139700 h 994552"/>
                  <a:gd name="connsiteX89" fmla="*/ 942975 w 1003418"/>
                  <a:gd name="connsiteY89" fmla="*/ 149225 h 994552"/>
                  <a:gd name="connsiteX90" fmla="*/ 923925 w 1003418"/>
                  <a:gd name="connsiteY90" fmla="*/ 161925 h 994552"/>
                  <a:gd name="connsiteX91" fmla="*/ 898525 w 1003418"/>
                  <a:gd name="connsiteY91" fmla="*/ 193675 h 994552"/>
                  <a:gd name="connsiteX92" fmla="*/ 898525 w 1003418"/>
                  <a:gd name="connsiteY92" fmla="*/ 193675 h 994552"/>
                  <a:gd name="connsiteX93" fmla="*/ 863600 w 1003418"/>
                  <a:gd name="connsiteY93" fmla="*/ 231775 h 994552"/>
                  <a:gd name="connsiteX94" fmla="*/ 850900 w 1003418"/>
                  <a:gd name="connsiteY94" fmla="*/ 244475 h 994552"/>
                  <a:gd name="connsiteX95" fmla="*/ 825500 w 1003418"/>
                  <a:gd name="connsiteY95" fmla="*/ 266700 h 994552"/>
                  <a:gd name="connsiteX96" fmla="*/ 815975 w 1003418"/>
                  <a:gd name="connsiteY96" fmla="*/ 269875 h 994552"/>
                  <a:gd name="connsiteX97" fmla="*/ 806450 w 1003418"/>
                  <a:gd name="connsiteY97" fmla="*/ 279400 h 994552"/>
                  <a:gd name="connsiteX98" fmla="*/ 784225 w 1003418"/>
                  <a:gd name="connsiteY98" fmla="*/ 295275 h 994552"/>
                  <a:gd name="connsiteX99" fmla="*/ 777875 w 1003418"/>
                  <a:gd name="connsiteY99" fmla="*/ 304800 h 994552"/>
                  <a:gd name="connsiteX100" fmla="*/ 774700 w 1003418"/>
                  <a:gd name="connsiteY100" fmla="*/ 314325 h 994552"/>
                  <a:gd name="connsiteX101" fmla="*/ 765175 w 1003418"/>
                  <a:gd name="connsiteY101" fmla="*/ 323850 h 994552"/>
                  <a:gd name="connsiteX102" fmla="*/ 755650 w 1003418"/>
                  <a:gd name="connsiteY102" fmla="*/ 346075 h 994552"/>
                  <a:gd name="connsiteX103" fmla="*/ 746125 w 1003418"/>
                  <a:gd name="connsiteY103" fmla="*/ 355600 h 994552"/>
                  <a:gd name="connsiteX104" fmla="*/ 739775 w 1003418"/>
                  <a:gd name="connsiteY104" fmla="*/ 365125 h 994552"/>
                  <a:gd name="connsiteX105" fmla="*/ 730250 w 1003418"/>
                  <a:gd name="connsiteY105" fmla="*/ 377825 h 994552"/>
                  <a:gd name="connsiteX106" fmla="*/ 717550 w 1003418"/>
                  <a:gd name="connsiteY106" fmla="*/ 403225 h 994552"/>
                  <a:gd name="connsiteX107" fmla="*/ 698500 w 1003418"/>
                  <a:gd name="connsiteY107" fmla="*/ 460375 h 994552"/>
                  <a:gd name="connsiteX108" fmla="*/ 695325 w 1003418"/>
                  <a:gd name="connsiteY108" fmla="*/ 469900 h 994552"/>
                  <a:gd name="connsiteX109" fmla="*/ 688975 w 1003418"/>
                  <a:gd name="connsiteY109" fmla="*/ 495300 h 994552"/>
                  <a:gd name="connsiteX110" fmla="*/ 682625 w 1003418"/>
                  <a:gd name="connsiteY110" fmla="*/ 514350 h 994552"/>
                  <a:gd name="connsiteX111" fmla="*/ 679450 w 1003418"/>
                  <a:gd name="connsiteY111" fmla="*/ 523875 h 994552"/>
                  <a:gd name="connsiteX112" fmla="*/ 676275 w 1003418"/>
                  <a:gd name="connsiteY112" fmla="*/ 533400 h 994552"/>
                  <a:gd name="connsiteX113" fmla="*/ 679450 w 1003418"/>
                  <a:gd name="connsiteY113" fmla="*/ 628650 h 994552"/>
                  <a:gd name="connsiteX114" fmla="*/ 682625 w 1003418"/>
                  <a:gd name="connsiteY114" fmla="*/ 644525 h 994552"/>
                  <a:gd name="connsiteX115" fmla="*/ 688975 w 1003418"/>
                  <a:gd name="connsiteY115" fmla="*/ 688975 h 994552"/>
                  <a:gd name="connsiteX116" fmla="*/ 695325 w 1003418"/>
                  <a:gd name="connsiteY116" fmla="*/ 717550 h 994552"/>
                  <a:gd name="connsiteX117" fmla="*/ 698500 w 1003418"/>
                  <a:gd name="connsiteY117" fmla="*/ 749300 h 994552"/>
                  <a:gd name="connsiteX118" fmla="*/ 708025 w 1003418"/>
                  <a:gd name="connsiteY118" fmla="*/ 784225 h 994552"/>
                  <a:gd name="connsiteX119" fmla="*/ 717550 w 1003418"/>
                  <a:gd name="connsiteY119" fmla="*/ 815975 h 994552"/>
                  <a:gd name="connsiteX120" fmla="*/ 720725 w 1003418"/>
                  <a:gd name="connsiteY120" fmla="*/ 831850 h 994552"/>
                  <a:gd name="connsiteX121" fmla="*/ 723900 w 1003418"/>
                  <a:gd name="connsiteY121" fmla="*/ 841375 h 994552"/>
                  <a:gd name="connsiteX122" fmla="*/ 727075 w 1003418"/>
                  <a:gd name="connsiteY122" fmla="*/ 901700 h 994552"/>
                  <a:gd name="connsiteX123" fmla="*/ 733425 w 1003418"/>
                  <a:gd name="connsiteY123" fmla="*/ 942975 h 994552"/>
                  <a:gd name="connsiteX124" fmla="*/ 730250 w 1003418"/>
                  <a:gd name="connsiteY124" fmla="*/ 965200 h 994552"/>
                  <a:gd name="connsiteX125" fmla="*/ 666750 w 1003418"/>
                  <a:gd name="connsiteY125" fmla="*/ 962025 h 994552"/>
                  <a:gd name="connsiteX126" fmla="*/ 609600 w 1003418"/>
                  <a:gd name="connsiteY126" fmla="*/ 958850 h 994552"/>
                  <a:gd name="connsiteX127" fmla="*/ 250825 w 1003418"/>
                  <a:gd name="connsiteY127" fmla="*/ 965200 h 994552"/>
                  <a:gd name="connsiteX0" fmla="*/ 250825 w 1003418"/>
                  <a:gd name="connsiteY0" fmla="*/ 965200 h 995442"/>
                  <a:gd name="connsiteX1" fmla="*/ 254000 w 1003418"/>
                  <a:gd name="connsiteY1" fmla="*/ 542925 h 995442"/>
                  <a:gd name="connsiteX2" fmla="*/ 257175 w 1003418"/>
                  <a:gd name="connsiteY2" fmla="*/ 523875 h 995442"/>
                  <a:gd name="connsiteX3" fmla="*/ 260350 w 1003418"/>
                  <a:gd name="connsiteY3" fmla="*/ 498475 h 995442"/>
                  <a:gd name="connsiteX4" fmla="*/ 263525 w 1003418"/>
                  <a:gd name="connsiteY4" fmla="*/ 482600 h 995442"/>
                  <a:gd name="connsiteX5" fmla="*/ 269875 w 1003418"/>
                  <a:gd name="connsiteY5" fmla="*/ 444500 h 995442"/>
                  <a:gd name="connsiteX6" fmla="*/ 266700 w 1003418"/>
                  <a:gd name="connsiteY6" fmla="*/ 422275 h 995442"/>
                  <a:gd name="connsiteX7" fmla="*/ 234950 w 1003418"/>
                  <a:gd name="connsiteY7" fmla="*/ 384175 h 995442"/>
                  <a:gd name="connsiteX8" fmla="*/ 225425 w 1003418"/>
                  <a:gd name="connsiteY8" fmla="*/ 374650 h 995442"/>
                  <a:gd name="connsiteX9" fmla="*/ 206375 w 1003418"/>
                  <a:gd name="connsiteY9" fmla="*/ 358775 h 995442"/>
                  <a:gd name="connsiteX10" fmla="*/ 177800 w 1003418"/>
                  <a:gd name="connsiteY10" fmla="*/ 346075 h 995442"/>
                  <a:gd name="connsiteX11" fmla="*/ 158750 w 1003418"/>
                  <a:gd name="connsiteY11" fmla="*/ 327025 h 995442"/>
                  <a:gd name="connsiteX12" fmla="*/ 149225 w 1003418"/>
                  <a:gd name="connsiteY12" fmla="*/ 317500 h 995442"/>
                  <a:gd name="connsiteX13" fmla="*/ 133350 w 1003418"/>
                  <a:gd name="connsiteY13" fmla="*/ 301625 h 995442"/>
                  <a:gd name="connsiteX14" fmla="*/ 117475 w 1003418"/>
                  <a:gd name="connsiteY14" fmla="*/ 285750 h 995442"/>
                  <a:gd name="connsiteX15" fmla="*/ 111125 w 1003418"/>
                  <a:gd name="connsiteY15" fmla="*/ 276225 h 995442"/>
                  <a:gd name="connsiteX16" fmla="*/ 101600 w 1003418"/>
                  <a:gd name="connsiteY16" fmla="*/ 269875 h 995442"/>
                  <a:gd name="connsiteX17" fmla="*/ 76200 w 1003418"/>
                  <a:gd name="connsiteY17" fmla="*/ 241300 h 995442"/>
                  <a:gd name="connsiteX18" fmla="*/ 66675 w 1003418"/>
                  <a:gd name="connsiteY18" fmla="*/ 231775 h 995442"/>
                  <a:gd name="connsiteX19" fmla="*/ 57150 w 1003418"/>
                  <a:gd name="connsiteY19" fmla="*/ 212725 h 995442"/>
                  <a:gd name="connsiteX20" fmla="*/ 50800 w 1003418"/>
                  <a:gd name="connsiteY20" fmla="*/ 203200 h 995442"/>
                  <a:gd name="connsiteX21" fmla="*/ 47625 w 1003418"/>
                  <a:gd name="connsiteY21" fmla="*/ 193675 h 995442"/>
                  <a:gd name="connsiteX22" fmla="*/ 41275 w 1003418"/>
                  <a:gd name="connsiteY22" fmla="*/ 184150 h 995442"/>
                  <a:gd name="connsiteX23" fmla="*/ 28575 w 1003418"/>
                  <a:gd name="connsiteY23" fmla="*/ 155575 h 995442"/>
                  <a:gd name="connsiteX24" fmla="*/ 22225 w 1003418"/>
                  <a:gd name="connsiteY24" fmla="*/ 130175 h 995442"/>
                  <a:gd name="connsiteX25" fmla="*/ 19050 w 1003418"/>
                  <a:gd name="connsiteY25" fmla="*/ 117475 h 995442"/>
                  <a:gd name="connsiteX26" fmla="*/ 12700 w 1003418"/>
                  <a:gd name="connsiteY26" fmla="*/ 98425 h 995442"/>
                  <a:gd name="connsiteX27" fmla="*/ 6350 w 1003418"/>
                  <a:gd name="connsiteY27" fmla="*/ 79375 h 995442"/>
                  <a:gd name="connsiteX28" fmla="*/ 3175 w 1003418"/>
                  <a:gd name="connsiteY28" fmla="*/ 69850 h 995442"/>
                  <a:gd name="connsiteX29" fmla="*/ 0 w 1003418"/>
                  <a:gd name="connsiteY29" fmla="*/ 53975 h 995442"/>
                  <a:gd name="connsiteX30" fmla="*/ 3175 w 1003418"/>
                  <a:gd name="connsiteY30" fmla="*/ 12700 h 995442"/>
                  <a:gd name="connsiteX31" fmla="*/ 12700 w 1003418"/>
                  <a:gd name="connsiteY31" fmla="*/ 9525 h 995442"/>
                  <a:gd name="connsiteX32" fmla="*/ 25400 w 1003418"/>
                  <a:gd name="connsiteY32" fmla="*/ 6350 h 995442"/>
                  <a:gd name="connsiteX33" fmla="*/ 44450 w 1003418"/>
                  <a:gd name="connsiteY33" fmla="*/ 0 h 995442"/>
                  <a:gd name="connsiteX34" fmla="*/ 114300 w 1003418"/>
                  <a:gd name="connsiteY34" fmla="*/ 3175 h 995442"/>
                  <a:gd name="connsiteX35" fmla="*/ 123825 w 1003418"/>
                  <a:gd name="connsiteY35" fmla="*/ 9525 h 995442"/>
                  <a:gd name="connsiteX36" fmla="*/ 155575 w 1003418"/>
                  <a:gd name="connsiteY36" fmla="*/ 28575 h 995442"/>
                  <a:gd name="connsiteX37" fmla="*/ 165100 w 1003418"/>
                  <a:gd name="connsiteY37" fmla="*/ 34925 h 995442"/>
                  <a:gd name="connsiteX38" fmla="*/ 184150 w 1003418"/>
                  <a:gd name="connsiteY38" fmla="*/ 50800 h 995442"/>
                  <a:gd name="connsiteX39" fmla="*/ 187325 w 1003418"/>
                  <a:gd name="connsiteY39" fmla="*/ 60325 h 995442"/>
                  <a:gd name="connsiteX40" fmla="*/ 206375 w 1003418"/>
                  <a:gd name="connsiteY40" fmla="*/ 88900 h 995442"/>
                  <a:gd name="connsiteX41" fmla="*/ 212725 w 1003418"/>
                  <a:gd name="connsiteY41" fmla="*/ 98425 h 995442"/>
                  <a:gd name="connsiteX42" fmla="*/ 222250 w 1003418"/>
                  <a:gd name="connsiteY42" fmla="*/ 117475 h 995442"/>
                  <a:gd name="connsiteX43" fmla="*/ 228600 w 1003418"/>
                  <a:gd name="connsiteY43" fmla="*/ 139700 h 995442"/>
                  <a:gd name="connsiteX44" fmla="*/ 234950 w 1003418"/>
                  <a:gd name="connsiteY44" fmla="*/ 149225 h 995442"/>
                  <a:gd name="connsiteX45" fmla="*/ 241300 w 1003418"/>
                  <a:gd name="connsiteY45" fmla="*/ 161925 h 995442"/>
                  <a:gd name="connsiteX46" fmla="*/ 257175 w 1003418"/>
                  <a:gd name="connsiteY46" fmla="*/ 184150 h 995442"/>
                  <a:gd name="connsiteX47" fmla="*/ 269875 w 1003418"/>
                  <a:gd name="connsiteY47" fmla="*/ 203200 h 995442"/>
                  <a:gd name="connsiteX48" fmla="*/ 279400 w 1003418"/>
                  <a:gd name="connsiteY48" fmla="*/ 212725 h 995442"/>
                  <a:gd name="connsiteX49" fmla="*/ 295275 w 1003418"/>
                  <a:gd name="connsiteY49" fmla="*/ 231775 h 995442"/>
                  <a:gd name="connsiteX50" fmla="*/ 314325 w 1003418"/>
                  <a:gd name="connsiteY50" fmla="*/ 244475 h 995442"/>
                  <a:gd name="connsiteX51" fmla="*/ 323850 w 1003418"/>
                  <a:gd name="connsiteY51" fmla="*/ 254000 h 995442"/>
                  <a:gd name="connsiteX52" fmla="*/ 342900 w 1003418"/>
                  <a:gd name="connsiteY52" fmla="*/ 260350 h 995442"/>
                  <a:gd name="connsiteX53" fmla="*/ 352425 w 1003418"/>
                  <a:gd name="connsiteY53" fmla="*/ 263525 h 995442"/>
                  <a:gd name="connsiteX54" fmla="*/ 361950 w 1003418"/>
                  <a:gd name="connsiteY54" fmla="*/ 266700 h 995442"/>
                  <a:gd name="connsiteX55" fmla="*/ 384175 w 1003418"/>
                  <a:gd name="connsiteY55" fmla="*/ 269875 h 995442"/>
                  <a:gd name="connsiteX56" fmla="*/ 393700 w 1003418"/>
                  <a:gd name="connsiteY56" fmla="*/ 273050 h 995442"/>
                  <a:gd name="connsiteX57" fmla="*/ 434975 w 1003418"/>
                  <a:gd name="connsiteY57" fmla="*/ 279400 h 995442"/>
                  <a:gd name="connsiteX58" fmla="*/ 479425 w 1003418"/>
                  <a:gd name="connsiteY58" fmla="*/ 285750 h 995442"/>
                  <a:gd name="connsiteX59" fmla="*/ 581025 w 1003418"/>
                  <a:gd name="connsiteY59" fmla="*/ 282575 h 995442"/>
                  <a:gd name="connsiteX60" fmla="*/ 606425 w 1003418"/>
                  <a:gd name="connsiteY60" fmla="*/ 273050 h 995442"/>
                  <a:gd name="connsiteX61" fmla="*/ 625475 w 1003418"/>
                  <a:gd name="connsiteY61" fmla="*/ 266700 h 995442"/>
                  <a:gd name="connsiteX62" fmla="*/ 638175 w 1003418"/>
                  <a:gd name="connsiteY62" fmla="*/ 257175 h 995442"/>
                  <a:gd name="connsiteX63" fmla="*/ 663575 w 1003418"/>
                  <a:gd name="connsiteY63" fmla="*/ 244475 h 995442"/>
                  <a:gd name="connsiteX64" fmla="*/ 685800 w 1003418"/>
                  <a:gd name="connsiteY64" fmla="*/ 222250 h 995442"/>
                  <a:gd name="connsiteX65" fmla="*/ 695325 w 1003418"/>
                  <a:gd name="connsiteY65" fmla="*/ 212725 h 995442"/>
                  <a:gd name="connsiteX66" fmla="*/ 704850 w 1003418"/>
                  <a:gd name="connsiteY66" fmla="*/ 209550 h 995442"/>
                  <a:gd name="connsiteX67" fmla="*/ 717550 w 1003418"/>
                  <a:gd name="connsiteY67" fmla="*/ 200025 h 995442"/>
                  <a:gd name="connsiteX68" fmla="*/ 733425 w 1003418"/>
                  <a:gd name="connsiteY68" fmla="*/ 177800 h 995442"/>
                  <a:gd name="connsiteX69" fmla="*/ 742950 w 1003418"/>
                  <a:gd name="connsiteY69" fmla="*/ 168275 h 995442"/>
                  <a:gd name="connsiteX70" fmla="*/ 749300 w 1003418"/>
                  <a:gd name="connsiteY70" fmla="*/ 155575 h 995442"/>
                  <a:gd name="connsiteX71" fmla="*/ 765175 w 1003418"/>
                  <a:gd name="connsiteY71" fmla="*/ 136525 h 995442"/>
                  <a:gd name="connsiteX72" fmla="*/ 777875 w 1003418"/>
                  <a:gd name="connsiteY72" fmla="*/ 114300 h 995442"/>
                  <a:gd name="connsiteX73" fmla="*/ 787400 w 1003418"/>
                  <a:gd name="connsiteY73" fmla="*/ 104775 h 995442"/>
                  <a:gd name="connsiteX74" fmla="*/ 800100 w 1003418"/>
                  <a:gd name="connsiteY74" fmla="*/ 82550 h 995442"/>
                  <a:gd name="connsiteX75" fmla="*/ 819150 w 1003418"/>
                  <a:gd name="connsiteY75" fmla="*/ 69850 h 995442"/>
                  <a:gd name="connsiteX76" fmla="*/ 825500 w 1003418"/>
                  <a:gd name="connsiteY76" fmla="*/ 60325 h 995442"/>
                  <a:gd name="connsiteX77" fmla="*/ 835025 w 1003418"/>
                  <a:gd name="connsiteY77" fmla="*/ 57150 h 995442"/>
                  <a:gd name="connsiteX78" fmla="*/ 863600 w 1003418"/>
                  <a:gd name="connsiteY78" fmla="*/ 44450 h 995442"/>
                  <a:gd name="connsiteX79" fmla="*/ 892175 w 1003418"/>
                  <a:gd name="connsiteY79" fmla="*/ 34925 h 995442"/>
                  <a:gd name="connsiteX80" fmla="*/ 901700 w 1003418"/>
                  <a:gd name="connsiteY80" fmla="*/ 31750 h 995442"/>
                  <a:gd name="connsiteX81" fmla="*/ 911225 w 1003418"/>
                  <a:gd name="connsiteY81" fmla="*/ 28575 h 995442"/>
                  <a:gd name="connsiteX82" fmla="*/ 965200 w 1003418"/>
                  <a:gd name="connsiteY82" fmla="*/ 25400 h 995442"/>
                  <a:gd name="connsiteX83" fmla="*/ 996950 w 1003418"/>
                  <a:gd name="connsiteY83" fmla="*/ 28575 h 995442"/>
                  <a:gd name="connsiteX84" fmla="*/ 1003300 w 1003418"/>
                  <a:gd name="connsiteY84" fmla="*/ 38100 h 995442"/>
                  <a:gd name="connsiteX85" fmla="*/ 996950 w 1003418"/>
                  <a:gd name="connsiteY85" fmla="*/ 88900 h 995442"/>
                  <a:gd name="connsiteX86" fmla="*/ 990600 w 1003418"/>
                  <a:gd name="connsiteY86" fmla="*/ 98425 h 995442"/>
                  <a:gd name="connsiteX87" fmla="*/ 984250 w 1003418"/>
                  <a:gd name="connsiteY87" fmla="*/ 111125 h 995442"/>
                  <a:gd name="connsiteX88" fmla="*/ 952500 w 1003418"/>
                  <a:gd name="connsiteY88" fmla="*/ 139700 h 995442"/>
                  <a:gd name="connsiteX89" fmla="*/ 942975 w 1003418"/>
                  <a:gd name="connsiteY89" fmla="*/ 149225 h 995442"/>
                  <a:gd name="connsiteX90" fmla="*/ 923925 w 1003418"/>
                  <a:gd name="connsiteY90" fmla="*/ 161925 h 995442"/>
                  <a:gd name="connsiteX91" fmla="*/ 898525 w 1003418"/>
                  <a:gd name="connsiteY91" fmla="*/ 193675 h 995442"/>
                  <a:gd name="connsiteX92" fmla="*/ 898525 w 1003418"/>
                  <a:gd name="connsiteY92" fmla="*/ 193675 h 995442"/>
                  <a:gd name="connsiteX93" fmla="*/ 863600 w 1003418"/>
                  <a:gd name="connsiteY93" fmla="*/ 231775 h 995442"/>
                  <a:gd name="connsiteX94" fmla="*/ 850900 w 1003418"/>
                  <a:gd name="connsiteY94" fmla="*/ 244475 h 995442"/>
                  <a:gd name="connsiteX95" fmla="*/ 825500 w 1003418"/>
                  <a:gd name="connsiteY95" fmla="*/ 266700 h 995442"/>
                  <a:gd name="connsiteX96" fmla="*/ 815975 w 1003418"/>
                  <a:gd name="connsiteY96" fmla="*/ 269875 h 995442"/>
                  <a:gd name="connsiteX97" fmla="*/ 806450 w 1003418"/>
                  <a:gd name="connsiteY97" fmla="*/ 279400 h 995442"/>
                  <a:gd name="connsiteX98" fmla="*/ 784225 w 1003418"/>
                  <a:gd name="connsiteY98" fmla="*/ 295275 h 995442"/>
                  <a:gd name="connsiteX99" fmla="*/ 777875 w 1003418"/>
                  <a:gd name="connsiteY99" fmla="*/ 304800 h 995442"/>
                  <a:gd name="connsiteX100" fmla="*/ 774700 w 1003418"/>
                  <a:gd name="connsiteY100" fmla="*/ 314325 h 995442"/>
                  <a:gd name="connsiteX101" fmla="*/ 765175 w 1003418"/>
                  <a:gd name="connsiteY101" fmla="*/ 323850 h 995442"/>
                  <a:gd name="connsiteX102" fmla="*/ 755650 w 1003418"/>
                  <a:gd name="connsiteY102" fmla="*/ 346075 h 995442"/>
                  <a:gd name="connsiteX103" fmla="*/ 746125 w 1003418"/>
                  <a:gd name="connsiteY103" fmla="*/ 355600 h 995442"/>
                  <a:gd name="connsiteX104" fmla="*/ 739775 w 1003418"/>
                  <a:gd name="connsiteY104" fmla="*/ 365125 h 995442"/>
                  <a:gd name="connsiteX105" fmla="*/ 730250 w 1003418"/>
                  <a:gd name="connsiteY105" fmla="*/ 377825 h 995442"/>
                  <a:gd name="connsiteX106" fmla="*/ 717550 w 1003418"/>
                  <a:gd name="connsiteY106" fmla="*/ 403225 h 995442"/>
                  <a:gd name="connsiteX107" fmla="*/ 698500 w 1003418"/>
                  <a:gd name="connsiteY107" fmla="*/ 460375 h 995442"/>
                  <a:gd name="connsiteX108" fmla="*/ 695325 w 1003418"/>
                  <a:gd name="connsiteY108" fmla="*/ 469900 h 995442"/>
                  <a:gd name="connsiteX109" fmla="*/ 688975 w 1003418"/>
                  <a:gd name="connsiteY109" fmla="*/ 495300 h 995442"/>
                  <a:gd name="connsiteX110" fmla="*/ 682625 w 1003418"/>
                  <a:gd name="connsiteY110" fmla="*/ 514350 h 995442"/>
                  <a:gd name="connsiteX111" fmla="*/ 679450 w 1003418"/>
                  <a:gd name="connsiteY111" fmla="*/ 523875 h 995442"/>
                  <a:gd name="connsiteX112" fmla="*/ 676275 w 1003418"/>
                  <a:gd name="connsiteY112" fmla="*/ 533400 h 995442"/>
                  <a:gd name="connsiteX113" fmla="*/ 679450 w 1003418"/>
                  <a:gd name="connsiteY113" fmla="*/ 628650 h 995442"/>
                  <a:gd name="connsiteX114" fmla="*/ 682625 w 1003418"/>
                  <a:gd name="connsiteY114" fmla="*/ 644525 h 995442"/>
                  <a:gd name="connsiteX115" fmla="*/ 688975 w 1003418"/>
                  <a:gd name="connsiteY115" fmla="*/ 688975 h 995442"/>
                  <a:gd name="connsiteX116" fmla="*/ 695325 w 1003418"/>
                  <a:gd name="connsiteY116" fmla="*/ 717550 h 995442"/>
                  <a:gd name="connsiteX117" fmla="*/ 698500 w 1003418"/>
                  <a:gd name="connsiteY117" fmla="*/ 749300 h 995442"/>
                  <a:gd name="connsiteX118" fmla="*/ 708025 w 1003418"/>
                  <a:gd name="connsiteY118" fmla="*/ 784225 h 995442"/>
                  <a:gd name="connsiteX119" fmla="*/ 717550 w 1003418"/>
                  <a:gd name="connsiteY119" fmla="*/ 815975 h 995442"/>
                  <a:gd name="connsiteX120" fmla="*/ 720725 w 1003418"/>
                  <a:gd name="connsiteY120" fmla="*/ 831850 h 995442"/>
                  <a:gd name="connsiteX121" fmla="*/ 723900 w 1003418"/>
                  <a:gd name="connsiteY121" fmla="*/ 841375 h 995442"/>
                  <a:gd name="connsiteX122" fmla="*/ 727075 w 1003418"/>
                  <a:gd name="connsiteY122" fmla="*/ 901700 h 995442"/>
                  <a:gd name="connsiteX123" fmla="*/ 733425 w 1003418"/>
                  <a:gd name="connsiteY123" fmla="*/ 942975 h 995442"/>
                  <a:gd name="connsiteX124" fmla="*/ 730250 w 1003418"/>
                  <a:gd name="connsiteY124" fmla="*/ 965200 h 995442"/>
                  <a:gd name="connsiteX125" fmla="*/ 666750 w 1003418"/>
                  <a:gd name="connsiteY125" fmla="*/ 962025 h 995442"/>
                  <a:gd name="connsiteX126" fmla="*/ 250825 w 1003418"/>
                  <a:gd name="connsiteY126" fmla="*/ 965200 h 995442"/>
                  <a:gd name="connsiteX0" fmla="*/ 250825 w 1003418"/>
                  <a:gd name="connsiteY0" fmla="*/ 965200 h 997319"/>
                  <a:gd name="connsiteX1" fmla="*/ 254000 w 1003418"/>
                  <a:gd name="connsiteY1" fmla="*/ 542925 h 997319"/>
                  <a:gd name="connsiteX2" fmla="*/ 257175 w 1003418"/>
                  <a:gd name="connsiteY2" fmla="*/ 523875 h 997319"/>
                  <a:gd name="connsiteX3" fmla="*/ 260350 w 1003418"/>
                  <a:gd name="connsiteY3" fmla="*/ 498475 h 997319"/>
                  <a:gd name="connsiteX4" fmla="*/ 263525 w 1003418"/>
                  <a:gd name="connsiteY4" fmla="*/ 482600 h 997319"/>
                  <a:gd name="connsiteX5" fmla="*/ 269875 w 1003418"/>
                  <a:gd name="connsiteY5" fmla="*/ 444500 h 997319"/>
                  <a:gd name="connsiteX6" fmla="*/ 266700 w 1003418"/>
                  <a:gd name="connsiteY6" fmla="*/ 422275 h 997319"/>
                  <a:gd name="connsiteX7" fmla="*/ 234950 w 1003418"/>
                  <a:gd name="connsiteY7" fmla="*/ 384175 h 997319"/>
                  <a:gd name="connsiteX8" fmla="*/ 225425 w 1003418"/>
                  <a:gd name="connsiteY8" fmla="*/ 374650 h 997319"/>
                  <a:gd name="connsiteX9" fmla="*/ 206375 w 1003418"/>
                  <a:gd name="connsiteY9" fmla="*/ 358775 h 997319"/>
                  <a:gd name="connsiteX10" fmla="*/ 177800 w 1003418"/>
                  <a:gd name="connsiteY10" fmla="*/ 346075 h 997319"/>
                  <a:gd name="connsiteX11" fmla="*/ 158750 w 1003418"/>
                  <a:gd name="connsiteY11" fmla="*/ 327025 h 997319"/>
                  <a:gd name="connsiteX12" fmla="*/ 149225 w 1003418"/>
                  <a:gd name="connsiteY12" fmla="*/ 317500 h 997319"/>
                  <a:gd name="connsiteX13" fmla="*/ 133350 w 1003418"/>
                  <a:gd name="connsiteY13" fmla="*/ 301625 h 997319"/>
                  <a:gd name="connsiteX14" fmla="*/ 117475 w 1003418"/>
                  <a:gd name="connsiteY14" fmla="*/ 285750 h 997319"/>
                  <a:gd name="connsiteX15" fmla="*/ 111125 w 1003418"/>
                  <a:gd name="connsiteY15" fmla="*/ 276225 h 997319"/>
                  <a:gd name="connsiteX16" fmla="*/ 101600 w 1003418"/>
                  <a:gd name="connsiteY16" fmla="*/ 269875 h 997319"/>
                  <a:gd name="connsiteX17" fmla="*/ 76200 w 1003418"/>
                  <a:gd name="connsiteY17" fmla="*/ 241300 h 997319"/>
                  <a:gd name="connsiteX18" fmla="*/ 66675 w 1003418"/>
                  <a:gd name="connsiteY18" fmla="*/ 231775 h 997319"/>
                  <a:gd name="connsiteX19" fmla="*/ 57150 w 1003418"/>
                  <a:gd name="connsiteY19" fmla="*/ 212725 h 997319"/>
                  <a:gd name="connsiteX20" fmla="*/ 50800 w 1003418"/>
                  <a:gd name="connsiteY20" fmla="*/ 203200 h 997319"/>
                  <a:gd name="connsiteX21" fmla="*/ 47625 w 1003418"/>
                  <a:gd name="connsiteY21" fmla="*/ 193675 h 997319"/>
                  <a:gd name="connsiteX22" fmla="*/ 41275 w 1003418"/>
                  <a:gd name="connsiteY22" fmla="*/ 184150 h 997319"/>
                  <a:gd name="connsiteX23" fmla="*/ 28575 w 1003418"/>
                  <a:gd name="connsiteY23" fmla="*/ 155575 h 997319"/>
                  <a:gd name="connsiteX24" fmla="*/ 22225 w 1003418"/>
                  <a:gd name="connsiteY24" fmla="*/ 130175 h 997319"/>
                  <a:gd name="connsiteX25" fmla="*/ 19050 w 1003418"/>
                  <a:gd name="connsiteY25" fmla="*/ 117475 h 997319"/>
                  <a:gd name="connsiteX26" fmla="*/ 12700 w 1003418"/>
                  <a:gd name="connsiteY26" fmla="*/ 98425 h 997319"/>
                  <a:gd name="connsiteX27" fmla="*/ 6350 w 1003418"/>
                  <a:gd name="connsiteY27" fmla="*/ 79375 h 997319"/>
                  <a:gd name="connsiteX28" fmla="*/ 3175 w 1003418"/>
                  <a:gd name="connsiteY28" fmla="*/ 69850 h 997319"/>
                  <a:gd name="connsiteX29" fmla="*/ 0 w 1003418"/>
                  <a:gd name="connsiteY29" fmla="*/ 53975 h 997319"/>
                  <a:gd name="connsiteX30" fmla="*/ 3175 w 1003418"/>
                  <a:gd name="connsiteY30" fmla="*/ 12700 h 997319"/>
                  <a:gd name="connsiteX31" fmla="*/ 12700 w 1003418"/>
                  <a:gd name="connsiteY31" fmla="*/ 9525 h 997319"/>
                  <a:gd name="connsiteX32" fmla="*/ 25400 w 1003418"/>
                  <a:gd name="connsiteY32" fmla="*/ 6350 h 997319"/>
                  <a:gd name="connsiteX33" fmla="*/ 44450 w 1003418"/>
                  <a:gd name="connsiteY33" fmla="*/ 0 h 997319"/>
                  <a:gd name="connsiteX34" fmla="*/ 114300 w 1003418"/>
                  <a:gd name="connsiteY34" fmla="*/ 3175 h 997319"/>
                  <a:gd name="connsiteX35" fmla="*/ 123825 w 1003418"/>
                  <a:gd name="connsiteY35" fmla="*/ 9525 h 997319"/>
                  <a:gd name="connsiteX36" fmla="*/ 155575 w 1003418"/>
                  <a:gd name="connsiteY36" fmla="*/ 28575 h 997319"/>
                  <a:gd name="connsiteX37" fmla="*/ 165100 w 1003418"/>
                  <a:gd name="connsiteY37" fmla="*/ 34925 h 997319"/>
                  <a:gd name="connsiteX38" fmla="*/ 184150 w 1003418"/>
                  <a:gd name="connsiteY38" fmla="*/ 50800 h 997319"/>
                  <a:gd name="connsiteX39" fmla="*/ 187325 w 1003418"/>
                  <a:gd name="connsiteY39" fmla="*/ 60325 h 997319"/>
                  <a:gd name="connsiteX40" fmla="*/ 206375 w 1003418"/>
                  <a:gd name="connsiteY40" fmla="*/ 88900 h 997319"/>
                  <a:gd name="connsiteX41" fmla="*/ 212725 w 1003418"/>
                  <a:gd name="connsiteY41" fmla="*/ 98425 h 997319"/>
                  <a:gd name="connsiteX42" fmla="*/ 222250 w 1003418"/>
                  <a:gd name="connsiteY42" fmla="*/ 117475 h 997319"/>
                  <a:gd name="connsiteX43" fmla="*/ 228600 w 1003418"/>
                  <a:gd name="connsiteY43" fmla="*/ 139700 h 997319"/>
                  <a:gd name="connsiteX44" fmla="*/ 234950 w 1003418"/>
                  <a:gd name="connsiteY44" fmla="*/ 149225 h 997319"/>
                  <a:gd name="connsiteX45" fmla="*/ 241300 w 1003418"/>
                  <a:gd name="connsiteY45" fmla="*/ 161925 h 997319"/>
                  <a:gd name="connsiteX46" fmla="*/ 257175 w 1003418"/>
                  <a:gd name="connsiteY46" fmla="*/ 184150 h 997319"/>
                  <a:gd name="connsiteX47" fmla="*/ 269875 w 1003418"/>
                  <a:gd name="connsiteY47" fmla="*/ 203200 h 997319"/>
                  <a:gd name="connsiteX48" fmla="*/ 279400 w 1003418"/>
                  <a:gd name="connsiteY48" fmla="*/ 212725 h 997319"/>
                  <a:gd name="connsiteX49" fmla="*/ 295275 w 1003418"/>
                  <a:gd name="connsiteY49" fmla="*/ 231775 h 997319"/>
                  <a:gd name="connsiteX50" fmla="*/ 314325 w 1003418"/>
                  <a:gd name="connsiteY50" fmla="*/ 244475 h 997319"/>
                  <a:gd name="connsiteX51" fmla="*/ 323850 w 1003418"/>
                  <a:gd name="connsiteY51" fmla="*/ 254000 h 997319"/>
                  <a:gd name="connsiteX52" fmla="*/ 342900 w 1003418"/>
                  <a:gd name="connsiteY52" fmla="*/ 260350 h 997319"/>
                  <a:gd name="connsiteX53" fmla="*/ 352425 w 1003418"/>
                  <a:gd name="connsiteY53" fmla="*/ 263525 h 997319"/>
                  <a:gd name="connsiteX54" fmla="*/ 361950 w 1003418"/>
                  <a:gd name="connsiteY54" fmla="*/ 266700 h 997319"/>
                  <a:gd name="connsiteX55" fmla="*/ 384175 w 1003418"/>
                  <a:gd name="connsiteY55" fmla="*/ 269875 h 997319"/>
                  <a:gd name="connsiteX56" fmla="*/ 393700 w 1003418"/>
                  <a:gd name="connsiteY56" fmla="*/ 273050 h 997319"/>
                  <a:gd name="connsiteX57" fmla="*/ 434975 w 1003418"/>
                  <a:gd name="connsiteY57" fmla="*/ 279400 h 997319"/>
                  <a:gd name="connsiteX58" fmla="*/ 479425 w 1003418"/>
                  <a:gd name="connsiteY58" fmla="*/ 285750 h 997319"/>
                  <a:gd name="connsiteX59" fmla="*/ 581025 w 1003418"/>
                  <a:gd name="connsiteY59" fmla="*/ 282575 h 997319"/>
                  <a:gd name="connsiteX60" fmla="*/ 606425 w 1003418"/>
                  <a:gd name="connsiteY60" fmla="*/ 273050 h 997319"/>
                  <a:gd name="connsiteX61" fmla="*/ 625475 w 1003418"/>
                  <a:gd name="connsiteY61" fmla="*/ 266700 h 997319"/>
                  <a:gd name="connsiteX62" fmla="*/ 638175 w 1003418"/>
                  <a:gd name="connsiteY62" fmla="*/ 257175 h 997319"/>
                  <a:gd name="connsiteX63" fmla="*/ 663575 w 1003418"/>
                  <a:gd name="connsiteY63" fmla="*/ 244475 h 997319"/>
                  <a:gd name="connsiteX64" fmla="*/ 685800 w 1003418"/>
                  <a:gd name="connsiteY64" fmla="*/ 222250 h 997319"/>
                  <a:gd name="connsiteX65" fmla="*/ 695325 w 1003418"/>
                  <a:gd name="connsiteY65" fmla="*/ 212725 h 997319"/>
                  <a:gd name="connsiteX66" fmla="*/ 704850 w 1003418"/>
                  <a:gd name="connsiteY66" fmla="*/ 209550 h 997319"/>
                  <a:gd name="connsiteX67" fmla="*/ 717550 w 1003418"/>
                  <a:gd name="connsiteY67" fmla="*/ 200025 h 997319"/>
                  <a:gd name="connsiteX68" fmla="*/ 733425 w 1003418"/>
                  <a:gd name="connsiteY68" fmla="*/ 177800 h 997319"/>
                  <a:gd name="connsiteX69" fmla="*/ 742950 w 1003418"/>
                  <a:gd name="connsiteY69" fmla="*/ 168275 h 997319"/>
                  <a:gd name="connsiteX70" fmla="*/ 749300 w 1003418"/>
                  <a:gd name="connsiteY70" fmla="*/ 155575 h 997319"/>
                  <a:gd name="connsiteX71" fmla="*/ 765175 w 1003418"/>
                  <a:gd name="connsiteY71" fmla="*/ 136525 h 997319"/>
                  <a:gd name="connsiteX72" fmla="*/ 777875 w 1003418"/>
                  <a:gd name="connsiteY72" fmla="*/ 114300 h 997319"/>
                  <a:gd name="connsiteX73" fmla="*/ 787400 w 1003418"/>
                  <a:gd name="connsiteY73" fmla="*/ 104775 h 997319"/>
                  <a:gd name="connsiteX74" fmla="*/ 800100 w 1003418"/>
                  <a:gd name="connsiteY74" fmla="*/ 82550 h 997319"/>
                  <a:gd name="connsiteX75" fmla="*/ 819150 w 1003418"/>
                  <a:gd name="connsiteY75" fmla="*/ 69850 h 997319"/>
                  <a:gd name="connsiteX76" fmla="*/ 825500 w 1003418"/>
                  <a:gd name="connsiteY76" fmla="*/ 60325 h 997319"/>
                  <a:gd name="connsiteX77" fmla="*/ 835025 w 1003418"/>
                  <a:gd name="connsiteY77" fmla="*/ 57150 h 997319"/>
                  <a:gd name="connsiteX78" fmla="*/ 863600 w 1003418"/>
                  <a:gd name="connsiteY78" fmla="*/ 44450 h 997319"/>
                  <a:gd name="connsiteX79" fmla="*/ 892175 w 1003418"/>
                  <a:gd name="connsiteY79" fmla="*/ 34925 h 997319"/>
                  <a:gd name="connsiteX80" fmla="*/ 901700 w 1003418"/>
                  <a:gd name="connsiteY80" fmla="*/ 31750 h 997319"/>
                  <a:gd name="connsiteX81" fmla="*/ 911225 w 1003418"/>
                  <a:gd name="connsiteY81" fmla="*/ 28575 h 997319"/>
                  <a:gd name="connsiteX82" fmla="*/ 965200 w 1003418"/>
                  <a:gd name="connsiteY82" fmla="*/ 25400 h 997319"/>
                  <a:gd name="connsiteX83" fmla="*/ 996950 w 1003418"/>
                  <a:gd name="connsiteY83" fmla="*/ 28575 h 997319"/>
                  <a:gd name="connsiteX84" fmla="*/ 1003300 w 1003418"/>
                  <a:gd name="connsiteY84" fmla="*/ 38100 h 997319"/>
                  <a:gd name="connsiteX85" fmla="*/ 996950 w 1003418"/>
                  <a:gd name="connsiteY85" fmla="*/ 88900 h 997319"/>
                  <a:gd name="connsiteX86" fmla="*/ 990600 w 1003418"/>
                  <a:gd name="connsiteY86" fmla="*/ 98425 h 997319"/>
                  <a:gd name="connsiteX87" fmla="*/ 984250 w 1003418"/>
                  <a:gd name="connsiteY87" fmla="*/ 111125 h 997319"/>
                  <a:gd name="connsiteX88" fmla="*/ 952500 w 1003418"/>
                  <a:gd name="connsiteY88" fmla="*/ 139700 h 997319"/>
                  <a:gd name="connsiteX89" fmla="*/ 942975 w 1003418"/>
                  <a:gd name="connsiteY89" fmla="*/ 149225 h 997319"/>
                  <a:gd name="connsiteX90" fmla="*/ 923925 w 1003418"/>
                  <a:gd name="connsiteY90" fmla="*/ 161925 h 997319"/>
                  <a:gd name="connsiteX91" fmla="*/ 898525 w 1003418"/>
                  <a:gd name="connsiteY91" fmla="*/ 193675 h 997319"/>
                  <a:gd name="connsiteX92" fmla="*/ 898525 w 1003418"/>
                  <a:gd name="connsiteY92" fmla="*/ 193675 h 997319"/>
                  <a:gd name="connsiteX93" fmla="*/ 863600 w 1003418"/>
                  <a:gd name="connsiteY93" fmla="*/ 231775 h 997319"/>
                  <a:gd name="connsiteX94" fmla="*/ 850900 w 1003418"/>
                  <a:gd name="connsiteY94" fmla="*/ 244475 h 997319"/>
                  <a:gd name="connsiteX95" fmla="*/ 825500 w 1003418"/>
                  <a:gd name="connsiteY95" fmla="*/ 266700 h 997319"/>
                  <a:gd name="connsiteX96" fmla="*/ 815975 w 1003418"/>
                  <a:gd name="connsiteY96" fmla="*/ 269875 h 997319"/>
                  <a:gd name="connsiteX97" fmla="*/ 806450 w 1003418"/>
                  <a:gd name="connsiteY97" fmla="*/ 279400 h 997319"/>
                  <a:gd name="connsiteX98" fmla="*/ 784225 w 1003418"/>
                  <a:gd name="connsiteY98" fmla="*/ 295275 h 997319"/>
                  <a:gd name="connsiteX99" fmla="*/ 777875 w 1003418"/>
                  <a:gd name="connsiteY99" fmla="*/ 304800 h 997319"/>
                  <a:gd name="connsiteX100" fmla="*/ 774700 w 1003418"/>
                  <a:gd name="connsiteY100" fmla="*/ 314325 h 997319"/>
                  <a:gd name="connsiteX101" fmla="*/ 765175 w 1003418"/>
                  <a:gd name="connsiteY101" fmla="*/ 323850 h 997319"/>
                  <a:gd name="connsiteX102" fmla="*/ 755650 w 1003418"/>
                  <a:gd name="connsiteY102" fmla="*/ 346075 h 997319"/>
                  <a:gd name="connsiteX103" fmla="*/ 746125 w 1003418"/>
                  <a:gd name="connsiteY103" fmla="*/ 355600 h 997319"/>
                  <a:gd name="connsiteX104" fmla="*/ 739775 w 1003418"/>
                  <a:gd name="connsiteY104" fmla="*/ 365125 h 997319"/>
                  <a:gd name="connsiteX105" fmla="*/ 730250 w 1003418"/>
                  <a:gd name="connsiteY105" fmla="*/ 377825 h 997319"/>
                  <a:gd name="connsiteX106" fmla="*/ 717550 w 1003418"/>
                  <a:gd name="connsiteY106" fmla="*/ 403225 h 997319"/>
                  <a:gd name="connsiteX107" fmla="*/ 698500 w 1003418"/>
                  <a:gd name="connsiteY107" fmla="*/ 460375 h 997319"/>
                  <a:gd name="connsiteX108" fmla="*/ 695325 w 1003418"/>
                  <a:gd name="connsiteY108" fmla="*/ 469900 h 997319"/>
                  <a:gd name="connsiteX109" fmla="*/ 688975 w 1003418"/>
                  <a:gd name="connsiteY109" fmla="*/ 495300 h 997319"/>
                  <a:gd name="connsiteX110" fmla="*/ 682625 w 1003418"/>
                  <a:gd name="connsiteY110" fmla="*/ 514350 h 997319"/>
                  <a:gd name="connsiteX111" fmla="*/ 679450 w 1003418"/>
                  <a:gd name="connsiteY111" fmla="*/ 523875 h 997319"/>
                  <a:gd name="connsiteX112" fmla="*/ 676275 w 1003418"/>
                  <a:gd name="connsiteY112" fmla="*/ 533400 h 997319"/>
                  <a:gd name="connsiteX113" fmla="*/ 679450 w 1003418"/>
                  <a:gd name="connsiteY113" fmla="*/ 628650 h 997319"/>
                  <a:gd name="connsiteX114" fmla="*/ 682625 w 1003418"/>
                  <a:gd name="connsiteY114" fmla="*/ 644525 h 997319"/>
                  <a:gd name="connsiteX115" fmla="*/ 688975 w 1003418"/>
                  <a:gd name="connsiteY115" fmla="*/ 688975 h 997319"/>
                  <a:gd name="connsiteX116" fmla="*/ 695325 w 1003418"/>
                  <a:gd name="connsiteY116" fmla="*/ 717550 h 997319"/>
                  <a:gd name="connsiteX117" fmla="*/ 698500 w 1003418"/>
                  <a:gd name="connsiteY117" fmla="*/ 749300 h 997319"/>
                  <a:gd name="connsiteX118" fmla="*/ 708025 w 1003418"/>
                  <a:gd name="connsiteY118" fmla="*/ 784225 h 997319"/>
                  <a:gd name="connsiteX119" fmla="*/ 717550 w 1003418"/>
                  <a:gd name="connsiteY119" fmla="*/ 815975 h 997319"/>
                  <a:gd name="connsiteX120" fmla="*/ 720725 w 1003418"/>
                  <a:gd name="connsiteY120" fmla="*/ 831850 h 997319"/>
                  <a:gd name="connsiteX121" fmla="*/ 723900 w 1003418"/>
                  <a:gd name="connsiteY121" fmla="*/ 841375 h 997319"/>
                  <a:gd name="connsiteX122" fmla="*/ 727075 w 1003418"/>
                  <a:gd name="connsiteY122" fmla="*/ 901700 h 997319"/>
                  <a:gd name="connsiteX123" fmla="*/ 733425 w 1003418"/>
                  <a:gd name="connsiteY123" fmla="*/ 942975 h 997319"/>
                  <a:gd name="connsiteX124" fmla="*/ 730250 w 1003418"/>
                  <a:gd name="connsiteY124" fmla="*/ 965200 h 997319"/>
                  <a:gd name="connsiteX125" fmla="*/ 250825 w 1003418"/>
                  <a:gd name="connsiteY125" fmla="*/ 965200 h 997319"/>
                  <a:gd name="connsiteX0" fmla="*/ 250825 w 1003418"/>
                  <a:gd name="connsiteY0" fmla="*/ 965200 h 998966"/>
                  <a:gd name="connsiteX1" fmla="*/ 254000 w 1003418"/>
                  <a:gd name="connsiteY1" fmla="*/ 542925 h 998966"/>
                  <a:gd name="connsiteX2" fmla="*/ 257175 w 1003418"/>
                  <a:gd name="connsiteY2" fmla="*/ 523875 h 998966"/>
                  <a:gd name="connsiteX3" fmla="*/ 260350 w 1003418"/>
                  <a:gd name="connsiteY3" fmla="*/ 498475 h 998966"/>
                  <a:gd name="connsiteX4" fmla="*/ 263525 w 1003418"/>
                  <a:gd name="connsiteY4" fmla="*/ 482600 h 998966"/>
                  <a:gd name="connsiteX5" fmla="*/ 269875 w 1003418"/>
                  <a:gd name="connsiteY5" fmla="*/ 444500 h 998966"/>
                  <a:gd name="connsiteX6" fmla="*/ 266700 w 1003418"/>
                  <a:gd name="connsiteY6" fmla="*/ 422275 h 998966"/>
                  <a:gd name="connsiteX7" fmla="*/ 234950 w 1003418"/>
                  <a:gd name="connsiteY7" fmla="*/ 384175 h 998966"/>
                  <a:gd name="connsiteX8" fmla="*/ 225425 w 1003418"/>
                  <a:gd name="connsiteY8" fmla="*/ 374650 h 998966"/>
                  <a:gd name="connsiteX9" fmla="*/ 206375 w 1003418"/>
                  <a:gd name="connsiteY9" fmla="*/ 358775 h 998966"/>
                  <a:gd name="connsiteX10" fmla="*/ 177800 w 1003418"/>
                  <a:gd name="connsiteY10" fmla="*/ 346075 h 998966"/>
                  <a:gd name="connsiteX11" fmla="*/ 158750 w 1003418"/>
                  <a:gd name="connsiteY11" fmla="*/ 327025 h 998966"/>
                  <a:gd name="connsiteX12" fmla="*/ 149225 w 1003418"/>
                  <a:gd name="connsiteY12" fmla="*/ 317500 h 998966"/>
                  <a:gd name="connsiteX13" fmla="*/ 133350 w 1003418"/>
                  <a:gd name="connsiteY13" fmla="*/ 301625 h 998966"/>
                  <a:gd name="connsiteX14" fmla="*/ 117475 w 1003418"/>
                  <a:gd name="connsiteY14" fmla="*/ 285750 h 998966"/>
                  <a:gd name="connsiteX15" fmla="*/ 111125 w 1003418"/>
                  <a:gd name="connsiteY15" fmla="*/ 276225 h 998966"/>
                  <a:gd name="connsiteX16" fmla="*/ 101600 w 1003418"/>
                  <a:gd name="connsiteY16" fmla="*/ 269875 h 998966"/>
                  <a:gd name="connsiteX17" fmla="*/ 76200 w 1003418"/>
                  <a:gd name="connsiteY17" fmla="*/ 241300 h 998966"/>
                  <a:gd name="connsiteX18" fmla="*/ 66675 w 1003418"/>
                  <a:gd name="connsiteY18" fmla="*/ 231775 h 998966"/>
                  <a:gd name="connsiteX19" fmla="*/ 57150 w 1003418"/>
                  <a:gd name="connsiteY19" fmla="*/ 212725 h 998966"/>
                  <a:gd name="connsiteX20" fmla="*/ 50800 w 1003418"/>
                  <a:gd name="connsiteY20" fmla="*/ 203200 h 998966"/>
                  <a:gd name="connsiteX21" fmla="*/ 47625 w 1003418"/>
                  <a:gd name="connsiteY21" fmla="*/ 193675 h 998966"/>
                  <a:gd name="connsiteX22" fmla="*/ 41275 w 1003418"/>
                  <a:gd name="connsiteY22" fmla="*/ 184150 h 998966"/>
                  <a:gd name="connsiteX23" fmla="*/ 28575 w 1003418"/>
                  <a:gd name="connsiteY23" fmla="*/ 155575 h 998966"/>
                  <a:gd name="connsiteX24" fmla="*/ 22225 w 1003418"/>
                  <a:gd name="connsiteY24" fmla="*/ 130175 h 998966"/>
                  <a:gd name="connsiteX25" fmla="*/ 19050 w 1003418"/>
                  <a:gd name="connsiteY25" fmla="*/ 117475 h 998966"/>
                  <a:gd name="connsiteX26" fmla="*/ 12700 w 1003418"/>
                  <a:gd name="connsiteY26" fmla="*/ 98425 h 998966"/>
                  <a:gd name="connsiteX27" fmla="*/ 6350 w 1003418"/>
                  <a:gd name="connsiteY27" fmla="*/ 79375 h 998966"/>
                  <a:gd name="connsiteX28" fmla="*/ 3175 w 1003418"/>
                  <a:gd name="connsiteY28" fmla="*/ 69850 h 998966"/>
                  <a:gd name="connsiteX29" fmla="*/ 0 w 1003418"/>
                  <a:gd name="connsiteY29" fmla="*/ 53975 h 998966"/>
                  <a:gd name="connsiteX30" fmla="*/ 3175 w 1003418"/>
                  <a:gd name="connsiteY30" fmla="*/ 12700 h 998966"/>
                  <a:gd name="connsiteX31" fmla="*/ 12700 w 1003418"/>
                  <a:gd name="connsiteY31" fmla="*/ 9525 h 998966"/>
                  <a:gd name="connsiteX32" fmla="*/ 25400 w 1003418"/>
                  <a:gd name="connsiteY32" fmla="*/ 6350 h 998966"/>
                  <a:gd name="connsiteX33" fmla="*/ 44450 w 1003418"/>
                  <a:gd name="connsiteY33" fmla="*/ 0 h 998966"/>
                  <a:gd name="connsiteX34" fmla="*/ 114300 w 1003418"/>
                  <a:gd name="connsiteY34" fmla="*/ 3175 h 998966"/>
                  <a:gd name="connsiteX35" fmla="*/ 123825 w 1003418"/>
                  <a:gd name="connsiteY35" fmla="*/ 9525 h 998966"/>
                  <a:gd name="connsiteX36" fmla="*/ 155575 w 1003418"/>
                  <a:gd name="connsiteY36" fmla="*/ 28575 h 998966"/>
                  <a:gd name="connsiteX37" fmla="*/ 165100 w 1003418"/>
                  <a:gd name="connsiteY37" fmla="*/ 34925 h 998966"/>
                  <a:gd name="connsiteX38" fmla="*/ 184150 w 1003418"/>
                  <a:gd name="connsiteY38" fmla="*/ 50800 h 998966"/>
                  <a:gd name="connsiteX39" fmla="*/ 187325 w 1003418"/>
                  <a:gd name="connsiteY39" fmla="*/ 60325 h 998966"/>
                  <a:gd name="connsiteX40" fmla="*/ 206375 w 1003418"/>
                  <a:gd name="connsiteY40" fmla="*/ 88900 h 998966"/>
                  <a:gd name="connsiteX41" fmla="*/ 212725 w 1003418"/>
                  <a:gd name="connsiteY41" fmla="*/ 98425 h 998966"/>
                  <a:gd name="connsiteX42" fmla="*/ 222250 w 1003418"/>
                  <a:gd name="connsiteY42" fmla="*/ 117475 h 998966"/>
                  <a:gd name="connsiteX43" fmla="*/ 228600 w 1003418"/>
                  <a:gd name="connsiteY43" fmla="*/ 139700 h 998966"/>
                  <a:gd name="connsiteX44" fmla="*/ 234950 w 1003418"/>
                  <a:gd name="connsiteY44" fmla="*/ 149225 h 998966"/>
                  <a:gd name="connsiteX45" fmla="*/ 241300 w 1003418"/>
                  <a:gd name="connsiteY45" fmla="*/ 161925 h 998966"/>
                  <a:gd name="connsiteX46" fmla="*/ 257175 w 1003418"/>
                  <a:gd name="connsiteY46" fmla="*/ 184150 h 998966"/>
                  <a:gd name="connsiteX47" fmla="*/ 269875 w 1003418"/>
                  <a:gd name="connsiteY47" fmla="*/ 203200 h 998966"/>
                  <a:gd name="connsiteX48" fmla="*/ 279400 w 1003418"/>
                  <a:gd name="connsiteY48" fmla="*/ 212725 h 998966"/>
                  <a:gd name="connsiteX49" fmla="*/ 295275 w 1003418"/>
                  <a:gd name="connsiteY49" fmla="*/ 231775 h 998966"/>
                  <a:gd name="connsiteX50" fmla="*/ 314325 w 1003418"/>
                  <a:gd name="connsiteY50" fmla="*/ 244475 h 998966"/>
                  <a:gd name="connsiteX51" fmla="*/ 323850 w 1003418"/>
                  <a:gd name="connsiteY51" fmla="*/ 254000 h 998966"/>
                  <a:gd name="connsiteX52" fmla="*/ 342900 w 1003418"/>
                  <a:gd name="connsiteY52" fmla="*/ 260350 h 998966"/>
                  <a:gd name="connsiteX53" fmla="*/ 352425 w 1003418"/>
                  <a:gd name="connsiteY53" fmla="*/ 263525 h 998966"/>
                  <a:gd name="connsiteX54" fmla="*/ 361950 w 1003418"/>
                  <a:gd name="connsiteY54" fmla="*/ 266700 h 998966"/>
                  <a:gd name="connsiteX55" fmla="*/ 384175 w 1003418"/>
                  <a:gd name="connsiteY55" fmla="*/ 269875 h 998966"/>
                  <a:gd name="connsiteX56" fmla="*/ 393700 w 1003418"/>
                  <a:gd name="connsiteY56" fmla="*/ 273050 h 998966"/>
                  <a:gd name="connsiteX57" fmla="*/ 434975 w 1003418"/>
                  <a:gd name="connsiteY57" fmla="*/ 279400 h 998966"/>
                  <a:gd name="connsiteX58" fmla="*/ 479425 w 1003418"/>
                  <a:gd name="connsiteY58" fmla="*/ 285750 h 998966"/>
                  <a:gd name="connsiteX59" fmla="*/ 581025 w 1003418"/>
                  <a:gd name="connsiteY59" fmla="*/ 282575 h 998966"/>
                  <a:gd name="connsiteX60" fmla="*/ 606425 w 1003418"/>
                  <a:gd name="connsiteY60" fmla="*/ 273050 h 998966"/>
                  <a:gd name="connsiteX61" fmla="*/ 625475 w 1003418"/>
                  <a:gd name="connsiteY61" fmla="*/ 266700 h 998966"/>
                  <a:gd name="connsiteX62" fmla="*/ 638175 w 1003418"/>
                  <a:gd name="connsiteY62" fmla="*/ 257175 h 998966"/>
                  <a:gd name="connsiteX63" fmla="*/ 663575 w 1003418"/>
                  <a:gd name="connsiteY63" fmla="*/ 244475 h 998966"/>
                  <a:gd name="connsiteX64" fmla="*/ 685800 w 1003418"/>
                  <a:gd name="connsiteY64" fmla="*/ 222250 h 998966"/>
                  <a:gd name="connsiteX65" fmla="*/ 695325 w 1003418"/>
                  <a:gd name="connsiteY65" fmla="*/ 212725 h 998966"/>
                  <a:gd name="connsiteX66" fmla="*/ 704850 w 1003418"/>
                  <a:gd name="connsiteY66" fmla="*/ 209550 h 998966"/>
                  <a:gd name="connsiteX67" fmla="*/ 717550 w 1003418"/>
                  <a:gd name="connsiteY67" fmla="*/ 200025 h 998966"/>
                  <a:gd name="connsiteX68" fmla="*/ 733425 w 1003418"/>
                  <a:gd name="connsiteY68" fmla="*/ 177800 h 998966"/>
                  <a:gd name="connsiteX69" fmla="*/ 742950 w 1003418"/>
                  <a:gd name="connsiteY69" fmla="*/ 168275 h 998966"/>
                  <a:gd name="connsiteX70" fmla="*/ 749300 w 1003418"/>
                  <a:gd name="connsiteY70" fmla="*/ 155575 h 998966"/>
                  <a:gd name="connsiteX71" fmla="*/ 765175 w 1003418"/>
                  <a:gd name="connsiteY71" fmla="*/ 136525 h 998966"/>
                  <a:gd name="connsiteX72" fmla="*/ 777875 w 1003418"/>
                  <a:gd name="connsiteY72" fmla="*/ 114300 h 998966"/>
                  <a:gd name="connsiteX73" fmla="*/ 787400 w 1003418"/>
                  <a:gd name="connsiteY73" fmla="*/ 104775 h 998966"/>
                  <a:gd name="connsiteX74" fmla="*/ 800100 w 1003418"/>
                  <a:gd name="connsiteY74" fmla="*/ 82550 h 998966"/>
                  <a:gd name="connsiteX75" fmla="*/ 819150 w 1003418"/>
                  <a:gd name="connsiteY75" fmla="*/ 69850 h 998966"/>
                  <a:gd name="connsiteX76" fmla="*/ 825500 w 1003418"/>
                  <a:gd name="connsiteY76" fmla="*/ 60325 h 998966"/>
                  <a:gd name="connsiteX77" fmla="*/ 835025 w 1003418"/>
                  <a:gd name="connsiteY77" fmla="*/ 57150 h 998966"/>
                  <a:gd name="connsiteX78" fmla="*/ 863600 w 1003418"/>
                  <a:gd name="connsiteY78" fmla="*/ 44450 h 998966"/>
                  <a:gd name="connsiteX79" fmla="*/ 892175 w 1003418"/>
                  <a:gd name="connsiteY79" fmla="*/ 34925 h 998966"/>
                  <a:gd name="connsiteX80" fmla="*/ 901700 w 1003418"/>
                  <a:gd name="connsiteY80" fmla="*/ 31750 h 998966"/>
                  <a:gd name="connsiteX81" fmla="*/ 911225 w 1003418"/>
                  <a:gd name="connsiteY81" fmla="*/ 28575 h 998966"/>
                  <a:gd name="connsiteX82" fmla="*/ 965200 w 1003418"/>
                  <a:gd name="connsiteY82" fmla="*/ 25400 h 998966"/>
                  <a:gd name="connsiteX83" fmla="*/ 996950 w 1003418"/>
                  <a:gd name="connsiteY83" fmla="*/ 28575 h 998966"/>
                  <a:gd name="connsiteX84" fmla="*/ 1003300 w 1003418"/>
                  <a:gd name="connsiteY84" fmla="*/ 38100 h 998966"/>
                  <a:gd name="connsiteX85" fmla="*/ 996950 w 1003418"/>
                  <a:gd name="connsiteY85" fmla="*/ 88900 h 998966"/>
                  <a:gd name="connsiteX86" fmla="*/ 990600 w 1003418"/>
                  <a:gd name="connsiteY86" fmla="*/ 98425 h 998966"/>
                  <a:gd name="connsiteX87" fmla="*/ 984250 w 1003418"/>
                  <a:gd name="connsiteY87" fmla="*/ 111125 h 998966"/>
                  <a:gd name="connsiteX88" fmla="*/ 952500 w 1003418"/>
                  <a:gd name="connsiteY88" fmla="*/ 139700 h 998966"/>
                  <a:gd name="connsiteX89" fmla="*/ 942975 w 1003418"/>
                  <a:gd name="connsiteY89" fmla="*/ 149225 h 998966"/>
                  <a:gd name="connsiteX90" fmla="*/ 923925 w 1003418"/>
                  <a:gd name="connsiteY90" fmla="*/ 161925 h 998966"/>
                  <a:gd name="connsiteX91" fmla="*/ 898525 w 1003418"/>
                  <a:gd name="connsiteY91" fmla="*/ 193675 h 998966"/>
                  <a:gd name="connsiteX92" fmla="*/ 898525 w 1003418"/>
                  <a:gd name="connsiteY92" fmla="*/ 193675 h 998966"/>
                  <a:gd name="connsiteX93" fmla="*/ 863600 w 1003418"/>
                  <a:gd name="connsiteY93" fmla="*/ 231775 h 998966"/>
                  <a:gd name="connsiteX94" fmla="*/ 850900 w 1003418"/>
                  <a:gd name="connsiteY94" fmla="*/ 244475 h 998966"/>
                  <a:gd name="connsiteX95" fmla="*/ 825500 w 1003418"/>
                  <a:gd name="connsiteY95" fmla="*/ 266700 h 998966"/>
                  <a:gd name="connsiteX96" fmla="*/ 815975 w 1003418"/>
                  <a:gd name="connsiteY96" fmla="*/ 269875 h 998966"/>
                  <a:gd name="connsiteX97" fmla="*/ 806450 w 1003418"/>
                  <a:gd name="connsiteY97" fmla="*/ 279400 h 998966"/>
                  <a:gd name="connsiteX98" fmla="*/ 784225 w 1003418"/>
                  <a:gd name="connsiteY98" fmla="*/ 295275 h 998966"/>
                  <a:gd name="connsiteX99" fmla="*/ 777875 w 1003418"/>
                  <a:gd name="connsiteY99" fmla="*/ 304800 h 998966"/>
                  <a:gd name="connsiteX100" fmla="*/ 774700 w 1003418"/>
                  <a:gd name="connsiteY100" fmla="*/ 314325 h 998966"/>
                  <a:gd name="connsiteX101" fmla="*/ 765175 w 1003418"/>
                  <a:gd name="connsiteY101" fmla="*/ 323850 h 998966"/>
                  <a:gd name="connsiteX102" fmla="*/ 755650 w 1003418"/>
                  <a:gd name="connsiteY102" fmla="*/ 346075 h 998966"/>
                  <a:gd name="connsiteX103" fmla="*/ 746125 w 1003418"/>
                  <a:gd name="connsiteY103" fmla="*/ 355600 h 998966"/>
                  <a:gd name="connsiteX104" fmla="*/ 739775 w 1003418"/>
                  <a:gd name="connsiteY104" fmla="*/ 365125 h 998966"/>
                  <a:gd name="connsiteX105" fmla="*/ 730250 w 1003418"/>
                  <a:gd name="connsiteY105" fmla="*/ 377825 h 998966"/>
                  <a:gd name="connsiteX106" fmla="*/ 717550 w 1003418"/>
                  <a:gd name="connsiteY106" fmla="*/ 403225 h 998966"/>
                  <a:gd name="connsiteX107" fmla="*/ 698500 w 1003418"/>
                  <a:gd name="connsiteY107" fmla="*/ 460375 h 998966"/>
                  <a:gd name="connsiteX108" fmla="*/ 695325 w 1003418"/>
                  <a:gd name="connsiteY108" fmla="*/ 469900 h 998966"/>
                  <a:gd name="connsiteX109" fmla="*/ 688975 w 1003418"/>
                  <a:gd name="connsiteY109" fmla="*/ 495300 h 998966"/>
                  <a:gd name="connsiteX110" fmla="*/ 682625 w 1003418"/>
                  <a:gd name="connsiteY110" fmla="*/ 514350 h 998966"/>
                  <a:gd name="connsiteX111" fmla="*/ 679450 w 1003418"/>
                  <a:gd name="connsiteY111" fmla="*/ 523875 h 998966"/>
                  <a:gd name="connsiteX112" fmla="*/ 676275 w 1003418"/>
                  <a:gd name="connsiteY112" fmla="*/ 533400 h 998966"/>
                  <a:gd name="connsiteX113" fmla="*/ 679450 w 1003418"/>
                  <a:gd name="connsiteY113" fmla="*/ 628650 h 998966"/>
                  <a:gd name="connsiteX114" fmla="*/ 682625 w 1003418"/>
                  <a:gd name="connsiteY114" fmla="*/ 644525 h 998966"/>
                  <a:gd name="connsiteX115" fmla="*/ 688975 w 1003418"/>
                  <a:gd name="connsiteY115" fmla="*/ 688975 h 998966"/>
                  <a:gd name="connsiteX116" fmla="*/ 695325 w 1003418"/>
                  <a:gd name="connsiteY116" fmla="*/ 717550 h 998966"/>
                  <a:gd name="connsiteX117" fmla="*/ 698500 w 1003418"/>
                  <a:gd name="connsiteY117" fmla="*/ 749300 h 998966"/>
                  <a:gd name="connsiteX118" fmla="*/ 708025 w 1003418"/>
                  <a:gd name="connsiteY118" fmla="*/ 784225 h 998966"/>
                  <a:gd name="connsiteX119" fmla="*/ 717550 w 1003418"/>
                  <a:gd name="connsiteY119" fmla="*/ 815975 h 998966"/>
                  <a:gd name="connsiteX120" fmla="*/ 720725 w 1003418"/>
                  <a:gd name="connsiteY120" fmla="*/ 831850 h 998966"/>
                  <a:gd name="connsiteX121" fmla="*/ 723900 w 1003418"/>
                  <a:gd name="connsiteY121" fmla="*/ 841375 h 998966"/>
                  <a:gd name="connsiteX122" fmla="*/ 727075 w 1003418"/>
                  <a:gd name="connsiteY122" fmla="*/ 901700 h 998966"/>
                  <a:gd name="connsiteX123" fmla="*/ 730250 w 1003418"/>
                  <a:gd name="connsiteY123" fmla="*/ 965200 h 998966"/>
                  <a:gd name="connsiteX124" fmla="*/ 250825 w 1003418"/>
                  <a:gd name="connsiteY124" fmla="*/ 965200 h 998966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08025 w 1003418"/>
                  <a:gd name="connsiteY118" fmla="*/ 784225 h 1001588"/>
                  <a:gd name="connsiteX119" fmla="*/ 717550 w 1003418"/>
                  <a:gd name="connsiteY119" fmla="*/ 815975 h 1001588"/>
                  <a:gd name="connsiteX120" fmla="*/ 720725 w 1003418"/>
                  <a:gd name="connsiteY120" fmla="*/ 831850 h 1001588"/>
                  <a:gd name="connsiteX121" fmla="*/ 723900 w 1003418"/>
                  <a:gd name="connsiteY121" fmla="*/ 841375 h 1001588"/>
                  <a:gd name="connsiteX122" fmla="*/ 730250 w 1003418"/>
                  <a:gd name="connsiteY122" fmla="*/ 965200 h 1001588"/>
                  <a:gd name="connsiteX123" fmla="*/ 250825 w 1003418"/>
                  <a:gd name="connsiteY123" fmla="*/ 965200 h 1001588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17550 w 1003418"/>
                  <a:gd name="connsiteY118" fmla="*/ 815975 h 1001588"/>
                  <a:gd name="connsiteX119" fmla="*/ 720725 w 1003418"/>
                  <a:gd name="connsiteY119" fmla="*/ 831850 h 1001588"/>
                  <a:gd name="connsiteX120" fmla="*/ 723900 w 1003418"/>
                  <a:gd name="connsiteY120" fmla="*/ 841375 h 1001588"/>
                  <a:gd name="connsiteX121" fmla="*/ 730250 w 1003418"/>
                  <a:gd name="connsiteY121" fmla="*/ 965200 h 1001588"/>
                  <a:gd name="connsiteX122" fmla="*/ 250825 w 1003418"/>
                  <a:gd name="connsiteY122" fmla="*/ 965200 h 1001588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20725 w 1003418"/>
                  <a:gd name="connsiteY118" fmla="*/ 831850 h 1001588"/>
                  <a:gd name="connsiteX119" fmla="*/ 723900 w 1003418"/>
                  <a:gd name="connsiteY119" fmla="*/ 841375 h 1001588"/>
                  <a:gd name="connsiteX120" fmla="*/ 730250 w 1003418"/>
                  <a:gd name="connsiteY120" fmla="*/ 965200 h 1001588"/>
                  <a:gd name="connsiteX121" fmla="*/ 250825 w 1003418"/>
                  <a:gd name="connsiteY121" fmla="*/ 965200 h 1001588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88975 w 1003418"/>
                  <a:gd name="connsiteY115" fmla="*/ 688975 h 1002026"/>
                  <a:gd name="connsiteX116" fmla="*/ 695325 w 1003418"/>
                  <a:gd name="connsiteY116" fmla="*/ 717550 h 1002026"/>
                  <a:gd name="connsiteX117" fmla="*/ 698500 w 1003418"/>
                  <a:gd name="connsiteY117" fmla="*/ 749300 h 1002026"/>
                  <a:gd name="connsiteX118" fmla="*/ 720725 w 1003418"/>
                  <a:gd name="connsiteY118" fmla="*/ 831850 h 1002026"/>
                  <a:gd name="connsiteX119" fmla="*/ 730250 w 1003418"/>
                  <a:gd name="connsiteY119" fmla="*/ 965200 h 1002026"/>
                  <a:gd name="connsiteX120" fmla="*/ 250825 w 1003418"/>
                  <a:gd name="connsiteY12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88975 w 1003418"/>
                  <a:gd name="connsiteY115" fmla="*/ 688975 h 1002026"/>
                  <a:gd name="connsiteX116" fmla="*/ 698500 w 1003418"/>
                  <a:gd name="connsiteY116" fmla="*/ 749300 h 1002026"/>
                  <a:gd name="connsiteX117" fmla="*/ 720725 w 1003418"/>
                  <a:gd name="connsiteY117" fmla="*/ 831850 h 1002026"/>
                  <a:gd name="connsiteX118" fmla="*/ 730250 w 1003418"/>
                  <a:gd name="connsiteY118" fmla="*/ 965200 h 1002026"/>
                  <a:gd name="connsiteX119" fmla="*/ 250825 w 1003418"/>
                  <a:gd name="connsiteY11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98500 w 1003418"/>
                  <a:gd name="connsiteY115" fmla="*/ 749300 h 1002026"/>
                  <a:gd name="connsiteX116" fmla="*/ 720725 w 1003418"/>
                  <a:gd name="connsiteY116" fmla="*/ 831850 h 1002026"/>
                  <a:gd name="connsiteX117" fmla="*/ 730250 w 1003418"/>
                  <a:gd name="connsiteY117" fmla="*/ 965200 h 1002026"/>
                  <a:gd name="connsiteX118" fmla="*/ 250825 w 1003418"/>
                  <a:gd name="connsiteY11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98500 w 1003418"/>
                  <a:gd name="connsiteY114" fmla="*/ 749300 h 1002026"/>
                  <a:gd name="connsiteX115" fmla="*/ 720725 w 1003418"/>
                  <a:gd name="connsiteY115" fmla="*/ 831850 h 1002026"/>
                  <a:gd name="connsiteX116" fmla="*/ 730250 w 1003418"/>
                  <a:gd name="connsiteY116" fmla="*/ 965200 h 1002026"/>
                  <a:gd name="connsiteX117" fmla="*/ 250825 w 1003418"/>
                  <a:gd name="connsiteY11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9450 w 1003418"/>
                  <a:gd name="connsiteY112" fmla="*/ 628650 h 1002026"/>
                  <a:gd name="connsiteX113" fmla="*/ 698500 w 1003418"/>
                  <a:gd name="connsiteY113" fmla="*/ 749300 h 1002026"/>
                  <a:gd name="connsiteX114" fmla="*/ 720725 w 1003418"/>
                  <a:gd name="connsiteY114" fmla="*/ 831850 h 1002026"/>
                  <a:gd name="connsiteX115" fmla="*/ 730250 w 1003418"/>
                  <a:gd name="connsiteY115" fmla="*/ 965200 h 1002026"/>
                  <a:gd name="connsiteX116" fmla="*/ 250825 w 1003418"/>
                  <a:gd name="connsiteY116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79450 w 1003418"/>
                  <a:gd name="connsiteY110" fmla="*/ 523875 h 1002026"/>
                  <a:gd name="connsiteX111" fmla="*/ 679450 w 1003418"/>
                  <a:gd name="connsiteY111" fmla="*/ 628650 h 1002026"/>
                  <a:gd name="connsiteX112" fmla="*/ 698500 w 1003418"/>
                  <a:gd name="connsiteY112" fmla="*/ 749300 h 1002026"/>
                  <a:gd name="connsiteX113" fmla="*/ 720725 w 1003418"/>
                  <a:gd name="connsiteY113" fmla="*/ 831850 h 1002026"/>
                  <a:gd name="connsiteX114" fmla="*/ 730250 w 1003418"/>
                  <a:gd name="connsiteY114" fmla="*/ 965200 h 1002026"/>
                  <a:gd name="connsiteX115" fmla="*/ 250825 w 1003418"/>
                  <a:gd name="connsiteY115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79450 w 1003418"/>
                  <a:gd name="connsiteY109" fmla="*/ 523875 h 1002026"/>
                  <a:gd name="connsiteX110" fmla="*/ 679450 w 1003418"/>
                  <a:gd name="connsiteY110" fmla="*/ 628650 h 1002026"/>
                  <a:gd name="connsiteX111" fmla="*/ 698500 w 1003418"/>
                  <a:gd name="connsiteY111" fmla="*/ 749300 h 1002026"/>
                  <a:gd name="connsiteX112" fmla="*/ 720725 w 1003418"/>
                  <a:gd name="connsiteY112" fmla="*/ 831850 h 1002026"/>
                  <a:gd name="connsiteX113" fmla="*/ 730250 w 1003418"/>
                  <a:gd name="connsiteY113" fmla="*/ 965200 h 1002026"/>
                  <a:gd name="connsiteX114" fmla="*/ 250825 w 1003418"/>
                  <a:gd name="connsiteY114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79450 w 1003418"/>
                  <a:gd name="connsiteY108" fmla="*/ 523875 h 1002026"/>
                  <a:gd name="connsiteX109" fmla="*/ 679450 w 1003418"/>
                  <a:gd name="connsiteY109" fmla="*/ 628650 h 1002026"/>
                  <a:gd name="connsiteX110" fmla="*/ 698500 w 1003418"/>
                  <a:gd name="connsiteY110" fmla="*/ 749300 h 1002026"/>
                  <a:gd name="connsiteX111" fmla="*/ 720725 w 1003418"/>
                  <a:gd name="connsiteY111" fmla="*/ 831850 h 1002026"/>
                  <a:gd name="connsiteX112" fmla="*/ 730250 w 1003418"/>
                  <a:gd name="connsiteY112" fmla="*/ 965200 h 1002026"/>
                  <a:gd name="connsiteX113" fmla="*/ 250825 w 1003418"/>
                  <a:gd name="connsiteY113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79450 w 1003418"/>
                  <a:gd name="connsiteY107" fmla="*/ 523875 h 1002026"/>
                  <a:gd name="connsiteX108" fmla="*/ 679450 w 1003418"/>
                  <a:gd name="connsiteY108" fmla="*/ 628650 h 1002026"/>
                  <a:gd name="connsiteX109" fmla="*/ 698500 w 1003418"/>
                  <a:gd name="connsiteY109" fmla="*/ 749300 h 1002026"/>
                  <a:gd name="connsiteX110" fmla="*/ 720725 w 1003418"/>
                  <a:gd name="connsiteY110" fmla="*/ 831850 h 1002026"/>
                  <a:gd name="connsiteX111" fmla="*/ 730250 w 1003418"/>
                  <a:gd name="connsiteY111" fmla="*/ 965200 h 1002026"/>
                  <a:gd name="connsiteX112" fmla="*/ 250825 w 1003418"/>
                  <a:gd name="connsiteY112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46125 w 1003418"/>
                  <a:gd name="connsiteY102" fmla="*/ 355600 h 1002026"/>
                  <a:gd name="connsiteX103" fmla="*/ 739775 w 1003418"/>
                  <a:gd name="connsiteY103" fmla="*/ 365125 h 1002026"/>
                  <a:gd name="connsiteX104" fmla="*/ 730250 w 1003418"/>
                  <a:gd name="connsiteY104" fmla="*/ 377825 h 1002026"/>
                  <a:gd name="connsiteX105" fmla="*/ 717550 w 1003418"/>
                  <a:gd name="connsiteY105" fmla="*/ 403225 h 1002026"/>
                  <a:gd name="connsiteX106" fmla="*/ 679450 w 1003418"/>
                  <a:gd name="connsiteY106" fmla="*/ 523875 h 1002026"/>
                  <a:gd name="connsiteX107" fmla="*/ 679450 w 1003418"/>
                  <a:gd name="connsiteY107" fmla="*/ 628650 h 1002026"/>
                  <a:gd name="connsiteX108" fmla="*/ 698500 w 1003418"/>
                  <a:gd name="connsiteY108" fmla="*/ 749300 h 1002026"/>
                  <a:gd name="connsiteX109" fmla="*/ 720725 w 1003418"/>
                  <a:gd name="connsiteY109" fmla="*/ 831850 h 1002026"/>
                  <a:gd name="connsiteX110" fmla="*/ 730250 w 1003418"/>
                  <a:gd name="connsiteY110" fmla="*/ 965200 h 1002026"/>
                  <a:gd name="connsiteX111" fmla="*/ 250825 w 1003418"/>
                  <a:gd name="connsiteY111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46125 w 1003418"/>
                  <a:gd name="connsiteY101" fmla="*/ 355600 h 1002026"/>
                  <a:gd name="connsiteX102" fmla="*/ 739775 w 1003418"/>
                  <a:gd name="connsiteY102" fmla="*/ 365125 h 1002026"/>
                  <a:gd name="connsiteX103" fmla="*/ 730250 w 1003418"/>
                  <a:gd name="connsiteY103" fmla="*/ 377825 h 1002026"/>
                  <a:gd name="connsiteX104" fmla="*/ 717550 w 1003418"/>
                  <a:gd name="connsiteY104" fmla="*/ 403225 h 1002026"/>
                  <a:gd name="connsiteX105" fmla="*/ 679450 w 1003418"/>
                  <a:gd name="connsiteY105" fmla="*/ 523875 h 1002026"/>
                  <a:gd name="connsiteX106" fmla="*/ 679450 w 1003418"/>
                  <a:gd name="connsiteY106" fmla="*/ 628650 h 1002026"/>
                  <a:gd name="connsiteX107" fmla="*/ 698500 w 1003418"/>
                  <a:gd name="connsiteY107" fmla="*/ 749300 h 1002026"/>
                  <a:gd name="connsiteX108" fmla="*/ 720725 w 1003418"/>
                  <a:gd name="connsiteY108" fmla="*/ 831850 h 1002026"/>
                  <a:gd name="connsiteX109" fmla="*/ 730250 w 1003418"/>
                  <a:gd name="connsiteY109" fmla="*/ 965200 h 1002026"/>
                  <a:gd name="connsiteX110" fmla="*/ 250825 w 1003418"/>
                  <a:gd name="connsiteY11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39775 w 1003418"/>
                  <a:gd name="connsiteY101" fmla="*/ 365125 h 1002026"/>
                  <a:gd name="connsiteX102" fmla="*/ 730250 w 1003418"/>
                  <a:gd name="connsiteY102" fmla="*/ 377825 h 1002026"/>
                  <a:gd name="connsiteX103" fmla="*/ 717550 w 1003418"/>
                  <a:gd name="connsiteY103" fmla="*/ 403225 h 1002026"/>
                  <a:gd name="connsiteX104" fmla="*/ 679450 w 1003418"/>
                  <a:gd name="connsiteY104" fmla="*/ 523875 h 1002026"/>
                  <a:gd name="connsiteX105" fmla="*/ 679450 w 1003418"/>
                  <a:gd name="connsiteY105" fmla="*/ 628650 h 1002026"/>
                  <a:gd name="connsiteX106" fmla="*/ 698500 w 1003418"/>
                  <a:gd name="connsiteY106" fmla="*/ 749300 h 1002026"/>
                  <a:gd name="connsiteX107" fmla="*/ 720725 w 1003418"/>
                  <a:gd name="connsiteY107" fmla="*/ 831850 h 1002026"/>
                  <a:gd name="connsiteX108" fmla="*/ 730250 w 1003418"/>
                  <a:gd name="connsiteY108" fmla="*/ 965200 h 1002026"/>
                  <a:gd name="connsiteX109" fmla="*/ 250825 w 1003418"/>
                  <a:gd name="connsiteY10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30250 w 1003418"/>
                  <a:gd name="connsiteY101" fmla="*/ 377825 h 1002026"/>
                  <a:gd name="connsiteX102" fmla="*/ 717550 w 1003418"/>
                  <a:gd name="connsiteY102" fmla="*/ 403225 h 1002026"/>
                  <a:gd name="connsiteX103" fmla="*/ 679450 w 1003418"/>
                  <a:gd name="connsiteY103" fmla="*/ 523875 h 1002026"/>
                  <a:gd name="connsiteX104" fmla="*/ 679450 w 1003418"/>
                  <a:gd name="connsiteY104" fmla="*/ 628650 h 1002026"/>
                  <a:gd name="connsiteX105" fmla="*/ 698500 w 1003418"/>
                  <a:gd name="connsiteY105" fmla="*/ 749300 h 1002026"/>
                  <a:gd name="connsiteX106" fmla="*/ 720725 w 1003418"/>
                  <a:gd name="connsiteY106" fmla="*/ 831850 h 1002026"/>
                  <a:gd name="connsiteX107" fmla="*/ 730250 w 1003418"/>
                  <a:gd name="connsiteY107" fmla="*/ 965200 h 1002026"/>
                  <a:gd name="connsiteX108" fmla="*/ 250825 w 1003418"/>
                  <a:gd name="connsiteY10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17550 w 1003418"/>
                  <a:gd name="connsiteY101" fmla="*/ 403225 h 1002026"/>
                  <a:gd name="connsiteX102" fmla="*/ 679450 w 1003418"/>
                  <a:gd name="connsiteY102" fmla="*/ 523875 h 1002026"/>
                  <a:gd name="connsiteX103" fmla="*/ 679450 w 1003418"/>
                  <a:gd name="connsiteY103" fmla="*/ 628650 h 1002026"/>
                  <a:gd name="connsiteX104" fmla="*/ 698500 w 1003418"/>
                  <a:gd name="connsiteY104" fmla="*/ 749300 h 1002026"/>
                  <a:gd name="connsiteX105" fmla="*/ 720725 w 1003418"/>
                  <a:gd name="connsiteY105" fmla="*/ 831850 h 1002026"/>
                  <a:gd name="connsiteX106" fmla="*/ 730250 w 1003418"/>
                  <a:gd name="connsiteY106" fmla="*/ 965200 h 1002026"/>
                  <a:gd name="connsiteX107" fmla="*/ 250825 w 1003418"/>
                  <a:gd name="connsiteY10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17550 w 1003418"/>
                  <a:gd name="connsiteY100" fmla="*/ 403225 h 1002026"/>
                  <a:gd name="connsiteX101" fmla="*/ 679450 w 1003418"/>
                  <a:gd name="connsiteY101" fmla="*/ 523875 h 1002026"/>
                  <a:gd name="connsiteX102" fmla="*/ 679450 w 1003418"/>
                  <a:gd name="connsiteY102" fmla="*/ 628650 h 1002026"/>
                  <a:gd name="connsiteX103" fmla="*/ 698500 w 1003418"/>
                  <a:gd name="connsiteY103" fmla="*/ 749300 h 1002026"/>
                  <a:gd name="connsiteX104" fmla="*/ 720725 w 1003418"/>
                  <a:gd name="connsiteY104" fmla="*/ 831850 h 1002026"/>
                  <a:gd name="connsiteX105" fmla="*/ 730250 w 1003418"/>
                  <a:gd name="connsiteY105" fmla="*/ 965200 h 1002026"/>
                  <a:gd name="connsiteX106" fmla="*/ 250825 w 1003418"/>
                  <a:gd name="connsiteY106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77875 w 1003418"/>
                  <a:gd name="connsiteY98" fmla="*/ 304800 h 1002026"/>
                  <a:gd name="connsiteX99" fmla="*/ 717550 w 1003418"/>
                  <a:gd name="connsiteY99" fmla="*/ 403225 h 1002026"/>
                  <a:gd name="connsiteX100" fmla="*/ 679450 w 1003418"/>
                  <a:gd name="connsiteY100" fmla="*/ 523875 h 1002026"/>
                  <a:gd name="connsiteX101" fmla="*/ 679450 w 1003418"/>
                  <a:gd name="connsiteY101" fmla="*/ 628650 h 1002026"/>
                  <a:gd name="connsiteX102" fmla="*/ 698500 w 1003418"/>
                  <a:gd name="connsiteY102" fmla="*/ 749300 h 1002026"/>
                  <a:gd name="connsiteX103" fmla="*/ 720725 w 1003418"/>
                  <a:gd name="connsiteY103" fmla="*/ 831850 h 1002026"/>
                  <a:gd name="connsiteX104" fmla="*/ 730250 w 1003418"/>
                  <a:gd name="connsiteY104" fmla="*/ 965200 h 1002026"/>
                  <a:gd name="connsiteX105" fmla="*/ 250825 w 1003418"/>
                  <a:gd name="connsiteY105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777875 w 1003418"/>
                  <a:gd name="connsiteY97" fmla="*/ 304800 h 1002026"/>
                  <a:gd name="connsiteX98" fmla="*/ 717550 w 1003418"/>
                  <a:gd name="connsiteY98" fmla="*/ 403225 h 1002026"/>
                  <a:gd name="connsiteX99" fmla="*/ 679450 w 1003418"/>
                  <a:gd name="connsiteY99" fmla="*/ 523875 h 1002026"/>
                  <a:gd name="connsiteX100" fmla="*/ 679450 w 1003418"/>
                  <a:gd name="connsiteY100" fmla="*/ 628650 h 1002026"/>
                  <a:gd name="connsiteX101" fmla="*/ 698500 w 1003418"/>
                  <a:gd name="connsiteY101" fmla="*/ 749300 h 1002026"/>
                  <a:gd name="connsiteX102" fmla="*/ 720725 w 1003418"/>
                  <a:gd name="connsiteY102" fmla="*/ 831850 h 1002026"/>
                  <a:gd name="connsiteX103" fmla="*/ 730250 w 1003418"/>
                  <a:gd name="connsiteY103" fmla="*/ 965200 h 1002026"/>
                  <a:gd name="connsiteX104" fmla="*/ 250825 w 1003418"/>
                  <a:gd name="connsiteY104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777875 w 1003418"/>
                  <a:gd name="connsiteY96" fmla="*/ 304800 h 1002026"/>
                  <a:gd name="connsiteX97" fmla="*/ 717550 w 1003418"/>
                  <a:gd name="connsiteY97" fmla="*/ 403225 h 1002026"/>
                  <a:gd name="connsiteX98" fmla="*/ 679450 w 1003418"/>
                  <a:gd name="connsiteY98" fmla="*/ 523875 h 1002026"/>
                  <a:gd name="connsiteX99" fmla="*/ 679450 w 1003418"/>
                  <a:gd name="connsiteY99" fmla="*/ 628650 h 1002026"/>
                  <a:gd name="connsiteX100" fmla="*/ 698500 w 1003418"/>
                  <a:gd name="connsiteY100" fmla="*/ 749300 h 1002026"/>
                  <a:gd name="connsiteX101" fmla="*/ 720725 w 1003418"/>
                  <a:gd name="connsiteY101" fmla="*/ 831850 h 1002026"/>
                  <a:gd name="connsiteX102" fmla="*/ 730250 w 1003418"/>
                  <a:gd name="connsiteY102" fmla="*/ 965200 h 1002026"/>
                  <a:gd name="connsiteX103" fmla="*/ 250825 w 1003418"/>
                  <a:gd name="connsiteY103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777875 w 1003418"/>
                  <a:gd name="connsiteY95" fmla="*/ 304800 h 1002026"/>
                  <a:gd name="connsiteX96" fmla="*/ 717550 w 1003418"/>
                  <a:gd name="connsiteY96" fmla="*/ 403225 h 1002026"/>
                  <a:gd name="connsiteX97" fmla="*/ 679450 w 1003418"/>
                  <a:gd name="connsiteY97" fmla="*/ 523875 h 1002026"/>
                  <a:gd name="connsiteX98" fmla="*/ 679450 w 1003418"/>
                  <a:gd name="connsiteY98" fmla="*/ 628650 h 1002026"/>
                  <a:gd name="connsiteX99" fmla="*/ 698500 w 1003418"/>
                  <a:gd name="connsiteY99" fmla="*/ 749300 h 1002026"/>
                  <a:gd name="connsiteX100" fmla="*/ 720725 w 1003418"/>
                  <a:gd name="connsiteY100" fmla="*/ 831850 h 1002026"/>
                  <a:gd name="connsiteX101" fmla="*/ 730250 w 1003418"/>
                  <a:gd name="connsiteY101" fmla="*/ 965200 h 1002026"/>
                  <a:gd name="connsiteX102" fmla="*/ 250825 w 1003418"/>
                  <a:gd name="connsiteY102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777875 w 1003418"/>
                  <a:gd name="connsiteY94" fmla="*/ 304800 h 1002026"/>
                  <a:gd name="connsiteX95" fmla="*/ 717550 w 1003418"/>
                  <a:gd name="connsiteY95" fmla="*/ 403225 h 1002026"/>
                  <a:gd name="connsiteX96" fmla="*/ 679450 w 1003418"/>
                  <a:gd name="connsiteY96" fmla="*/ 523875 h 1002026"/>
                  <a:gd name="connsiteX97" fmla="*/ 679450 w 1003418"/>
                  <a:gd name="connsiteY97" fmla="*/ 628650 h 1002026"/>
                  <a:gd name="connsiteX98" fmla="*/ 698500 w 1003418"/>
                  <a:gd name="connsiteY98" fmla="*/ 749300 h 1002026"/>
                  <a:gd name="connsiteX99" fmla="*/ 720725 w 1003418"/>
                  <a:gd name="connsiteY99" fmla="*/ 831850 h 1002026"/>
                  <a:gd name="connsiteX100" fmla="*/ 730250 w 1003418"/>
                  <a:gd name="connsiteY100" fmla="*/ 965200 h 1002026"/>
                  <a:gd name="connsiteX101" fmla="*/ 250825 w 1003418"/>
                  <a:gd name="connsiteY101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63600 w 1003418"/>
                  <a:gd name="connsiteY92" fmla="*/ 231775 h 1002026"/>
                  <a:gd name="connsiteX93" fmla="*/ 777875 w 1003418"/>
                  <a:gd name="connsiteY93" fmla="*/ 304800 h 1002026"/>
                  <a:gd name="connsiteX94" fmla="*/ 717550 w 1003418"/>
                  <a:gd name="connsiteY94" fmla="*/ 403225 h 1002026"/>
                  <a:gd name="connsiteX95" fmla="*/ 679450 w 1003418"/>
                  <a:gd name="connsiteY95" fmla="*/ 523875 h 1002026"/>
                  <a:gd name="connsiteX96" fmla="*/ 679450 w 1003418"/>
                  <a:gd name="connsiteY96" fmla="*/ 628650 h 1002026"/>
                  <a:gd name="connsiteX97" fmla="*/ 698500 w 1003418"/>
                  <a:gd name="connsiteY97" fmla="*/ 749300 h 1002026"/>
                  <a:gd name="connsiteX98" fmla="*/ 720725 w 1003418"/>
                  <a:gd name="connsiteY98" fmla="*/ 831850 h 1002026"/>
                  <a:gd name="connsiteX99" fmla="*/ 730250 w 1003418"/>
                  <a:gd name="connsiteY99" fmla="*/ 965200 h 1002026"/>
                  <a:gd name="connsiteX100" fmla="*/ 250825 w 1003418"/>
                  <a:gd name="connsiteY10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898525 w 1003418"/>
                  <a:gd name="connsiteY90" fmla="*/ 193675 h 1002026"/>
                  <a:gd name="connsiteX91" fmla="*/ 863600 w 1003418"/>
                  <a:gd name="connsiteY91" fmla="*/ 231775 h 1002026"/>
                  <a:gd name="connsiteX92" fmla="*/ 777875 w 1003418"/>
                  <a:gd name="connsiteY92" fmla="*/ 304800 h 1002026"/>
                  <a:gd name="connsiteX93" fmla="*/ 717550 w 1003418"/>
                  <a:gd name="connsiteY93" fmla="*/ 403225 h 1002026"/>
                  <a:gd name="connsiteX94" fmla="*/ 679450 w 1003418"/>
                  <a:gd name="connsiteY94" fmla="*/ 523875 h 1002026"/>
                  <a:gd name="connsiteX95" fmla="*/ 679450 w 1003418"/>
                  <a:gd name="connsiteY95" fmla="*/ 628650 h 1002026"/>
                  <a:gd name="connsiteX96" fmla="*/ 698500 w 1003418"/>
                  <a:gd name="connsiteY96" fmla="*/ 749300 h 1002026"/>
                  <a:gd name="connsiteX97" fmla="*/ 720725 w 1003418"/>
                  <a:gd name="connsiteY97" fmla="*/ 831850 h 1002026"/>
                  <a:gd name="connsiteX98" fmla="*/ 730250 w 1003418"/>
                  <a:gd name="connsiteY98" fmla="*/ 965200 h 1002026"/>
                  <a:gd name="connsiteX99" fmla="*/ 250825 w 1003418"/>
                  <a:gd name="connsiteY9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863600 w 1003418"/>
                  <a:gd name="connsiteY90" fmla="*/ 231775 h 1002026"/>
                  <a:gd name="connsiteX91" fmla="*/ 777875 w 1003418"/>
                  <a:gd name="connsiteY91" fmla="*/ 304800 h 1002026"/>
                  <a:gd name="connsiteX92" fmla="*/ 717550 w 1003418"/>
                  <a:gd name="connsiteY92" fmla="*/ 403225 h 1002026"/>
                  <a:gd name="connsiteX93" fmla="*/ 679450 w 1003418"/>
                  <a:gd name="connsiteY93" fmla="*/ 523875 h 1002026"/>
                  <a:gd name="connsiteX94" fmla="*/ 679450 w 1003418"/>
                  <a:gd name="connsiteY94" fmla="*/ 628650 h 1002026"/>
                  <a:gd name="connsiteX95" fmla="*/ 698500 w 1003418"/>
                  <a:gd name="connsiteY95" fmla="*/ 749300 h 1002026"/>
                  <a:gd name="connsiteX96" fmla="*/ 720725 w 1003418"/>
                  <a:gd name="connsiteY96" fmla="*/ 831850 h 1002026"/>
                  <a:gd name="connsiteX97" fmla="*/ 730250 w 1003418"/>
                  <a:gd name="connsiteY97" fmla="*/ 965200 h 1002026"/>
                  <a:gd name="connsiteX98" fmla="*/ 250825 w 1003418"/>
                  <a:gd name="connsiteY9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863600 w 1003418"/>
                  <a:gd name="connsiteY89" fmla="*/ 231775 h 1002026"/>
                  <a:gd name="connsiteX90" fmla="*/ 777875 w 1003418"/>
                  <a:gd name="connsiteY90" fmla="*/ 304800 h 1002026"/>
                  <a:gd name="connsiteX91" fmla="*/ 717550 w 1003418"/>
                  <a:gd name="connsiteY91" fmla="*/ 403225 h 1002026"/>
                  <a:gd name="connsiteX92" fmla="*/ 679450 w 1003418"/>
                  <a:gd name="connsiteY92" fmla="*/ 523875 h 1002026"/>
                  <a:gd name="connsiteX93" fmla="*/ 679450 w 1003418"/>
                  <a:gd name="connsiteY93" fmla="*/ 628650 h 1002026"/>
                  <a:gd name="connsiteX94" fmla="*/ 698500 w 1003418"/>
                  <a:gd name="connsiteY94" fmla="*/ 749300 h 1002026"/>
                  <a:gd name="connsiteX95" fmla="*/ 720725 w 1003418"/>
                  <a:gd name="connsiteY95" fmla="*/ 831850 h 1002026"/>
                  <a:gd name="connsiteX96" fmla="*/ 730250 w 1003418"/>
                  <a:gd name="connsiteY96" fmla="*/ 965200 h 1002026"/>
                  <a:gd name="connsiteX97" fmla="*/ 250825 w 1003418"/>
                  <a:gd name="connsiteY9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52500 w 1003418"/>
                  <a:gd name="connsiteY87" fmla="*/ 139700 h 1002026"/>
                  <a:gd name="connsiteX88" fmla="*/ 863600 w 1003418"/>
                  <a:gd name="connsiteY88" fmla="*/ 231775 h 1002026"/>
                  <a:gd name="connsiteX89" fmla="*/ 777875 w 1003418"/>
                  <a:gd name="connsiteY89" fmla="*/ 304800 h 1002026"/>
                  <a:gd name="connsiteX90" fmla="*/ 717550 w 1003418"/>
                  <a:gd name="connsiteY90" fmla="*/ 403225 h 1002026"/>
                  <a:gd name="connsiteX91" fmla="*/ 679450 w 1003418"/>
                  <a:gd name="connsiteY91" fmla="*/ 523875 h 1002026"/>
                  <a:gd name="connsiteX92" fmla="*/ 679450 w 1003418"/>
                  <a:gd name="connsiteY92" fmla="*/ 628650 h 1002026"/>
                  <a:gd name="connsiteX93" fmla="*/ 698500 w 1003418"/>
                  <a:gd name="connsiteY93" fmla="*/ 749300 h 1002026"/>
                  <a:gd name="connsiteX94" fmla="*/ 720725 w 1003418"/>
                  <a:gd name="connsiteY94" fmla="*/ 831850 h 1002026"/>
                  <a:gd name="connsiteX95" fmla="*/ 730250 w 1003418"/>
                  <a:gd name="connsiteY95" fmla="*/ 965200 h 1002026"/>
                  <a:gd name="connsiteX96" fmla="*/ 250825 w 1003418"/>
                  <a:gd name="connsiteY96" fmla="*/ 965200 h 1002026"/>
                  <a:gd name="connsiteX0" fmla="*/ 250825 w 1003699"/>
                  <a:gd name="connsiteY0" fmla="*/ 965200 h 1002026"/>
                  <a:gd name="connsiteX1" fmla="*/ 254000 w 1003699"/>
                  <a:gd name="connsiteY1" fmla="*/ 542925 h 1002026"/>
                  <a:gd name="connsiteX2" fmla="*/ 257175 w 1003699"/>
                  <a:gd name="connsiteY2" fmla="*/ 523875 h 1002026"/>
                  <a:gd name="connsiteX3" fmla="*/ 260350 w 1003699"/>
                  <a:gd name="connsiteY3" fmla="*/ 498475 h 1002026"/>
                  <a:gd name="connsiteX4" fmla="*/ 263525 w 1003699"/>
                  <a:gd name="connsiteY4" fmla="*/ 482600 h 1002026"/>
                  <a:gd name="connsiteX5" fmla="*/ 269875 w 1003699"/>
                  <a:gd name="connsiteY5" fmla="*/ 444500 h 1002026"/>
                  <a:gd name="connsiteX6" fmla="*/ 266700 w 1003699"/>
                  <a:gd name="connsiteY6" fmla="*/ 422275 h 1002026"/>
                  <a:gd name="connsiteX7" fmla="*/ 234950 w 1003699"/>
                  <a:gd name="connsiteY7" fmla="*/ 384175 h 1002026"/>
                  <a:gd name="connsiteX8" fmla="*/ 225425 w 1003699"/>
                  <a:gd name="connsiteY8" fmla="*/ 374650 h 1002026"/>
                  <a:gd name="connsiteX9" fmla="*/ 206375 w 1003699"/>
                  <a:gd name="connsiteY9" fmla="*/ 358775 h 1002026"/>
                  <a:gd name="connsiteX10" fmla="*/ 177800 w 1003699"/>
                  <a:gd name="connsiteY10" fmla="*/ 346075 h 1002026"/>
                  <a:gd name="connsiteX11" fmla="*/ 158750 w 1003699"/>
                  <a:gd name="connsiteY11" fmla="*/ 327025 h 1002026"/>
                  <a:gd name="connsiteX12" fmla="*/ 149225 w 1003699"/>
                  <a:gd name="connsiteY12" fmla="*/ 317500 h 1002026"/>
                  <a:gd name="connsiteX13" fmla="*/ 133350 w 1003699"/>
                  <a:gd name="connsiteY13" fmla="*/ 301625 h 1002026"/>
                  <a:gd name="connsiteX14" fmla="*/ 117475 w 1003699"/>
                  <a:gd name="connsiteY14" fmla="*/ 285750 h 1002026"/>
                  <a:gd name="connsiteX15" fmla="*/ 111125 w 1003699"/>
                  <a:gd name="connsiteY15" fmla="*/ 276225 h 1002026"/>
                  <a:gd name="connsiteX16" fmla="*/ 101600 w 1003699"/>
                  <a:gd name="connsiteY16" fmla="*/ 269875 h 1002026"/>
                  <a:gd name="connsiteX17" fmla="*/ 76200 w 1003699"/>
                  <a:gd name="connsiteY17" fmla="*/ 241300 h 1002026"/>
                  <a:gd name="connsiteX18" fmla="*/ 66675 w 1003699"/>
                  <a:gd name="connsiteY18" fmla="*/ 231775 h 1002026"/>
                  <a:gd name="connsiteX19" fmla="*/ 57150 w 1003699"/>
                  <a:gd name="connsiteY19" fmla="*/ 212725 h 1002026"/>
                  <a:gd name="connsiteX20" fmla="*/ 50800 w 1003699"/>
                  <a:gd name="connsiteY20" fmla="*/ 203200 h 1002026"/>
                  <a:gd name="connsiteX21" fmla="*/ 47625 w 1003699"/>
                  <a:gd name="connsiteY21" fmla="*/ 193675 h 1002026"/>
                  <a:gd name="connsiteX22" fmla="*/ 41275 w 1003699"/>
                  <a:gd name="connsiteY22" fmla="*/ 184150 h 1002026"/>
                  <a:gd name="connsiteX23" fmla="*/ 28575 w 1003699"/>
                  <a:gd name="connsiteY23" fmla="*/ 155575 h 1002026"/>
                  <a:gd name="connsiteX24" fmla="*/ 22225 w 1003699"/>
                  <a:gd name="connsiteY24" fmla="*/ 130175 h 1002026"/>
                  <a:gd name="connsiteX25" fmla="*/ 19050 w 1003699"/>
                  <a:gd name="connsiteY25" fmla="*/ 117475 h 1002026"/>
                  <a:gd name="connsiteX26" fmla="*/ 12700 w 1003699"/>
                  <a:gd name="connsiteY26" fmla="*/ 98425 h 1002026"/>
                  <a:gd name="connsiteX27" fmla="*/ 6350 w 1003699"/>
                  <a:gd name="connsiteY27" fmla="*/ 79375 h 1002026"/>
                  <a:gd name="connsiteX28" fmla="*/ 3175 w 1003699"/>
                  <a:gd name="connsiteY28" fmla="*/ 69850 h 1002026"/>
                  <a:gd name="connsiteX29" fmla="*/ 0 w 1003699"/>
                  <a:gd name="connsiteY29" fmla="*/ 53975 h 1002026"/>
                  <a:gd name="connsiteX30" fmla="*/ 3175 w 1003699"/>
                  <a:gd name="connsiteY30" fmla="*/ 12700 h 1002026"/>
                  <a:gd name="connsiteX31" fmla="*/ 12700 w 1003699"/>
                  <a:gd name="connsiteY31" fmla="*/ 9525 h 1002026"/>
                  <a:gd name="connsiteX32" fmla="*/ 25400 w 1003699"/>
                  <a:gd name="connsiteY32" fmla="*/ 6350 h 1002026"/>
                  <a:gd name="connsiteX33" fmla="*/ 44450 w 1003699"/>
                  <a:gd name="connsiteY33" fmla="*/ 0 h 1002026"/>
                  <a:gd name="connsiteX34" fmla="*/ 114300 w 1003699"/>
                  <a:gd name="connsiteY34" fmla="*/ 3175 h 1002026"/>
                  <a:gd name="connsiteX35" fmla="*/ 123825 w 1003699"/>
                  <a:gd name="connsiteY35" fmla="*/ 9525 h 1002026"/>
                  <a:gd name="connsiteX36" fmla="*/ 155575 w 1003699"/>
                  <a:gd name="connsiteY36" fmla="*/ 28575 h 1002026"/>
                  <a:gd name="connsiteX37" fmla="*/ 165100 w 1003699"/>
                  <a:gd name="connsiteY37" fmla="*/ 34925 h 1002026"/>
                  <a:gd name="connsiteX38" fmla="*/ 184150 w 1003699"/>
                  <a:gd name="connsiteY38" fmla="*/ 50800 h 1002026"/>
                  <a:gd name="connsiteX39" fmla="*/ 187325 w 1003699"/>
                  <a:gd name="connsiteY39" fmla="*/ 60325 h 1002026"/>
                  <a:gd name="connsiteX40" fmla="*/ 206375 w 1003699"/>
                  <a:gd name="connsiteY40" fmla="*/ 88900 h 1002026"/>
                  <a:gd name="connsiteX41" fmla="*/ 212725 w 1003699"/>
                  <a:gd name="connsiteY41" fmla="*/ 98425 h 1002026"/>
                  <a:gd name="connsiteX42" fmla="*/ 222250 w 1003699"/>
                  <a:gd name="connsiteY42" fmla="*/ 117475 h 1002026"/>
                  <a:gd name="connsiteX43" fmla="*/ 228600 w 1003699"/>
                  <a:gd name="connsiteY43" fmla="*/ 139700 h 1002026"/>
                  <a:gd name="connsiteX44" fmla="*/ 234950 w 1003699"/>
                  <a:gd name="connsiteY44" fmla="*/ 149225 h 1002026"/>
                  <a:gd name="connsiteX45" fmla="*/ 241300 w 1003699"/>
                  <a:gd name="connsiteY45" fmla="*/ 161925 h 1002026"/>
                  <a:gd name="connsiteX46" fmla="*/ 257175 w 1003699"/>
                  <a:gd name="connsiteY46" fmla="*/ 184150 h 1002026"/>
                  <a:gd name="connsiteX47" fmla="*/ 269875 w 1003699"/>
                  <a:gd name="connsiteY47" fmla="*/ 203200 h 1002026"/>
                  <a:gd name="connsiteX48" fmla="*/ 279400 w 1003699"/>
                  <a:gd name="connsiteY48" fmla="*/ 212725 h 1002026"/>
                  <a:gd name="connsiteX49" fmla="*/ 295275 w 1003699"/>
                  <a:gd name="connsiteY49" fmla="*/ 231775 h 1002026"/>
                  <a:gd name="connsiteX50" fmla="*/ 314325 w 1003699"/>
                  <a:gd name="connsiteY50" fmla="*/ 244475 h 1002026"/>
                  <a:gd name="connsiteX51" fmla="*/ 323850 w 1003699"/>
                  <a:gd name="connsiteY51" fmla="*/ 254000 h 1002026"/>
                  <a:gd name="connsiteX52" fmla="*/ 342900 w 1003699"/>
                  <a:gd name="connsiteY52" fmla="*/ 260350 h 1002026"/>
                  <a:gd name="connsiteX53" fmla="*/ 352425 w 1003699"/>
                  <a:gd name="connsiteY53" fmla="*/ 263525 h 1002026"/>
                  <a:gd name="connsiteX54" fmla="*/ 361950 w 1003699"/>
                  <a:gd name="connsiteY54" fmla="*/ 266700 h 1002026"/>
                  <a:gd name="connsiteX55" fmla="*/ 384175 w 1003699"/>
                  <a:gd name="connsiteY55" fmla="*/ 269875 h 1002026"/>
                  <a:gd name="connsiteX56" fmla="*/ 393700 w 1003699"/>
                  <a:gd name="connsiteY56" fmla="*/ 273050 h 1002026"/>
                  <a:gd name="connsiteX57" fmla="*/ 434975 w 1003699"/>
                  <a:gd name="connsiteY57" fmla="*/ 279400 h 1002026"/>
                  <a:gd name="connsiteX58" fmla="*/ 479425 w 1003699"/>
                  <a:gd name="connsiteY58" fmla="*/ 285750 h 1002026"/>
                  <a:gd name="connsiteX59" fmla="*/ 581025 w 1003699"/>
                  <a:gd name="connsiteY59" fmla="*/ 282575 h 1002026"/>
                  <a:gd name="connsiteX60" fmla="*/ 606425 w 1003699"/>
                  <a:gd name="connsiteY60" fmla="*/ 273050 h 1002026"/>
                  <a:gd name="connsiteX61" fmla="*/ 625475 w 1003699"/>
                  <a:gd name="connsiteY61" fmla="*/ 266700 h 1002026"/>
                  <a:gd name="connsiteX62" fmla="*/ 638175 w 1003699"/>
                  <a:gd name="connsiteY62" fmla="*/ 257175 h 1002026"/>
                  <a:gd name="connsiteX63" fmla="*/ 663575 w 1003699"/>
                  <a:gd name="connsiteY63" fmla="*/ 244475 h 1002026"/>
                  <a:gd name="connsiteX64" fmla="*/ 685800 w 1003699"/>
                  <a:gd name="connsiteY64" fmla="*/ 222250 h 1002026"/>
                  <a:gd name="connsiteX65" fmla="*/ 695325 w 1003699"/>
                  <a:gd name="connsiteY65" fmla="*/ 212725 h 1002026"/>
                  <a:gd name="connsiteX66" fmla="*/ 704850 w 1003699"/>
                  <a:gd name="connsiteY66" fmla="*/ 209550 h 1002026"/>
                  <a:gd name="connsiteX67" fmla="*/ 717550 w 1003699"/>
                  <a:gd name="connsiteY67" fmla="*/ 200025 h 1002026"/>
                  <a:gd name="connsiteX68" fmla="*/ 733425 w 1003699"/>
                  <a:gd name="connsiteY68" fmla="*/ 177800 h 1002026"/>
                  <a:gd name="connsiteX69" fmla="*/ 742950 w 1003699"/>
                  <a:gd name="connsiteY69" fmla="*/ 168275 h 1002026"/>
                  <a:gd name="connsiteX70" fmla="*/ 749300 w 1003699"/>
                  <a:gd name="connsiteY70" fmla="*/ 155575 h 1002026"/>
                  <a:gd name="connsiteX71" fmla="*/ 765175 w 1003699"/>
                  <a:gd name="connsiteY71" fmla="*/ 136525 h 1002026"/>
                  <a:gd name="connsiteX72" fmla="*/ 777875 w 1003699"/>
                  <a:gd name="connsiteY72" fmla="*/ 114300 h 1002026"/>
                  <a:gd name="connsiteX73" fmla="*/ 787400 w 1003699"/>
                  <a:gd name="connsiteY73" fmla="*/ 104775 h 1002026"/>
                  <a:gd name="connsiteX74" fmla="*/ 800100 w 1003699"/>
                  <a:gd name="connsiteY74" fmla="*/ 82550 h 1002026"/>
                  <a:gd name="connsiteX75" fmla="*/ 819150 w 1003699"/>
                  <a:gd name="connsiteY75" fmla="*/ 69850 h 1002026"/>
                  <a:gd name="connsiteX76" fmla="*/ 825500 w 1003699"/>
                  <a:gd name="connsiteY76" fmla="*/ 60325 h 1002026"/>
                  <a:gd name="connsiteX77" fmla="*/ 835025 w 1003699"/>
                  <a:gd name="connsiteY77" fmla="*/ 57150 h 1002026"/>
                  <a:gd name="connsiteX78" fmla="*/ 863600 w 1003699"/>
                  <a:gd name="connsiteY78" fmla="*/ 44450 h 1002026"/>
                  <a:gd name="connsiteX79" fmla="*/ 892175 w 1003699"/>
                  <a:gd name="connsiteY79" fmla="*/ 34925 h 1002026"/>
                  <a:gd name="connsiteX80" fmla="*/ 901700 w 1003699"/>
                  <a:gd name="connsiteY80" fmla="*/ 31750 h 1002026"/>
                  <a:gd name="connsiteX81" fmla="*/ 911225 w 1003699"/>
                  <a:gd name="connsiteY81" fmla="*/ 28575 h 1002026"/>
                  <a:gd name="connsiteX82" fmla="*/ 965200 w 1003699"/>
                  <a:gd name="connsiteY82" fmla="*/ 25400 h 1002026"/>
                  <a:gd name="connsiteX83" fmla="*/ 996950 w 1003699"/>
                  <a:gd name="connsiteY83" fmla="*/ 28575 h 1002026"/>
                  <a:gd name="connsiteX84" fmla="*/ 1003300 w 1003699"/>
                  <a:gd name="connsiteY84" fmla="*/ 38100 h 1002026"/>
                  <a:gd name="connsiteX85" fmla="*/ 996950 w 1003699"/>
                  <a:gd name="connsiteY85" fmla="*/ 88900 h 1002026"/>
                  <a:gd name="connsiteX86" fmla="*/ 952500 w 1003699"/>
                  <a:gd name="connsiteY86" fmla="*/ 139700 h 1002026"/>
                  <a:gd name="connsiteX87" fmla="*/ 863600 w 1003699"/>
                  <a:gd name="connsiteY87" fmla="*/ 231775 h 1002026"/>
                  <a:gd name="connsiteX88" fmla="*/ 777875 w 1003699"/>
                  <a:gd name="connsiteY88" fmla="*/ 304800 h 1002026"/>
                  <a:gd name="connsiteX89" fmla="*/ 717550 w 1003699"/>
                  <a:gd name="connsiteY89" fmla="*/ 403225 h 1002026"/>
                  <a:gd name="connsiteX90" fmla="*/ 679450 w 1003699"/>
                  <a:gd name="connsiteY90" fmla="*/ 523875 h 1002026"/>
                  <a:gd name="connsiteX91" fmla="*/ 679450 w 1003699"/>
                  <a:gd name="connsiteY91" fmla="*/ 628650 h 1002026"/>
                  <a:gd name="connsiteX92" fmla="*/ 698500 w 1003699"/>
                  <a:gd name="connsiteY92" fmla="*/ 749300 h 1002026"/>
                  <a:gd name="connsiteX93" fmla="*/ 720725 w 1003699"/>
                  <a:gd name="connsiteY93" fmla="*/ 831850 h 1002026"/>
                  <a:gd name="connsiteX94" fmla="*/ 730250 w 1003699"/>
                  <a:gd name="connsiteY94" fmla="*/ 965200 h 1002026"/>
                  <a:gd name="connsiteX95" fmla="*/ 250825 w 1003699"/>
                  <a:gd name="connsiteY95" fmla="*/ 965200 h 1002026"/>
                  <a:gd name="connsiteX0" fmla="*/ 250825 w 1001745"/>
                  <a:gd name="connsiteY0" fmla="*/ 965200 h 1002026"/>
                  <a:gd name="connsiteX1" fmla="*/ 254000 w 1001745"/>
                  <a:gd name="connsiteY1" fmla="*/ 542925 h 1002026"/>
                  <a:gd name="connsiteX2" fmla="*/ 257175 w 1001745"/>
                  <a:gd name="connsiteY2" fmla="*/ 523875 h 1002026"/>
                  <a:gd name="connsiteX3" fmla="*/ 260350 w 1001745"/>
                  <a:gd name="connsiteY3" fmla="*/ 498475 h 1002026"/>
                  <a:gd name="connsiteX4" fmla="*/ 263525 w 1001745"/>
                  <a:gd name="connsiteY4" fmla="*/ 482600 h 1002026"/>
                  <a:gd name="connsiteX5" fmla="*/ 269875 w 1001745"/>
                  <a:gd name="connsiteY5" fmla="*/ 444500 h 1002026"/>
                  <a:gd name="connsiteX6" fmla="*/ 266700 w 1001745"/>
                  <a:gd name="connsiteY6" fmla="*/ 422275 h 1002026"/>
                  <a:gd name="connsiteX7" fmla="*/ 234950 w 1001745"/>
                  <a:gd name="connsiteY7" fmla="*/ 384175 h 1002026"/>
                  <a:gd name="connsiteX8" fmla="*/ 225425 w 1001745"/>
                  <a:gd name="connsiteY8" fmla="*/ 374650 h 1002026"/>
                  <a:gd name="connsiteX9" fmla="*/ 206375 w 1001745"/>
                  <a:gd name="connsiteY9" fmla="*/ 358775 h 1002026"/>
                  <a:gd name="connsiteX10" fmla="*/ 177800 w 1001745"/>
                  <a:gd name="connsiteY10" fmla="*/ 346075 h 1002026"/>
                  <a:gd name="connsiteX11" fmla="*/ 158750 w 1001745"/>
                  <a:gd name="connsiteY11" fmla="*/ 327025 h 1002026"/>
                  <a:gd name="connsiteX12" fmla="*/ 149225 w 1001745"/>
                  <a:gd name="connsiteY12" fmla="*/ 317500 h 1002026"/>
                  <a:gd name="connsiteX13" fmla="*/ 133350 w 1001745"/>
                  <a:gd name="connsiteY13" fmla="*/ 301625 h 1002026"/>
                  <a:gd name="connsiteX14" fmla="*/ 117475 w 1001745"/>
                  <a:gd name="connsiteY14" fmla="*/ 285750 h 1002026"/>
                  <a:gd name="connsiteX15" fmla="*/ 111125 w 1001745"/>
                  <a:gd name="connsiteY15" fmla="*/ 276225 h 1002026"/>
                  <a:gd name="connsiteX16" fmla="*/ 101600 w 1001745"/>
                  <a:gd name="connsiteY16" fmla="*/ 269875 h 1002026"/>
                  <a:gd name="connsiteX17" fmla="*/ 76200 w 1001745"/>
                  <a:gd name="connsiteY17" fmla="*/ 241300 h 1002026"/>
                  <a:gd name="connsiteX18" fmla="*/ 66675 w 1001745"/>
                  <a:gd name="connsiteY18" fmla="*/ 231775 h 1002026"/>
                  <a:gd name="connsiteX19" fmla="*/ 57150 w 1001745"/>
                  <a:gd name="connsiteY19" fmla="*/ 212725 h 1002026"/>
                  <a:gd name="connsiteX20" fmla="*/ 50800 w 1001745"/>
                  <a:gd name="connsiteY20" fmla="*/ 203200 h 1002026"/>
                  <a:gd name="connsiteX21" fmla="*/ 47625 w 1001745"/>
                  <a:gd name="connsiteY21" fmla="*/ 193675 h 1002026"/>
                  <a:gd name="connsiteX22" fmla="*/ 41275 w 1001745"/>
                  <a:gd name="connsiteY22" fmla="*/ 184150 h 1002026"/>
                  <a:gd name="connsiteX23" fmla="*/ 28575 w 1001745"/>
                  <a:gd name="connsiteY23" fmla="*/ 155575 h 1002026"/>
                  <a:gd name="connsiteX24" fmla="*/ 22225 w 1001745"/>
                  <a:gd name="connsiteY24" fmla="*/ 130175 h 1002026"/>
                  <a:gd name="connsiteX25" fmla="*/ 19050 w 1001745"/>
                  <a:gd name="connsiteY25" fmla="*/ 117475 h 1002026"/>
                  <a:gd name="connsiteX26" fmla="*/ 12700 w 1001745"/>
                  <a:gd name="connsiteY26" fmla="*/ 98425 h 1002026"/>
                  <a:gd name="connsiteX27" fmla="*/ 6350 w 1001745"/>
                  <a:gd name="connsiteY27" fmla="*/ 79375 h 1002026"/>
                  <a:gd name="connsiteX28" fmla="*/ 3175 w 1001745"/>
                  <a:gd name="connsiteY28" fmla="*/ 69850 h 1002026"/>
                  <a:gd name="connsiteX29" fmla="*/ 0 w 1001745"/>
                  <a:gd name="connsiteY29" fmla="*/ 53975 h 1002026"/>
                  <a:gd name="connsiteX30" fmla="*/ 3175 w 1001745"/>
                  <a:gd name="connsiteY30" fmla="*/ 12700 h 1002026"/>
                  <a:gd name="connsiteX31" fmla="*/ 12700 w 1001745"/>
                  <a:gd name="connsiteY31" fmla="*/ 9525 h 1002026"/>
                  <a:gd name="connsiteX32" fmla="*/ 25400 w 1001745"/>
                  <a:gd name="connsiteY32" fmla="*/ 6350 h 1002026"/>
                  <a:gd name="connsiteX33" fmla="*/ 44450 w 1001745"/>
                  <a:gd name="connsiteY33" fmla="*/ 0 h 1002026"/>
                  <a:gd name="connsiteX34" fmla="*/ 114300 w 1001745"/>
                  <a:gd name="connsiteY34" fmla="*/ 3175 h 1002026"/>
                  <a:gd name="connsiteX35" fmla="*/ 123825 w 1001745"/>
                  <a:gd name="connsiteY35" fmla="*/ 9525 h 1002026"/>
                  <a:gd name="connsiteX36" fmla="*/ 155575 w 1001745"/>
                  <a:gd name="connsiteY36" fmla="*/ 28575 h 1002026"/>
                  <a:gd name="connsiteX37" fmla="*/ 165100 w 1001745"/>
                  <a:gd name="connsiteY37" fmla="*/ 34925 h 1002026"/>
                  <a:gd name="connsiteX38" fmla="*/ 184150 w 1001745"/>
                  <a:gd name="connsiteY38" fmla="*/ 50800 h 1002026"/>
                  <a:gd name="connsiteX39" fmla="*/ 187325 w 1001745"/>
                  <a:gd name="connsiteY39" fmla="*/ 60325 h 1002026"/>
                  <a:gd name="connsiteX40" fmla="*/ 206375 w 1001745"/>
                  <a:gd name="connsiteY40" fmla="*/ 88900 h 1002026"/>
                  <a:gd name="connsiteX41" fmla="*/ 212725 w 1001745"/>
                  <a:gd name="connsiteY41" fmla="*/ 98425 h 1002026"/>
                  <a:gd name="connsiteX42" fmla="*/ 222250 w 1001745"/>
                  <a:gd name="connsiteY42" fmla="*/ 117475 h 1002026"/>
                  <a:gd name="connsiteX43" fmla="*/ 228600 w 1001745"/>
                  <a:gd name="connsiteY43" fmla="*/ 139700 h 1002026"/>
                  <a:gd name="connsiteX44" fmla="*/ 234950 w 1001745"/>
                  <a:gd name="connsiteY44" fmla="*/ 149225 h 1002026"/>
                  <a:gd name="connsiteX45" fmla="*/ 241300 w 1001745"/>
                  <a:gd name="connsiteY45" fmla="*/ 161925 h 1002026"/>
                  <a:gd name="connsiteX46" fmla="*/ 257175 w 1001745"/>
                  <a:gd name="connsiteY46" fmla="*/ 184150 h 1002026"/>
                  <a:gd name="connsiteX47" fmla="*/ 269875 w 1001745"/>
                  <a:gd name="connsiteY47" fmla="*/ 203200 h 1002026"/>
                  <a:gd name="connsiteX48" fmla="*/ 279400 w 1001745"/>
                  <a:gd name="connsiteY48" fmla="*/ 212725 h 1002026"/>
                  <a:gd name="connsiteX49" fmla="*/ 295275 w 1001745"/>
                  <a:gd name="connsiteY49" fmla="*/ 231775 h 1002026"/>
                  <a:gd name="connsiteX50" fmla="*/ 314325 w 1001745"/>
                  <a:gd name="connsiteY50" fmla="*/ 244475 h 1002026"/>
                  <a:gd name="connsiteX51" fmla="*/ 323850 w 1001745"/>
                  <a:gd name="connsiteY51" fmla="*/ 254000 h 1002026"/>
                  <a:gd name="connsiteX52" fmla="*/ 342900 w 1001745"/>
                  <a:gd name="connsiteY52" fmla="*/ 260350 h 1002026"/>
                  <a:gd name="connsiteX53" fmla="*/ 352425 w 1001745"/>
                  <a:gd name="connsiteY53" fmla="*/ 263525 h 1002026"/>
                  <a:gd name="connsiteX54" fmla="*/ 361950 w 1001745"/>
                  <a:gd name="connsiteY54" fmla="*/ 266700 h 1002026"/>
                  <a:gd name="connsiteX55" fmla="*/ 384175 w 1001745"/>
                  <a:gd name="connsiteY55" fmla="*/ 269875 h 1002026"/>
                  <a:gd name="connsiteX56" fmla="*/ 393700 w 1001745"/>
                  <a:gd name="connsiteY56" fmla="*/ 273050 h 1002026"/>
                  <a:gd name="connsiteX57" fmla="*/ 434975 w 1001745"/>
                  <a:gd name="connsiteY57" fmla="*/ 279400 h 1002026"/>
                  <a:gd name="connsiteX58" fmla="*/ 479425 w 1001745"/>
                  <a:gd name="connsiteY58" fmla="*/ 285750 h 1002026"/>
                  <a:gd name="connsiteX59" fmla="*/ 581025 w 1001745"/>
                  <a:gd name="connsiteY59" fmla="*/ 282575 h 1002026"/>
                  <a:gd name="connsiteX60" fmla="*/ 606425 w 1001745"/>
                  <a:gd name="connsiteY60" fmla="*/ 273050 h 1002026"/>
                  <a:gd name="connsiteX61" fmla="*/ 625475 w 1001745"/>
                  <a:gd name="connsiteY61" fmla="*/ 266700 h 1002026"/>
                  <a:gd name="connsiteX62" fmla="*/ 638175 w 1001745"/>
                  <a:gd name="connsiteY62" fmla="*/ 257175 h 1002026"/>
                  <a:gd name="connsiteX63" fmla="*/ 663575 w 1001745"/>
                  <a:gd name="connsiteY63" fmla="*/ 244475 h 1002026"/>
                  <a:gd name="connsiteX64" fmla="*/ 685800 w 1001745"/>
                  <a:gd name="connsiteY64" fmla="*/ 222250 h 1002026"/>
                  <a:gd name="connsiteX65" fmla="*/ 695325 w 1001745"/>
                  <a:gd name="connsiteY65" fmla="*/ 212725 h 1002026"/>
                  <a:gd name="connsiteX66" fmla="*/ 704850 w 1001745"/>
                  <a:gd name="connsiteY66" fmla="*/ 209550 h 1002026"/>
                  <a:gd name="connsiteX67" fmla="*/ 717550 w 1001745"/>
                  <a:gd name="connsiteY67" fmla="*/ 200025 h 1002026"/>
                  <a:gd name="connsiteX68" fmla="*/ 733425 w 1001745"/>
                  <a:gd name="connsiteY68" fmla="*/ 177800 h 1002026"/>
                  <a:gd name="connsiteX69" fmla="*/ 742950 w 1001745"/>
                  <a:gd name="connsiteY69" fmla="*/ 168275 h 1002026"/>
                  <a:gd name="connsiteX70" fmla="*/ 749300 w 1001745"/>
                  <a:gd name="connsiteY70" fmla="*/ 155575 h 1002026"/>
                  <a:gd name="connsiteX71" fmla="*/ 765175 w 1001745"/>
                  <a:gd name="connsiteY71" fmla="*/ 136525 h 1002026"/>
                  <a:gd name="connsiteX72" fmla="*/ 777875 w 1001745"/>
                  <a:gd name="connsiteY72" fmla="*/ 114300 h 1002026"/>
                  <a:gd name="connsiteX73" fmla="*/ 787400 w 1001745"/>
                  <a:gd name="connsiteY73" fmla="*/ 104775 h 1002026"/>
                  <a:gd name="connsiteX74" fmla="*/ 800100 w 1001745"/>
                  <a:gd name="connsiteY74" fmla="*/ 82550 h 1002026"/>
                  <a:gd name="connsiteX75" fmla="*/ 819150 w 1001745"/>
                  <a:gd name="connsiteY75" fmla="*/ 69850 h 1002026"/>
                  <a:gd name="connsiteX76" fmla="*/ 825500 w 1001745"/>
                  <a:gd name="connsiteY76" fmla="*/ 60325 h 1002026"/>
                  <a:gd name="connsiteX77" fmla="*/ 835025 w 1001745"/>
                  <a:gd name="connsiteY77" fmla="*/ 57150 h 1002026"/>
                  <a:gd name="connsiteX78" fmla="*/ 863600 w 1001745"/>
                  <a:gd name="connsiteY78" fmla="*/ 44450 h 1002026"/>
                  <a:gd name="connsiteX79" fmla="*/ 892175 w 1001745"/>
                  <a:gd name="connsiteY79" fmla="*/ 34925 h 1002026"/>
                  <a:gd name="connsiteX80" fmla="*/ 901700 w 1001745"/>
                  <a:gd name="connsiteY80" fmla="*/ 31750 h 1002026"/>
                  <a:gd name="connsiteX81" fmla="*/ 911225 w 1001745"/>
                  <a:gd name="connsiteY81" fmla="*/ 28575 h 1002026"/>
                  <a:gd name="connsiteX82" fmla="*/ 965200 w 1001745"/>
                  <a:gd name="connsiteY82" fmla="*/ 25400 h 1002026"/>
                  <a:gd name="connsiteX83" fmla="*/ 996950 w 1001745"/>
                  <a:gd name="connsiteY83" fmla="*/ 28575 h 1002026"/>
                  <a:gd name="connsiteX84" fmla="*/ 996950 w 1001745"/>
                  <a:gd name="connsiteY84" fmla="*/ 88900 h 1002026"/>
                  <a:gd name="connsiteX85" fmla="*/ 952500 w 1001745"/>
                  <a:gd name="connsiteY85" fmla="*/ 139700 h 1002026"/>
                  <a:gd name="connsiteX86" fmla="*/ 863600 w 1001745"/>
                  <a:gd name="connsiteY86" fmla="*/ 231775 h 1002026"/>
                  <a:gd name="connsiteX87" fmla="*/ 777875 w 1001745"/>
                  <a:gd name="connsiteY87" fmla="*/ 304800 h 1002026"/>
                  <a:gd name="connsiteX88" fmla="*/ 717550 w 1001745"/>
                  <a:gd name="connsiteY88" fmla="*/ 403225 h 1002026"/>
                  <a:gd name="connsiteX89" fmla="*/ 679450 w 1001745"/>
                  <a:gd name="connsiteY89" fmla="*/ 523875 h 1002026"/>
                  <a:gd name="connsiteX90" fmla="*/ 679450 w 1001745"/>
                  <a:gd name="connsiteY90" fmla="*/ 628650 h 1002026"/>
                  <a:gd name="connsiteX91" fmla="*/ 698500 w 1001745"/>
                  <a:gd name="connsiteY91" fmla="*/ 749300 h 1002026"/>
                  <a:gd name="connsiteX92" fmla="*/ 720725 w 1001745"/>
                  <a:gd name="connsiteY92" fmla="*/ 831850 h 1002026"/>
                  <a:gd name="connsiteX93" fmla="*/ 730250 w 1001745"/>
                  <a:gd name="connsiteY93" fmla="*/ 965200 h 1002026"/>
                  <a:gd name="connsiteX94" fmla="*/ 250825 w 1001745"/>
                  <a:gd name="connsiteY94" fmla="*/ 965200 h 1002026"/>
                  <a:gd name="connsiteX0" fmla="*/ 250825 w 1001745"/>
                  <a:gd name="connsiteY0" fmla="*/ 965200 h 1002026"/>
                  <a:gd name="connsiteX1" fmla="*/ 254000 w 1001745"/>
                  <a:gd name="connsiteY1" fmla="*/ 542925 h 1002026"/>
                  <a:gd name="connsiteX2" fmla="*/ 257175 w 1001745"/>
                  <a:gd name="connsiteY2" fmla="*/ 523875 h 1002026"/>
                  <a:gd name="connsiteX3" fmla="*/ 260350 w 1001745"/>
                  <a:gd name="connsiteY3" fmla="*/ 498475 h 1002026"/>
                  <a:gd name="connsiteX4" fmla="*/ 263525 w 1001745"/>
                  <a:gd name="connsiteY4" fmla="*/ 482600 h 1002026"/>
                  <a:gd name="connsiteX5" fmla="*/ 269875 w 1001745"/>
                  <a:gd name="connsiteY5" fmla="*/ 444500 h 1002026"/>
                  <a:gd name="connsiteX6" fmla="*/ 266700 w 1001745"/>
                  <a:gd name="connsiteY6" fmla="*/ 422275 h 1002026"/>
                  <a:gd name="connsiteX7" fmla="*/ 234950 w 1001745"/>
                  <a:gd name="connsiteY7" fmla="*/ 384175 h 1002026"/>
                  <a:gd name="connsiteX8" fmla="*/ 225425 w 1001745"/>
                  <a:gd name="connsiteY8" fmla="*/ 374650 h 1002026"/>
                  <a:gd name="connsiteX9" fmla="*/ 206375 w 1001745"/>
                  <a:gd name="connsiteY9" fmla="*/ 358775 h 1002026"/>
                  <a:gd name="connsiteX10" fmla="*/ 177800 w 1001745"/>
                  <a:gd name="connsiteY10" fmla="*/ 346075 h 1002026"/>
                  <a:gd name="connsiteX11" fmla="*/ 158750 w 1001745"/>
                  <a:gd name="connsiteY11" fmla="*/ 327025 h 1002026"/>
                  <a:gd name="connsiteX12" fmla="*/ 149225 w 1001745"/>
                  <a:gd name="connsiteY12" fmla="*/ 317500 h 1002026"/>
                  <a:gd name="connsiteX13" fmla="*/ 133350 w 1001745"/>
                  <a:gd name="connsiteY13" fmla="*/ 301625 h 1002026"/>
                  <a:gd name="connsiteX14" fmla="*/ 117475 w 1001745"/>
                  <a:gd name="connsiteY14" fmla="*/ 285750 h 1002026"/>
                  <a:gd name="connsiteX15" fmla="*/ 111125 w 1001745"/>
                  <a:gd name="connsiteY15" fmla="*/ 276225 h 1002026"/>
                  <a:gd name="connsiteX16" fmla="*/ 101600 w 1001745"/>
                  <a:gd name="connsiteY16" fmla="*/ 269875 h 1002026"/>
                  <a:gd name="connsiteX17" fmla="*/ 76200 w 1001745"/>
                  <a:gd name="connsiteY17" fmla="*/ 241300 h 1002026"/>
                  <a:gd name="connsiteX18" fmla="*/ 66675 w 1001745"/>
                  <a:gd name="connsiteY18" fmla="*/ 231775 h 1002026"/>
                  <a:gd name="connsiteX19" fmla="*/ 57150 w 1001745"/>
                  <a:gd name="connsiteY19" fmla="*/ 212725 h 1002026"/>
                  <a:gd name="connsiteX20" fmla="*/ 50800 w 1001745"/>
                  <a:gd name="connsiteY20" fmla="*/ 203200 h 1002026"/>
                  <a:gd name="connsiteX21" fmla="*/ 47625 w 1001745"/>
                  <a:gd name="connsiteY21" fmla="*/ 193675 h 1002026"/>
                  <a:gd name="connsiteX22" fmla="*/ 41275 w 1001745"/>
                  <a:gd name="connsiteY22" fmla="*/ 184150 h 1002026"/>
                  <a:gd name="connsiteX23" fmla="*/ 28575 w 1001745"/>
                  <a:gd name="connsiteY23" fmla="*/ 155575 h 1002026"/>
                  <a:gd name="connsiteX24" fmla="*/ 22225 w 1001745"/>
                  <a:gd name="connsiteY24" fmla="*/ 130175 h 1002026"/>
                  <a:gd name="connsiteX25" fmla="*/ 19050 w 1001745"/>
                  <a:gd name="connsiteY25" fmla="*/ 117475 h 1002026"/>
                  <a:gd name="connsiteX26" fmla="*/ 12700 w 1001745"/>
                  <a:gd name="connsiteY26" fmla="*/ 98425 h 1002026"/>
                  <a:gd name="connsiteX27" fmla="*/ 6350 w 1001745"/>
                  <a:gd name="connsiteY27" fmla="*/ 79375 h 1002026"/>
                  <a:gd name="connsiteX28" fmla="*/ 3175 w 1001745"/>
                  <a:gd name="connsiteY28" fmla="*/ 69850 h 1002026"/>
                  <a:gd name="connsiteX29" fmla="*/ 0 w 1001745"/>
                  <a:gd name="connsiteY29" fmla="*/ 53975 h 1002026"/>
                  <a:gd name="connsiteX30" fmla="*/ 3175 w 1001745"/>
                  <a:gd name="connsiteY30" fmla="*/ 12700 h 1002026"/>
                  <a:gd name="connsiteX31" fmla="*/ 12700 w 1001745"/>
                  <a:gd name="connsiteY31" fmla="*/ 9525 h 1002026"/>
                  <a:gd name="connsiteX32" fmla="*/ 25400 w 1001745"/>
                  <a:gd name="connsiteY32" fmla="*/ 6350 h 1002026"/>
                  <a:gd name="connsiteX33" fmla="*/ 44450 w 1001745"/>
                  <a:gd name="connsiteY33" fmla="*/ 0 h 1002026"/>
                  <a:gd name="connsiteX34" fmla="*/ 114300 w 1001745"/>
                  <a:gd name="connsiteY34" fmla="*/ 3175 h 1002026"/>
                  <a:gd name="connsiteX35" fmla="*/ 123825 w 1001745"/>
                  <a:gd name="connsiteY35" fmla="*/ 9525 h 1002026"/>
                  <a:gd name="connsiteX36" fmla="*/ 155575 w 1001745"/>
                  <a:gd name="connsiteY36" fmla="*/ 28575 h 1002026"/>
                  <a:gd name="connsiteX37" fmla="*/ 165100 w 1001745"/>
                  <a:gd name="connsiteY37" fmla="*/ 34925 h 1002026"/>
                  <a:gd name="connsiteX38" fmla="*/ 184150 w 1001745"/>
                  <a:gd name="connsiteY38" fmla="*/ 50800 h 1002026"/>
                  <a:gd name="connsiteX39" fmla="*/ 187325 w 1001745"/>
                  <a:gd name="connsiteY39" fmla="*/ 60325 h 1002026"/>
                  <a:gd name="connsiteX40" fmla="*/ 206375 w 1001745"/>
                  <a:gd name="connsiteY40" fmla="*/ 88900 h 1002026"/>
                  <a:gd name="connsiteX41" fmla="*/ 212725 w 1001745"/>
                  <a:gd name="connsiteY41" fmla="*/ 98425 h 1002026"/>
                  <a:gd name="connsiteX42" fmla="*/ 222250 w 1001745"/>
                  <a:gd name="connsiteY42" fmla="*/ 117475 h 1002026"/>
                  <a:gd name="connsiteX43" fmla="*/ 228600 w 1001745"/>
                  <a:gd name="connsiteY43" fmla="*/ 139700 h 1002026"/>
                  <a:gd name="connsiteX44" fmla="*/ 234950 w 1001745"/>
                  <a:gd name="connsiteY44" fmla="*/ 149225 h 1002026"/>
                  <a:gd name="connsiteX45" fmla="*/ 241300 w 1001745"/>
                  <a:gd name="connsiteY45" fmla="*/ 161925 h 1002026"/>
                  <a:gd name="connsiteX46" fmla="*/ 257175 w 1001745"/>
                  <a:gd name="connsiteY46" fmla="*/ 184150 h 1002026"/>
                  <a:gd name="connsiteX47" fmla="*/ 269875 w 1001745"/>
                  <a:gd name="connsiteY47" fmla="*/ 203200 h 1002026"/>
                  <a:gd name="connsiteX48" fmla="*/ 279400 w 1001745"/>
                  <a:gd name="connsiteY48" fmla="*/ 212725 h 1002026"/>
                  <a:gd name="connsiteX49" fmla="*/ 295275 w 1001745"/>
                  <a:gd name="connsiteY49" fmla="*/ 231775 h 1002026"/>
                  <a:gd name="connsiteX50" fmla="*/ 314325 w 1001745"/>
                  <a:gd name="connsiteY50" fmla="*/ 244475 h 1002026"/>
                  <a:gd name="connsiteX51" fmla="*/ 323850 w 1001745"/>
                  <a:gd name="connsiteY51" fmla="*/ 254000 h 1002026"/>
                  <a:gd name="connsiteX52" fmla="*/ 342900 w 1001745"/>
                  <a:gd name="connsiteY52" fmla="*/ 260350 h 1002026"/>
                  <a:gd name="connsiteX53" fmla="*/ 352425 w 1001745"/>
                  <a:gd name="connsiteY53" fmla="*/ 263525 h 1002026"/>
                  <a:gd name="connsiteX54" fmla="*/ 361950 w 1001745"/>
                  <a:gd name="connsiteY54" fmla="*/ 266700 h 1002026"/>
                  <a:gd name="connsiteX55" fmla="*/ 384175 w 1001745"/>
                  <a:gd name="connsiteY55" fmla="*/ 269875 h 1002026"/>
                  <a:gd name="connsiteX56" fmla="*/ 393700 w 1001745"/>
                  <a:gd name="connsiteY56" fmla="*/ 273050 h 1002026"/>
                  <a:gd name="connsiteX57" fmla="*/ 434975 w 1001745"/>
                  <a:gd name="connsiteY57" fmla="*/ 279400 h 1002026"/>
                  <a:gd name="connsiteX58" fmla="*/ 479425 w 1001745"/>
                  <a:gd name="connsiteY58" fmla="*/ 285750 h 1002026"/>
                  <a:gd name="connsiteX59" fmla="*/ 581025 w 1001745"/>
                  <a:gd name="connsiteY59" fmla="*/ 282575 h 1002026"/>
                  <a:gd name="connsiteX60" fmla="*/ 606425 w 1001745"/>
                  <a:gd name="connsiteY60" fmla="*/ 273050 h 1002026"/>
                  <a:gd name="connsiteX61" fmla="*/ 625475 w 1001745"/>
                  <a:gd name="connsiteY61" fmla="*/ 266700 h 1002026"/>
                  <a:gd name="connsiteX62" fmla="*/ 638175 w 1001745"/>
                  <a:gd name="connsiteY62" fmla="*/ 257175 h 1002026"/>
                  <a:gd name="connsiteX63" fmla="*/ 663575 w 1001745"/>
                  <a:gd name="connsiteY63" fmla="*/ 244475 h 1002026"/>
                  <a:gd name="connsiteX64" fmla="*/ 685800 w 1001745"/>
                  <a:gd name="connsiteY64" fmla="*/ 222250 h 1002026"/>
                  <a:gd name="connsiteX65" fmla="*/ 695325 w 1001745"/>
                  <a:gd name="connsiteY65" fmla="*/ 212725 h 1002026"/>
                  <a:gd name="connsiteX66" fmla="*/ 704850 w 1001745"/>
                  <a:gd name="connsiteY66" fmla="*/ 209550 h 1002026"/>
                  <a:gd name="connsiteX67" fmla="*/ 717550 w 1001745"/>
                  <a:gd name="connsiteY67" fmla="*/ 200025 h 1002026"/>
                  <a:gd name="connsiteX68" fmla="*/ 733425 w 1001745"/>
                  <a:gd name="connsiteY68" fmla="*/ 177800 h 1002026"/>
                  <a:gd name="connsiteX69" fmla="*/ 742950 w 1001745"/>
                  <a:gd name="connsiteY69" fmla="*/ 168275 h 1002026"/>
                  <a:gd name="connsiteX70" fmla="*/ 749300 w 1001745"/>
                  <a:gd name="connsiteY70" fmla="*/ 155575 h 1002026"/>
                  <a:gd name="connsiteX71" fmla="*/ 765175 w 1001745"/>
                  <a:gd name="connsiteY71" fmla="*/ 136525 h 1002026"/>
                  <a:gd name="connsiteX72" fmla="*/ 777875 w 1001745"/>
                  <a:gd name="connsiteY72" fmla="*/ 114300 h 1002026"/>
                  <a:gd name="connsiteX73" fmla="*/ 787400 w 1001745"/>
                  <a:gd name="connsiteY73" fmla="*/ 104775 h 1002026"/>
                  <a:gd name="connsiteX74" fmla="*/ 800100 w 1001745"/>
                  <a:gd name="connsiteY74" fmla="*/ 82550 h 1002026"/>
                  <a:gd name="connsiteX75" fmla="*/ 819150 w 1001745"/>
                  <a:gd name="connsiteY75" fmla="*/ 69850 h 1002026"/>
                  <a:gd name="connsiteX76" fmla="*/ 825500 w 1001745"/>
                  <a:gd name="connsiteY76" fmla="*/ 60325 h 1002026"/>
                  <a:gd name="connsiteX77" fmla="*/ 835025 w 1001745"/>
                  <a:gd name="connsiteY77" fmla="*/ 57150 h 1002026"/>
                  <a:gd name="connsiteX78" fmla="*/ 863600 w 1001745"/>
                  <a:gd name="connsiteY78" fmla="*/ 44450 h 1002026"/>
                  <a:gd name="connsiteX79" fmla="*/ 892175 w 1001745"/>
                  <a:gd name="connsiteY79" fmla="*/ 34925 h 1002026"/>
                  <a:gd name="connsiteX80" fmla="*/ 901700 w 1001745"/>
                  <a:gd name="connsiteY80" fmla="*/ 31750 h 1002026"/>
                  <a:gd name="connsiteX81" fmla="*/ 911225 w 1001745"/>
                  <a:gd name="connsiteY81" fmla="*/ 28575 h 1002026"/>
                  <a:gd name="connsiteX82" fmla="*/ 996950 w 1001745"/>
                  <a:gd name="connsiteY82" fmla="*/ 28575 h 1002026"/>
                  <a:gd name="connsiteX83" fmla="*/ 996950 w 1001745"/>
                  <a:gd name="connsiteY83" fmla="*/ 88900 h 1002026"/>
                  <a:gd name="connsiteX84" fmla="*/ 952500 w 1001745"/>
                  <a:gd name="connsiteY84" fmla="*/ 139700 h 1002026"/>
                  <a:gd name="connsiteX85" fmla="*/ 863600 w 1001745"/>
                  <a:gd name="connsiteY85" fmla="*/ 231775 h 1002026"/>
                  <a:gd name="connsiteX86" fmla="*/ 777875 w 1001745"/>
                  <a:gd name="connsiteY86" fmla="*/ 304800 h 1002026"/>
                  <a:gd name="connsiteX87" fmla="*/ 717550 w 1001745"/>
                  <a:gd name="connsiteY87" fmla="*/ 403225 h 1002026"/>
                  <a:gd name="connsiteX88" fmla="*/ 679450 w 1001745"/>
                  <a:gd name="connsiteY88" fmla="*/ 523875 h 1002026"/>
                  <a:gd name="connsiteX89" fmla="*/ 679450 w 1001745"/>
                  <a:gd name="connsiteY89" fmla="*/ 628650 h 1002026"/>
                  <a:gd name="connsiteX90" fmla="*/ 698500 w 1001745"/>
                  <a:gd name="connsiteY90" fmla="*/ 749300 h 1002026"/>
                  <a:gd name="connsiteX91" fmla="*/ 720725 w 1001745"/>
                  <a:gd name="connsiteY91" fmla="*/ 831850 h 1002026"/>
                  <a:gd name="connsiteX92" fmla="*/ 730250 w 1001745"/>
                  <a:gd name="connsiteY92" fmla="*/ 965200 h 1002026"/>
                  <a:gd name="connsiteX93" fmla="*/ 250825 w 1001745"/>
                  <a:gd name="connsiteY93" fmla="*/ 965200 h 1002026"/>
                  <a:gd name="connsiteX0" fmla="*/ 250825 w 1005953"/>
                  <a:gd name="connsiteY0" fmla="*/ 965200 h 1002026"/>
                  <a:gd name="connsiteX1" fmla="*/ 254000 w 1005953"/>
                  <a:gd name="connsiteY1" fmla="*/ 542925 h 1002026"/>
                  <a:gd name="connsiteX2" fmla="*/ 257175 w 1005953"/>
                  <a:gd name="connsiteY2" fmla="*/ 523875 h 1002026"/>
                  <a:gd name="connsiteX3" fmla="*/ 260350 w 1005953"/>
                  <a:gd name="connsiteY3" fmla="*/ 498475 h 1002026"/>
                  <a:gd name="connsiteX4" fmla="*/ 263525 w 1005953"/>
                  <a:gd name="connsiteY4" fmla="*/ 482600 h 1002026"/>
                  <a:gd name="connsiteX5" fmla="*/ 269875 w 1005953"/>
                  <a:gd name="connsiteY5" fmla="*/ 444500 h 1002026"/>
                  <a:gd name="connsiteX6" fmla="*/ 266700 w 1005953"/>
                  <a:gd name="connsiteY6" fmla="*/ 422275 h 1002026"/>
                  <a:gd name="connsiteX7" fmla="*/ 234950 w 1005953"/>
                  <a:gd name="connsiteY7" fmla="*/ 384175 h 1002026"/>
                  <a:gd name="connsiteX8" fmla="*/ 225425 w 1005953"/>
                  <a:gd name="connsiteY8" fmla="*/ 374650 h 1002026"/>
                  <a:gd name="connsiteX9" fmla="*/ 206375 w 1005953"/>
                  <a:gd name="connsiteY9" fmla="*/ 358775 h 1002026"/>
                  <a:gd name="connsiteX10" fmla="*/ 177800 w 1005953"/>
                  <a:gd name="connsiteY10" fmla="*/ 346075 h 1002026"/>
                  <a:gd name="connsiteX11" fmla="*/ 158750 w 1005953"/>
                  <a:gd name="connsiteY11" fmla="*/ 327025 h 1002026"/>
                  <a:gd name="connsiteX12" fmla="*/ 149225 w 1005953"/>
                  <a:gd name="connsiteY12" fmla="*/ 317500 h 1002026"/>
                  <a:gd name="connsiteX13" fmla="*/ 133350 w 1005953"/>
                  <a:gd name="connsiteY13" fmla="*/ 301625 h 1002026"/>
                  <a:gd name="connsiteX14" fmla="*/ 117475 w 1005953"/>
                  <a:gd name="connsiteY14" fmla="*/ 285750 h 1002026"/>
                  <a:gd name="connsiteX15" fmla="*/ 111125 w 1005953"/>
                  <a:gd name="connsiteY15" fmla="*/ 276225 h 1002026"/>
                  <a:gd name="connsiteX16" fmla="*/ 101600 w 1005953"/>
                  <a:gd name="connsiteY16" fmla="*/ 269875 h 1002026"/>
                  <a:gd name="connsiteX17" fmla="*/ 76200 w 1005953"/>
                  <a:gd name="connsiteY17" fmla="*/ 241300 h 1002026"/>
                  <a:gd name="connsiteX18" fmla="*/ 66675 w 1005953"/>
                  <a:gd name="connsiteY18" fmla="*/ 231775 h 1002026"/>
                  <a:gd name="connsiteX19" fmla="*/ 57150 w 1005953"/>
                  <a:gd name="connsiteY19" fmla="*/ 212725 h 1002026"/>
                  <a:gd name="connsiteX20" fmla="*/ 50800 w 1005953"/>
                  <a:gd name="connsiteY20" fmla="*/ 203200 h 1002026"/>
                  <a:gd name="connsiteX21" fmla="*/ 47625 w 1005953"/>
                  <a:gd name="connsiteY21" fmla="*/ 193675 h 1002026"/>
                  <a:gd name="connsiteX22" fmla="*/ 41275 w 1005953"/>
                  <a:gd name="connsiteY22" fmla="*/ 184150 h 1002026"/>
                  <a:gd name="connsiteX23" fmla="*/ 28575 w 1005953"/>
                  <a:gd name="connsiteY23" fmla="*/ 155575 h 1002026"/>
                  <a:gd name="connsiteX24" fmla="*/ 22225 w 1005953"/>
                  <a:gd name="connsiteY24" fmla="*/ 130175 h 1002026"/>
                  <a:gd name="connsiteX25" fmla="*/ 19050 w 1005953"/>
                  <a:gd name="connsiteY25" fmla="*/ 117475 h 1002026"/>
                  <a:gd name="connsiteX26" fmla="*/ 12700 w 1005953"/>
                  <a:gd name="connsiteY26" fmla="*/ 98425 h 1002026"/>
                  <a:gd name="connsiteX27" fmla="*/ 6350 w 1005953"/>
                  <a:gd name="connsiteY27" fmla="*/ 79375 h 1002026"/>
                  <a:gd name="connsiteX28" fmla="*/ 3175 w 1005953"/>
                  <a:gd name="connsiteY28" fmla="*/ 69850 h 1002026"/>
                  <a:gd name="connsiteX29" fmla="*/ 0 w 1005953"/>
                  <a:gd name="connsiteY29" fmla="*/ 53975 h 1002026"/>
                  <a:gd name="connsiteX30" fmla="*/ 3175 w 1005953"/>
                  <a:gd name="connsiteY30" fmla="*/ 12700 h 1002026"/>
                  <a:gd name="connsiteX31" fmla="*/ 12700 w 1005953"/>
                  <a:gd name="connsiteY31" fmla="*/ 9525 h 1002026"/>
                  <a:gd name="connsiteX32" fmla="*/ 25400 w 1005953"/>
                  <a:gd name="connsiteY32" fmla="*/ 6350 h 1002026"/>
                  <a:gd name="connsiteX33" fmla="*/ 44450 w 1005953"/>
                  <a:gd name="connsiteY33" fmla="*/ 0 h 1002026"/>
                  <a:gd name="connsiteX34" fmla="*/ 114300 w 1005953"/>
                  <a:gd name="connsiteY34" fmla="*/ 3175 h 1002026"/>
                  <a:gd name="connsiteX35" fmla="*/ 123825 w 1005953"/>
                  <a:gd name="connsiteY35" fmla="*/ 9525 h 1002026"/>
                  <a:gd name="connsiteX36" fmla="*/ 155575 w 1005953"/>
                  <a:gd name="connsiteY36" fmla="*/ 28575 h 1002026"/>
                  <a:gd name="connsiteX37" fmla="*/ 165100 w 1005953"/>
                  <a:gd name="connsiteY37" fmla="*/ 34925 h 1002026"/>
                  <a:gd name="connsiteX38" fmla="*/ 184150 w 1005953"/>
                  <a:gd name="connsiteY38" fmla="*/ 50800 h 1002026"/>
                  <a:gd name="connsiteX39" fmla="*/ 187325 w 1005953"/>
                  <a:gd name="connsiteY39" fmla="*/ 60325 h 1002026"/>
                  <a:gd name="connsiteX40" fmla="*/ 206375 w 1005953"/>
                  <a:gd name="connsiteY40" fmla="*/ 88900 h 1002026"/>
                  <a:gd name="connsiteX41" fmla="*/ 212725 w 1005953"/>
                  <a:gd name="connsiteY41" fmla="*/ 98425 h 1002026"/>
                  <a:gd name="connsiteX42" fmla="*/ 222250 w 1005953"/>
                  <a:gd name="connsiteY42" fmla="*/ 117475 h 1002026"/>
                  <a:gd name="connsiteX43" fmla="*/ 228600 w 1005953"/>
                  <a:gd name="connsiteY43" fmla="*/ 139700 h 1002026"/>
                  <a:gd name="connsiteX44" fmla="*/ 234950 w 1005953"/>
                  <a:gd name="connsiteY44" fmla="*/ 149225 h 1002026"/>
                  <a:gd name="connsiteX45" fmla="*/ 241300 w 1005953"/>
                  <a:gd name="connsiteY45" fmla="*/ 161925 h 1002026"/>
                  <a:gd name="connsiteX46" fmla="*/ 257175 w 1005953"/>
                  <a:gd name="connsiteY46" fmla="*/ 184150 h 1002026"/>
                  <a:gd name="connsiteX47" fmla="*/ 269875 w 1005953"/>
                  <a:gd name="connsiteY47" fmla="*/ 203200 h 1002026"/>
                  <a:gd name="connsiteX48" fmla="*/ 279400 w 1005953"/>
                  <a:gd name="connsiteY48" fmla="*/ 212725 h 1002026"/>
                  <a:gd name="connsiteX49" fmla="*/ 295275 w 1005953"/>
                  <a:gd name="connsiteY49" fmla="*/ 231775 h 1002026"/>
                  <a:gd name="connsiteX50" fmla="*/ 314325 w 1005953"/>
                  <a:gd name="connsiteY50" fmla="*/ 244475 h 1002026"/>
                  <a:gd name="connsiteX51" fmla="*/ 323850 w 1005953"/>
                  <a:gd name="connsiteY51" fmla="*/ 254000 h 1002026"/>
                  <a:gd name="connsiteX52" fmla="*/ 342900 w 1005953"/>
                  <a:gd name="connsiteY52" fmla="*/ 260350 h 1002026"/>
                  <a:gd name="connsiteX53" fmla="*/ 352425 w 1005953"/>
                  <a:gd name="connsiteY53" fmla="*/ 263525 h 1002026"/>
                  <a:gd name="connsiteX54" fmla="*/ 361950 w 1005953"/>
                  <a:gd name="connsiteY54" fmla="*/ 266700 h 1002026"/>
                  <a:gd name="connsiteX55" fmla="*/ 384175 w 1005953"/>
                  <a:gd name="connsiteY55" fmla="*/ 269875 h 1002026"/>
                  <a:gd name="connsiteX56" fmla="*/ 393700 w 1005953"/>
                  <a:gd name="connsiteY56" fmla="*/ 273050 h 1002026"/>
                  <a:gd name="connsiteX57" fmla="*/ 434975 w 1005953"/>
                  <a:gd name="connsiteY57" fmla="*/ 279400 h 1002026"/>
                  <a:gd name="connsiteX58" fmla="*/ 479425 w 1005953"/>
                  <a:gd name="connsiteY58" fmla="*/ 285750 h 1002026"/>
                  <a:gd name="connsiteX59" fmla="*/ 581025 w 1005953"/>
                  <a:gd name="connsiteY59" fmla="*/ 282575 h 1002026"/>
                  <a:gd name="connsiteX60" fmla="*/ 606425 w 1005953"/>
                  <a:gd name="connsiteY60" fmla="*/ 273050 h 1002026"/>
                  <a:gd name="connsiteX61" fmla="*/ 625475 w 1005953"/>
                  <a:gd name="connsiteY61" fmla="*/ 266700 h 1002026"/>
                  <a:gd name="connsiteX62" fmla="*/ 638175 w 1005953"/>
                  <a:gd name="connsiteY62" fmla="*/ 257175 h 1002026"/>
                  <a:gd name="connsiteX63" fmla="*/ 663575 w 1005953"/>
                  <a:gd name="connsiteY63" fmla="*/ 244475 h 1002026"/>
                  <a:gd name="connsiteX64" fmla="*/ 685800 w 1005953"/>
                  <a:gd name="connsiteY64" fmla="*/ 222250 h 1002026"/>
                  <a:gd name="connsiteX65" fmla="*/ 695325 w 1005953"/>
                  <a:gd name="connsiteY65" fmla="*/ 212725 h 1002026"/>
                  <a:gd name="connsiteX66" fmla="*/ 704850 w 1005953"/>
                  <a:gd name="connsiteY66" fmla="*/ 209550 h 1002026"/>
                  <a:gd name="connsiteX67" fmla="*/ 717550 w 1005953"/>
                  <a:gd name="connsiteY67" fmla="*/ 200025 h 1002026"/>
                  <a:gd name="connsiteX68" fmla="*/ 733425 w 1005953"/>
                  <a:gd name="connsiteY68" fmla="*/ 177800 h 1002026"/>
                  <a:gd name="connsiteX69" fmla="*/ 742950 w 1005953"/>
                  <a:gd name="connsiteY69" fmla="*/ 168275 h 1002026"/>
                  <a:gd name="connsiteX70" fmla="*/ 749300 w 1005953"/>
                  <a:gd name="connsiteY70" fmla="*/ 155575 h 1002026"/>
                  <a:gd name="connsiteX71" fmla="*/ 765175 w 1005953"/>
                  <a:gd name="connsiteY71" fmla="*/ 136525 h 1002026"/>
                  <a:gd name="connsiteX72" fmla="*/ 777875 w 1005953"/>
                  <a:gd name="connsiteY72" fmla="*/ 114300 h 1002026"/>
                  <a:gd name="connsiteX73" fmla="*/ 787400 w 1005953"/>
                  <a:gd name="connsiteY73" fmla="*/ 104775 h 1002026"/>
                  <a:gd name="connsiteX74" fmla="*/ 800100 w 1005953"/>
                  <a:gd name="connsiteY74" fmla="*/ 82550 h 1002026"/>
                  <a:gd name="connsiteX75" fmla="*/ 819150 w 1005953"/>
                  <a:gd name="connsiteY75" fmla="*/ 69850 h 1002026"/>
                  <a:gd name="connsiteX76" fmla="*/ 825500 w 1005953"/>
                  <a:gd name="connsiteY76" fmla="*/ 60325 h 1002026"/>
                  <a:gd name="connsiteX77" fmla="*/ 835025 w 1005953"/>
                  <a:gd name="connsiteY77" fmla="*/ 57150 h 1002026"/>
                  <a:gd name="connsiteX78" fmla="*/ 863600 w 1005953"/>
                  <a:gd name="connsiteY78" fmla="*/ 44450 h 1002026"/>
                  <a:gd name="connsiteX79" fmla="*/ 892175 w 1005953"/>
                  <a:gd name="connsiteY79" fmla="*/ 34925 h 1002026"/>
                  <a:gd name="connsiteX80" fmla="*/ 901700 w 1005953"/>
                  <a:gd name="connsiteY80" fmla="*/ 31750 h 1002026"/>
                  <a:gd name="connsiteX81" fmla="*/ 996950 w 1005953"/>
                  <a:gd name="connsiteY81" fmla="*/ 28575 h 1002026"/>
                  <a:gd name="connsiteX82" fmla="*/ 996950 w 1005953"/>
                  <a:gd name="connsiteY82" fmla="*/ 88900 h 1002026"/>
                  <a:gd name="connsiteX83" fmla="*/ 952500 w 1005953"/>
                  <a:gd name="connsiteY83" fmla="*/ 139700 h 1002026"/>
                  <a:gd name="connsiteX84" fmla="*/ 863600 w 1005953"/>
                  <a:gd name="connsiteY84" fmla="*/ 231775 h 1002026"/>
                  <a:gd name="connsiteX85" fmla="*/ 777875 w 1005953"/>
                  <a:gd name="connsiteY85" fmla="*/ 304800 h 1002026"/>
                  <a:gd name="connsiteX86" fmla="*/ 717550 w 1005953"/>
                  <a:gd name="connsiteY86" fmla="*/ 403225 h 1002026"/>
                  <a:gd name="connsiteX87" fmla="*/ 679450 w 1005953"/>
                  <a:gd name="connsiteY87" fmla="*/ 523875 h 1002026"/>
                  <a:gd name="connsiteX88" fmla="*/ 679450 w 1005953"/>
                  <a:gd name="connsiteY88" fmla="*/ 628650 h 1002026"/>
                  <a:gd name="connsiteX89" fmla="*/ 698500 w 1005953"/>
                  <a:gd name="connsiteY89" fmla="*/ 749300 h 1002026"/>
                  <a:gd name="connsiteX90" fmla="*/ 720725 w 1005953"/>
                  <a:gd name="connsiteY90" fmla="*/ 831850 h 1002026"/>
                  <a:gd name="connsiteX91" fmla="*/ 730250 w 1005953"/>
                  <a:gd name="connsiteY91" fmla="*/ 965200 h 1002026"/>
                  <a:gd name="connsiteX92" fmla="*/ 250825 w 1005953"/>
                  <a:gd name="connsiteY9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35025 w 1006631"/>
                  <a:gd name="connsiteY77" fmla="*/ 57150 h 1002026"/>
                  <a:gd name="connsiteX78" fmla="*/ 863600 w 1006631"/>
                  <a:gd name="connsiteY78" fmla="*/ 44450 h 1002026"/>
                  <a:gd name="connsiteX79" fmla="*/ 892175 w 1006631"/>
                  <a:gd name="connsiteY79" fmla="*/ 34925 h 1002026"/>
                  <a:gd name="connsiteX80" fmla="*/ 996950 w 1006631"/>
                  <a:gd name="connsiteY80" fmla="*/ 28575 h 1002026"/>
                  <a:gd name="connsiteX81" fmla="*/ 996950 w 1006631"/>
                  <a:gd name="connsiteY81" fmla="*/ 88900 h 1002026"/>
                  <a:gd name="connsiteX82" fmla="*/ 952500 w 1006631"/>
                  <a:gd name="connsiteY82" fmla="*/ 139700 h 1002026"/>
                  <a:gd name="connsiteX83" fmla="*/ 863600 w 1006631"/>
                  <a:gd name="connsiteY83" fmla="*/ 231775 h 1002026"/>
                  <a:gd name="connsiteX84" fmla="*/ 777875 w 1006631"/>
                  <a:gd name="connsiteY84" fmla="*/ 304800 h 1002026"/>
                  <a:gd name="connsiteX85" fmla="*/ 717550 w 1006631"/>
                  <a:gd name="connsiteY85" fmla="*/ 403225 h 1002026"/>
                  <a:gd name="connsiteX86" fmla="*/ 679450 w 1006631"/>
                  <a:gd name="connsiteY86" fmla="*/ 523875 h 1002026"/>
                  <a:gd name="connsiteX87" fmla="*/ 679450 w 1006631"/>
                  <a:gd name="connsiteY87" fmla="*/ 628650 h 1002026"/>
                  <a:gd name="connsiteX88" fmla="*/ 698500 w 1006631"/>
                  <a:gd name="connsiteY88" fmla="*/ 749300 h 1002026"/>
                  <a:gd name="connsiteX89" fmla="*/ 720725 w 1006631"/>
                  <a:gd name="connsiteY89" fmla="*/ 831850 h 1002026"/>
                  <a:gd name="connsiteX90" fmla="*/ 730250 w 1006631"/>
                  <a:gd name="connsiteY90" fmla="*/ 965200 h 1002026"/>
                  <a:gd name="connsiteX91" fmla="*/ 250825 w 1006631"/>
                  <a:gd name="connsiteY9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35025 w 1006631"/>
                  <a:gd name="connsiteY77" fmla="*/ 57150 h 1002026"/>
                  <a:gd name="connsiteX78" fmla="*/ 892175 w 1006631"/>
                  <a:gd name="connsiteY78" fmla="*/ 34925 h 1002026"/>
                  <a:gd name="connsiteX79" fmla="*/ 996950 w 1006631"/>
                  <a:gd name="connsiteY79" fmla="*/ 28575 h 1002026"/>
                  <a:gd name="connsiteX80" fmla="*/ 996950 w 1006631"/>
                  <a:gd name="connsiteY80" fmla="*/ 88900 h 1002026"/>
                  <a:gd name="connsiteX81" fmla="*/ 952500 w 1006631"/>
                  <a:gd name="connsiteY81" fmla="*/ 139700 h 1002026"/>
                  <a:gd name="connsiteX82" fmla="*/ 863600 w 1006631"/>
                  <a:gd name="connsiteY82" fmla="*/ 231775 h 1002026"/>
                  <a:gd name="connsiteX83" fmla="*/ 777875 w 1006631"/>
                  <a:gd name="connsiteY83" fmla="*/ 304800 h 1002026"/>
                  <a:gd name="connsiteX84" fmla="*/ 717550 w 1006631"/>
                  <a:gd name="connsiteY84" fmla="*/ 403225 h 1002026"/>
                  <a:gd name="connsiteX85" fmla="*/ 679450 w 1006631"/>
                  <a:gd name="connsiteY85" fmla="*/ 523875 h 1002026"/>
                  <a:gd name="connsiteX86" fmla="*/ 679450 w 1006631"/>
                  <a:gd name="connsiteY86" fmla="*/ 628650 h 1002026"/>
                  <a:gd name="connsiteX87" fmla="*/ 698500 w 1006631"/>
                  <a:gd name="connsiteY87" fmla="*/ 749300 h 1002026"/>
                  <a:gd name="connsiteX88" fmla="*/ 720725 w 1006631"/>
                  <a:gd name="connsiteY88" fmla="*/ 831850 h 1002026"/>
                  <a:gd name="connsiteX89" fmla="*/ 730250 w 1006631"/>
                  <a:gd name="connsiteY89" fmla="*/ 965200 h 1002026"/>
                  <a:gd name="connsiteX90" fmla="*/ 250825 w 1006631"/>
                  <a:gd name="connsiteY9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92175 w 1006631"/>
                  <a:gd name="connsiteY77" fmla="*/ 34925 h 1002026"/>
                  <a:gd name="connsiteX78" fmla="*/ 996950 w 1006631"/>
                  <a:gd name="connsiteY78" fmla="*/ 28575 h 1002026"/>
                  <a:gd name="connsiteX79" fmla="*/ 996950 w 1006631"/>
                  <a:gd name="connsiteY79" fmla="*/ 88900 h 1002026"/>
                  <a:gd name="connsiteX80" fmla="*/ 952500 w 1006631"/>
                  <a:gd name="connsiteY80" fmla="*/ 139700 h 1002026"/>
                  <a:gd name="connsiteX81" fmla="*/ 863600 w 1006631"/>
                  <a:gd name="connsiteY81" fmla="*/ 231775 h 1002026"/>
                  <a:gd name="connsiteX82" fmla="*/ 777875 w 1006631"/>
                  <a:gd name="connsiteY82" fmla="*/ 304800 h 1002026"/>
                  <a:gd name="connsiteX83" fmla="*/ 717550 w 1006631"/>
                  <a:gd name="connsiteY83" fmla="*/ 403225 h 1002026"/>
                  <a:gd name="connsiteX84" fmla="*/ 679450 w 1006631"/>
                  <a:gd name="connsiteY84" fmla="*/ 523875 h 1002026"/>
                  <a:gd name="connsiteX85" fmla="*/ 679450 w 1006631"/>
                  <a:gd name="connsiteY85" fmla="*/ 628650 h 1002026"/>
                  <a:gd name="connsiteX86" fmla="*/ 698500 w 1006631"/>
                  <a:gd name="connsiteY86" fmla="*/ 749300 h 1002026"/>
                  <a:gd name="connsiteX87" fmla="*/ 720725 w 1006631"/>
                  <a:gd name="connsiteY87" fmla="*/ 831850 h 1002026"/>
                  <a:gd name="connsiteX88" fmla="*/ 730250 w 1006631"/>
                  <a:gd name="connsiteY88" fmla="*/ 965200 h 1002026"/>
                  <a:gd name="connsiteX89" fmla="*/ 250825 w 1006631"/>
                  <a:gd name="connsiteY8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92175 w 1006631"/>
                  <a:gd name="connsiteY76" fmla="*/ 34925 h 1002026"/>
                  <a:gd name="connsiteX77" fmla="*/ 996950 w 1006631"/>
                  <a:gd name="connsiteY77" fmla="*/ 28575 h 1002026"/>
                  <a:gd name="connsiteX78" fmla="*/ 996950 w 1006631"/>
                  <a:gd name="connsiteY78" fmla="*/ 88900 h 1002026"/>
                  <a:gd name="connsiteX79" fmla="*/ 952500 w 1006631"/>
                  <a:gd name="connsiteY79" fmla="*/ 139700 h 1002026"/>
                  <a:gd name="connsiteX80" fmla="*/ 863600 w 1006631"/>
                  <a:gd name="connsiteY80" fmla="*/ 231775 h 1002026"/>
                  <a:gd name="connsiteX81" fmla="*/ 777875 w 1006631"/>
                  <a:gd name="connsiteY81" fmla="*/ 304800 h 1002026"/>
                  <a:gd name="connsiteX82" fmla="*/ 717550 w 1006631"/>
                  <a:gd name="connsiteY82" fmla="*/ 403225 h 1002026"/>
                  <a:gd name="connsiteX83" fmla="*/ 679450 w 1006631"/>
                  <a:gd name="connsiteY83" fmla="*/ 523875 h 1002026"/>
                  <a:gd name="connsiteX84" fmla="*/ 679450 w 1006631"/>
                  <a:gd name="connsiteY84" fmla="*/ 628650 h 1002026"/>
                  <a:gd name="connsiteX85" fmla="*/ 698500 w 1006631"/>
                  <a:gd name="connsiteY85" fmla="*/ 749300 h 1002026"/>
                  <a:gd name="connsiteX86" fmla="*/ 720725 w 1006631"/>
                  <a:gd name="connsiteY86" fmla="*/ 831850 h 1002026"/>
                  <a:gd name="connsiteX87" fmla="*/ 730250 w 1006631"/>
                  <a:gd name="connsiteY87" fmla="*/ 965200 h 1002026"/>
                  <a:gd name="connsiteX88" fmla="*/ 250825 w 1006631"/>
                  <a:gd name="connsiteY8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19150 w 1006631"/>
                  <a:gd name="connsiteY74" fmla="*/ 69850 h 1002026"/>
                  <a:gd name="connsiteX75" fmla="*/ 892175 w 1006631"/>
                  <a:gd name="connsiteY75" fmla="*/ 34925 h 1002026"/>
                  <a:gd name="connsiteX76" fmla="*/ 996950 w 1006631"/>
                  <a:gd name="connsiteY76" fmla="*/ 28575 h 1002026"/>
                  <a:gd name="connsiteX77" fmla="*/ 996950 w 1006631"/>
                  <a:gd name="connsiteY77" fmla="*/ 88900 h 1002026"/>
                  <a:gd name="connsiteX78" fmla="*/ 952500 w 1006631"/>
                  <a:gd name="connsiteY78" fmla="*/ 139700 h 1002026"/>
                  <a:gd name="connsiteX79" fmla="*/ 863600 w 1006631"/>
                  <a:gd name="connsiteY79" fmla="*/ 231775 h 1002026"/>
                  <a:gd name="connsiteX80" fmla="*/ 777875 w 1006631"/>
                  <a:gd name="connsiteY80" fmla="*/ 304800 h 1002026"/>
                  <a:gd name="connsiteX81" fmla="*/ 717550 w 1006631"/>
                  <a:gd name="connsiteY81" fmla="*/ 403225 h 1002026"/>
                  <a:gd name="connsiteX82" fmla="*/ 679450 w 1006631"/>
                  <a:gd name="connsiteY82" fmla="*/ 523875 h 1002026"/>
                  <a:gd name="connsiteX83" fmla="*/ 679450 w 1006631"/>
                  <a:gd name="connsiteY83" fmla="*/ 628650 h 1002026"/>
                  <a:gd name="connsiteX84" fmla="*/ 698500 w 1006631"/>
                  <a:gd name="connsiteY84" fmla="*/ 749300 h 1002026"/>
                  <a:gd name="connsiteX85" fmla="*/ 720725 w 1006631"/>
                  <a:gd name="connsiteY85" fmla="*/ 831850 h 1002026"/>
                  <a:gd name="connsiteX86" fmla="*/ 730250 w 1006631"/>
                  <a:gd name="connsiteY86" fmla="*/ 965200 h 1002026"/>
                  <a:gd name="connsiteX87" fmla="*/ 250825 w 1006631"/>
                  <a:gd name="connsiteY8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819150 w 1006631"/>
                  <a:gd name="connsiteY73" fmla="*/ 69850 h 1002026"/>
                  <a:gd name="connsiteX74" fmla="*/ 892175 w 1006631"/>
                  <a:gd name="connsiteY74" fmla="*/ 34925 h 1002026"/>
                  <a:gd name="connsiteX75" fmla="*/ 996950 w 1006631"/>
                  <a:gd name="connsiteY75" fmla="*/ 28575 h 1002026"/>
                  <a:gd name="connsiteX76" fmla="*/ 996950 w 1006631"/>
                  <a:gd name="connsiteY76" fmla="*/ 88900 h 1002026"/>
                  <a:gd name="connsiteX77" fmla="*/ 952500 w 1006631"/>
                  <a:gd name="connsiteY77" fmla="*/ 139700 h 1002026"/>
                  <a:gd name="connsiteX78" fmla="*/ 863600 w 1006631"/>
                  <a:gd name="connsiteY78" fmla="*/ 231775 h 1002026"/>
                  <a:gd name="connsiteX79" fmla="*/ 777875 w 1006631"/>
                  <a:gd name="connsiteY79" fmla="*/ 304800 h 1002026"/>
                  <a:gd name="connsiteX80" fmla="*/ 717550 w 1006631"/>
                  <a:gd name="connsiteY80" fmla="*/ 403225 h 1002026"/>
                  <a:gd name="connsiteX81" fmla="*/ 679450 w 1006631"/>
                  <a:gd name="connsiteY81" fmla="*/ 523875 h 1002026"/>
                  <a:gd name="connsiteX82" fmla="*/ 679450 w 1006631"/>
                  <a:gd name="connsiteY82" fmla="*/ 628650 h 1002026"/>
                  <a:gd name="connsiteX83" fmla="*/ 698500 w 1006631"/>
                  <a:gd name="connsiteY83" fmla="*/ 749300 h 1002026"/>
                  <a:gd name="connsiteX84" fmla="*/ 720725 w 1006631"/>
                  <a:gd name="connsiteY84" fmla="*/ 831850 h 1002026"/>
                  <a:gd name="connsiteX85" fmla="*/ 730250 w 1006631"/>
                  <a:gd name="connsiteY85" fmla="*/ 965200 h 1002026"/>
                  <a:gd name="connsiteX86" fmla="*/ 250825 w 1006631"/>
                  <a:gd name="connsiteY8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819150 w 1006631"/>
                  <a:gd name="connsiteY72" fmla="*/ 69850 h 1002026"/>
                  <a:gd name="connsiteX73" fmla="*/ 892175 w 1006631"/>
                  <a:gd name="connsiteY73" fmla="*/ 34925 h 1002026"/>
                  <a:gd name="connsiteX74" fmla="*/ 996950 w 1006631"/>
                  <a:gd name="connsiteY74" fmla="*/ 28575 h 1002026"/>
                  <a:gd name="connsiteX75" fmla="*/ 996950 w 1006631"/>
                  <a:gd name="connsiteY75" fmla="*/ 88900 h 1002026"/>
                  <a:gd name="connsiteX76" fmla="*/ 952500 w 1006631"/>
                  <a:gd name="connsiteY76" fmla="*/ 139700 h 1002026"/>
                  <a:gd name="connsiteX77" fmla="*/ 863600 w 1006631"/>
                  <a:gd name="connsiteY77" fmla="*/ 231775 h 1002026"/>
                  <a:gd name="connsiteX78" fmla="*/ 777875 w 1006631"/>
                  <a:gd name="connsiteY78" fmla="*/ 304800 h 1002026"/>
                  <a:gd name="connsiteX79" fmla="*/ 717550 w 1006631"/>
                  <a:gd name="connsiteY79" fmla="*/ 403225 h 1002026"/>
                  <a:gd name="connsiteX80" fmla="*/ 679450 w 1006631"/>
                  <a:gd name="connsiteY80" fmla="*/ 523875 h 1002026"/>
                  <a:gd name="connsiteX81" fmla="*/ 679450 w 1006631"/>
                  <a:gd name="connsiteY81" fmla="*/ 628650 h 1002026"/>
                  <a:gd name="connsiteX82" fmla="*/ 698500 w 1006631"/>
                  <a:gd name="connsiteY82" fmla="*/ 749300 h 1002026"/>
                  <a:gd name="connsiteX83" fmla="*/ 720725 w 1006631"/>
                  <a:gd name="connsiteY83" fmla="*/ 831850 h 1002026"/>
                  <a:gd name="connsiteX84" fmla="*/ 730250 w 1006631"/>
                  <a:gd name="connsiteY84" fmla="*/ 965200 h 1002026"/>
                  <a:gd name="connsiteX85" fmla="*/ 250825 w 1006631"/>
                  <a:gd name="connsiteY8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65175 w 1006631"/>
                  <a:gd name="connsiteY70" fmla="*/ 136525 h 1002026"/>
                  <a:gd name="connsiteX71" fmla="*/ 819150 w 1006631"/>
                  <a:gd name="connsiteY71" fmla="*/ 69850 h 1002026"/>
                  <a:gd name="connsiteX72" fmla="*/ 892175 w 1006631"/>
                  <a:gd name="connsiteY72" fmla="*/ 34925 h 1002026"/>
                  <a:gd name="connsiteX73" fmla="*/ 996950 w 1006631"/>
                  <a:gd name="connsiteY73" fmla="*/ 28575 h 1002026"/>
                  <a:gd name="connsiteX74" fmla="*/ 996950 w 1006631"/>
                  <a:gd name="connsiteY74" fmla="*/ 88900 h 1002026"/>
                  <a:gd name="connsiteX75" fmla="*/ 952500 w 1006631"/>
                  <a:gd name="connsiteY75" fmla="*/ 139700 h 1002026"/>
                  <a:gd name="connsiteX76" fmla="*/ 863600 w 1006631"/>
                  <a:gd name="connsiteY76" fmla="*/ 231775 h 1002026"/>
                  <a:gd name="connsiteX77" fmla="*/ 777875 w 1006631"/>
                  <a:gd name="connsiteY77" fmla="*/ 304800 h 1002026"/>
                  <a:gd name="connsiteX78" fmla="*/ 717550 w 1006631"/>
                  <a:gd name="connsiteY78" fmla="*/ 403225 h 1002026"/>
                  <a:gd name="connsiteX79" fmla="*/ 679450 w 1006631"/>
                  <a:gd name="connsiteY79" fmla="*/ 523875 h 1002026"/>
                  <a:gd name="connsiteX80" fmla="*/ 679450 w 1006631"/>
                  <a:gd name="connsiteY80" fmla="*/ 628650 h 1002026"/>
                  <a:gd name="connsiteX81" fmla="*/ 698500 w 1006631"/>
                  <a:gd name="connsiteY81" fmla="*/ 749300 h 1002026"/>
                  <a:gd name="connsiteX82" fmla="*/ 720725 w 1006631"/>
                  <a:gd name="connsiteY82" fmla="*/ 831850 h 1002026"/>
                  <a:gd name="connsiteX83" fmla="*/ 730250 w 1006631"/>
                  <a:gd name="connsiteY83" fmla="*/ 965200 h 1002026"/>
                  <a:gd name="connsiteX84" fmla="*/ 250825 w 1006631"/>
                  <a:gd name="connsiteY8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65175 w 1006631"/>
                  <a:gd name="connsiteY69" fmla="*/ 136525 h 1002026"/>
                  <a:gd name="connsiteX70" fmla="*/ 819150 w 1006631"/>
                  <a:gd name="connsiteY70" fmla="*/ 69850 h 1002026"/>
                  <a:gd name="connsiteX71" fmla="*/ 892175 w 1006631"/>
                  <a:gd name="connsiteY71" fmla="*/ 34925 h 1002026"/>
                  <a:gd name="connsiteX72" fmla="*/ 996950 w 1006631"/>
                  <a:gd name="connsiteY72" fmla="*/ 28575 h 1002026"/>
                  <a:gd name="connsiteX73" fmla="*/ 996950 w 1006631"/>
                  <a:gd name="connsiteY73" fmla="*/ 88900 h 1002026"/>
                  <a:gd name="connsiteX74" fmla="*/ 952500 w 1006631"/>
                  <a:gd name="connsiteY74" fmla="*/ 139700 h 1002026"/>
                  <a:gd name="connsiteX75" fmla="*/ 863600 w 1006631"/>
                  <a:gd name="connsiteY75" fmla="*/ 231775 h 1002026"/>
                  <a:gd name="connsiteX76" fmla="*/ 777875 w 1006631"/>
                  <a:gd name="connsiteY76" fmla="*/ 304800 h 1002026"/>
                  <a:gd name="connsiteX77" fmla="*/ 717550 w 1006631"/>
                  <a:gd name="connsiteY77" fmla="*/ 403225 h 1002026"/>
                  <a:gd name="connsiteX78" fmla="*/ 679450 w 1006631"/>
                  <a:gd name="connsiteY78" fmla="*/ 523875 h 1002026"/>
                  <a:gd name="connsiteX79" fmla="*/ 679450 w 1006631"/>
                  <a:gd name="connsiteY79" fmla="*/ 628650 h 1002026"/>
                  <a:gd name="connsiteX80" fmla="*/ 698500 w 1006631"/>
                  <a:gd name="connsiteY80" fmla="*/ 749300 h 1002026"/>
                  <a:gd name="connsiteX81" fmla="*/ 720725 w 1006631"/>
                  <a:gd name="connsiteY81" fmla="*/ 831850 h 1002026"/>
                  <a:gd name="connsiteX82" fmla="*/ 730250 w 1006631"/>
                  <a:gd name="connsiteY82" fmla="*/ 965200 h 1002026"/>
                  <a:gd name="connsiteX83" fmla="*/ 250825 w 1006631"/>
                  <a:gd name="connsiteY8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65175 w 1006631"/>
                  <a:gd name="connsiteY68" fmla="*/ 136525 h 1002026"/>
                  <a:gd name="connsiteX69" fmla="*/ 819150 w 1006631"/>
                  <a:gd name="connsiteY69" fmla="*/ 69850 h 1002026"/>
                  <a:gd name="connsiteX70" fmla="*/ 892175 w 1006631"/>
                  <a:gd name="connsiteY70" fmla="*/ 34925 h 1002026"/>
                  <a:gd name="connsiteX71" fmla="*/ 996950 w 1006631"/>
                  <a:gd name="connsiteY71" fmla="*/ 28575 h 1002026"/>
                  <a:gd name="connsiteX72" fmla="*/ 996950 w 1006631"/>
                  <a:gd name="connsiteY72" fmla="*/ 88900 h 1002026"/>
                  <a:gd name="connsiteX73" fmla="*/ 952500 w 1006631"/>
                  <a:gd name="connsiteY73" fmla="*/ 139700 h 1002026"/>
                  <a:gd name="connsiteX74" fmla="*/ 863600 w 1006631"/>
                  <a:gd name="connsiteY74" fmla="*/ 231775 h 1002026"/>
                  <a:gd name="connsiteX75" fmla="*/ 777875 w 1006631"/>
                  <a:gd name="connsiteY75" fmla="*/ 304800 h 1002026"/>
                  <a:gd name="connsiteX76" fmla="*/ 717550 w 1006631"/>
                  <a:gd name="connsiteY76" fmla="*/ 403225 h 1002026"/>
                  <a:gd name="connsiteX77" fmla="*/ 679450 w 1006631"/>
                  <a:gd name="connsiteY77" fmla="*/ 523875 h 1002026"/>
                  <a:gd name="connsiteX78" fmla="*/ 679450 w 1006631"/>
                  <a:gd name="connsiteY78" fmla="*/ 628650 h 1002026"/>
                  <a:gd name="connsiteX79" fmla="*/ 698500 w 1006631"/>
                  <a:gd name="connsiteY79" fmla="*/ 749300 h 1002026"/>
                  <a:gd name="connsiteX80" fmla="*/ 720725 w 1006631"/>
                  <a:gd name="connsiteY80" fmla="*/ 831850 h 1002026"/>
                  <a:gd name="connsiteX81" fmla="*/ 730250 w 1006631"/>
                  <a:gd name="connsiteY81" fmla="*/ 965200 h 1002026"/>
                  <a:gd name="connsiteX82" fmla="*/ 250825 w 1006631"/>
                  <a:gd name="connsiteY8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65175 w 1006631"/>
                  <a:gd name="connsiteY67" fmla="*/ 136525 h 1002026"/>
                  <a:gd name="connsiteX68" fmla="*/ 819150 w 1006631"/>
                  <a:gd name="connsiteY68" fmla="*/ 69850 h 1002026"/>
                  <a:gd name="connsiteX69" fmla="*/ 892175 w 1006631"/>
                  <a:gd name="connsiteY69" fmla="*/ 34925 h 1002026"/>
                  <a:gd name="connsiteX70" fmla="*/ 996950 w 1006631"/>
                  <a:gd name="connsiteY70" fmla="*/ 28575 h 1002026"/>
                  <a:gd name="connsiteX71" fmla="*/ 996950 w 1006631"/>
                  <a:gd name="connsiteY71" fmla="*/ 88900 h 1002026"/>
                  <a:gd name="connsiteX72" fmla="*/ 952500 w 1006631"/>
                  <a:gd name="connsiteY72" fmla="*/ 139700 h 1002026"/>
                  <a:gd name="connsiteX73" fmla="*/ 863600 w 1006631"/>
                  <a:gd name="connsiteY73" fmla="*/ 231775 h 1002026"/>
                  <a:gd name="connsiteX74" fmla="*/ 777875 w 1006631"/>
                  <a:gd name="connsiteY74" fmla="*/ 304800 h 1002026"/>
                  <a:gd name="connsiteX75" fmla="*/ 717550 w 1006631"/>
                  <a:gd name="connsiteY75" fmla="*/ 403225 h 1002026"/>
                  <a:gd name="connsiteX76" fmla="*/ 679450 w 1006631"/>
                  <a:gd name="connsiteY76" fmla="*/ 523875 h 1002026"/>
                  <a:gd name="connsiteX77" fmla="*/ 679450 w 1006631"/>
                  <a:gd name="connsiteY77" fmla="*/ 628650 h 1002026"/>
                  <a:gd name="connsiteX78" fmla="*/ 698500 w 1006631"/>
                  <a:gd name="connsiteY78" fmla="*/ 749300 h 1002026"/>
                  <a:gd name="connsiteX79" fmla="*/ 720725 w 1006631"/>
                  <a:gd name="connsiteY79" fmla="*/ 831850 h 1002026"/>
                  <a:gd name="connsiteX80" fmla="*/ 730250 w 1006631"/>
                  <a:gd name="connsiteY80" fmla="*/ 965200 h 1002026"/>
                  <a:gd name="connsiteX81" fmla="*/ 250825 w 1006631"/>
                  <a:gd name="connsiteY8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704850 w 1006631"/>
                  <a:gd name="connsiteY65" fmla="*/ 209550 h 1002026"/>
                  <a:gd name="connsiteX66" fmla="*/ 765175 w 1006631"/>
                  <a:gd name="connsiteY66" fmla="*/ 136525 h 1002026"/>
                  <a:gd name="connsiteX67" fmla="*/ 819150 w 1006631"/>
                  <a:gd name="connsiteY67" fmla="*/ 69850 h 1002026"/>
                  <a:gd name="connsiteX68" fmla="*/ 892175 w 1006631"/>
                  <a:gd name="connsiteY68" fmla="*/ 34925 h 1002026"/>
                  <a:gd name="connsiteX69" fmla="*/ 996950 w 1006631"/>
                  <a:gd name="connsiteY69" fmla="*/ 28575 h 1002026"/>
                  <a:gd name="connsiteX70" fmla="*/ 996950 w 1006631"/>
                  <a:gd name="connsiteY70" fmla="*/ 88900 h 1002026"/>
                  <a:gd name="connsiteX71" fmla="*/ 952500 w 1006631"/>
                  <a:gd name="connsiteY71" fmla="*/ 139700 h 1002026"/>
                  <a:gd name="connsiteX72" fmla="*/ 863600 w 1006631"/>
                  <a:gd name="connsiteY72" fmla="*/ 231775 h 1002026"/>
                  <a:gd name="connsiteX73" fmla="*/ 777875 w 1006631"/>
                  <a:gd name="connsiteY73" fmla="*/ 304800 h 1002026"/>
                  <a:gd name="connsiteX74" fmla="*/ 717550 w 1006631"/>
                  <a:gd name="connsiteY74" fmla="*/ 403225 h 1002026"/>
                  <a:gd name="connsiteX75" fmla="*/ 679450 w 1006631"/>
                  <a:gd name="connsiteY75" fmla="*/ 523875 h 1002026"/>
                  <a:gd name="connsiteX76" fmla="*/ 679450 w 1006631"/>
                  <a:gd name="connsiteY76" fmla="*/ 628650 h 1002026"/>
                  <a:gd name="connsiteX77" fmla="*/ 698500 w 1006631"/>
                  <a:gd name="connsiteY77" fmla="*/ 749300 h 1002026"/>
                  <a:gd name="connsiteX78" fmla="*/ 720725 w 1006631"/>
                  <a:gd name="connsiteY78" fmla="*/ 831850 h 1002026"/>
                  <a:gd name="connsiteX79" fmla="*/ 730250 w 1006631"/>
                  <a:gd name="connsiteY79" fmla="*/ 965200 h 1002026"/>
                  <a:gd name="connsiteX80" fmla="*/ 250825 w 1006631"/>
                  <a:gd name="connsiteY8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704850 w 1006631"/>
                  <a:gd name="connsiteY64" fmla="*/ 209550 h 1002026"/>
                  <a:gd name="connsiteX65" fmla="*/ 765175 w 1006631"/>
                  <a:gd name="connsiteY65" fmla="*/ 136525 h 1002026"/>
                  <a:gd name="connsiteX66" fmla="*/ 819150 w 1006631"/>
                  <a:gd name="connsiteY66" fmla="*/ 69850 h 1002026"/>
                  <a:gd name="connsiteX67" fmla="*/ 892175 w 1006631"/>
                  <a:gd name="connsiteY67" fmla="*/ 34925 h 1002026"/>
                  <a:gd name="connsiteX68" fmla="*/ 996950 w 1006631"/>
                  <a:gd name="connsiteY68" fmla="*/ 28575 h 1002026"/>
                  <a:gd name="connsiteX69" fmla="*/ 996950 w 1006631"/>
                  <a:gd name="connsiteY69" fmla="*/ 88900 h 1002026"/>
                  <a:gd name="connsiteX70" fmla="*/ 952500 w 1006631"/>
                  <a:gd name="connsiteY70" fmla="*/ 139700 h 1002026"/>
                  <a:gd name="connsiteX71" fmla="*/ 863600 w 1006631"/>
                  <a:gd name="connsiteY71" fmla="*/ 231775 h 1002026"/>
                  <a:gd name="connsiteX72" fmla="*/ 777875 w 1006631"/>
                  <a:gd name="connsiteY72" fmla="*/ 304800 h 1002026"/>
                  <a:gd name="connsiteX73" fmla="*/ 717550 w 1006631"/>
                  <a:gd name="connsiteY73" fmla="*/ 403225 h 1002026"/>
                  <a:gd name="connsiteX74" fmla="*/ 679450 w 1006631"/>
                  <a:gd name="connsiteY74" fmla="*/ 523875 h 1002026"/>
                  <a:gd name="connsiteX75" fmla="*/ 679450 w 1006631"/>
                  <a:gd name="connsiteY75" fmla="*/ 628650 h 1002026"/>
                  <a:gd name="connsiteX76" fmla="*/ 698500 w 1006631"/>
                  <a:gd name="connsiteY76" fmla="*/ 749300 h 1002026"/>
                  <a:gd name="connsiteX77" fmla="*/ 720725 w 1006631"/>
                  <a:gd name="connsiteY77" fmla="*/ 831850 h 1002026"/>
                  <a:gd name="connsiteX78" fmla="*/ 730250 w 1006631"/>
                  <a:gd name="connsiteY78" fmla="*/ 965200 h 1002026"/>
                  <a:gd name="connsiteX79" fmla="*/ 250825 w 1006631"/>
                  <a:gd name="connsiteY7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704850 w 1006631"/>
                  <a:gd name="connsiteY63" fmla="*/ 209550 h 1002026"/>
                  <a:gd name="connsiteX64" fmla="*/ 765175 w 1006631"/>
                  <a:gd name="connsiteY64" fmla="*/ 136525 h 1002026"/>
                  <a:gd name="connsiteX65" fmla="*/ 819150 w 1006631"/>
                  <a:gd name="connsiteY65" fmla="*/ 69850 h 1002026"/>
                  <a:gd name="connsiteX66" fmla="*/ 892175 w 1006631"/>
                  <a:gd name="connsiteY66" fmla="*/ 34925 h 1002026"/>
                  <a:gd name="connsiteX67" fmla="*/ 996950 w 1006631"/>
                  <a:gd name="connsiteY67" fmla="*/ 28575 h 1002026"/>
                  <a:gd name="connsiteX68" fmla="*/ 996950 w 1006631"/>
                  <a:gd name="connsiteY68" fmla="*/ 88900 h 1002026"/>
                  <a:gd name="connsiteX69" fmla="*/ 952500 w 1006631"/>
                  <a:gd name="connsiteY69" fmla="*/ 139700 h 1002026"/>
                  <a:gd name="connsiteX70" fmla="*/ 863600 w 1006631"/>
                  <a:gd name="connsiteY70" fmla="*/ 231775 h 1002026"/>
                  <a:gd name="connsiteX71" fmla="*/ 777875 w 1006631"/>
                  <a:gd name="connsiteY71" fmla="*/ 304800 h 1002026"/>
                  <a:gd name="connsiteX72" fmla="*/ 717550 w 1006631"/>
                  <a:gd name="connsiteY72" fmla="*/ 403225 h 1002026"/>
                  <a:gd name="connsiteX73" fmla="*/ 679450 w 1006631"/>
                  <a:gd name="connsiteY73" fmla="*/ 523875 h 1002026"/>
                  <a:gd name="connsiteX74" fmla="*/ 679450 w 1006631"/>
                  <a:gd name="connsiteY74" fmla="*/ 628650 h 1002026"/>
                  <a:gd name="connsiteX75" fmla="*/ 698500 w 1006631"/>
                  <a:gd name="connsiteY75" fmla="*/ 749300 h 1002026"/>
                  <a:gd name="connsiteX76" fmla="*/ 720725 w 1006631"/>
                  <a:gd name="connsiteY76" fmla="*/ 831850 h 1002026"/>
                  <a:gd name="connsiteX77" fmla="*/ 730250 w 1006631"/>
                  <a:gd name="connsiteY77" fmla="*/ 965200 h 1002026"/>
                  <a:gd name="connsiteX78" fmla="*/ 250825 w 1006631"/>
                  <a:gd name="connsiteY7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38175 w 1006631"/>
                  <a:gd name="connsiteY61" fmla="*/ 257175 h 1002026"/>
                  <a:gd name="connsiteX62" fmla="*/ 704850 w 1006631"/>
                  <a:gd name="connsiteY62" fmla="*/ 209550 h 1002026"/>
                  <a:gd name="connsiteX63" fmla="*/ 765175 w 1006631"/>
                  <a:gd name="connsiteY63" fmla="*/ 136525 h 1002026"/>
                  <a:gd name="connsiteX64" fmla="*/ 819150 w 1006631"/>
                  <a:gd name="connsiteY64" fmla="*/ 69850 h 1002026"/>
                  <a:gd name="connsiteX65" fmla="*/ 892175 w 1006631"/>
                  <a:gd name="connsiteY65" fmla="*/ 34925 h 1002026"/>
                  <a:gd name="connsiteX66" fmla="*/ 996950 w 1006631"/>
                  <a:gd name="connsiteY66" fmla="*/ 28575 h 1002026"/>
                  <a:gd name="connsiteX67" fmla="*/ 996950 w 1006631"/>
                  <a:gd name="connsiteY67" fmla="*/ 88900 h 1002026"/>
                  <a:gd name="connsiteX68" fmla="*/ 952500 w 1006631"/>
                  <a:gd name="connsiteY68" fmla="*/ 139700 h 1002026"/>
                  <a:gd name="connsiteX69" fmla="*/ 863600 w 1006631"/>
                  <a:gd name="connsiteY69" fmla="*/ 231775 h 1002026"/>
                  <a:gd name="connsiteX70" fmla="*/ 777875 w 1006631"/>
                  <a:gd name="connsiteY70" fmla="*/ 304800 h 1002026"/>
                  <a:gd name="connsiteX71" fmla="*/ 717550 w 1006631"/>
                  <a:gd name="connsiteY71" fmla="*/ 403225 h 1002026"/>
                  <a:gd name="connsiteX72" fmla="*/ 679450 w 1006631"/>
                  <a:gd name="connsiteY72" fmla="*/ 523875 h 1002026"/>
                  <a:gd name="connsiteX73" fmla="*/ 679450 w 1006631"/>
                  <a:gd name="connsiteY73" fmla="*/ 628650 h 1002026"/>
                  <a:gd name="connsiteX74" fmla="*/ 698500 w 1006631"/>
                  <a:gd name="connsiteY74" fmla="*/ 749300 h 1002026"/>
                  <a:gd name="connsiteX75" fmla="*/ 720725 w 1006631"/>
                  <a:gd name="connsiteY75" fmla="*/ 831850 h 1002026"/>
                  <a:gd name="connsiteX76" fmla="*/ 730250 w 1006631"/>
                  <a:gd name="connsiteY76" fmla="*/ 965200 h 1002026"/>
                  <a:gd name="connsiteX77" fmla="*/ 250825 w 1006631"/>
                  <a:gd name="connsiteY7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704850 w 1006631"/>
                  <a:gd name="connsiteY61" fmla="*/ 209550 h 1002026"/>
                  <a:gd name="connsiteX62" fmla="*/ 765175 w 1006631"/>
                  <a:gd name="connsiteY62" fmla="*/ 136525 h 1002026"/>
                  <a:gd name="connsiteX63" fmla="*/ 819150 w 1006631"/>
                  <a:gd name="connsiteY63" fmla="*/ 69850 h 1002026"/>
                  <a:gd name="connsiteX64" fmla="*/ 892175 w 1006631"/>
                  <a:gd name="connsiteY64" fmla="*/ 34925 h 1002026"/>
                  <a:gd name="connsiteX65" fmla="*/ 996950 w 1006631"/>
                  <a:gd name="connsiteY65" fmla="*/ 28575 h 1002026"/>
                  <a:gd name="connsiteX66" fmla="*/ 996950 w 1006631"/>
                  <a:gd name="connsiteY66" fmla="*/ 88900 h 1002026"/>
                  <a:gd name="connsiteX67" fmla="*/ 952500 w 1006631"/>
                  <a:gd name="connsiteY67" fmla="*/ 139700 h 1002026"/>
                  <a:gd name="connsiteX68" fmla="*/ 863600 w 1006631"/>
                  <a:gd name="connsiteY68" fmla="*/ 231775 h 1002026"/>
                  <a:gd name="connsiteX69" fmla="*/ 777875 w 1006631"/>
                  <a:gd name="connsiteY69" fmla="*/ 304800 h 1002026"/>
                  <a:gd name="connsiteX70" fmla="*/ 717550 w 1006631"/>
                  <a:gd name="connsiteY70" fmla="*/ 403225 h 1002026"/>
                  <a:gd name="connsiteX71" fmla="*/ 679450 w 1006631"/>
                  <a:gd name="connsiteY71" fmla="*/ 523875 h 1002026"/>
                  <a:gd name="connsiteX72" fmla="*/ 679450 w 1006631"/>
                  <a:gd name="connsiteY72" fmla="*/ 628650 h 1002026"/>
                  <a:gd name="connsiteX73" fmla="*/ 698500 w 1006631"/>
                  <a:gd name="connsiteY73" fmla="*/ 749300 h 1002026"/>
                  <a:gd name="connsiteX74" fmla="*/ 720725 w 1006631"/>
                  <a:gd name="connsiteY74" fmla="*/ 831850 h 1002026"/>
                  <a:gd name="connsiteX75" fmla="*/ 730250 w 1006631"/>
                  <a:gd name="connsiteY75" fmla="*/ 965200 h 1002026"/>
                  <a:gd name="connsiteX76" fmla="*/ 250825 w 1006631"/>
                  <a:gd name="connsiteY7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704850 w 1006631"/>
                  <a:gd name="connsiteY60" fmla="*/ 209550 h 1002026"/>
                  <a:gd name="connsiteX61" fmla="*/ 765175 w 1006631"/>
                  <a:gd name="connsiteY61" fmla="*/ 136525 h 1002026"/>
                  <a:gd name="connsiteX62" fmla="*/ 819150 w 1006631"/>
                  <a:gd name="connsiteY62" fmla="*/ 69850 h 1002026"/>
                  <a:gd name="connsiteX63" fmla="*/ 892175 w 1006631"/>
                  <a:gd name="connsiteY63" fmla="*/ 34925 h 1002026"/>
                  <a:gd name="connsiteX64" fmla="*/ 996950 w 1006631"/>
                  <a:gd name="connsiteY64" fmla="*/ 28575 h 1002026"/>
                  <a:gd name="connsiteX65" fmla="*/ 996950 w 1006631"/>
                  <a:gd name="connsiteY65" fmla="*/ 88900 h 1002026"/>
                  <a:gd name="connsiteX66" fmla="*/ 952500 w 1006631"/>
                  <a:gd name="connsiteY66" fmla="*/ 139700 h 1002026"/>
                  <a:gd name="connsiteX67" fmla="*/ 863600 w 1006631"/>
                  <a:gd name="connsiteY67" fmla="*/ 231775 h 1002026"/>
                  <a:gd name="connsiteX68" fmla="*/ 777875 w 1006631"/>
                  <a:gd name="connsiteY68" fmla="*/ 304800 h 1002026"/>
                  <a:gd name="connsiteX69" fmla="*/ 717550 w 1006631"/>
                  <a:gd name="connsiteY69" fmla="*/ 403225 h 1002026"/>
                  <a:gd name="connsiteX70" fmla="*/ 679450 w 1006631"/>
                  <a:gd name="connsiteY70" fmla="*/ 523875 h 1002026"/>
                  <a:gd name="connsiteX71" fmla="*/ 679450 w 1006631"/>
                  <a:gd name="connsiteY71" fmla="*/ 628650 h 1002026"/>
                  <a:gd name="connsiteX72" fmla="*/ 698500 w 1006631"/>
                  <a:gd name="connsiteY72" fmla="*/ 749300 h 1002026"/>
                  <a:gd name="connsiteX73" fmla="*/ 720725 w 1006631"/>
                  <a:gd name="connsiteY73" fmla="*/ 831850 h 1002026"/>
                  <a:gd name="connsiteX74" fmla="*/ 730250 w 1006631"/>
                  <a:gd name="connsiteY74" fmla="*/ 965200 h 1002026"/>
                  <a:gd name="connsiteX75" fmla="*/ 250825 w 1006631"/>
                  <a:gd name="connsiteY7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434975 w 1006631"/>
                  <a:gd name="connsiteY56" fmla="*/ 279400 h 1002026"/>
                  <a:gd name="connsiteX57" fmla="*/ 479425 w 1006631"/>
                  <a:gd name="connsiteY57" fmla="*/ 285750 h 1002026"/>
                  <a:gd name="connsiteX58" fmla="*/ 581025 w 1006631"/>
                  <a:gd name="connsiteY58" fmla="*/ 282575 h 1002026"/>
                  <a:gd name="connsiteX59" fmla="*/ 704850 w 1006631"/>
                  <a:gd name="connsiteY59" fmla="*/ 209550 h 1002026"/>
                  <a:gd name="connsiteX60" fmla="*/ 765175 w 1006631"/>
                  <a:gd name="connsiteY60" fmla="*/ 136525 h 1002026"/>
                  <a:gd name="connsiteX61" fmla="*/ 819150 w 1006631"/>
                  <a:gd name="connsiteY61" fmla="*/ 69850 h 1002026"/>
                  <a:gd name="connsiteX62" fmla="*/ 892175 w 1006631"/>
                  <a:gd name="connsiteY62" fmla="*/ 34925 h 1002026"/>
                  <a:gd name="connsiteX63" fmla="*/ 996950 w 1006631"/>
                  <a:gd name="connsiteY63" fmla="*/ 28575 h 1002026"/>
                  <a:gd name="connsiteX64" fmla="*/ 996950 w 1006631"/>
                  <a:gd name="connsiteY64" fmla="*/ 88900 h 1002026"/>
                  <a:gd name="connsiteX65" fmla="*/ 952500 w 1006631"/>
                  <a:gd name="connsiteY65" fmla="*/ 139700 h 1002026"/>
                  <a:gd name="connsiteX66" fmla="*/ 863600 w 1006631"/>
                  <a:gd name="connsiteY66" fmla="*/ 231775 h 1002026"/>
                  <a:gd name="connsiteX67" fmla="*/ 777875 w 1006631"/>
                  <a:gd name="connsiteY67" fmla="*/ 304800 h 1002026"/>
                  <a:gd name="connsiteX68" fmla="*/ 717550 w 1006631"/>
                  <a:gd name="connsiteY68" fmla="*/ 403225 h 1002026"/>
                  <a:gd name="connsiteX69" fmla="*/ 679450 w 1006631"/>
                  <a:gd name="connsiteY69" fmla="*/ 523875 h 1002026"/>
                  <a:gd name="connsiteX70" fmla="*/ 679450 w 1006631"/>
                  <a:gd name="connsiteY70" fmla="*/ 628650 h 1002026"/>
                  <a:gd name="connsiteX71" fmla="*/ 698500 w 1006631"/>
                  <a:gd name="connsiteY71" fmla="*/ 749300 h 1002026"/>
                  <a:gd name="connsiteX72" fmla="*/ 720725 w 1006631"/>
                  <a:gd name="connsiteY72" fmla="*/ 831850 h 1002026"/>
                  <a:gd name="connsiteX73" fmla="*/ 730250 w 1006631"/>
                  <a:gd name="connsiteY73" fmla="*/ 965200 h 1002026"/>
                  <a:gd name="connsiteX74" fmla="*/ 250825 w 1006631"/>
                  <a:gd name="connsiteY7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84175 w 1006631"/>
                  <a:gd name="connsiteY54" fmla="*/ 269875 h 1002026"/>
                  <a:gd name="connsiteX55" fmla="*/ 434975 w 1006631"/>
                  <a:gd name="connsiteY55" fmla="*/ 279400 h 1002026"/>
                  <a:gd name="connsiteX56" fmla="*/ 479425 w 1006631"/>
                  <a:gd name="connsiteY56" fmla="*/ 285750 h 1002026"/>
                  <a:gd name="connsiteX57" fmla="*/ 581025 w 1006631"/>
                  <a:gd name="connsiteY57" fmla="*/ 282575 h 1002026"/>
                  <a:gd name="connsiteX58" fmla="*/ 704850 w 1006631"/>
                  <a:gd name="connsiteY58" fmla="*/ 209550 h 1002026"/>
                  <a:gd name="connsiteX59" fmla="*/ 765175 w 1006631"/>
                  <a:gd name="connsiteY59" fmla="*/ 136525 h 1002026"/>
                  <a:gd name="connsiteX60" fmla="*/ 819150 w 1006631"/>
                  <a:gd name="connsiteY60" fmla="*/ 69850 h 1002026"/>
                  <a:gd name="connsiteX61" fmla="*/ 892175 w 1006631"/>
                  <a:gd name="connsiteY61" fmla="*/ 34925 h 1002026"/>
                  <a:gd name="connsiteX62" fmla="*/ 996950 w 1006631"/>
                  <a:gd name="connsiteY62" fmla="*/ 28575 h 1002026"/>
                  <a:gd name="connsiteX63" fmla="*/ 996950 w 1006631"/>
                  <a:gd name="connsiteY63" fmla="*/ 88900 h 1002026"/>
                  <a:gd name="connsiteX64" fmla="*/ 952500 w 1006631"/>
                  <a:gd name="connsiteY64" fmla="*/ 139700 h 1002026"/>
                  <a:gd name="connsiteX65" fmla="*/ 863600 w 1006631"/>
                  <a:gd name="connsiteY65" fmla="*/ 231775 h 1002026"/>
                  <a:gd name="connsiteX66" fmla="*/ 777875 w 1006631"/>
                  <a:gd name="connsiteY66" fmla="*/ 304800 h 1002026"/>
                  <a:gd name="connsiteX67" fmla="*/ 717550 w 1006631"/>
                  <a:gd name="connsiteY67" fmla="*/ 403225 h 1002026"/>
                  <a:gd name="connsiteX68" fmla="*/ 679450 w 1006631"/>
                  <a:gd name="connsiteY68" fmla="*/ 523875 h 1002026"/>
                  <a:gd name="connsiteX69" fmla="*/ 679450 w 1006631"/>
                  <a:gd name="connsiteY69" fmla="*/ 628650 h 1002026"/>
                  <a:gd name="connsiteX70" fmla="*/ 698500 w 1006631"/>
                  <a:gd name="connsiteY70" fmla="*/ 749300 h 1002026"/>
                  <a:gd name="connsiteX71" fmla="*/ 720725 w 1006631"/>
                  <a:gd name="connsiteY71" fmla="*/ 831850 h 1002026"/>
                  <a:gd name="connsiteX72" fmla="*/ 730250 w 1006631"/>
                  <a:gd name="connsiteY72" fmla="*/ 965200 h 1002026"/>
                  <a:gd name="connsiteX73" fmla="*/ 250825 w 1006631"/>
                  <a:gd name="connsiteY7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52425 w 1006631"/>
                  <a:gd name="connsiteY52" fmla="*/ 263525 h 1002026"/>
                  <a:gd name="connsiteX53" fmla="*/ 384175 w 1006631"/>
                  <a:gd name="connsiteY53" fmla="*/ 269875 h 1002026"/>
                  <a:gd name="connsiteX54" fmla="*/ 434975 w 1006631"/>
                  <a:gd name="connsiteY54" fmla="*/ 279400 h 1002026"/>
                  <a:gd name="connsiteX55" fmla="*/ 479425 w 1006631"/>
                  <a:gd name="connsiteY55" fmla="*/ 285750 h 1002026"/>
                  <a:gd name="connsiteX56" fmla="*/ 581025 w 1006631"/>
                  <a:gd name="connsiteY56" fmla="*/ 282575 h 1002026"/>
                  <a:gd name="connsiteX57" fmla="*/ 704850 w 1006631"/>
                  <a:gd name="connsiteY57" fmla="*/ 209550 h 1002026"/>
                  <a:gd name="connsiteX58" fmla="*/ 765175 w 1006631"/>
                  <a:gd name="connsiteY58" fmla="*/ 136525 h 1002026"/>
                  <a:gd name="connsiteX59" fmla="*/ 819150 w 1006631"/>
                  <a:gd name="connsiteY59" fmla="*/ 69850 h 1002026"/>
                  <a:gd name="connsiteX60" fmla="*/ 892175 w 1006631"/>
                  <a:gd name="connsiteY60" fmla="*/ 34925 h 1002026"/>
                  <a:gd name="connsiteX61" fmla="*/ 996950 w 1006631"/>
                  <a:gd name="connsiteY61" fmla="*/ 28575 h 1002026"/>
                  <a:gd name="connsiteX62" fmla="*/ 996950 w 1006631"/>
                  <a:gd name="connsiteY62" fmla="*/ 88900 h 1002026"/>
                  <a:gd name="connsiteX63" fmla="*/ 952500 w 1006631"/>
                  <a:gd name="connsiteY63" fmla="*/ 139700 h 1002026"/>
                  <a:gd name="connsiteX64" fmla="*/ 863600 w 1006631"/>
                  <a:gd name="connsiteY64" fmla="*/ 231775 h 1002026"/>
                  <a:gd name="connsiteX65" fmla="*/ 777875 w 1006631"/>
                  <a:gd name="connsiteY65" fmla="*/ 304800 h 1002026"/>
                  <a:gd name="connsiteX66" fmla="*/ 717550 w 1006631"/>
                  <a:gd name="connsiteY66" fmla="*/ 403225 h 1002026"/>
                  <a:gd name="connsiteX67" fmla="*/ 679450 w 1006631"/>
                  <a:gd name="connsiteY67" fmla="*/ 523875 h 1002026"/>
                  <a:gd name="connsiteX68" fmla="*/ 679450 w 1006631"/>
                  <a:gd name="connsiteY68" fmla="*/ 628650 h 1002026"/>
                  <a:gd name="connsiteX69" fmla="*/ 698500 w 1006631"/>
                  <a:gd name="connsiteY69" fmla="*/ 749300 h 1002026"/>
                  <a:gd name="connsiteX70" fmla="*/ 720725 w 1006631"/>
                  <a:gd name="connsiteY70" fmla="*/ 831850 h 1002026"/>
                  <a:gd name="connsiteX71" fmla="*/ 730250 w 1006631"/>
                  <a:gd name="connsiteY71" fmla="*/ 965200 h 1002026"/>
                  <a:gd name="connsiteX72" fmla="*/ 250825 w 1006631"/>
                  <a:gd name="connsiteY7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52425 w 1006631"/>
                  <a:gd name="connsiteY51" fmla="*/ 263525 h 1002026"/>
                  <a:gd name="connsiteX52" fmla="*/ 384175 w 1006631"/>
                  <a:gd name="connsiteY52" fmla="*/ 269875 h 1002026"/>
                  <a:gd name="connsiteX53" fmla="*/ 434975 w 1006631"/>
                  <a:gd name="connsiteY53" fmla="*/ 279400 h 1002026"/>
                  <a:gd name="connsiteX54" fmla="*/ 479425 w 1006631"/>
                  <a:gd name="connsiteY54" fmla="*/ 285750 h 1002026"/>
                  <a:gd name="connsiteX55" fmla="*/ 581025 w 1006631"/>
                  <a:gd name="connsiteY55" fmla="*/ 282575 h 1002026"/>
                  <a:gd name="connsiteX56" fmla="*/ 704850 w 1006631"/>
                  <a:gd name="connsiteY56" fmla="*/ 209550 h 1002026"/>
                  <a:gd name="connsiteX57" fmla="*/ 765175 w 1006631"/>
                  <a:gd name="connsiteY57" fmla="*/ 136525 h 1002026"/>
                  <a:gd name="connsiteX58" fmla="*/ 819150 w 1006631"/>
                  <a:gd name="connsiteY58" fmla="*/ 69850 h 1002026"/>
                  <a:gd name="connsiteX59" fmla="*/ 892175 w 1006631"/>
                  <a:gd name="connsiteY59" fmla="*/ 34925 h 1002026"/>
                  <a:gd name="connsiteX60" fmla="*/ 996950 w 1006631"/>
                  <a:gd name="connsiteY60" fmla="*/ 28575 h 1002026"/>
                  <a:gd name="connsiteX61" fmla="*/ 996950 w 1006631"/>
                  <a:gd name="connsiteY61" fmla="*/ 88900 h 1002026"/>
                  <a:gd name="connsiteX62" fmla="*/ 952500 w 1006631"/>
                  <a:gd name="connsiteY62" fmla="*/ 139700 h 1002026"/>
                  <a:gd name="connsiteX63" fmla="*/ 863600 w 1006631"/>
                  <a:gd name="connsiteY63" fmla="*/ 231775 h 1002026"/>
                  <a:gd name="connsiteX64" fmla="*/ 777875 w 1006631"/>
                  <a:gd name="connsiteY64" fmla="*/ 304800 h 1002026"/>
                  <a:gd name="connsiteX65" fmla="*/ 717550 w 1006631"/>
                  <a:gd name="connsiteY65" fmla="*/ 403225 h 1002026"/>
                  <a:gd name="connsiteX66" fmla="*/ 679450 w 1006631"/>
                  <a:gd name="connsiteY66" fmla="*/ 523875 h 1002026"/>
                  <a:gd name="connsiteX67" fmla="*/ 679450 w 1006631"/>
                  <a:gd name="connsiteY67" fmla="*/ 628650 h 1002026"/>
                  <a:gd name="connsiteX68" fmla="*/ 698500 w 1006631"/>
                  <a:gd name="connsiteY68" fmla="*/ 749300 h 1002026"/>
                  <a:gd name="connsiteX69" fmla="*/ 720725 w 1006631"/>
                  <a:gd name="connsiteY69" fmla="*/ 831850 h 1002026"/>
                  <a:gd name="connsiteX70" fmla="*/ 730250 w 1006631"/>
                  <a:gd name="connsiteY70" fmla="*/ 965200 h 1002026"/>
                  <a:gd name="connsiteX71" fmla="*/ 250825 w 1006631"/>
                  <a:gd name="connsiteY7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84175 w 1006631"/>
                  <a:gd name="connsiteY51" fmla="*/ 269875 h 1002026"/>
                  <a:gd name="connsiteX52" fmla="*/ 434975 w 1006631"/>
                  <a:gd name="connsiteY52" fmla="*/ 279400 h 1002026"/>
                  <a:gd name="connsiteX53" fmla="*/ 479425 w 1006631"/>
                  <a:gd name="connsiteY53" fmla="*/ 285750 h 1002026"/>
                  <a:gd name="connsiteX54" fmla="*/ 581025 w 1006631"/>
                  <a:gd name="connsiteY54" fmla="*/ 282575 h 1002026"/>
                  <a:gd name="connsiteX55" fmla="*/ 704850 w 1006631"/>
                  <a:gd name="connsiteY55" fmla="*/ 209550 h 1002026"/>
                  <a:gd name="connsiteX56" fmla="*/ 765175 w 1006631"/>
                  <a:gd name="connsiteY56" fmla="*/ 136525 h 1002026"/>
                  <a:gd name="connsiteX57" fmla="*/ 819150 w 1006631"/>
                  <a:gd name="connsiteY57" fmla="*/ 69850 h 1002026"/>
                  <a:gd name="connsiteX58" fmla="*/ 892175 w 1006631"/>
                  <a:gd name="connsiteY58" fmla="*/ 34925 h 1002026"/>
                  <a:gd name="connsiteX59" fmla="*/ 996950 w 1006631"/>
                  <a:gd name="connsiteY59" fmla="*/ 28575 h 1002026"/>
                  <a:gd name="connsiteX60" fmla="*/ 996950 w 1006631"/>
                  <a:gd name="connsiteY60" fmla="*/ 88900 h 1002026"/>
                  <a:gd name="connsiteX61" fmla="*/ 952500 w 1006631"/>
                  <a:gd name="connsiteY61" fmla="*/ 139700 h 1002026"/>
                  <a:gd name="connsiteX62" fmla="*/ 863600 w 1006631"/>
                  <a:gd name="connsiteY62" fmla="*/ 231775 h 1002026"/>
                  <a:gd name="connsiteX63" fmla="*/ 777875 w 1006631"/>
                  <a:gd name="connsiteY63" fmla="*/ 304800 h 1002026"/>
                  <a:gd name="connsiteX64" fmla="*/ 717550 w 1006631"/>
                  <a:gd name="connsiteY64" fmla="*/ 403225 h 1002026"/>
                  <a:gd name="connsiteX65" fmla="*/ 679450 w 1006631"/>
                  <a:gd name="connsiteY65" fmla="*/ 523875 h 1002026"/>
                  <a:gd name="connsiteX66" fmla="*/ 679450 w 1006631"/>
                  <a:gd name="connsiteY66" fmla="*/ 628650 h 1002026"/>
                  <a:gd name="connsiteX67" fmla="*/ 698500 w 1006631"/>
                  <a:gd name="connsiteY67" fmla="*/ 749300 h 1002026"/>
                  <a:gd name="connsiteX68" fmla="*/ 720725 w 1006631"/>
                  <a:gd name="connsiteY68" fmla="*/ 831850 h 1002026"/>
                  <a:gd name="connsiteX69" fmla="*/ 730250 w 1006631"/>
                  <a:gd name="connsiteY69" fmla="*/ 965200 h 1002026"/>
                  <a:gd name="connsiteX70" fmla="*/ 250825 w 1006631"/>
                  <a:gd name="connsiteY7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434975 w 1006631"/>
                  <a:gd name="connsiteY51" fmla="*/ 279400 h 1002026"/>
                  <a:gd name="connsiteX52" fmla="*/ 479425 w 1006631"/>
                  <a:gd name="connsiteY52" fmla="*/ 285750 h 1002026"/>
                  <a:gd name="connsiteX53" fmla="*/ 581025 w 1006631"/>
                  <a:gd name="connsiteY53" fmla="*/ 282575 h 1002026"/>
                  <a:gd name="connsiteX54" fmla="*/ 704850 w 1006631"/>
                  <a:gd name="connsiteY54" fmla="*/ 209550 h 1002026"/>
                  <a:gd name="connsiteX55" fmla="*/ 765175 w 1006631"/>
                  <a:gd name="connsiteY55" fmla="*/ 136525 h 1002026"/>
                  <a:gd name="connsiteX56" fmla="*/ 819150 w 1006631"/>
                  <a:gd name="connsiteY56" fmla="*/ 69850 h 1002026"/>
                  <a:gd name="connsiteX57" fmla="*/ 892175 w 1006631"/>
                  <a:gd name="connsiteY57" fmla="*/ 34925 h 1002026"/>
                  <a:gd name="connsiteX58" fmla="*/ 996950 w 1006631"/>
                  <a:gd name="connsiteY58" fmla="*/ 28575 h 1002026"/>
                  <a:gd name="connsiteX59" fmla="*/ 996950 w 1006631"/>
                  <a:gd name="connsiteY59" fmla="*/ 88900 h 1002026"/>
                  <a:gd name="connsiteX60" fmla="*/ 952500 w 1006631"/>
                  <a:gd name="connsiteY60" fmla="*/ 139700 h 1002026"/>
                  <a:gd name="connsiteX61" fmla="*/ 863600 w 1006631"/>
                  <a:gd name="connsiteY61" fmla="*/ 231775 h 1002026"/>
                  <a:gd name="connsiteX62" fmla="*/ 777875 w 1006631"/>
                  <a:gd name="connsiteY62" fmla="*/ 304800 h 1002026"/>
                  <a:gd name="connsiteX63" fmla="*/ 717550 w 1006631"/>
                  <a:gd name="connsiteY63" fmla="*/ 403225 h 1002026"/>
                  <a:gd name="connsiteX64" fmla="*/ 679450 w 1006631"/>
                  <a:gd name="connsiteY64" fmla="*/ 523875 h 1002026"/>
                  <a:gd name="connsiteX65" fmla="*/ 679450 w 1006631"/>
                  <a:gd name="connsiteY65" fmla="*/ 628650 h 1002026"/>
                  <a:gd name="connsiteX66" fmla="*/ 698500 w 1006631"/>
                  <a:gd name="connsiteY66" fmla="*/ 749300 h 1002026"/>
                  <a:gd name="connsiteX67" fmla="*/ 720725 w 1006631"/>
                  <a:gd name="connsiteY67" fmla="*/ 831850 h 1002026"/>
                  <a:gd name="connsiteX68" fmla="*/ 730250 w 1006631"/>
                  <a:gd name="connsiteY68" fmla="*/ 965200 h 1002026"/>
                  <a:gd name="connsiteX69" fmla="*/ 250825 w 1006631"/>
                  <a:gd name="connsiteY6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479425 w 1006631"/>
                  <a:gd name="connsiteY51" fmla="*/ 285750 h 1002026"/>
                  <a:gd name="connsiteX52" fmla="*/ 581025 w 1006631"/>
                  <a:gd name="connsiteY52" fmla="*/ 282575 h 1002026"/>
                  <a:gd name="connsiteX53" fmla="*/ 704850 w 1006631"/>
                  <a:gd name="connsiteY53" fmla="*/ 209550 h 1002026"/>
                  <a:gd name="connsiteX54" fmla="*/ 765175 w 1006631"/>
                  <a:gd name="connsiteY54" fmla="*/ 136525 h 1002026"/>
                  <a:gd name="connsiteX55" fmla="*/ 819150 w 1006631"/>
                  <a:gd name="connsiteY55" fmla="*/ 69850 h 1002026"/>
                  <a:gd name="connsiteX56" fmla="*/ 892175 w 1006631"/>
                  <a:gd name="connsiteY56" fmla="*/ 34925 h 1002026"/>
                  <a:gd name="connsiteX57" fmla="*/ 996950 w 1006631"/>
                  <a:gd name="connsiteY57" fmla="*/ 28575 h 1002026"/>
                  <a:gd name="connsiteX58" fmla="*/ 996950 w 1006631"/>
                  <a:gd name="connsiteY58" fmla="*/ 88900 h 1002026"/>
                  <a:gd name="connsiteX59" fmla="*/ 952500 w 1006631"/>
                  <a:gd name="connsiteY59" fmla="*/ 139700 h 1002026"/>
                  <a:gd name="connsiteX60" fmla="*/ 863600 w 1006631"/>
                  <a:gd name="connsiteY60" fmla="*/ 231775 h 1002026"/>
                  <a:gd name="connsiteX61" fmla="*/ 777875 w 1006631"/>
                  <a:gd name="connsiteY61" fmla="*/ 304800 h 1002026"/>
                  <a:gd name="connsiteX62" fmla="*/ 717550 w 1006631"/>
                  <a:gd name="connsiteY62" fmla="*/ 403225 h 1002026"/>
                  <a:gd name="connsiteX63" fmla="*/ 679450 w 1006631"/>
                  <a:gd name="connsiteY63" fmla="*/ 523875 h 1002026"/>
                  <a:gd name="connsiteX64" fmla="*/ 679450 w 1006631"/>
                  <a:gd name="connsiteY64" fmla="*/ 628650 h 1002026"/>
                  <a:gd name="connsiteX65" fmla="*/ 698500 w 1006631"/>
                  <a:gd name="connsiteY65" fmla="*/ 749300 h 1002026"/>
                  <a:gd name="connsiteX66" fmla="*/ 720725 w 1006631"/>
                  <a:gd name="connsiteY66" fmla="*/ 831850 h 1002026"/>
                  <a:gd name="connsiteX67" fmla="*/ 730250 w 1006631"/>
                  <a:gd name="connsiteY67" fmla="*/ 965200 h 1002026"/>
                  <a:gd name="connsiteX68" fmla="*/ 250825 w 1006631"/>
                  <a:gd name="connsiteY6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34950 w 1006631"/>
                  <a:gd name="connsiteY6" fmla="*/ 384175 h 1002026"/>
                  <a:gd name="connsiteX7" fmla="*/ 225425 w 1006631"/>
                  <a:gd name="connsiteY7" fmla="*/ 374650 h 1002026"/>
                  <a:gd name="connsiteX8" fmla="*/ 206375 w 1006631"/>
                  <a:gd name="connsiteY8" fmla="*/ 358775 h 1002026"/>
                  <a:gd name="connsiteX9" fmla="*/ 177800 w 1006631"/>
                  <a:gd name="connsiteY9" fmla="*/ 346075 h 1002026"/>
                  <a:gd name="connsiteX10" fmla="*/ 158750 w 1006631"/>
                  <a:gd name="connsiteY10" fmla="*/ 327025 h 1002026"/>
                  <a:gd name="connsiteX11" fmla="*/ 149225 w 1006631"/>
                  <a:gd name="connsiteY11" fmla="*/ 317500 h 1002026"/>
                  <a:gd name="connsiteX12" fmla="*/ 133350 w 1006631"/>
                  <a:gd name="connsiteY12" fmla="*/ 301625 h 1002026"/>
                  <a:gd name="connsiteX13" fmla="*/ 117475 w 1006631"/>
                  <a:gd name="connsiteY13" fmla="*/ 285750 h 1002026"/>
                  <a:gd name="connsiteX14" fmla="*/ 111125 w 1006631"/>
                  <a:gd name="connsiteY14" fmla="*/ 276225 h 1002026"/>
                  <a:gd name="connsiteX15" fmla="*/ 101600 w 1006631"/>
                  <a:gd name="connsiteY15" fmla="*/ 269875 h 1002026"/>
                  <a:gd name="connsiteX16" fmla="*/ 76200 w 1006631"/>
                  <a:gd name="connsiteY16" fmla="*/ 241300 h 1002026"/>
                  <a:gd name="connsiteX17" fmla="*/ 66675 w 1006631"/>
                  <a:gd name="connsiteY17" fmla="*/ 231775 h 1002026"/>
                  <a:gd name="connsiteX18" fmla="*/ 57150 w 1006631"/>
                  <a:gd name="connsiteY18" fmla="*/ 212725 h 1002026"/>
                  <a:gd name="connsiteX19" fmla="*/ 50800 w 1006631"/>
                  <a:gd name="connsiteY19" fmla="*/ 203200 h 1002026"/>
                  <a:gd name="connsiteX20" fmla="*/ 47625 w 1006631"/>
                  <a:gd name="connsiteY20" fmla="*/ 193675 h 1002026"/>
                  <a:gd name="connsiteX21" fmla="*/ 41275 w 1006631"/>
                  <a:gd name="connsiteY21" fmla="*/ 184150 h 1002026"/>
                  <a:gd name="connsiteX22" fmla="*/ 28575 w 1006631"/>
                  <a:gd name="connsiteY22" fmla="*/ 155575 h 1002026"/>
                  <a:gd name="connsiteX23" fmla="*/ 22225 w 1006631"/>
                  <a:gd name="connsiteY23" fmla="*/ 130175 h 1002026"/>
                  <a:gd name="connsiteX24" fmla="*/ 19050 w 1006631"/>
                  <a:gd name="connsiteY24" fmla="*/ 117475 h 1002026"/>
                  <a:gd name="connsiteX25" fmla="*/ 12700 w 1006631"/>
                  <a:gd name="connsiteY25" fmla="*/ 98425 h 1002026"/>
                  <a:gd name="connsiteX26" fmla="*/ 6350 w 1006631"/>
                  <a:gd name="connsiteY26" fmla="*/ 79375 h 1002026"/>
                  <a:gd name="connsiteX27" fmla="*/ 3175 w 1006631"/>
                  <a:gd name="connsiteY27" fmla="*/ 69850 h 1002026"/>
                  <a:gd name="connsiteX28" fmla="*/ 0 w 1006631"/>
                  <a:gd name="connsiteY28" fmla="*/ 53975 h 1002026"/>
                  <a:gd name="connsiteX29" fmla="*/ 3175 w 1006631"/>
                  <a:gd name="connsiteY29" fmla="*/ 12700 h 1002026"/>
                  <a:gd name="connsiteX30" fmla="*/ 12700 w 1006631"/>
                  <a:gd name="connsiteY30" fmla="*/ 9525 h 1002026"/>
                  <a:gd name="connsiteX31" fmla="*/ 25400 w 1006631"/>
                  <a:gd name="connsiteY31" fmla="*/ 6350 h 1002026"/>
                  <a:gd name="connsiteX32" fmla="*/ 44450 w 1006631"/>
                  <a:gd name="connsiteY32" fmla="*/ 0 h 1002026"/>
                  <a:gd name="connsiteX33" fmla="*/ 114300 w 1006631"/>
                  <a:gd name="connsiteY33" fmla="*/ 3175 h 1002026"/>
                  <a:gd name="connsiteX34" fmla="*/ 123825 w 1006631"/>
                  <a:gd name="connsiteY34" fmla="*/ 9525 h 1002026"/>
                  <a:gd name="connsiteX35" fmla="*/ 155575 w 1006631"/>
                  <a:gd name="connsiteY35" fmla="*/ 28575 h 1002026"/>
                  <a:gd name="connsiteX36" fmla="*/ 165100 w 1006631"/>
                  <a:gd name="connsiteY36" fmla="*/ 34925 h 1002026"/>
                  <a:gd name="connsiteX37" fmla="*/ 184150 w 1006631"/>
                  <a:gd name="connsiteY37" fmla="*/ 50800 h 1002026"/>
                  <a:gd name="connsiteX38" fmla="*/ 187325 w 1006631"/>
                  <a:gd name="connsiteY38" fmla="*/ 60325 h 1002026"/>
                  <a:gd name="connsiteX39" fmla="*/ 206375 w 1006631"/>
                  <a:gd name="connsiteY39" fmla="*/ 88900 h 1002026"/>
                  <a:gd name="connsiteX40" fmla="*/ 212725 w 1006631"/>
                  <a:gd name="connsiteY40" fmla="*/ 98425 h 1002026"/>
                  <a:gd name="connsiteX41" fmla="*/ 222250 w 1006631"/>
                  <a:gd name="connsiteY41" fmla="*/ 117475 h 1002026"/>
                  <a:gd name="connsiteX42" fmla="*/ 228600 w 1006631"/>
                  <a:gd name="connsiteY42" fmla="*/ 139700 h 1002026"/>
                  <a:gd name="connsiteX43" fmla="*/ 234950 w 1006631"/>
                  <a:gd name="connsiteY43" fmla="*/ 149225 h 1002026"/>
                  <a:gd name="connsiteX44" fmla="*/ 241300 w 1006631"/>
                  <a:gd name="connsiteY44" fmla="*/ 161925 h 1002026"/>
                  <a:gd name="connsiteX45" fmla="*/ 257175 w 1006631"/>
                  <a:gd name="connsiteY45" fmla="*/ 184150 h 1002026"/>
                  <a:gd name="connsiteX46" fmla="*/ 269875 w 1006631"/>
                  <a:gd name="connsiteY46" fmla="*/ 203200 h 1002026"/>
                  <a:gd name="connsiteX47" fmla="*/ 279400 w 1006631"/>
                  <a:gd name="connsiteY47" fmla="*/ 212725 h 1002026"/>
                  <a:gd name="connsiteX48" fmla="*/ 295275 w 1006631"/>
                  <a:gd name="connsiteY48" fmla="*/ 231775 h 1002026"/>
                  <a:gd name="connsiteX49" fmla="*/ 314325 w 1006631"/>
                  <a:gd name="connsiteY49" fmla="*/ 244475 h 1002026"/>
                  <a:gd name="connsiteX50" fmla="*/ 479425 w 1006631"/>
                  <a:gd name="connsiteY50" fmla="*/ 285750 h 1002026"/>
                  <a:gd name="connsiteX51" fmla="*/ 581025 w 1006631"/>
                  <a:gd name="connsiteY51" fmla="*/ 282575 h 1002026"/>
                  <a:gd name="connsiteX52" fmla="*/ 704850 w 1006631"/>
                  <a:gd name="connsiteY52" fmla="*/ 209550 h 1002026"/>
                  <a:gd name="connsiteX53" fmla="*/ 765175 w 1006631"/>
                  <a:gd name="connsiteY53" fmla="*/ 136525 h 1002026"/>
                  <a:gd name="connsiteX54" fmla="*/ 819150 w 1006631"/>
                  <a:gd name="connsiteY54" fmla="*/ 69850 h 1002026"/>
                  <a:gd name="connsiteX55" fmla="*/ 892175 w 1006631"/>
                  <a:gd name="connsiteY55" fmla="*/ 34925 h 1002026"/>
                  <a:gd name="connsiteX56" fmla="*/ 996950 w 1006631"/>
                  <a:gd name="connsiteY56" fmla="*/ 28575 h 1002026"/>
                  <a:gd name="connsiteX57" fmla="*/ 996950 w 1006631"/>
                  <a:gd name="connsiteY57" fmla="*/ 88900 h 1002026"/>
                  <a:gd name="connsiteX58" fmla="*/ 952500 w 1006631"/>
                  <a:gd name="connsiteY58" fmla="*/ 139700 h 1002026"/>
                  <a:gd name="connsiteX59" fmla="*/ 863600 w 1006631"/>
                  <a:gd name="connsiteY59" fmla="*/ 231775 h 1002026"/>
                  <a:gd name="connsiteX60" fmla="*/ 777875 w 1006631"/>
                  <a:gd name="connsiteY60" fmla="*/ 304800 h 1002026"/>
                  <a:gd name="connsiteX61" fmla="*/ 717550 w 1006631"/>
                  <a:gd name="connsiteY61" fmla="*/ 403225 h 1002026"/>
                  <a:gd name="connsiteX62" fmla="*/ 679450 w 1006631"/>
                  <a:gd name="connsiteY62" fmla="*/ 523875 h 1002026"/>
                  <a:gd name="connsiteX63" fmla="*/ 679450 w 1006631"/>
                  <a:gd name="connsiteY63" fmla="*/ 628650 h 1002026"/>
                  <a:gd name="connsiteX64" fmla="*/ 698500 w 1006631"/>
                  <a:gd name="connsiteY64" fmla="*/ 749300 h 1002026"/>
                  <a:gd name="connsiteX65" fmla="*/ 720725 w 1006631"/>
                  <a:gd name="connsiteY65" fmla="*/ 831850 h 1002026"/>
                  <a:gd name="connsiteX66" fmla="*/ 730250 w 1006631"/>
                  <a:gd name="connsiteY66" fmla="*/ 965200 h 1002026"/>
                  <a:gd name="connsiteX67" fmla="*/ 250825 w 1006631"/>
                  <a:gd name="connsiteY6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9875 w 1006631"/>
                  <a:gd name="connsiteY4" fmla="*/ 444500 h 1002026"/>
                  <a:gd name="connsiteX5" fmla="*/ 234950 w 1006631"/>
                  <a:gd name="connsiteY5" fmla="*/ 384175 h 1002026"/>
                  <a:gd name="connsiteX6" fmla="*/ 225425 w 1006631"/>
                  <a:gd name="connsiteY6" fmla="*/ 374650 h 1002026"/>
                  <a:gd name="connsiteX7" fmla="*/ 206375 w 1006631"/>
                  <a:gd name="connsiteY7" fmla="*/ 358775 h 1002026"/>
                  <a:gd name="connsiteX8" fmla="*/ 177800 w 1006631"/>
                  <a:gd name="connsiteY8" fmla="*/ 346075 h 1002026"/>
                  <a:gd name="connsiteX9" fmla="*/ 158750 w 1006631"/>
                  <a:gd name="connsiteY9" fmla="*/ 327025 h 1002026"/>
                  <a:gd name="connsiteX10" fmla="*/ 149225 w 1006631"/>
                  <a:gd name="connsiteY10" fmla="*/ 317500 h 1002026"/>
                  <a:gd name="connsiteX11" fmla="*/ 133350 w 1006631"/>
                  <a:gd name="connsiteY11" fmla="*/ 301625 h 1002026"/>
                  <a:gd name="connsiteX12" fmla="*/ 117475 w 1006631"/>
                  <a:gd name="connsiteY12" fmla="*/ 285750 h 1002026"/>
                  <a:gd name="connsiteX13" fmla="*/ 111125 w 1006631"/>
                  <a:gd name="connsiteY13" fmla="*/ 276225 h 1002026"/>
                  <a:gd name="connsiteX14" fmla="*/ 101600 w 1006631"/>
                  <a:gd name="connsiteY14" fmla="*/ 269875 h 1002026"/>
                  <a:gd name="connsiteX15" fmla="*/ 76200 w 1006631"/>
                  <a:gd name="connsiteY15" fmla="*/ 241300 h 1002026"/>
                  <a:gd name="connsiteX16" fmla="*/ 66675 w 1006631"/>
                  <a:gd name="connsiteY16" fmla="*/ 231775 h 1002026"/>
                  <a:gd name="connsiteX17" fmla="*/ 57150 w 1006631"/>
                  <a:gd name="connsiteY17" fmla="*/ 212725 h 1002026"/>
                  <a:gd name="connsiteX18" fmla="*/ 50800 w 1006631"/>
                  <a:gd name="connsiteY18" fmla="*/ 203200 h 1002026"/>
                  <a:gd name="connsiteX19" fmla="*/ 47625 w 1006631"/>
                  <a:gd name="connsiteY19" fmla="*/ 193675 h 1002026"/>
                  <a:gd name="connsiteX20" fmla="*/ 41275 w 1006631"/>
                  <a:gd name="connsiteY20" fmla="*/ 184150 h 1002026"/>
                  <a:gd name="connsiteX21" fmla="*/ 28575 w 1006631"/>
                  <a:gd name="connsiteY21" fmla="*/ 155575 h 1002026"/>
                  <a:gd name="connsiteX22" fmla="*/ 22225 w 1006631"/>
                  <a:gd name="connsiteY22" fmla="*/ 130175 h 1002026"/>
                  <a:gd name="connsiteX23" fmla="*/ 19050 w 1006631"/>
                  <a:gd name="connsiteY23" fmla="*/ 117475 h 1002026"/>
                  <a:gd name="connsiteX24" fmla="*/ 12700 w 1006631"/>
                  <a:gd name="connsiteY24" fmla="*/ 98425 h 1002026"/>
                  <a:gd name="connsiteX25" fmla="*/ 6350 w 1006631"/>
                  <a:gd name="connsiteY25" fmla="*/ 79375 h 1002026"/>
                  <a:gd name="connsiteX26" fmla="*/ 3175 w 1006631"/>
                  <a:gd name="connsiteY26" fmla="*/ 69850 h 1002026"/>
                  <a:gd name="connsiteX27" fmla="*/ 0 w 1006631"/>
                  <a:gd name="connsiteY27" fmla="*/ 53975 h 1002026"/>
                  <a:gd name="connsiteX28" fmla="*/ 3175 w 1006631"/>
                  <a:gd name="connsiteY28" fmla="*/ 12700 h 1002026"/>
                  <a:gd name="connsiteX29" fmla="*/ 12700 w 1006631"/>
                  <a:gd name="connsiteY29" fmla="*/ 9525 h 1002026"/>
                  <a:gd name="connsiteX30" fmla="*/ 25400 w 1006631"/>
                  <a:gd name="connsiteY30" fmla="*/ 6350 h 1002026"/>
                  <a:gd name="connsiteX31" fmla="*/ 44450 w 1006631"/>
                  <a:gd name="connsiteY31" fmla="*/ 0 h 1002026"/>
                  <a:gd name="connsiteX32" fmla="*/ 114300 w 1006631"/>
                  <a:gd name="connsiteY32" fmla="*/ 3175 h 1002026"/>
                  <a:gd name="connsiteX33" fmla="*/ 123825 w 1006631"/>
                  <a:gd name="connsiteY33" fmla="*/ 9525 h 1002026"/>
                  <a:gd name="connsiteX34" fmla="*/ 155575 w 1006631"/>
                  <a:gd name="connsiteY34" fmla="*/ 28575 h 1002026"/>
                  <a:gd name="connsiteX35" fmla="*/ 165100 w 1006631"/>
                  <a:gd name="connsiteY35" fmla="*/ 34925 h 1002026"/>
                  <a:gd name="connsiteX36" fmla="*/ 184150 w 1006631"/>
                  <a:gd name="connsiteY36" fmla="*/ 50800 h 1002026"/>
                  <a:gd name="connsiteX37" fmla="*/ 187325 w 1006631"/>
                  <a:gd name="connsiteY37" fmla="*/ 60325 h 1002026"/>
                  <a:gd name="connsiteX38" fmla="*/ 206375 w 1006631"/>
                  <a:gd name="connsiteY38" fmla="*/ 88900 h 1002026"/>
                  <a:gd name="connsiteX39" fmla="*/ 212725 w 1006631"/>
                  <a:gd name="connsiteY39" fmla="*/ 98425 h 1002026"/>
                  <a:gd name="connsiteX40" fmla="*/ 222250 w 1006631"/>
                  <a:gd name="connsiteY40" fmla="*/ 117475 h 1002026"/>
                  <a:gd name="connsiteX41" fmla="*/ 228600 w 1006631"/>
                  <a:gd name="connsiteY41" fmla="*/ 139700 h 1002026"/>
                  <a:gd name="connsiteX42" fmla="*/ 234950 w 1006631"/>
                  <a:gd name="connsiteY42" fmla="*/ 149225 h 1002026"/>
                  <a:gd name="connsiteX43" fmla="*/ 241300 w 1006631"/>
                  <a:gd name="connsiteY43" fmla="*/ 161925 h 1002026"/>
                  <a:gd name="connsiteX44" fmla="*/ 257175 w 1006631"/>
                  <a:gd name="connsiteY44" fmla="*/ 184150 h 1002026"/>
                  <a:gd name="connsiteX45" fmla="*/ 269875 w 1006631"/>
                  <a:gd name="connsiteY45" fmla="*/ 203200 h 1002026"/>
                  <a:gd name="connsiteX46" fmla="*/ 279400 w 1006631"/>
                  <a:gd name="connsiteY46" fmla="*/ 212725 h 1002026"/>
                  <a:gd name="connsiteX47" fmla="*/ 295275 w 1006631"/>
                  <a:gd name="connsiteY47" fmla="*/ 231775 h 1002026"/>
                  <a:gd name="connsiteX48" fmla="*/ 314325 w 1006631"/>
                  <a:gd name="connsiteY48" fmla="*/ 244475 h 1002026"/>
                  <a:gd name="connsiteX49" fmla="*/ 479425 w 1006631"/>
                  <a:gd name="connsiteY49" fmla="*/ 285750 h 1002026"/>
                  <a:gd name="connsiteX50" fmla="*/ 581025 w 1006631"/>
                  <a:gd name="connsiteY50" fmla="*/ 282575 h 1002026"/>
                  <a:gd name="connsiteX51" fmla="*/ 704850 w 1006631"/>
                  <a:gd name="connsiteY51" fmla="*/ 209550 h 1002026"/>
                  <a:gd name="connsiteX52" fmla="*/ 765175 w 1006631"/>
                  <a:gd name="connsiteY52" fmla="*/ 136525 h 1002026"/>
                  <a:gd name="connsiteX53" fmla="*/ 819150 w 1006631"/>
                  <a:gd name="connsiteY53" fmla="*/ 69850 h 1002026"/>
                  <a:gd name="connsiteX54" fmla="*/ 892175 w 1006631"/>
                  <a:gd name="connsiteY54" fmla="*/ 34925 h 1002026"/>
                  <a:gd name="connsiteX55" fmla="*/ 996950 w 1006631"/>
                  <a:gd name="connsiteY55" fmla="*/ 28575 h 1002026"/>
                  <a:gd name="connsiteX56" fmla="*/ 996950 w 1006631"/>
                  <a:gd name="connsiteY56" fmla="*/ 88900 h 1002026"/>
                  <a:gd name="connsiteX57" fmla="*/ 952500 w 1006631"/>
                  <a:gd name="connsiteY57" fmla="*/ 139700 h 1002026"/>
                  <a:gd name="connsiteX58" fmla="*/ 863600 w 1006631"/>
                  <a:gd name="connsiteY58" fmla="*/ 231775 h 1002026"/>
                  <a:gd name="connsiteX59" fmla="*/ 777875 w 1006631"/>
                  <a:gd name="connsiteY59" fmla="*/ 304800 h 1002026"/>
                  <a:gd name="connsiteX60" fmla="*/ 717550 w 1006631"/>
                  <a:gd name="connsiteY60" fmla="*/ 403225 h 1002026"/>
                  <a:gd name="connsiteX61" fmla="*/ 679450 w 1006631"/>
                  <a:gd name="connsiteY61" fmla="*/ 523875 h 1002026"/>
                  <a:gd name="connsiteX62" fmla="*/ 679450 w 1006631"/>
                  <a:gd name="connsiteY62" fmla="*/ 628650 h 1002026"/>
                  <a:gd name="connsiteX63" fmla="*/ 698500 w 1006631"/>
                  <a:gd name="connsiteY63" fmla="*/ 749300 h 1002026"/>
                  <a:gd name="connsiteX64" fmla="*/ 720725 w 1006631"/>
                  <a:gd name="connsiteY64" fmla="*/ 831850 h 1002026"/>
                  <a:gd name="connsiteX65" fmla="*/ 730250 w 1006631"/>
                  <a:gd name="connsiteY65" fmla="*/ 965200 h 1002026"/>
                  <a:gd name="connsiteX66" fmla="*/ 250825 w 1006631"/>
                  <a:gd name="connsiteY6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9875 w 1006631"/>
                  <a:gd name="connsiteY3" fmla="*/ 444500 h 1002026"/>
                  <a:gd name="connsiteX4" fmla="*/ 234950 w 1006631"/>
                  <a:gd name="connsiteY4" fmla="*/ 384175 h 1002026"/>
                  <a:gd name="connsiteX5" fmla="*/ 225425 w 1006631"/>
                  <a:gd name="connsiteY5" fmla="*/ 374650 h 1002026"/>
                  <a:gd name="connsiteX6" fmla="*/ 206375 w 1006631"/>
                  <a:gd name="connsiteY6" fmla="*/ 358775 h 1002026"/>
                  <a:gd name="connsiteX7" fmla="*/ 177800 w 1006631"/>
                  <a:gd name="connsiteY7" fmla="*/ 346075 h 1002026"/>
                  <a:gd name="connsiteX8" fmla="*/ 158750 w 1006631"/>
                  <a:gd name="connsiteY8" fmla="*/ 327025 h 1002026"/>
                  <a:gd name="connsiteX9" fmla="*/ 149225 w 1006631"/>
                  <a:gd name="connsiteY9" fmla="*/ 317500 h 1002026"/>
                  <a:gd name="connsiteX10" fmla="*/ 133350 w 1006631"/>
                  <a:gd name="connsiteY10" fmla="*/ 301625 h 1002026"/>
                  <a:gd name="connsiteX11" fmla="*/ 117475 w 1006631"/>
                  <a:gd name="connsiteY11" fmla="*/ 285750 h 1002026"/>
                  <a:gd name="connsiteX12" fmla="*/ 111125 w 1006631"/>
                  <a:gd name="connsiteY12" fmla="*/ 276225 h 1002026"/>
                  <a:gd name="connsiteX13" fmla="*/ 101600 w 1006631"/>
                  <a:gd name="connsiteY13" fmla="*/ 269875 h 1002026"/>
                  <a:gd name="connsiteX14" fmla="*/ 76200 w 1006631"/>
                  <a:gd name="connsiteY14" fmla="*/ 241300 h 1002026"/>
                  <a:gd name="connsiteX15" fmla="*/ 66675 w 1006631"/>
                  <a:gd name="connsiteY15" fmla="*/ 231775 h 1002026"/>
                  <a:gd name="connsiteX16" fmla="*/ 57150 w 1006631"/>
                  <a:gd name="connsiteY16" fmla="*/ 212725 h 1002026"/>
                  <a:gd name="connsiteX17" fmla="*/ 50800 w 1006631"/>
                  <a:gd name="connsiteY17" fmla="*/ 203200 h 1002026"/>
                  <a:gd name="connsiteX18" fmla="*/ 47625 w 1006631"/>
                  <a:gd name="connsiteY18" fmla="*/ 193675 h 1002026"/>
                  <a:gd name="connsiteX19" fmla="*/ 41275 w 1006631"/>
                  <a:gd name="connsiteY19" fmla="*/ 184150 h 1002026"/>
                  <a:gd name="connsiteX20" fmla="*/ 28575 w 1006631"/>
                  <a:gd name="connsiteY20" fmla="*/ 155575 h 1002026"/>
                  <a:gd name="connsiteX21" fmla="*/ 22225 w 1006631"/>
                  <a:gd name="connsiteY21" fmla="*/ 130175 h 1002026"/>
                  <a:gd name="connsiteX22" fmla="*/ 19050 w 1006631"/>
                  <a:gd name="connsiteY22" fmla="*/ 117475 h 1002026"/>
                  <a:gd name="connsiteX23" fmla="*/ 12700 w 1006631"/>
                  <a:gd name="connsiteY23" fmla="*/ 98425 h 1002026"/>
                  <a:gd name="connsiteX24" fmla="*/ 6350 w 1006631"/>
                  <a:gd name="connsiteY24" fmla="*/ 79375 h 1002026"/>
                  <a:gd name="connsiteX25" fmla="*/ 3175 w 1006631"/>
                  <a:gd name="connsiteY25" fmla="*/ 69850 h 1002026"/>
                  <a:gd name="connsiteX26" fmla="*/ 0 w 1006631"/>
                  <a:gd name="connsiteY26" fmla="*/ 53975 h 1002026"/>
                  <a:gd name="connsiteX27" fmla="*/ 3175 w 1006631"/>
                  <a:gd name="connsiteY27" fmla="*/ 12700 h 1002026"/>
                  <a:gd name="connsiteX28" fmla="*/ 12700 w 1006631"/>
                  <a:gd name="connsiteY28" fmla="*/ 9525 h 1002026"/>
                  <a:gd name="connsiteX29" fmla="*/ 25400 w 1006631"/>
                  <a:gd name="connsiteY29" fmla="*/ 6350 h 1002026"/>
                  <a:gd name="connsiteX30" fmla="*/ 44450 w 1006631"/>
                  <a:gd name="connsiteY30" fmla="*/ 0 h 1002026"/>
                  <a:gd name="connsiteX31" fmla="*/ 114300 w 1006631"/>
                  <a:gd name="connsiteY31" fmla="*/ 3175 h 1002026"/>
                  <a:gd name="connsiteX32" fmla="*/ 123825 w 1006631"/>
                  <a:gd name="connsiteY32" fmla="*/ 9525 h 1002026"/>
                  <a:gd name="connsiteX33" fmla="*/ 155575 w 1006631"/>
                  <a:gd name="connsiteY33" fmla="*/ 28575 h 1002026"/>
                  <a:gd name="connsiteX34" fmla="*/ 165100 w 1006631"/>
                  <a:gd name="connsiteY34" fmla="*/ 34925 h 1002026"/>
                  <a:gd name="connsiteX35" fmla="*/ 184150 w 1006631"/>
                  <a:gd name="connsiteY35" fmla="*/ 50800 h 1002026"/>
                  <a:gd name="connsiteX36" fmla="*/ 187325 w 1006631"/>
                  <a:gd name="connsiteY36" fmla="*/ 60325 h 1002026"/>
                  <a:gd name="connsiteX37" fmla="*/ 206375 w 1006631"/>
                  <a:gd name="connsiteY37" fmla="*/ 88900 h 1002026"/>
                  <a:gd name="connsiteX38" fmla="*/ 212725 w 1006631"/>
                  <a:gd name="connsiteY38" fmla="*/ 98425 h 1002026"/>
                  <a:gd name="connsiteX39" fmla="*/ 222250 w 1006631"/>
                  <a:gd name="connsiteY39" fmla="*/ 117475 h 1002026"/>
                  <a:gd name="connsiteX40" fmla="*/ 228600 w 1006631"/>
                  <a:gd name="connsiteY40" fmla="*/ 139700 h 1002026"/>
                  <a:gd name="connsiteX41" fmla="*/ 234950 w 1006631"/>
                  <a:gd name="connsiteY41" fmla="*/ 149225 h 1002026"/>
                  <a:gd name="connsiteX42" fmla="*/ 241300 w 1006631"/>
                  <a:gd name="connsiteY42" fmla="*/ 161925 h 1002026"/>
                  <a:gd name="connsiteX43" fmla="*/ 257175 w 1006631"/>
                  <a:gd name="connsiteY43" fmla="*/ 184150 h 1002026"/>
                  <a:gd name="connsiteX44" fmla="*/ 269875 w 1006631"/>
                  <a:gd name="connsiteY44" fmla="*/ 203200 h 1002026"/>
                  <a:gd name="connsiteX45" fmla="*/ 279400 w 1006631"/>
                  <a:gd name="connsiteY45" fmla="*/ 212725 h 1002026"/>
                  <a:gd name="connsiteX46" fmla="*/ 295275 w 1006631"/>
                  <a:gd name="connsiteY46" fmla="*/ 231775 h 1002026"/>
                  <a:gd name="connsiteX47" fmla="*/ 314325 w 1006631"/>
                  <a:gd name="connsiteY47" fmla="*/ 244475 h 1002026"/>
                  <a:gd name="connsiteX48" fmla="*/ 479425 w 1006631"/>
                  <a:gd name="connsiteY48" fmla="*/ 285750 h 1002026"/>
                  <a:gd name="connsiteX49" fmla="*/ 581025 w 1006631"/>
                  <a:gd name="connsiteY49" fmla="*/ 282575 h 1002026"/>
                  <a:gd name="connsiteX50" fmla="*/ 704850 w 1006631"/>
                  <a:gd name="connsiteY50" fmla="*/ 209550 h 1002026"/>
                  <a:gd name="connsiteX51" fmla="*/ 765175 w 1006631"/>
                  <a:gd name="connsiteY51" fmla="*/ 136525 h 1002026"/>
                  <a:gd name="connsiteX52" fmla="*/ 819150 w 1006631"/>
                  <a:gd name="connsiteY52" fmla="*/ 69850 h 1002026"/>
                  <a:gd name="connsiteX53" fmla="*/ 892175 w 1006631"/>
                  <a:gd name="connsiteY53" fmla="*/ 34925 h 1002026"/>
                  <a:gd name="connsiteX54" fmla="*/ 996950 w 1006631"/>
                  <a:gd name="connsiteY54" fmla="*/ 28575 h 1002026"/>
                  <a:gd name="connsiteX55" fmla="*/ 996950 w 1006631"/>
                  <a:gd name="connsiteY55" fmla="*/ 88900 h 1002026"/>
                  <a:gd name="connsiteX56" fmla="*/ 952500 w 1006631"/>
                  <a:gd name="connsiteY56" fmla="*/ 139700 h 1002026"/>
                  <a:gd name="connsiteX57" fmla="*/ 863600 w 1006631"/>
                  <a:gd name="connsiteY57" fmla="*/ 231775 h 1002026"/>
                  <a:gd name="connsiteX58" fmla="*/ 777875 w 1006631"/>
                  <a:gd name="connsiteY58" fmla="*/ 304800 h 1002026"/>
                  <a:gd name="connsiteX59" fmla="*/ 717550 w 1006631"/>
                  <a:gd name="connsiteY59" fmla="*/ 403225 h 1002026"/>
                  <a:gd name="connsiteX60" fmla="*/ 679450 w 1006631"/>
                  <a:gd name="connsiteY60" fmla="*/ 523875 h 1002026"/>
                  <a:gd name="connsiteX61" fmla="*/ 679450 w 1006631"/>
                  <a:gd name="connsiteY61" fmla="*/ 628650 h 1002026"/>
                  <a:gd name="connsiteX62" fmla="*/ 698500 w 1006631"/>
                  <a:gd name="connsiteY62" fmla="*/ 749300 h 1002026"/>
                  <a:gd name="connsiteX63" fmla="*/ 720725 w 1006631"/>
                  <a:gd name="connsiteY63" fmla="*/ 831850 h 1002026"/>
                  <a:gd name="connsiteX64" fmla="*/ 730250 w 1006631"/>
                  <a:gd name="connsiteY64" fmla="*/ 965200 h 1002026"/>
                  <a:gd name="connsiteX65" fmla="*/ 250825 w 1006631"/>
                  <a:gd name="connsiteY6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49225 w 1006631"/>
                  <a:gd name="connsiteY8" fmla="*/ 317500 h 1002026"/>
                  <a:gd name="connsiteX9" fmla="*/ 133350 w 1006631"/>
                  <a:gd name="connsiteY9" fmla="*/ 301625 h 1002026"/>
                  <a:gd name="connsiteX10" fmla="*/ 117475 w 1006631"/>
                  <a:gd name="connsiteY10" fmla="*/ 285750 h 1002026"/>
                  <a:gd name="connsiteX11" fmla="*/ 111125 w 1006631"/>
                  <a:gd name="connsiteY11" fmla="*/ 276225 h 1002026"/>
                  <a:gd name="connsiteX12" fmla="*/ 101600 w 1006631"/>
                  <a:gd name="connsiteY12" fmla="*/ 269875 h 1002026"/>
                  <a:gd name="connsiteX13" fmla="*/ 76200 w 1006631"/>
                  <a:gd name="connsiteY13" fmla="*/ 241300 h 1002026"/>
                  <a:gd name="connsiteX14" fmla="*/ 66675 w 1006631"/>
                  <a:gd name="connsiteY14" fmla="*/ 231775 h 1002026"/>
                  <a:gd name="connsiteX15" fmla="*/ 57150 w 1006631"/>
                  <a:gd name="connsiteY15" fmla="*/ 212725 h 1002026"/>
                  <a:gd name="connsiteX16" fmla="*/ 50800 w 1006631"/>
                  <a:gd name="connsiteY16" fmla="*/ 203200 h 1002026"/>
                  <a:gd name="connsiteX17" fmla="*/ 47625 w 1006631"/>
                  <a:gd name="connsiteY17" fmla="*/ 193675 h 1002026"/>
                  <a:gd name="connsiteX18" fmla="*/ 41275 w 1006631"/>
                  <a:gd name="connsiteY18" fmla="*/ 184150 h 1002026"/>
                  <a:gd name="connsiteX19" fmla="*/ 28575 w 1006631"/>
                  <a:gd name="connsiteY19" fmla="*/ 155575 h 1002026"/>
                  <a:gd name="connsiteX20" fmla="*/ 22225 w 1006631"/>
                  <a:gd name="connsiteY20" fmla="*/ 130175 h 1002026"/>
                  <a:gd name="connsiteX21" fmla="*/ 19050 w 1006631"/>
                  <a:gd name="connsiteY21" fmla="*/ 117475 h 1002026"/>
                  <a:gd name="connsiteX22" fmla="*/ 12700 w 1006631"/>
                  <a:gd name="connsiteY22" fmla="*/ 98425 h 1002026"/>
                  <a:gd name="connsiteX23" fmla="*/ 6350 w 1006631"/>
                  <a:gd name="connsiteY23" fmla="*/ 79375 h 1002026"/>
                  <a:gd name="connsiteX24" fmla="*/ 3175 w 1006631"/>
                  <a:gd name="connsiteY24" fmla="*/ 69850 h 1002026"/>
                  <a:gd name="connsiteX25" fmla="*/ 0 w 1006631"/>
                  <a:gd name="connsiteY25" fmla="*/ 53975 h 1002026"/>
                  <a:gd name="connsiteX26" fmla="*/ 3175 w 1006631"/>
                  <a:gd name="connsiteY26" fmla="*/ 12700 h 1002026"/>
                  <a:gd name="connsiteX27" fmla="*/ 12700 w 1006631"/>
                  <a:gd name="connsiteY27" fmla="*/ 9525 h 1002026"/>
                  <a:gd name="connsiteX28" fmla="*/ 25400 w 1006631"/>
                  <a:gd name="connsiteY28" fmla="*/ 6350 h 1002026"/>
                  <a:gd name="connsiteX29" fmla="*/ 44450 w 1006631"/>
                  <a:gd name="connsiteY29" fmla="*/ 0 h 1002026"/>
                  <a:gd name="connsiteX30" fmla="*/ 114300 w 1006631"/>
                  <a:gd name="connsiteY30" fmla="*/ 3175 h 1002026"/>
                  <a:gd name="connsiteX31" fmla="*/ 123825 w 1006631"/>
                  <a:gd name="connsiteY31" fmla="*/ 9525 h 1002026"/>
                  <a:gd name="connsiteX32" fmla="*/ 155575 w 1006631"/>
                  <a:gd name="connsiteY32" fmla="*/ 28575 h 1002026"/>
                  <a:gd name="connsiteX33" fmla="*/ 165100 w 1006631"/>
                  <a:gd name="connsiteY33" fmla="*/ 34925 h 1002026"/>
                  <a:gd name="connsiteX34" fmla="*/ 184150 w 1006631"/>
                  <a:gd name="connsiteY34" fmla="*/ 50800 h 1002026"/>
                  <a:gd name="connsiteX35" fmla="*/ 187325 w 1006631"/>
                  <a:gd name="connsiteY35" fmla="*/ 60325 h 1002026"/>
                  <a:gd name="connsiteX36" fmla="*/ 206375 w 1006631"/>
                  <a:gd name="connsiteY36" fmla="*/ 88900 h 1002026"/>
                  <a:gd name="connsiteX37" fmla="*/ 212725 w 1006631"/>
                  <a:gd name="connsiteY37" fmla="*/ 98425 h 1002026"/>
                  <a:gd name="connsiteX38" fmla="*/ 222250 w 1006631"/>
                  <a:gd name="connsiteY38" fmla="*/ 117475 h 1002026"/>
                  <a:gd name="connsiteX39" fmla="*/ 228600 w 1006631"/>
                  <a:gd name="connsiteY39" fmla="*/ 139700 h 1002026"/>
                  <a:gd name="connsiteX40" fmla="*/ 234950 w 1006631"/>
                  <a:gd name="connsiteY40" fmla="*/ 149225 h 1002026"/>
                  <a:gd name="connsiteX41" fmla="*/ 241300 w 1006631"/>
                  <a:gd name="connsiteY41" fmla="*/ 161925 h 1002026"/>
                  <a:gd name="connsiteX42" fmla="*/ 257175 w 1006631"/>
                  <a:gd name="connsiteY42" fmla="*/ 184150 h 1002026"/>
                  <a:gd name="connsiteX43" fmla="*/ 269875 w 1006631"/>
                  <a:gd name="connsiteY43" fmla="*/ 203200 h 1002026"/>
                  <a:gd name="connsiteX44" fmla="*/ 279400 w 1006631"/>
                  <a:gd name="connsiteY44" fmla="*/ 212725 h 1002026"/>
                  <a:gd name="connsiteX45" fmla="*/ 295275 w 1006631"/>
                  <a:gd name="connsiteY45" fmla="*/ 231775 h 1002026"/>
                  <a:gd name="connsiteX46" fmla="*/ 314325 w 1006631"/>
                  <a:gd name="connsiteY46" fmla="*/ 244475 h 1002026"/>
                  <a:gd name="connsiteX47" fmla="*/ 479425 w 1006631"/>
                  <a:gd name="connsiteY47" fmla="*/ 285750 h 1002026"/>
                  <a:gd name="connsiteX48" fmla="*/ 581025 w 1006631"/>
                  <a:gd name="connsiteY48" fmla="*/ 282575 h 1002026"/>
                  <a:gd name="connsiteX49" fmla="*/ 704850 w 1006631"/>
                  <a:gd name="connsiteY49" fmla="*/ 209550 h 1002026"/>
                  <a:gd name="connsiteX50" fmla="*/ 765175 w 1006631"/>
                  <a:gd name="connsiteY50" fmla="*/ 136525 h 1002026"/>
                  <a:gd name="connsiteX51" fmla="*/ 819150 w 1006631"/>
                  <a:gd name="connsiteY51" fmla="*/ 69850 h 1002026"/>
                  <a:gd name="connsiteX52" fmla="*/ 892175 w 1006631"/>
                  <a:gd name="connsiteY52" fmla="*/ 34925 h 1002026"/>
                  <a:gd name="connsiteX53" fmla="*/ 996950 w 1006631"/>
                  <a:gd name="connsiteY53" fmla="*/ 28575 h 1002026"/>
                  <a:gd name="connsiteX54" fmla="*/ 996950 w 1006631"/>
                  <a:gd name="connsiteY54" fmla="*/ 88900 h 1002026"/>
                  <a:gd name="connsiteX55" fmla="*/ 952500 w 1006631"/>
                  <a:gd name="connsiteY55" fmla="*/ 139700 h 1002026"/>
                  <a:gd name="connsiteX56" fmla="*/ 863600 w 1006631"/>
                  <a:gd name="connsiteY56" fmla="*/ 231775 h 1002026"/>
                  <a:gd name="connsiteX57" fmla="*/ 777875 w 1006631"/>
                  <a:gd name="connsiteY57" fmla="*/ 304800 h 1002026"/>
                  <a:gd name="connsiteX58" fmla="*/ 717550 w 1006631"/>
                  <a:gd name="connsiteY58" fmla="*/ 403225 h 1002026"/>
                  <a:gd name="connsiteX59" fmla="*/ 679450 w 1006631"/>
                  <a:gd name="connsiteY59" fmla="*/ 523875 h 1002026"/>
                  <a:gd name="connsiteX60" fmla="*/ 679450 w 1006631"/>
                  <a:gd name="connsiteY60" fmla="*/ 628650 h 1002026"/>
                  <a:gd name="connsiteX61" fmla="*/ 698500 w 1006631"/>
                  <a:gd name="connsiteY61" fmla="*/ 749300 h 1002026"/>
                  <a:gd name="connsiteX62" fmla="*/ 720725 w 1006631"/>
                  <a:gd name="connsiteY62" fmla="*/ 831850 h 1002026"/>
                  <a:gd name="connsiteX63" fmla="*/ 730250 w 1006631"/>
                  <a:gd name="connsiteY63" fmla="*/ 965200 h 1002026"/>
                  <a:gd name="connsiteX64" fmla="*/ 250825 w 1006631"/>
                  <a:gd name="connsiteY6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33350 w 1006631"/>
                  <a:gd name="connsiteY8" fmla="*/ 301625 h 1002026"/>
                  <a:gd name="connsiteX9" fmla="*/ 117475 w 1006631"/>
                  <a:gd name="connsiteY9" fmla="*/ 285750 h 1002026"/>
                  <a:gd name="connsiteX10" fmla="*/ 111125 w 1006631"/>
                  <a:gd name="connsiteY10" fmla="*/ 276225 h 1002026"/>
                  <a:gd name="connsiteX11" fmla="*/ 101600 w 1006631"/>
                  <a:gd name="connsiteY11" fmla="*/ 269875 h 1002026"/>
                  <a:gd name="connsiteX12" fmla="*/ 76200 w 1006631"/>
                  <a:gd name="connsiteY12" fmla="*/ 241300 h 1002026"/>
                  <a:gd name="connsiteX13" fmla="*/ 66675 w 1006631"/>
                  <a:gd name="connsiteY13" fmla="*/ 231775 h 1002026"/>
                  <a:gd name="connsiteX14" fmla="*/ 57150 w 1006631"/>
                  <a:gd name="connsiteY14" fmla="*/ 212725 h 1002026"/>
                  <a:gd name="connsiteX15" fmla="*/ 50800 w 1006631"/>
                  <a:gd name="connsiteY15" fmla="*/ 203200 h 1002026"/>
                  <a:gd name="connsiteX16" fmla="*/ 47625 w 1006631"/>
                  <a:gd name="connsiteY16" fmla="*/ 193675 h 1002026"/>
                  <a:gd name="connsiteX17" fmla="*/ 41275 w 1006631"/>
                  <a:gd name="connsiteY17" fmla="*/ 184150 h 1002026"/>
                  <a:gd name="connsiteX18" fmla="*/ 28575 w 1006631"/>
                  <a:gd name="connsiteY18" fmla="*/ 155575 h 1002026"/>
                  <a:gd name="connsiteX19" fmla="*/ 22225 w 1006631"/>
                  <a:gd name="connsiteY19" fmla="*/ 130175 h 1002026"/>
                  <a:gd name="connsiteX20" fmla="*/ 19050 w 1006631"/>
                  <a:gd name="connsiteY20" fmla="*/ 117475 h 1002026"/>
                  <a:gd name="connsiteX21" fmla="*/ 12700 w 1006631"/>
                  <a:gd name="connsiteY21" fmla="*/ 98425 h 1002026"/>
                  <a:gd name="connsiteX22" fmla="*/ 6350 w 1006631"/>
                  <a:gd name="connsiteY22" fmla="*/ 79375 h 1002026"/>
                  <a:gd name="connsiteX23" fmla="*/ 3175 w 1006631"/>
                  <a:gd name="connsiteY23" fmla="*/ 69850 h 1002026"/>
                  <a:gd name="connsiteX24" fmla="*/ 0 w 1006631"/>
                  <a:gd name="connsiteY24" fmla="*/ 53975 h 1002026"/>
                  <a:gd name="connsiteX25" fmla="*/ 3175 w 1006631"/>
                  <a:gd name="connsiteY25" fmla="*/ 12700 h 1002026"/>
                  <a:gd name="connsiteX26" fmla="*/ 12700 w 1006631"/>
                  <a:gd name="connsiteY26" fmla="*/ 9525 h 1002026"/>
                  <a:gd name="connsiteX27" fmla="*/ 25400 w 1006631"/>
                  <a:gd name="connsiteY27" fmla="*/ 6350 h 1002026"/>
                  <a:gd name="connsiteX28" fmla="*/ 44450 w 1006631"/>
                  <a:gd name="connsiteY28" fmla="*/ 0 h 1002026"/>
                  <a:gd name="connsiteX29" fmla="*/ 114300 w 1006631"/>
                  <a:gd name="connsiteY29" fmla="*/ 3175 h 1002026"/>
                  <a:gd name="connsiteX30" fmla="*/ 123825 w 1006631"/>
                  <a:gd name="connsiteY30" fmla="*/ 9525 h 1002026"/>
                  <a:gd name="connsiteX31" fmla="*/ 155575 w 1006631"/>
                  <a:gd name="connsiteY31" fmla="*/ 28575 h 1002026"/>
                  <a:gd name="connsiteX32" fmla="*/ 165100 w 1006631"/>
                  <a:gd name="connsiteY32" fmla="*/ 34925 h 1002026"/>
                  <a:gd name="connsiteX33" fmla="*/ 184150 w 1006631"/>
                  <a:gd name="connsiteY33" fmla="*/ 50800 h 1002026"/>
                  <a:gd name="connsiteX34" fmla="*/ 187325 w 1006631"/>
                  <a:gd name="connsiteY34" fmla="*/ 60325 h 1002026"/>
                  <a:gd name="connsiteX35" fmla="*/ 206375 w 1006631"/>
                  <a:gd name="connsiteY35" fmla="*/ 88900 h 1002026"/>
                  <a:gd name="connsiteX36" fmla="*/ 212725 w 1006631"/>
                  <a:gd name="connsiteY36" fmla="*/ 98425 h 1002026"/>
                  <a:gd name="connsiteX37" fmla="*/ 222250 w 1006631"/>
                  <a:gd name="connsiteY37" fmla="*/ 117475 h 1002026"/>
                  <a:gd name="connsiteX38" fmla="*/ 228600 w 1006631"/>
                  <a:gd name="connsiteY38" fmla="*/ 139700 h 1002026"/>
                  <a:gd name="connsiteX39" fmla="*/ 234950 w 1006631"/>
                  <a:gd name="connsiteY39" fmla="*/ 149225 h 1002026"/>
                  <a:gd name="connsiteX40" fmla="*/ 241300 w 1006631"/>
                  <a:gd name="connsiteY40" fmla="*/ 161925 h 1002026"/>
                  <a:gd name="connsiteX41" fmla="*/ 257175 w 1006631"/>
                  <a:gd name="connsiteY41" fmla="*/ 184150 h 1002026"/>
                  <a:gd name="connsiteX42" fmla="*/ 269875 w 1006631"/>
                  <a:gd name="connsiteY42" fmla="*/ 203200 h 1002026"/>
                  <a:gd name="connsiteX43" fmla="*/ 279400 w 1006631"/>
                  <a:gd name="connsiteY43" fmla="*/ 212725 h 1002026"/>
                  <a:gd name="connsiteX44" fmla="*/ 295275 w 1006631"/>
                  <a:gd name="connsiteY44" fmla="*/ 231775 h 1002026"/>
                  <a:gd name="connsiteX45" fmla="*/ 314325 w 1006631"/>
                  <a:gd name="connsiteY45" fmla="*/ 244475 h 1002026"/>
                  <a:gd name="connsiteX46" fmla="*/ 479425 w 1006631"/>
                  <a:gd name="connsiteY46" fmla="*/ 285750 h 1002026"/>
                  <a:gd name="connsiteX47" fmla="*/ 581025 w 1006631"/>
                  <a:gd name="connsiteY47" fmla="*/ 282575 h 1002026"/>
                  <a:gd name="connsiteX48" fmla="*/ 704850 w 1006631"/>
                  <a:gd name="connsiteY48" fmla="*/ 209550 h 1002026"/>
                  <a:gd name="connsiteX49" fmla="*/ 765175 w 1006631"/>
                  <a:gd name="connsiteY49" fmla="*/ 136525 h 1002026"/>
                  <a:gd name="connsiteX50" fmla="*/ 819150 w 1006631"/>
                  <a:gd name="connsiteY50" fmla="*/ 69850 h 1002026"/>
                  <a:gd name="connsiteX51" fmla="*/ 892175 w 1006631"/>
                  <a:gd name="connsiteY51" fmla="*/ 34925 h 1002026"/>
                  <a:gd name="connsiteX52" fmla="*/ 996950 w 1006631"/>
                  <a:gd name="connsiteY52" fmla="*/ 28575 h 1002026"/>
                  <a:gd name="connsiteX53" fmla="*/ 996950 w 1006631"/>
                  <a:gd name="connsiteY53" fmla="*/ 88900 h 1002026"/>
                  <a:gd name="connsiteX54" fmla="*/ 952500 w 1006631"/>
                  <a:gd name="connsiteY54" fmla="*/ 139700 h 1002026"/>
                  <a:gd name="connsiteX55" fmla="*/ 863600 w 1006631"/>
                  <a:gd name="connsiteY55" fmla="*/ 231775 h 1002026"/>
                  <a:gd name="connsiteX56" fmla="*/ 777875 w 1006631"/>
                  <a:gd name="connsiteY56" fmla="*/ 304800 h 1002026"/>
                  <a:gd name="connsiteX57" fmla="*/ 717550 w 1006631"/>
                  <a:gd name="connsiteY57" fmla="*/ 403225 h 1002026"/>
                  <a:gd name="connsiteX58" fmla="*/ 679450 w 1006631"/>
                  <a:gd name="connsiteY58" fmla="*/ 523875 h 1002026"/>
                  <a:gd name="connsiteX59" fmla="*/ 679450 w 1006631"/>
                  <a:gd name="connsiteY59" fmla="*/ 628650 h 1002026"/>
                  <a:gd name="connsiteX60" fmla="*/ 698500 w 1006631"/>
                  <a:gd name="connsiteY60" fmla="*/ 749300 h 1002026"/>
                  <a:gd name="connsiteX61" fmla="*/ 720725 w 1006631"/>
                  <a:gd name="connsiteY61" fmla="*/ 831850 h 1002026"/>
                  <a:gd name="connsiteX62" fmla="*/ 730250 w 1006631"/>
                  <a:gd name="connsiteY62" fmla="*/ 965200 h 1002026"/>
                  <a:gd name="connsiteX63" fmla="*/ 250825 w 1006631"/>
                  <a:gd name="connsiteY6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33350 w 1006631"/>
                  <a:gd name="connsiteY8" fmla="*/ 301625 h 1002026"/>
                  <a:gd name="connsiteX9" fmla="*/ 117475 w 1006631"/>
                  <a:gd name="connsiteY9" fmla="*/ 285750 h 1002026"/>
                  <a:gd name="connsiteX10" fmla="*/ 111125 w 1006631"/>
                  <a:gd name="connsiteY10" fmla="*/ 276225 h 1002026"/>
                  <a:gd name="connsiteX11" fmla="*/ 76200 w 1006631"/>
                  <a:gd name="connsiteY11" fmla="*/ 241300 h 1002026"/>
                  <a:gd name="connsiteX12" fmla="*/ 66675 w 1006631"/>
                  <a:gd name="connsiteY12" fmla="*/ 231775 h 1002026"/>
                  <a:gd name="connsiteX13" fmla="*/ 57150 w 1006631"/>
                  <a:gd name="connsiteY13" fmla="*/ 212725 h 1002026"/>
                  <a:gd name="connsiteX14" fmla="*/ 50800 w 1006631"/>
                  <a:gd name="connsiteY14" fmla="*/ 203200 h 1002026"/>
                  <a:gd name="connsiteX15" fmla="*/ 47625 w 1006631"/>
                  <a:gd name="connsiteY15" fmla="*/ 193675 h 1002026"/>
                  <a:gd name="connsiteX16" fmla="*/ 41275 w 1006631"/>
                  <a:gd name="connsiteY16" fmla="*/ 184150 h 1002026"/>
                  <a:gd name="connsiteX17" fmla="*/ 28575 w 1006631"/>
                  <a:gd name="connsiteY17" fmla="*/ 155575 h 1002026"/>
                  <a:gd name="connsiteX18" fmla="*/ 22225 w 1006631"/>
                  <a:gd name="connsiteY18" fmla="*/ 130175 h 1002026"/>
                  <a:gd name="connsiteX19" fmla="*/ 19050 w 1006631"/>
                  <a:gd name="connsiteY19" fmla="*/ 117475 h 1002026"/>
                  <a:gd name="connsiteX20" fmla="*/ 12700 w 1006631"/>
                  <a:gd name="connsiteY20" fmla="*/ 98425 h 1002026"/>
                  <a:gd name="connsiteX21" fmla="*/ 6350 w 1006631"/>
                  <a:gd name="connsiteY21" fmla="*/ 79375 h 1002026"/>
                  <a:gd name="connsiteX22" fmla="*/ 3175 w 1006631"/>
                  <a:gd name="connsiteY22" fmla="*/ 69850 h 1002026"/>
                  <a:gd name="connsiteX23" fmla="*/ 0 w 1006631"/>
                  <a:gd name="connsiteY23" fmla="*/ 53975 h 1002026"/>
                  <a:gd name="connsiteX24" fmla="*/ 3175 w 1006631"/>
                  <a:gd name="connsiteY24" fmla="*/ 12700 h 1002026"/>
                  <a:gd name="connsiteX25" fmla="*/ 12700 w 1006631"/>
                  <a:gd name="connsiteY25" fmla="*/ 9525 h 1002026"/>
                  <a:gd name="connsiteX26" fmla="*/ 25400 w 1006631"/>
                  <a:gd name="connsiteY26" fmla="*/ 6350 h 1002026"/>
                  <a:gd name="connsiteX27" fmla="*/ 44450 w 1006631"/>
                  <a:gd name="connsiteY27" fmla="*/ 0 h 1002026"/>
                  <a:gd name="connsiteX28" fmla="*/ 114300 w 1006631"/>
                  <a:gd name="connsiteY28" fmla="*/ 3175 h 1002026"/>
                  <a:gd name="connsiteX29" fmla="*/ 123825 w 1006631"/>
                  <a:gd name="connsiteY29" fmla="*/ 9525 h 1002026"/>
                  <a:gd name="connsiteX30" fmla="*/ 155575 w 1006631"/>
                  <a:gd name="connsiteY30" fmla="*/ 28575 h 1002026"/>
                  <a:gd name="connsiteX31" fmla="*/ 165100 w 1006631"/>
                  <a:gd name="connsiteY31" fmla="*/ 34925 h 1002026"/>
                  <a:gd name="connsiteX32" fmla="*/ 184150 w 1006631"/>
                  <a:gd name="connsiteY32" fmla="*/ 50800 h 1002026"/>
                  <a:gd name="connsiteX33" fmla="*/ 187325 w 1006631"/>
                  <a:gd name="connsiteY33" fmla="*/ 60325 h 1002026"/>
                  <a:gd name="connsiteX34" fmla="*/ 206375 w 1006631"/>
                  <a:gd name="connsiteY34" fmla="*/ 88900 h 1002026"/>
                  <a:gd name="connsiteX35" fmla="*/ 212725 w 1006631"/>
                  <a:gd name="connsiteY35" fmla="*/ 98425 h 1002026"/>
                  <a:gd name="connsiteX36" fmla="*/ 222250 w 1006631"/>
                  <a:gd name="connsiteY36" fmla="*/ 117475 h 1002026"/>
                  <a:gd name="connsiteX37" fmla="*/ 228600 w 1006631"/>
                  <a:gd name="connsiteY37" fmla="*/ 139700 h 1002026"/>
                  <a:gd name="connsiteX38" fmla="*/ 234950 w 1006631"/>
                  <a:gd name="connsiteY38" fmla="*/ 149225 h 1002026"/>
                  <a:gd name="connsiteX39" fmla="*/ 241300 w 1006631"/>
                  <a:gd name="connsiteY39" fmla="*/ 161925 h 1002026"/>
                  <a:gd name="connsiteX40" fmla="*/ 257175 w 1006631"/>
                  <a:gd name="connsiteY40" fmla="*/ 184150 h 1002026"/>
                  <a:gd name="connsiteX41" fmla="*/ 269875 w 1006631"/>
                  <a:gd name="connsiteY41" fmla="*/ 203200 h 1002026"/>
                  <a:gd name="connsiteX42" fmla="*/ 279400 w 1006631"/>
                  <a:gd name="connsiteY42" fmla="*/ 212725 h 1002026"/>
                  <a:gd name="connsiteX43" fmla="*/ 295275 w 1006631"/>
                  <a:gd name="connsiteY43" fmla="*/ 231775 h 1002026"/>
                  <a:gd name="connsiteX44" fmla="*/ 314325 w 1006631"/>
                  <a:gd name="connsiteY44" fmla="*/ 244475 h 1002026"/>
                  <a:gd name="connsiteX45" fmla="*/ 479425 w 1006631"/>
                  <a:gd name="connsiteY45" fmla="*/ 285750 h 1002026"/>
                  <a:gd name="connsiteX46" fmla="*/ 581025 w 1006631"/>
                  <a:gd name="connsiteY46" fmla="*/ 282575 h 1002026"/>
                  <a:gd name="connsiteX47" fmla="*/ 704850 w 1006631"/>
                  <a:gd name="connsiteY47" fmla="*/ 209550 h 1002026"/>
                  <a:gd name="connsiteX48" fmla="*/ 765175 w 1006631"/>
                  <a:gd name="connsiteY48" fmla="*/ 136525 h 1002026"/>
                  <a:gd name="connsiteX49" fmla="*/ 819150 w 1006631"/>
                  <a:gd name="connsiteY49" fmla="*/ 69850 h 1002026"/>
                  <a:gd name="connsiteX50" fmla="*/ 892175 w 1006631"/>
                  <a:gd name="connsiteY50" fmla="*/ 34925 h 1002026"/>
                  <a:gd name="connsiteX51" fmla="*/ 996950 w 1006631"/>
                  <a:gd name="connsiteY51" fmla="*/ 28575 h 1002026"/>
                  <a:gd name="connsiteX52" fmla="*/ 996950 w 1006631"/>
                  <a:gd name="connsiteY52" fmla="*/ 88900 h 1002026"/>
                  <a:gd name="connsiteX53" fmla="*/ 952500 w 1006631"/>
                  <a:gd name="connsiteY53" fmla="*/ 139700 h 1002026"/>
                  <a:gd name="connsiteX54" fmla="*/ 863600 w 1006631"/>
                  <a:gd name="connsiteY54" fmla="*/ 231775 h 1002026"/>
                  <a:gd name="connsiteX55" fmla="*/ 777875 w 1006631"/>
                  <a:gd name="connsiteY55" fmla="*/ 304800 h 1002026"/>
                  <a:gd name="connsiteX56" fmla="*/ 717550 w 1006631"/>
                  <a:gd name="connsiteY56" fmla="*/ 403225 h 1002026"/>
                  <a:gd name="connsiteX57" fmla="*/ 679450 w 1006631"/>
                  <a:gd name="connsiteY57" fmla="*/ 523875 h 1002026"/>
                  <a:gd name="connsiteX58" fmla="*/ 679450 w 1006631"/>
                  <a:gd name="connsiteY58" fmla="*/ 628650 h 1002026"/>
                  <a:gd name="connsiteX59" fmla="*/ 698500 w 1006631"/>
                  <a:gd name="connsiteY59" fmla="*/ 749300 h 1002026"/>
                  <a:gd name="connsiteX60" fmla="*/ 720725 w 1006631"/>
                  <a:gd name="connsiteY60" fmla="*/ 831850 h 1002026"/>
                  <a:gd name="connsiteX61" fmla="*/ 730250 w 1006631"/>
                  <a:gd name="connsiteY61" fmla="*/ 965200 h 1002026"/>
                  <a:gd name="connsiteX62" fmla="*/ 250825 w 1006631"/>
                  <a:gd name="connsiteY6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33350 w 1006631"/>
                  <a:gd name="connsiteY7" fmla="*/ 301625 h 1002026"/>
                  <a:gd name="connsiteX8" fmla="*/ 117475 w 1006631"/>
                  <a:gd name="connsiteY8" fmla="*/ 285750 h 1002026"/>
                  <a:gd name="connsiteX9" fmla="*/ 111125 w 1006631"/>
                  <a:gd name="connsiteY9" fmla="*/ 276225 h 1002026"/>
                  <a:gd name="connsiteX10" fmla="*/ 76200 w 1006631"/>
                  <a:gd name="connsiteY10" fmla="*/ 241300 h 1002026"/>
                  <a:gd name="connsiteX11" fmla="*/ 66675 w 1006631"/>
                  <a:gd name="connsiteY11" fmla="*/ 231775 h 1002026"/>
                  <a:gd name="connsiteX12" fmla="*/ 57150 w 1006631"/>
                  <a:gd name="connsiteY12" fmla="*/ 212725 h 1002026"/>
                  <a:gd name="connsiteX13" fmla="*/ 50800 w 1006631"/>
                  <a:gd name="connsiteY13" fmla="*/ 203200 h 1002026"/>
                  <a:gd name="connsiteX14" fmla="*/ 47625 w 1006631"/>
                  <a:gd name="connsiteY14" fmla="*/ 193675 h 1002026"/>
                  <a:gd name="connsiteX15" fmla="*/ 41275 w 1006631"/>
                  <a:gd name="connsiteY15" fmla="*/ 184150 h 1002026"/>
                  <a:gd name="connsiteX16" fmla="*/ 28575 w 1006631"/>
                  <a:gd name="connsiteY16" fmla="*/ 155575 h 1002026"/>
                  <a:gd name="connsiteX17" fmla="*/ 22225 w 1006631"/>
                  <a:gd name="connsiteY17" fmla="*/ 130175 h 1002026"/>
                  <a:gd name="connsiteX18" fmla="*/ 19050 w 1006631"/>
                  <a:gd name="connsiteY18" fmla="*/ 117475 h 1002026"/>
                  <a:gd name="connsiteX19" fmla="*/ 12700 w 1006631"/>
                  <a:gd name="connsiteY19" fmla="*/ 98425 h 1002026"/>
                  <a:gd name="connsiteX20" fmla="*/ 6350 w 1006631"/>
                  <a:gd name="connsiteY20" fmla="*/ 79375 h 1002026"/>
                  <a:gd name="connsiteX21" fmla="*/ 3175 w 1006631"/>
                  <a:gd name="connsiteY21" fmla="*/ 69850 h 1002026"/>
                  <a:gd name="connsiteX22" fmla="*/ 0 w 1006631"/>
                  <a:gd name="connsiteY22" fmla="*/ 53975 h 1002026"/>
                  <a:gd name="connsiteX23" fmla="*/ 3175 w 1006631"/>
                  <a:gd name="connsiteY23" fmla="*/ 12700 h 1002026"/>
                  <a:gd name="connsiteX24" fmla="*/ 12700 w 1006631"/>
                  <a:gd name="connsiteY24" fmla="*/ 9525 h 1002026"/>
                  <a:gd name="connsiteX25" fmla="*/ 25400 w 1006631"/>
                  <a:gd name="connsiteY25" fmla="*/ 6350 h 1002026"/>
                  <a:gd name="connsiteX26" fmla="*/ 44450 w 1006631"/>
                  <a:gd name="connsiteY26" fmla="*/ 0 h 1002026"/>
                  <a:gd name="connsiteX27" fmla="*/ 114300 w 1006631"/>
                  <a:gd name="connsiteY27" fmla="*/ 3175 h 1002026"/>
                  <a:gd name="connsiteX28" fmla="*/ 123825 w 1006631"/>
                  <a:gd name="connsiteY28" fmla="*/ 9525 h 1002026"/>
                  <a:gd name="connsiteX29" fmla="*/ 155575 w 1006631"/>
                  <a:gd name="connsiteY29" fmla="*/ 28575 h 1002026"/>
                  <a:gd name="connsiteX30" fmla="*/ 165100 w 1006631"/>
                  <a:gd name="connsiteY30" fmla="*/ 34925 h 1002026"/>
                  <a:gd name="connsiteX31" fmla="*/ 184150 w 1006631"/>
                  <a:gd name="connsiteY31" fmla="*/ 50800 h 1002026"/>
                  <a:gd name="connsiteX32" fmla="*/ 187325 w 1006631"/>
                  <a:gd name="connsiteY32" fmla="*/ 60325 h 1002026"/>
                  <a:gd name="connsiteX33" fmla="*/ 206375 w 1006631"/>
                  <a:gd name="connsiteY33" fmla="*/ 88900 h 1002026"/>
                  <a:gd name="connsiteX34" fmla="*/ 212725 w 1006631"/>
                  <a:gd name="connsiteY34" fmla="*/ 98425 h 1002026"/>
                  <a:gd name="connsiteX35" fmla="*/ 222250 w 1006631"/>
                  <a:gd name="connsiteY35" fmla="*/ 117475 h 1002026"/>
                  <a:gd name="connsiteX36" fmla="*/ 228600 w 1006631"/>
                  <a:gd name="connsiteY36" fmla="*/ 139700 h 1002026"/>
                  <a:gd name="connsiteX37" fmla="*/ 234950 w 1006631"/>
                  <a:gd name="connsiteY37" fmla="*/ 149225 h 1002026"/>
                  <a:gd name="connsiteX38" fmla="*/ 241300 w 1006631"/>
                  <a:gd name="connsiteY38" fmla="*/ 161925 h 1002026"/>
                  <a:gd name="connsiteX39" fmla="*/ 257175 w 1006631"/>
                  <a:gd name="connsiteY39" fmla="*/ 184150 h 1002026"/>
                  <a:gd name="connsiteX40" fmla="*/ 269875 w 1006631"/>
                  <a:gd name="connsiteY40" fmla="*/ 203200 h 1002026"/>
                  <a:gd name="connsiteX41" fmla="*/ 279400 w 1006631"/>
                  <a:gd name="connsiteY41" fmla="*/ 212725 h 1002026"/>
                  <a:gd name="connsiteX42" fmla="*/ 295275 w 1006631"/>
                  <a:gd name="connsiteY42" fmla="*/ 231775 h 1002026"/>
                  <a:gd name="connsiteX43" fmla="*/ 314325 w 1006631"/>
                  <a:gd name="connsiteY43" fmla="*/ 244475 h 1002026"/>
                  <a:gd name="connsiteX44" fmla="*/ 479425 w 1006631"/>
                  <a:gd name="connsiteY44" fmla="*/ 285750 h 1002026"/>
                  <a:gd name="connsiteX45" fmla="*/ 581025 w 1006631"/>
                  <a:gd name="connsiteY45" fmla="*/ 282575 h 1002026"/>
                  <a:gd name="connsiteX46" fmla="*/ 704850 w 1006631"/>
                  <a:gd name="connsiteY46" fmla="*/ 209550 h 1002026"/>
                  <a:gd name="connsiteX47" fmla="*/ 765175 w 1006631"/>
                  <a:gd name="connsiteY47" fmla="*/ 136525 h 1002026"/>
                  <a:gd name="connsiteX48" fmla="*/ 819150 w 1006631"/>
                  <a:gd name="connsiteY48" fmla="*/ 69850 h 1002026"/>
                  <a:gd name="connsiteX49" fmla="*/ 892175 w 1006631"/>
                  <a:gd name="connsiteY49" fmla="*/ 34925 h 1002026"/>
                  <a:gd name="connsiteX50" fmla="*/ 996950 w 1006631"/>
                  <a:gd name="connsiteY50" fmla="*/ 28575 h 1002026"/>
                  <a:gd name="connsiteX51" fmla="*/ 996950 w 1006631"/>
                  <a:gd name="connsiteY51" fmla="*/ 88900 h 1002026"/>
                  <a:gd name="connsiteX52" fmla="*/ 952500 w 1006631"/>
                  <a:gd name="connsiteY52" fmla="*/ 139700 h 1002026"/>
                  <a:gd name="connsiteX53" fmla="*/ 863600 w 1006631"/>
                  <a:gd name="connsiteY53" fmla="*/ 231775 h 1002026"/>
                  <a:gd name="connsiteX54" fmla="*/ 777875 w 1006631"/>
                  <a:gd name="connsiteY54" fmla="*/ 304800 h 1002026"/>
                  <a:gd name="connsiteX55" fmla="*/ 717550 w 1006631"/>
                  <a:gd name="connsiteY55" fmla="*/ 403225 h 1002026"/>
                  <a:gd name="connsiteX56" fmla="*/ 679450 w 1006631"/>
                  <a:gd name="connsiteY56" fmla="*/ 523875 h 1002026"/>
                  <a:gd name="connsiteX57" fmla="*/ 679450 w 1006631"/>
                  <a:gd name="connsiteY57" fmla="*/ 628650 h 1002026"/>
                  <a:gd name="connsiteX58" fmla="*/ 698500 w 1006631"/>
                  <a:gd name="connsiteY58" fmla="*/ 749300 h 1002026"/>
                  <a:gd name="connsiteX59" fmla="*/ 720725 w 1006631"/>
                  <a:gd name="connsiteY59" fmla="*/ 831850 h 1002026"/>
                  <a:gd name="connsiteX60" fmla="*/ 730250 w 1006631"/>
                  <a:gd name="connsiteY60" fmla="*/ 965200 h 1002026"/>
                  <a:gd name="connsiteX61" fmla="*/ 250825 w 1006631"/>
                  <a:gd name="connsiteY6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33350 w 1006631"/>
                  <a:gd name="connsiteY6" fmla="*/ 301625 h 1002026"/>
                  <a:gd name="connsiteX7" fmla="*/ 117475 w 1006631"/>
                  <a:gd name="connsiteY7" fmla="*/ 285750 h 1002026"/>
                  <a:gd name="connsiteX8" fmla="*/ 111125 w 1006631"/>
                  <a:gd name="connsiteY8" fmla="*/ 276225 h 1002026"/>
                  <a:gd name="connsiteX9" fmla="*/ 76200 w 1006631"/>
                  <a:gd name="connsiteY9" fmla="*/ 241300 h 1002026"/>
                  <a:gd name="connsiteX10" fmla="*/ 66675 w 1006631"/>
                  <a:gd name="connsiteY10" fmla="*/ 231775 h 1002026"/>
                  <a:gd name="connsiteX11" fmla="*/ 57150 w 1006631"/>
                  <a:gd name="connsiteY11" fmla="*/ 212725 h 1002026"/>
                  <a:gd name="connsiteX12" fmla="*/ 50800 w 1006631"/>
                  <a:gd name="connsiteY12" fmla="*/ 203200 h 1002026"/>
                  <a:gd name="connsiteX13" fmla="*/ 47625 w 1006631"/>
                  <a:gd name="connsiteY13" fmla="*/ 193675 h 1002026"/>
                  <a:gd name="connsiteX14" fmla="*/ 41275 w 1006631"/>
                  <a:gd name="connsiteY14" fmla="*/ 184150 h 1002026"/>
                  <a:gd name="connsiteX15" fmla="*/ 28575 w 1006631"/>
                  <a:gd name="connsiteY15" fmla="*/ 155575 h 1002026"/>
                  <a:gd name="connsiteX16" fmla="*/ 22225 w 1006631"/>
                  <a:gd name="connsiteY16" fmla="*/ 130175 h 1002026"/>
                  <a:gd name="connsiteX17" fmla="*/ 19050 w 1006631"/>
                  <a:gd name="connsiteY17" fmla="*/ 117475 h 1002026"/>
                  <a:gd name="connsiteX18" fmla="*/ 12700 w 1006631"/>
                  <a:gd name="connsiteY18" fmla="*/ 98425 h 1002026"/>
                  <a:gd name="connsiteX19" fmla="*/ 6350 w 1006631"/>
                  <a:gd name="connsiteY19" fmla="*/ 79375 h 1002026"/>
                  <a:gd name="connsiteX20" fmla="*/ 3175 w 1006631"/>
                  <a:gd name="connsiteY20" fmla="*/ 69850 h 1002026"/>
                  <a:gd name="connsiteX21" fmla="*/ 0 w 1006631"/>
                  <a:gd name="connsiteY21" fmla="*/ 53975 h 1002026"/>
                  <a:gd name="connsiteX22" fmla="*/ 3175 w 1006631"/>
                  <a:gd name="connsiteY22" fmla="*/ 12700 h 1002026"/>
                  <a:gd name="connsiteX23" fmla="*/ 12700 w 1006631"/>
                  <a:gd name="connsiteY23" fmla="*/ 9525 h 1002026"/>
                  <a:gd name="connsiteX24" fmla="*/ 25400 w 1006631"/>
                  <a:gd name="connsiteY24" fmla="*/ 6350 h 1002026"/>
                  <a:gd name="connsiteX25" fmla="*/ 44450 w 1006631"/>
                  <a:gd name="connsiteY25" fmla="*/ 0 h 1002026"/>
                  <a:gd name="connsiteX26" fmla="*/ 114300 w 1006631"/>
                  <a:gd name="connsiteY26" fmla="*/ 3175 h 1002026"/>
                  <a:gd name="connsiteX27" fmla="*/ 123825 w 1006631"/>
                  <a:gd name="connsiteY27" fmla="*/ 9525 h 1002026"/>
                  <a:gd name="connsiteX28" fmla="*/ 155575 w 1006631"/>
                  <a:gd name="connsiteY28" fmla="*/ 28575 h 1002026"/>
                  <a:gd name="connsiteX29" fmla="*/ 165100 w 1006631"/>
                  <a:gd name="connsiteY29" fmla="*/ 34925 h 1002026"/>
                  <a:gd name="connsiteX30" fmla="*/ 184150 w 1006631"/>
                  <a:gd name="connsiteY30" fmla="*/ 50800 h 1002026"/>
                  <a:gd name="connsiteX31" fmla="*/ 187325 w 1006631"/>
                  <a:gd name="connsiteY31" fmla="*/ 60325 h 1002026"/>
                  <a:gd name="connsiteX32" fmla="*/ 206375 w 1006631"/>
                  <a:gd name="connsiteY32" fmla="*/ 88900 h 1002026"/>
                  <a:gd name="connsiteX33" fmla="*/ 212725 w 1006631"/>
                  <a:gd name="connsiteY33" fmla="*/ 98425 h 1002026"/>
                  <a:gd name="connsiteX34" fmla="*/ 222250 w 1006631"/>
                  <a:gd name="connsiteY34" fmla="*/ 117475 h 1002026"/>
                  <a:gd name="connsiteX35" fmla="*/ 228600 w 1006631"/>
                  <a:gd name="connsiteY35" fmla="*/ 139700 h 1002026"/>
                  <a:gd name="connsiteX36" fmla="*/ 234950 w 1006631"/>
                  <a:gd name="connsiteY36" fmla="*/ 149225 h 1002026"/>
                  <a:gd name="connsiteX37" fmla="*/ 241300 w 1006631"/>
                  <a:gd name="connsiteY37" fmla="*/ 161925 h 1002026"/>
                  <a:gd name="connsiteX38" fmla="*/ 257175 w 1006631"/>
                  <a:gd name="connsiteY38" fmla="*/ 184150 h 1002026"/>
                  <a:gd name="connsiteX39" fmla="*/ 269875 w 1006631"/>
                  <a:gd name="connsiteY39" fmla="*/ 203200 h 1002026"/>
                  <a:gd name="connsiteX40" fmla="*/ 279400 w 1006631"/>
                  <a:gd name="connsiteY40" fmla="*/ 212725 h 1002026"/>
                  <a:gd name="connsiteX41" fmla="*/ 295275 w 1006631"/>
                  <a:gd name="connsiteY41" fmla="*/ 231775 h 1002026"/>
                  <a:gd name="connsiteX42" fmla="*/ 314325 w 1006631"/>
                  <a:gd name="connsiteY42" fmla="*/ 244475 h 1002026"/>
                  <a:gd name="connsiteX43" fmla="*/ 479425 w 1006631"/>
                  <a:gd name="connsiteY43" fmla="*/ 285750 h 1002026"/>
                  <a:gd name="connsiteX44" fmla="*/ 581025 w 1006631"/>
                  <a:gd name="connsiteY44" fmla="*/ 282575 h 1002026"/>
                  <a:gd name="connsiteX45" fmla="*/ 704850 w 1006631"/>
                  <a:gd name="connsiteY45" fmla="*/ 209550 h 1002026"/>
                  <a:gd name="connsiteX46" fmla="*/ 765175 w 1006631"/>
                  <a:gd name="connsiteY46" fmla="*/ 136525 h 1002026"/>
                  <a:gd name="connsiteX47" fmla="*/ 819150 w 1006631"/>
                  <a:gd name="connsiteY47" fmla="*/ 69850 h 1002026"/>
                  <a:gd name="connsiteX48" fmla="*/ 892175 w 1006631"/>
                  <a:gd name="connsiteY48" fmla="*/ 34925 h 1002026"/>
                  <a:gd name="connsiteX49" fmla="*/ 996950 w 1006631"/>
                  <a:gd name="connsiteY49" fmla="*/ 28575 h 1002026"/>
                  <a:gd name="connsiteX50" fmla="*/ 996950 w 1006631"/>
                  <a:gd name="connsiteY50" fmla="*/ 88900 h 1002026"/>
                  <a:gd name="connsiteX51" fmla="*/ 952500 w 1006631"/>
                  <a:gd name="connsiteY51" fmla="*/ 139700 h 1002026"/>
                  <a:gd name="connsiteX52" fmla="*/ 863600 w 1006631"/>
                  <a:gd name="connsiteY52" fmla="*/ 231775 h 1002026"/>
                  <a:gd name="connsiteX53" fmla="*/ 777875 w 1006631"/>
                  <a:gd name="connsiteY53" fmla="*/ 304800 h 1002026"/>
                  <a:gd name="connsiteX54" fmla="*/ 717550 w 1006631"/>
                  <a:gd name="connsiteY54" fmla="*/ 403225 h 1002026"/>
                  <a:gd name="connsiteX55" fmla="*/ 679450 w 1006631"/>
                  <a:gd name="connsiteY55" fmla="*/ 523875 h 1002026"/>
                  <a:gd name="connsiteX56" fmla="*/ 679450 w 1006631"/>
                  <a:gd name="connsiteY56" fmla="*/ 628650 h 1002026"/>
                  <a:gd name="connsiteX57" fmla="*/ 698500 w 1006631"/>
                  <a:gd name="connsiteY57" fmla="*/ 749300 h 1002026"/>
                  <a:gd name="connsiteX58" fmla="*/ 720725 w 1006631"/>
                  <a:gd name="connsiteY58" fmla="*/ 831850 h 1002026"/>
                  <a:gd name="connsiteX59" fmla="*/ 730250 w 1006631"/>
                  <a:gd name="connsiteY59" fmla="*/ 965200 h 1002026"/>
                  <a:gd name="connsiteX60" fmla="*/ 250825 w 1006631"/>
                  <a:gd name="connsiteY6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133350 w 1006631"/>
                  <a:gd name="connsiteY5" fmla="*/ 301625 h 1002026"/>
                  <a:gd name="connsiteX6" fmla="*/ 117475 w 1006631"/>
                  <a:gd name="connsiteY6" fmla="*/ 285750 h 1002026"/>
                  <a:gd name="connsiteX7" fmla="*/ 111125 w 1006631"/>
                  <a:gd name="connsiteY7" fmla="*/ 276225 h 1002026"/>
                  <a:gd name="connsiteX8" fmla="*/ 76200 w 1006631"/>
                  <a:gd name="connsiteY8" fmla="*/ 241300 h 1002026"/>
                  <a:gd name="connsiteX9" fmla="*/ 66675 w 1006631"/>
                  <a:gd name="connsiteY9" fmla="*/ 231775 h 1002026"/>
                  <a:gd name="connsiteX10" fmla="*/ 57150 w 1006631"/>
                  <a:gd name="connsiteY10" fmla="*/ 212725 h 1002026"/>
                  <a:gd name="connsiteX11" fmla="*/ 50800 w 1006631"/>
                  <a:gd name="connsiteY11" fmla="*/ 203200 h 1002026"/>
                  <a:gd name="connsiteX12" fmla="*/ 47625 w 1006631"/>
                  <a:gd name="connsiteY12" fmla="*/ 193675 h 1002026"/>
                  <a:gd name="connsiteX13" fmla="*/ 41275 w 1006631"/>
                  <a:gd name="connsiteY13" fmla="*/ 184150 h 1002026"/>
                  <a:gd name="connsiteX14" fmla="*/ 28575 w 1006631"/>
                  <a:gd name="connsiteY14" fmla="*/ 155575 h 1002026"/>
                  <a:gd name="connsiteX15" fmla="*/ 22225 w 1006631"/>
                  <a:gd name="connsiteY15" fmla="*/ 130175 h 1002026"/>
                  <a:gd name="connsiteX16" fmla="*/ 19050 w 1006631"/>
                  <a:gd name="connsiteY16" fmla="*/ 117475 h 1002026"/>
                  <a:gd name="connsiteX17" fmla="*/ 12700 w 1006631"/>
                  <a:gd name="connsiteY17" fmla="*/ 98425 h 1002026"/>
                  <a:gd name="connsiteX18" fmla="*/ 6350 w 1006631"/>
                  <a:gd name="connsiteY18" fmla="*/ 79375 h 1002026"/>
                  <a:gd name="connsiteX19" fmla="*/ 3175 w 1006631"/>
                  <a:gd name="connsiteY19" fmla="*/ 69850 h 1002026"/>
                  <a:gd name="connsiteX20" fmla="*/ 0 w 1006631"/>
                  <a:gd name="connsiteY20" fmla="*/ 53975 h 1002026"/>
                  <a:gd name="connsiteX21" fmla="*/ 3175 w 1006631"/>
                  <a:gd name="connsiteY21" fmla="*/ 12700 h 1002026"/>
                  <a:gd name="connsiteX22" fmla="*/ 12700 w 1006631"/>
                  <a:gd name="connsiteY22" fmla="*/ 9525 h 1002026"/>
                  <a:gd name="connsiteX23" fmla="*/ 25400 w 1006631"/>
                  <a:gd name="connsiteY23" fmla="*/ 6350 h 1002026"/>
                  <a:gd name="connsiteX24" fmla="*/ 44450 w 1006631"/>
                  <a:gd name="connsiteY24" fmla="*/ 0 h 1002026"/>
                  <a:gd name="connsiteX25" fmla="*/ 114300 w 1006631"/>
                  <a:gd name="connsiteY25" fmla="*/ 3175 h 1002026"/>
                  <a:gd name="connsiteX26" fmla="*/ 123825 w 1006631"/>
                  <a:gd name="connsiteY26" fmla="*/ 9525 h 1002026"/>
                  <a:gd name="connsiteX27" fmla="*/ 155575 w 1006631"/>
                  <a:gd name="connsiteY27" fmla="*/ 28575 h 1002026"/>
                  <a:gd name="connsiteX28" fmla="*/ 165100 w 1006631"/>
                  <a:gd name="connsiteY28" fmla="*/ 34925 h 1002026"/>
                  <a:gd name="connsiteX29" fmla="*/ 184150 w 1006631"/>
                  <a:gd name="connsiteY29" fmla="*/ 50800 h 1002026"/>
                  <a:gd name="connsiteX30" fmla="*/ 187325 w 1006631"/>
                  <a:gd name="connsiteY30" fmla="*/ 60325 h 1002026"/>
                  <a:gd name="connsiteX31" fmla="*/ 206375 w 1006631"/>
                  <a:gd name="connsiteY31" fmla="*/ 88900 h 1002026"/>
                  <a:gd name="connsiteX32" fmla="*/ 212725 w 1006631"/>
                  <a:gd name="connsiteY32" fmla="*/ 98425 h 1002026"/>
                  <a:gd name="connsiteX33" fmla="*/ 222250 w 1006631"/>
                  <a:gd name="connsiteY33" fmla="*/ 117475 h 1002026"/>
                  <a:gd name="connsiteX34" fmla="*/ 228600 w 1006631"/>
                  <a:gd name="connsiteY34" fmla="*/ 139700 h 1002026"/>
                  <a:gd name="connsiteX35" fmla="*/ 234950 w 1006631"/>
                  <a:gd name="connsiteY35" fmla="*/ 149225 h 1002026"/>
                  <a:gd name="connsiteX36" fmla="*/ 241300 w 1006631"/>
                  <a:gd name="connsiteY36" fmla="*/ 161925 h 1002026"/>
                  <a:gd name="connsiteX37" fmla="*/ 257175 w 1006631"/>
                  <a:gd name="connsiteY37" fmla="*/ 184150 h 1002026"/>
                  <a:gd name="connsiteX38" fmla="*/ 269875 w 1006631"/>
                  <a:gd name="connsiteY38" fmla="*/ 203200 h 1002026"/>
                  <a:gd name="connsiteX39" fmla="*/ 279400 w 1006631"/>
                  <a:gd name="connsiteY39" fmla="*/ 212725 h 1002026"/>
                  <a:gd name="connsiteX40" fmla="*/ 295275 w 1006631"/>
                  <a:gd name="connsiteY40" fmla="*/ 231775 h 1002026"/>
                  <a:gd name="connsiteX41" fmla="*/ 314325 w 1006631"/>
                  <a:gd name="connsiteY41" fmla="*/ 244475 h 1002026"/>
                  <a:gd name="connsiteX42" fmla="*/ 479425 w 1006631"/>
                  <a:gd name="connsiteY42" fmla="*/ 285750 h 1002026"/>
                  <a:gd name="connsiteX43" fmla="*/ 581025 w 1006631"/>
                  <a:gd name="connsiteY43" fmla="*/ 282575 h 1002026"/>
                  <a:gd name="connsiteX44" fmla="*/ 704850 w 1006631"/>
                  <a:gd name="connsiteY44" fmla="*/ 209550 h 1002026"/>
                  <a:gd name="connsiteX45" fmla="*/ 765175 w 1006631"/>
                  <a:gd name="connsiteY45" fmla="*/ 136525 h 1002026"/>
                  <a:gd name="connsiteX46" fmla="*/ 819150 w 1006631"/>
                  <a:gd name="connsiteY46" fmla="*/ 69850 h 1002026"/>
                  <a:gd name="connsiteX47" fmla="*/ 892175 w 1006631"/>
                  <a:gd name="connsiteY47" fmla="*/ 34925 h 1002026"/>
                  <a:gd name="connsiteX48" fmla="*/ 996950 w 1006631"/>
                  <a:gd name="connsiteY48" fmla="*/ 28575 h 1002026"/>
                  <a:gd name="connsiteX49" fmla="*/ 996950 w 1006631"/>
                  <a:gd name="connsiteY49" fmla="*/ 88900 h 1002026"/>
                  <a:gd name="connsiteX50" fmla="*/ 952500 w 1006631"/>
                  <a:gd name="connsiteY50" fmla="*/ 139700 h 1002026"/>
                  <a:gd name="connsiteX51" fmla="*/ 863600 w 1006631"/>
                  <a:gd name="connsiteY51" fmla="*/ 231775 h 1002026"/>
                  <a:gd name="connsiteX52" fmla="*/ 777875 w 1006631"/>
                  <a:gd name="connsiteY52" fmla="*/ 304800 h 1002026"/>
                  <a:gd name="connsiteX53" fmla="*/ 717550 w 1006631"/>
                  <a:gd name="connsiteY53" fmla="*/ 403225 h 1002026"/>
                  <a:gd name="connsiteX54" fmla="*/ 679450 w 1006631"/>
                  <a:gd name="connsiteY54" fmla="*/ 523875 h 1002026"/>
                  <a:gd name="connsiteX55" fmla="*/ 679450 w 1006631"/>
                  <a:gd name="connsiteY55" fmla="*/ 628650 h 1002026"/>
                  <a:gd name="connsiteX56" fmla="*/ 698500 w 1006631"/>
                  <a:gd name="connsiteY56" fmla="*/ 749300 h 1002026"/>
                  <a:gd name="connsiteX57" fmla="*/ 720725 w 1006631"/>
                  <a:gd name="connsiteY57" fmla="*/ 831850 h 1002026"/>
                  <a:gd name="connsiteX58" fmla="*/ 730250 w 1006631"/>
                  <a:gd name="connsiteY58" fmla="*/ 965200 h 1002026"/>
                  <a:gd name="connsiteX59" fmla="*/ 250825 w 1006631"/>
                  <a:gd name="connsiteY5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117475 w 1006631"/>
                  <a:gd name="connsiteY5" fmla="*/ 285750 h 1002026"/>
                  <a:gd name="connsiteX6" fmla="*/ 111125 w 1006631"/>
                  <a:gd name="connsiteY6" fmla="*/ 276225 h 1002026"/>
                  <a:gd name="connsiteX7" fmla="*/ 76200 w 1006631"/>
                  <a:gd name="connsiteY7" fmla="*/ 241300 h 1002026"/>
                  <a:gd name="connsiteX8" fmla="*/ 66675 w 1006631"/>
                  <a:gd name="connsiteY8" fmla="*/ 231775 h 1002026"/>
                  <a:gd name="connsiteX9" fmla="*/ 57150 w 1006631"/>
                  <a:gd name="connsiteY9" fmla="*/ 212725 h 1002026"/>
                  <a:gd name="connsiteX10" fmla="*/ 50800 w 1006631"/>
                  <a:gd name="connsiteY10" fmla="*/ 203200 h 1002026"/>
                  <a:gd name="connsiteX11" fmla="*/ 47625 w 1006631"/>
                  <a:gd name="connsiteY11" fmla="*/ 193675 h 1002026"/>
                  <a:gd name="connsiteX12" fmla="*/ 41275 w 1006631"/>
                  <a:gd name="connsiteY12" fmla="*/ 184150 h 1002026"/>
                  <a:gd name="connsiteX13" fmla="*/ 28575 w 1006631"/>
                  <a:gd name="connsiteY13" fmla="*/ 155575 h 1002026"/>
                  <a:gd name="connsiteX14" fmla="*/ 22225 w 1006631"/>
                  <a:gd name="connsiteY14" fmla="*/ 130175 h 1002026"/>
                  <a:gd name="connsiteX15" fmla="*/ 19050 w 1006631"/>
                  <a:gd name="connsiteY15" fmla="*/ 117475 h 1002026"/>
                  <a:gd name="connsiteX16" fmla="*/ 12700 w 1006631"/>
                  <a:gd name="connsiteY16" fmla="*/ 98425 h 1002026"/>
                  <a:gd name="connsiteX17" fmla="*/ 6350 w 1006631"/>
                  <a:gd name="connsiteY17" fmla="*/ 79375 h 1002026"/>
                  <a:gd name="connsiteX18" fmla="*/ 3175 w 1006631"/>
                  <a:gd name="connsiteY18" fmla="*/ 69850 h 1002026"/>
                  <a:gd name="connsiteX19" fmla="*/ 0 w 1006631"/>
                  <a:gd name="connsiteY19" fmla="*/ 53975 h 1002026"/>
                  <a:gd name="connsiteX20" fmla="*/ 3175 w 1006631"/>
                  <a:gd name="connsiteY20" fmla="*/ 12700 h 1002026"/>
                  <a:gd name="connsiteX21" fmla="*/ 12700 w 1006631"/>
                  <a:gd name="connsiteY21" fmla="*/ 9525 h 1002026"/>
                  <a:gd name="connsiteX22" fmla="*/ 25400 w 1006631"/>
                  <a:gd name="connsiteY22" fmla="*/ 6350 h 1002026"/>
                  <a:gd name="connsiteX23" fmla="*/ 44450 w 1006631"/>
                  <a:gd name="connsiteY23" fmla="*/ 0 h 1002026"/>
                  <a:gd name="connsiteX24" fmla="*/ 114300 w 1006631"/>
                  <a:gd name="connsiteY24" fmla="*/ 3175 h 1002026"/>
                  <a:gd name="connsiteX25" fmla="*/ 123825 w 1006631"/>
                  <a:gd name="connsiteY25" fmla="*/ 9525 h 1002026"/>
                  <a:gd name="connsiteX26" fmla="*/ 155575 w 1006631"/>
                  <a:gd name="connsiteY26" fmla="*/ 28575 h 1002026"/>
                  <a:gd name="connsiteX27" fmla="*/ 165100 w 1006631"/>
                  <a:gd name="connsiteY27" fmla="*/ 34925 h 1002026"/>
                  <a:gd name="connsiteX28" fmla="*/ 184150 w 1006631"/>
                  <a:gd name="connsiteY28" fmla="*/ 50800 h 1002026"/>
                  <a:gd name="connsiteX29" fmla="*/ 187325 w 1006631"/>
                  <a:gd name="connsiteY29" fmla="*/ 60325 h 1002026"/>
                  <a:gd name="connsiteX30" fmla="*/ 206375 w 1006631"/>
                  <a:gd name="connsiteY30" fmla="*/ 88900 h 1002026"/>
                  <a:gd name="connsiteX31" fmla="*/ 212725 w 1006631"/>
                  <a:gd name="connsiteY31" fmla="*/ 98425 h 1002026"/>
                  <a:gd name="connsiteX32" fmla="*/ 222250 w 1006631"/>
                  <a:gd name="connsiteY32" fmla="*/ 117475 h 1002026"/>
                  <a:gd name="connsiteX33" fmla="*/ 228600 w 1006631"/>
                  <a:gd name="connsiteY33" fmla="*/ 139700 h 1002026"/>
                  <a:gd name="connsiteX34" fmla="*/ 234950 w 1006631"/>
                  <a:gd name="connsiteY34" fmla="*/ 149225 h 1002026"/>
                  <a:gd name="connsiteX35" fmla="*/ 241300 w 1006631"/>
                  <a:gd name="connsiteY35" fmla="*/ 161925 h 1002026"/>
                  <a:gd name="connsiteX36" fmla="*/ 257175 w 1006631"/>
                  <a:gd name="connsiteY36" fmla="*/ 184150 h 1002026"/>
                  <a:gd name="connsiteX37" fmla="*/ 269875 w 1006631"/>
                  <a:gd name="connsiteY37" fmla="*/ 203200 h 1002026"/>
                  <a:gd name="connsiteX38" fmla="*/ 279400 w 1006631"/>
                  <a:gd name="connsiteY38" fmla="*/ 212725 h 1002026"/>
                  <a:gd name="connsiteX39" fmla="*/ 295275 w 1006631"/>
                  <a:gd name="connsiteY39" fmla="*/ 231775 h 1002026"/>
                  <a:gd name="connsiteX40" fmla="*/ 314325 w 1006631"/>
                  <a:gd name="connsiteY40" fmla="*/ 244475 h 1002026"/>
                  <a:gd name="connsiteX41" fmla="*/ 479425 w 1006631"/>
                  <a:gd name="connsiteY41" fmla="*/ 285750 h 1002026"/>
                  <a:gd name="connsiteX42" fmla="*/ 581025 w 1006631"/>
                  <a:gd name="connsiteY42" fmla="*/ 282575 h 1002026"/>
                  <a:gd name="connsiteX43" fmla="*/ 704850 w 1006631"/>
                  <a:gd name="connsiteY43" fmla="*/ 209550 h 1002026"/>
                  <a:gd name="connsiteX44" fmla="*/ 765175 w 1006631"/>
                  <a:gd name="connsiteY44" fmla="*/ 136525 h 1002026"/>
                  <a:gd name="connsiteX45" fmla="*/ 819150 w 1006631"/>
                  <a:gd name="connsiteY45" fmla="*/ 69850 h 1002026"/>
                  <a:gd name="connsiteX46" fmla="*/ 892175 w 1006631"/>
                  <a:gd name="connsiteY46" fmla="*/ 34925 h 1002026"/>
                  <a:gd name="connsiteX47" fmla="*/ 996950 w 1006631"/>
                  <a:gd name="connsiteY47" fmla="*/ 28575 h 1002026"/>
                  <a:gd name="connsiteX48" fmla="*/ 996950 w 1006631"/>
                  <a:gd name="connsiteY48" fmla="*/ 88900 h 1002026"/>
                  <a:gd name="connsiteX49" fmla="*/ 952500 w 1006631"/>
                  <a:gd name="connsiteY49" fmla="*/ 139700 h 1002026"/>
                  <a:gd name="connsiteX50" fmla="*/ 863600 w 1006631"/>
                  <a:gd name="connsiteY50" fmla="*/ 231775 h 1002026"/>
                  <a:gd name="connsiteX51" fmla="*/ 777875 w 1006631"/>
                  <a:gd name="connsiteY51" fmla="*/ 304800 h 1002026"/>
                  <a:gd name="connsiteX52" fmla="*/ 717550 w 1006631"/>
                  <a:gd name="connsiteY52" fmla="*/ 403225 h 1002026"/>
                  <a:gd name="connsiteX53" fmla="*/ 679450 w 1006631"/>
                  <a:gd name="connsiteY53" fmla="*/ 523875 h 1002026"/>
                  <a:gd name="connsiteX54" fmla="*/ 679450 w 1006631"/>
                  <a:gd name="connsiteY54" fmla="*/ 628650 h 1002026"/>
                  <a:gd name="connsiteX55" fmla="*/ 698500 w 1006631"/>
                  <a:gd name="connsiteY55" fmla="*/ 749300 h 1002026"/>
                  <a:gd name="connsiteX56" fmla="*/ 720725 w 1006631"/>
                  <a:gd name="connsiteY56" fmla="*/ 831850 h 1002026"/>
                  <a:gd name="connsiteX57" fmla="*/ 730250 w 1006631"/>
                  <a:gd name="connsiteY57" fmla="*/ 965200 h 1002026"/>
                  <a:gd name="connsiteX58" fmla="*/ 250825 w 1006631"/>
                  <a:gd name="connsiteY5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117475 w 1006631"/>
                  <a:gd name="connsiteY5" fmla="*/ 285750 h 1002026"/>
                  <a:gd name="connsiteX6" fmla="*/ 76200 w 1006631"/>
                  <a:gd name="connsiteY6" fmla="*/ 241300 h 1002026"/>
                  <a:gd name="connsiteX7" fmla="*/ 66675 w 1006631"/>
                  <a:gd name="connsiteY7" fmla="*/ 231775 h 1002026"/>
                  <a:gd name="connsiteX8" fmla="*/ 57150 w 1006631"/>
                  <a:gd name="connsiteY8" fmla="*/ 212725 h 1002026"/>
                  <a:gd name="connsiteX9" fmla="*/ 50800 w 1006631"/>
                  <a:gd name="connsiteY9" fmla="*/ 203200 h 1002026"/>
                  <a:gd name="connsiteX10" fmla="*/ 47625 w 1006631"/>
                  <a:gd name="connsiteY10" fmla="*/ 193675 h 1002026"/>
                  <a:gd name="connsiteX11" fmla="*/ 41275 w 1006631"/>
                  <a:gd name="connsiteY11" fmla="*/ 184150 h 1002026"/>
                  <a:gd name="connsiteX12" fmla="*/ 28575 w 1006631"/>
                  <a:gd name="connsiteY12" fmla="*/ 155575 h 1002026"/>
                  <a:gd name="connsiteX13" fmla="*/ 22225 w 1006631"/>
                  <a:gd name="connsiteY13" fmla="*/ 130175 h 1002026"/>
                  <a:gd name="connsiteX14" fmla="*/ 19050 w 1006631"/>
                  <a:gd name="connsiteY14" fmla="*/ 117475 h 1002026"/>
                  <a:gd name="connsiteX15" fmla="*/ 12700 w 1006631"/>
                  <a:gd name="connsiteY15" fmla="*/ 98425 h 1002026"/>
                  <a:gd name="connsiteX16" fmla="*/ 6350 w 1006631"/>
                  <a:gd name="connsiteY16" fmla="*/ 79375 h 1002026"/>
                  <a:gd name="connsiteX17" fmla="*/ 3175 w 1006631"/>
                  <a:gd name="connsiteY17" fmla="*/ 69850 h 1002026"/>
                  <a:gd name="connsiteX18" fmla="*/ 0 w 1006631"/>
                  <a:gd name="connsiteY18" fmla="*/ 53975 h 1002026"/>
                  <a:gd name="connsiteX19" fmla="*/ 3175 w 1006631"/>
                  <a:gd name="connsiteY19" fmla="*/ 12700 h 1002026"/>
                  <a:gd name="connsiteX20" fmla="*/ 12700 w 1006631"/>
                  <a:gd name="connsiteY20" fmla="*/ 9525 h 1002026"/>
                  <a:gd name="connsiteX21" fmla="*/ 25400 w 1006631"/>
                  <a:gd name="connsiteY21" fmla="*/ 6350 h 1002026"/>
                  <a:gd name="connsiteX22" fmla="*/ 44450 w 1006631"/>
                  <a:gd name="connsiteY22" fmla="*/ 0 h 1002026"/>
                  <a:gd name="connsiteX23" fmla="*/ 114300 w 1006631"/>
                  <a:gd name="connsiteY23" fmla="*/ 3175 h 1002026"/>
                  <a:gd name="connsiteX24" fmla="*/ 123825 w 1006631"/>
                  <a:gd name="connsiteY24" fmla="*/ 9525 h 1002026"/>
                  <a:gd name="connsiteX25" fmla="*/ 155575 w 1006631"/>
                  <a:gd name="connsiteY25" fmla="*/ 28575 h 1002026"/>
                  <a:gd name="connsiteX26" fmla="*/ 165100 w 1006631"/>
                  <a:gd name="connsiteY26" fmla="*/ 34925 h 1002026"/>
                  <a:gd name="connsiteX27" fmla="*/ 184150 w 1006631"/>
                  <a:gd name="connsiteY27" fmla="*/ 50800 h 1002026"/>
                  <a:gd name="connsiteX28" fmla="*/ 187325 w 1006631"/>
                  <a:gd name="connsiteY28" fmla="*/ 60325 h 1002026"/>
                  <a:gd name="connsiteX29" fmla="*/ 206375 w 1006631"/>
                  <a:gd name="connsiteY29" fmla="*/ 88900 h 1002026"/>
                  <a:gd name="connsiteX30" fmla="*/ 212725 w 1006631"/>
                  <a:gd name="connsiteY30" fmla="*/ 98425 h 1002026"/>
                  <a:gd name="connsiteX31" fmla="*/ 222250 w 1006631"/>
                  <a:gd name="connsiteY31" fmla="*/ 117475 h 1002026"/>
                  <a:gd name="connsiteX32" fmla="*/ 228600 w 1006631"/>
                  <a:gd name="connsiteY32" fmla="*/ 139700 h 1002026"/>
                  <a:gd name="connsiteX33" fmla="*/ 234950 w 1006631"/>
                  <a:gd name="connsiteY33" fmla="*/ 149225 h 1002026"/>
                  <a:gd name="connsiteX34" fmla="*/ 241300 w 1006631"/>
                  <a:gd name="connsiteY34" fmla="*/ 161925 h 1002026"/>
                  <a:gd name="connsiteX35" fmla="*/ 257175 w 1006631"/>
                  <a:gd name="connsiteY35" fmla="*/ 184150 h 1002026"/>
                  <a:gd name="connsiteX36" fmla="*/ 269875 w 1006631"/>
                  <a:gd name="connsiteY36" fmla="*/ 203200 h 1002026"/>
                  <a:gd name="connsiteX37" fmla="*/ 279400 w 1006631"/>
                  <a:gd name="connsiteY37" fmla="*/ 212725 h 1002026"/>
                  <a:gd name="connsiteX38" fmla="*/ 295275 w 1006631"/>
                  <a:gd name="connsiteY38" fmla="*/ 231775 h 1002026"/>
                  <a:gd name="connsiteX39" fmla="*/ 314325 w 1006631"/>
                  <a:gd name="connsiteY39" fmla="*/ 244475 h 1002026"/>
                  <a:gd name="connsiteX40" fmla="*/ 479425 w 1006631"/>
                  <a:gd name="connsiteY40" fmla="*/ 285750 h 1002026"/>
                  <a:gd name="connsiteX41" fmla="*/ 581025 w 1006631"/>
                  <a:gd name="connsiteY41" fmla="*/ 282575 h 1002026"/>
                  <a:gd name="connsiteX42" fmla="*/ 704850 w 1006631"/>
                  <a:gd name="connsiteY42" fmla="*/ 209550 h 1002026"/>
                  <a:gd name="connsiteX43" fmla="*/ 765175 w 1006631"/>
                  <a:gd name="connsiteY43" fmla="*/ 136525 h 1002026"/>
                  <a:gd name="connsiteX44" fmla="*/ 819150 w 1006631"/>
                  <a:gd name="connsiteY44" fmla="*/ 69850 h 1002026"/>
                  <a:gd name="connsiteX45" fmla="*/ 892175 w 1006631"/>
                  <a:gd name="connsiteY45" fmla="*/ 34925 h 1002026"/>
                  <a:gd name="connsiteX46" fmla="*/ 996950 w 1006631"/>
                  <a:gd name="connsiteY46" fmla="*/ 28575 h 1002026"/>
                  <a:gd name="connsiteX47" fmla="*/ 996950 w 1006631"/>
                  <a:gd name="connsiteY47" fmla="*/ 88900 h 1002026"/>
                  <a:gd name="connsiteX48" fmla="*/ 952500 w 1006631"/>
                  <a:gd name="connsiteY48" fmla="*/ 139700 h 1002026"/>
                  <a:gd name="connsiteX49" fmla="*/ 863600 w 1006631"/>
                  <a:gd name="connsiteY49" fmla="*/ 231775 h 1002026"/>
                  <a:gd name="connsiteX50" fmla="*/ 777875 w 1006631"/>
                  <a:gd name="connsiteY50" fmla="*/ 304800 h 1002026"/>
                  <a:gd name="connsiteX51" fmla="*/ 717550 w 1006631"/>
                  <a:gd name="connsiteY51" fmla="*/ 403225 h 1002026"/>
                  <a:gd name="connsiteX52" fmla="*/ 679450 w 1006631"/>
                  <a:gd name="connsiteY52" fmla="*/ 523875 h 1002026"/>
                  <a:gd name="connsiteX53" fmla="*/ 679450 w 1006631"/>
                  <a:gd name="connsiteY53" fmla="*/ 628650 h 1002026"/>
                  <a:gd name="connsiteX54" fmla="*/ 698500 w 1006631"/>
                  <a:gd name="connsiteY54" fmla="*/ 749300 h 1002026"/>
                  <a:gd name="connsiteX55" fmla="*/ 720725 w 1006631"/>
                  <a:gd name="connsiteY55" fmla="*/ 831850 h 1002026"/>
                  <a:gd name="connsiteX56" fmla="*/ 730250 w 1006631"/>
                  <a:gd name="connsiteY56" fmla="*/ 965200 h 1002026"/>
                  <a:gd name="connsiteX57" fmla="*/ 250825 w 1006631"/>
                  <a:gd name="connsiteY5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7625 w 1006631"/>
                  <a:gd name="connsiteY9" fmla="*/ 193675 h 1002026"/>
                  <a:gd name="connsiteX10" fmla="*/ 41275 w 1006631"/>
                  <a:gd name="connsiteY10" fmla="*/ 184150 h 1002026"/>
                  <a:gd name="connsiteX11" fmla="*/ 28575 w 1006631"/>
                  <a:gd name="connsiteY11" fmla="*/ 155575 h 1002026"/>
                  <a:gd name="connsiteX12" fmla="*/ 22225 w 1006631"/>
                  <a:gd name="connsiteY12" fmla="*/ 130175 h 1002026"/>
                  <a:gd name="connsiteX13" fmla="*/ 19050 w 1006631"/>
                  <a:gd name="connsiteY13" fmla="*/ 117475 h 1002026"/>
                  <a:gd name="connsiteX14" fmla="*/ 12700 w 1006631"/>
                  <a:gd name="connsiteY14" fmla="*/ 98425 h 1002026"/>
                  <a:gd name="connsiteX15" fmla="*/ 6350 w 1006631"/>
                  <a:gd name="connsiteY15" fmla="*/ 79375 h 1002026"/>
                  <a:gd name="connsiteX16" fmla="*/ 3175 w 1006631"/>
                  <a:gd name="connsiteY16" fmla="*/ 69850 h 1002026"/>
                  <a:gd name="connsiteX17" fmla="*/ 0 w 1006631"/>
                  <a:gd name="connsiteY17" fmla="*/ 53975 h 1002026"/>
                  <a:gd name="connsiteX18" fmla="*/ 3175 w 1006631"/>
                  <a:gd name="connsiteY18" fmla="*/ 12700 h 1002026"/>
                  <a:gd name="connsiteX19" fmla="*/ 12700 w 1006631"/>
                  <a:gd name="connsiteY19" fmla="*/ 9525 h 1002026"/>
                  <a:gd name="connsiteX20" fmla="*/ 25400 w 1006631"/>
                  <a:gd name="connsiteY20" fmla="*/ 6350 h 1002026"/>
                  <a:gd name="connsiteX21" fmla="*/ 44450 w 1006631"/>
                  <a:gd name="connsiteY21" fmla="*/ 0 h 1002026"/>
                  <a:gd name="connsiteX22" fmla="*/ 114300 w 1006631"/>
                  <a:gd name="connsiteY22" fmla="*/ 3175 h 1002026"/>
                  <a:gd name="connsiteX23" fmla="*/ 123825 w 1006631"/>
                  <a:gd name="connsiteY23" fmla="*/ 9525 h 1002026"/>
                  <a:gd name="connsiteX24" fmla="*/ 155575 w 1006631"/>
                  <a:gd name="connsiteY24" fmla="*/ 28575 h 1002026"/>
                  <a:gd name="connsiteX25" fmla="*/ 165100 w 1006631"/>
                  <a:gd name="connsiteY25" fmla="*/ 34925 h 1002026"/>
                  <a:gd name="connsiteX26" fmla="*/ 184150 w 1006631"/>
                  <a:gd name="connsiteY26" fmla="*/ 50800 h 1002026"/>
                  <a:gd name="connsiteX27" fmla="*/ 187325 w 1006631"/>
                  <a:gd name="connsiteY27" fmla="*/ 60325 h 1002026"/>
                  <a:gd name="connsiteX28" fmla="*/ 206375 w 1006631"/>
                  <a:gd name="connsiteY28" fmla="*/ 88900 h 1002026"/>
                  <a:gd name="connsiteX29" fmla="*/ 212725 w 1006631"/>
                  <a:gd name="connsiteY29" fmla="*/ 98425 h 1002026"/>
                  <a:gd name="connsiteX30" fmla="*/ 222250 w 1006631"/>
                  <a:gd name="connsiteY30" fmla="*/ 117475 h 1002026"/>
                  <a:gd name="connsiteX31" fmla="*/ 228600 w 1006631"/>
                  <a:gd name="connsiteY31" fmla="*/ 139700 h 1002026"/>
                  <a:gd name="connsiteX32" fmla="*/ 234950 w 1006631"/>
                  <a:gd name="connsiteY32" fmla="*/ 149225 h 1002026"/>
                  <a:gd name="connsiteX33" fmla="*/ 241300 w 1006631"/>
                  <a:gd name="connsiteY33" fmla="*/ 161925 h 1002026"/>
                  <a:gd name="connsiteX34" fmla="*/ 257175 w 1006631"/>
                  <a:gd name="connsiteY34" fmla="*/ 184150 h 1002026"/>
                  <a:gd name="connsiteX35" fmla="*/ 269875 w 1006631"/>
                  <a:gd name="connsiteY35" fmla="*/ 203200 h 1002026"/>
                  <a:gd name="connsiteX36" fmla="*/ 279400 w 1006631"/>
                  <a:gd name="connsiteY36" fmla="*/ 212725 h 1002026"/>
                  <a:gd name="connsiteX37" fmla="*/ 295275 w 1006631"/>
                  <a:gd name="connsiteY37" fmla="*/ 231775 h 1002026"/>
                  <a:gd name="connsiteX38" fmla="*/ 314325 w 1006631"/>
                  <a:gd name="connsiteY38" fmla="*/ 244475 h 1002026"/>
                  <a:gd name="connsiteX39" fmla="*/ 479425 w 1006631"/>
                  <a:gd name="connsiteY39" fmla="*/ 285750 h 1002026"/>
                  <a:gd name="connsiteX40" fmla="*/ 581025 w 1006631"/>
                  <a:gd name="connsiteY40" fmla="*/ 282575 h 1002026"/>
                  <a:gd name="connsiteX41" fmla="*/ 704850 w 1006631"/>
                  <a:gd name="connsiteY41" fmla="*/ 209550 h 1002026"/>
                  <a:gd name="connsiteX42" fmla="*/ 765175 w 1006631"/>
                  <a:gd name="connsiteY42" fmla="*/ 136525 h 1002026"/>
                  <a:gd name="connsiteX43" fmla="*/ 819150 w 1006631"/>
                  <a:gd name="connsiteY43" fmla="*/ 69850 h 1002026"/>
                  <a:gd name="connsiteX44" fmla="*/ 892175 w 1006631"/>
                  <a:gd name="connsiteY44" fmla="*/ 34925 h 1002026"/>
                  <a:gd name="connsiteX45" fmla="*/ 996950 w 1006631"/>
                  <a:gd name="connsiteY45" fmla="*/ 28575 h 1002026"/>
                  <a:gd name="connsiteX46" fmla="*/ 996950 w 1006631"/>
                  <a:gd name="connsiteY46" fmla="*/ 88900 h 1002026"/>
                  <a:gd name="connsiteX47" fmla="*/ 952500 w 1006631"/>
                  <a:gd name="connsiteY47" fmla="*/ 139700 h 1002026"/>
                  <a:gd name="connsiteX48" fmla="*/ 863600 w 1006631"/>
                  <a:gd name="connsiteY48" fmla="*/ 231775 h 1002026"/>
                  <a:gd name="connsiteX49" fmla="*/ 777875 w 1006631"/>
                  <a:gd name="connsiteY49" fmla="*/ 304800 h 1002026"/>
                  <a:gd name="connsiteX50" fmla="*/ 717550 w 1006631"/>
                  <a:gd name="connsiteY50" fmla="*/ 403225 h 1002026"/>
                  <a:gd name="connsiteX51" fmla="*/ 679450 w 1006631"/>
                  <a:gd name="connsiteY51" fmla="*/ 523875 h 1002026"/>
                  <a:gd name="connsiteX52" fmla="*/ 679450 w 1006631"/>
                  <a:gd name="connsiteY52" fmla="*/ 628650 h 1002026"/>
                  <a:gd name="connsiteX53" fmla="*/ 698500 w 1006631"/>
                  <a:gd name="connsiteY53" fmla="*/ 749300 h 1002026"/>
                  <a:gd name="connsiteX54" fmla="*/ 720725 w 1006631"/>
                  <a:gd name="connsiteY54" fmla="*/ 831850 h 1002026"/>
                  <a:gd name="connsiteX55" fmla="*/ 730250 w 1006631"/>
                  <a:gd name="connsiteY55" fmla="*/ 965200 h 1002026"/>
                  <a:gd name="connsiteX56" fmla="*/ 250825 w 1006631"/>
                  <a:gd name="connsiteY5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1275 w 1006631"/>
                  <a:gd name="connsiteY9" fmla="*/ 184150 h 1002026"/>
                  <a:gd name="connsiteX10" fmla="*/ 28575 w 1006631"/>
                  <a:gd name="connsiteY10" fmla="*/ 155575 h 1002026"/>
                  <a:gd name="connsiteX11" fmla="*/ 22225 w 1006631"/>
                  <a:gd name="connsiteY11" fmla="*/ 130175 h 1002026"/>
                  <a:gd name="connsiteX12" fmla="*/ 19050 w 1006631"/>
                  <a:gd name="connsiteY12" fmla="*/ 117475 h 1002026"/>
                  <a:gd name="connsiteX13" fmla="*/ 12700 w 1006631"/>
                  <a:gd name="connsiteY13" fmla="*/ 98425 h 1002026"/>
                  <a:gd name="connsiteX14" fmla="*/ 6350 w 1006631"/>
                  <a:gd name="connsiteY14" fmla="*/ 79375 h 1002026"/>
                  <a:gd name="connsiteX15" fmla="*/ 3175 w 1006631"/>
                  <a:gd name="connsiteY15" fmla="*/ 69850 h 1002026"/>
                  <a:gd name="connsiteX16" fmla="*/ 0 w 1006631"/>
                  <a:gd name="connsiteY16" fmla="*/ 53975 h 1002026"/>
                  <a:gd name="connsiteX17" fmla="*/ 3175 w 1006631"/>
                  <a:gd name="connsiteY17" fmla="*/ 12700 h 1002026"/>
                  <a:gd name="connsiteX18" fmla="*/ 12700 w 1006631"/>
                  <a:gd name="connsiteY18" fmla="*/ 9525 h 1002026"/>
                  <a:gd name="connsiteX19" fmla="*/ 25400 w 1006631"/>
                  <a:gd name="connsiteY19" fmla="*/ 6350 h 1002026"/>
                  <a:gd name="connsiteX20" fmla="*/ 44450 w 1006631"/>
                  <a:gd name="connsiteY20" fmla="*/ 0 h 1002026"/>
                  <a:gd name="connsiteX21" fmla="*/ 114300 w 1006631"/>
                  <a:gd name="connsiteY21" fmla="*/ 3175 h 1002026"/>
                  <a:gd name="connsiteX22" fmla="*/ 123825 w 1006631"/>
                  <a:gd name="connsiteY22" fmla="*/ 9525 h 1002026"/>
                  <a:gd name="connsiteX23" fmla="*/ 155575 w 1006631"/>
                  <a:gd name="connsiteY23" fmla="*/ 28575 h 1002026"/>
                  <a:gd name="connsiteX24" fmla="*/ 165100 w 1006631"/>
                  <a:gd name="connsiteY24" fmla="*/ 34925 h 1002026"/>
                  <a:gd name="connsiteX25" fmla="*/ 184150 w 1006631"/>
                  <a:gd name="connsiteY25" fmla="*/ 50800 h 1002026"/>
                  <a:gd name="connsiteX26" fmla="*/ 187325 w 1006631"/>
                  <a:gd name="connsiteY26" fmla="*/ 60325 h 1002026"/>
                  <a:gd name="connsiteX27" fmla="*/ 206375 w 1006631"/>
                  <a:gd name="connsiteY27" fmla="*/ 88900 h 1002026"/>
                  <a:gd name="connsiteX28" fmla="*/ 212725 w 1006631"/>
                  <a:gd name="connsiteY28" fmla="*/ 98425 h 1002026"/>
                  <a:gd name="connsiteX29" fmla="*/ 222250 w 1006631"/>
                  <a:gd name="connsiteY29" fmla="*/ 117475 h 1002026"/>
                  <a:gd name="connsiteX30" fmla="*/ 228600 w 1006631"/>
                  <a:gd name="connsiteY30" fmla="*/ 139700 h 1002026"/>
                  <a:gd name="connsiteX31" fmla="*/ 234950 w 1006631"/>
                  <a:gd name="connsiteY31" fmla="*/ 149225 h 1002026"/>
                  <a:gd name="connsiteX32" fmla="*/ 241300 w 1006631"/>
                  <a:gd name="connsiteY32" fmla="*/ 161925 h 1002026"/>
                  <a:gd name="connsiteX33" fmla="*/ 257175 w 1006631"/>
                  <a:gd name="connsiteY33" fmla="*/ 184150 h 1002026"/>
                  <a:gd name="connsiteX34" fmla="*/ 269875 w 1006631"/>
                  <a:gd name="connsiteY34" fmla="*/ 203200 h 1002026"/>
                  <a:gd name="connsiteX35" fmla="*/ 279400 w 1006631"/>
                  <a:gd name="connsiteY35" fmla="*/ 212725 h 1002026"/>
                  <a:gd name="connsiteX36" fmla="*/ 295275 w 1006631"/>
                  <a:gd name="connsiteY36" fmla="*/ 231775 h 1002026"/>
                  <a:gd name="connsiteX37" fmla="*/ 314325 w 1006631"/>
                  <a:gd name="connsiteY37" fmla="*/ 244475 h 1002026"/>
                  <a:gd name="connsiteX38" fmla="*/ 479425 w 1006631"/>
                  <a:gd name="connsiteY38" fmla="*/ 285750 h 1002026"/>
                  <a:gd name="connsiteX39" fmla="*/ 581025 w 1006631"/>
                  <a:gd name="connsiteY39" fmla="*/ 282575 h 1002026"/>
                  <a:gd name="connsiteX40" fmla="*/ 704850 w 1006631"/>
                  <a:gd name="connsiteY40" fmla="*/ 209550 h 1002026"/>
                  <a:gd name="connsiteX41" fmla="*/ 765175 w 1006631"/>
                  <a:gd name="connsiteY41" fmla="*/ 136525 h 1002026"/>
                  <a:gd name="connsiteX42" fmla="*/ 819150 w 1006631"/>
                  <a:gd name="connsiteY42" fmla="*/ 69850 h 1002026"/>
                  <a:gd name="connsiteX43" fmla="*/ 892175 w 1006631"/>
                  <a:gd name="connsiteY43" fmla="*/ 34925 h 1002026"/>
                  <a:gd name="connsiteX44" fmla="*/ 996950 w 1006631"/>
                  <a:gd name="connsiteY44" fmla="*/ 28575 h 1002026"/>
                  <a:gd name="connsiteX45" fmla="*/ 996950 w 1006631"/>
                  <a:gd name="connsiteY45" fmla="*/ 88900 h 1002026"/>
                  <a:gd name="connsiteX46" fmla="*/ 952500 w 1006631"/>
                  <a:gd name="connsiteY46" fmla="*/ 139700 h 1002026"/>
                  <a:gd name="connsiteX47" fmla="*/ 863600 w 1006631"/>
                  <a:gd name="connsiteY47" fmla="*/ 231775 h 1002026"/>
                  <a:gd name="connsiteX48" fmla="*/ 777875 w 1006631"/>
                  <a:gd name="connsiteY48" fmla="*/ 304800 h 1002026"/>
                  <a:gd name="connsiteX49" fmla="*/ 717550 w 1006631"/>
                  <a:gd name="connsiteY49" fmla="*/ 403225 h 1002026"/>
                  <a:gd name="connsiteX50" fmla="*/ 679450 w 1006631"/>
                  <a:gd name="connsiteY50" fmla="*/ 523875 h 1002026"/>
                  <a:gd name="connsiteX51" fmla="*/ 679450 w 1006631"/>
                  <a:gd name="connsiteY51" fmla="*/ 628650 h 1002026"/>
                  <a:gd name="connsiteX52" fmla="*/ 698500 w 1006631"/>
                  <a:gd name="connsiteY52" fmla="*/ 749300 h 1002026"/>
                  <a:gd name="connsiteX53" fmla="*/ 720725 w 1006631"/>
                  <a:gd name="connsiteY53" fmla="*/ 831850 h 1002026"/>
                  <a:gd name="connsiteX54" fmla="*/ 730250 w 1006631"/>
                  <a:gd name="connsiteY54" fmla="*/ 965200 h 1002026"/>
                  <a:gd name="connsiteX55" fmla="*/ 250825 w 1006631"/>
                  <a:gd name="connsiteY5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1275 w 1006631"/>
                  <a:gd name="connsiteY9" fmla="*/ 184150 h 1002026"/>
                  <a:gd name="connsiteX10" fmla="*/ 22225 w 1006631"/>
                  <a:gd name="connsiteY10" fmla="*/ 130175 h 1002026"/>
                  <a:gd name="connsiteX11" fmla="*/ 19050 w 1006631"/>
                  <a:gd name="connsiteY11" fmla="*/ 117475 h 1002026"/>
                  <a:gd name="connsiteX12" fmla="*/ 12700 w 1006631"/>
                  <a:gd name="connsiteY12" fmla="*/ 98425 h 1002026"/>
                  <a:gd name="connsiteX13" fmla="*/ 6350 w 1006631"/>
                  <a:gd name="connsiteY13" fmla="*/ 79375 h 1002026"/>
                  <a:gd name="connsiteX14" fmla="*/ 3175 w 1006631"/>
                  <a:gd name="connsiteY14" fmla="*/ 69850 h 1002026"/>
                  <a:gd name="connsiteX15" fmla="*/ 0 w 1006631"/>
                  <a:gd name="connsiteY15" fmla="*/ 53975 h 1002026"/>
                  <a:gd name="connsiteX16" fmla="*/ 3175 w 1006631"/>
                  <a:gd name="connsiteY16" fmla="*/ 12700 h 1002026"/>
                  <a:gd name="connsiteX17" fmla="*/ 12700 w 1006631"/>
                  <a:gd name="connsiteY17" fmla="*/ 9525 h 1002026"/>
                  <a:gd name="connsiteX18" fmla="*/ 25400 w 1006631"/>
                  <a:gd name="connsiteY18" fmla="*/ 6350 h 1002026"/>
                  <a:gd name="connsiteX19" fmla="*/ 44450 w 1006631"/>
                  <a:gd name="connsiteY19" fmla="*/ 0 h 1002026"/>
                  <a:gd name="connsiteX20" fmla="*/ 114300 w 1006631"/>
                  <a:gd name="connsiteY20" fmla="*/ 3175 h 1002026"/>
                  <a:gd name="connsiteX21" fmla="*/ 123825 w 1006631"/>
                  <a:gd name="connsiteY21" fmla="*/ 9525 h 1002026"/>
                  <a:gd name="connsiteX22" fmla="*/ 155575 w 1006631"/>
                  <a:gd name="connsiteY22" fmla="*/ 28575 h 1002026"/>
                  <a:gd name="connsiteX23" fmla="*/ 165100 w 1006631"/>
                  <a:gd name="connsiteY23" fmla="*/ 34925 h 1002026"/>
                  <a:gd name="connsiteX24" fmla="*/ 184150 w 1006631"/>
                  <a:gd name="connsiteY24" fmla="*/ 50800 h 1002026"/>
                  <a:gd name="connsiteX25" fmla="*/ 187325 w 1006631"/>
                  <a:gd name="connsiteY25" fmla="*/ 60325 h 1002026"/>
                  <a:gd name="connsiteX26" fmla="*/ 206375 w 1006631"/>
                  <a:gd name="connsiteY26" fmla="*/ 88900 h 1002026"/>
                  <a:gd name="connsiteX27" fmla="*/ 212725 w 1006631"/>
                  <a:gd name="connsiteY27" fmla="*/ 98425 h 1002026"/>
                  <a:gd name="connsiteX28" fmla="*/ 222250 w 1006631"/>
                  <a:gd name="connsiteY28" fmla="*/ 117475 h 1002026"/>
                  <a:gd name="connsiteX29" fmla="*/ 228600 w 1006631"/>
                  <a:gd name="connsiteY29" fmla="*/ 139700 h 1002026"/>
                  <a:gd name="connsiteX30" fmla="*/ 234950 w 1006631"/>
                  <a:gd name="connsiteY30" fmla="*/ 149225 h 1002026"/>
                  <a:gd name="connsiteX31" fmla="*/ 241300 w 1006631"/>
                  <a:gd name="connsiteY31" fmla="*/ 161925 h 1002026"/>
                  <a:gd name="connsiteX32" fmla="*/ 257175 w 1006631"/>
                  <a:gd name="connsiteY32" fmla="*/ 184150 h 1002026"/>
                  <a:gd name="connsiteX33" fmla="*/ 269875 w 1006631"/>
                  <a:gd name="connsiteY33" fmla="*/ 203200 h 1002026"/>
                  <a:gd name="connsiteX34" fmla="*/ 279400 w 1006631"/>
                  <a:gd name="connsiteY34" fmla="*/ 212725 h 1002026"/>
                  <a:gd name="connsiteX35" fmla="*/ 295275 w 1006631"/>
                  <a:gd name="connsiteY35" fmla="*/ 231775 h 1002026"/>
                  <a:gd name="connsiteX36" fmla="*/ 314325 w 1006631"/>
                  <a:gd name="connsiteY36" fmla="*/ 244475 h 1002026"/>
                  <a:gd name="connsiteX37" fmla="*/ 479425 w 1006631"/>
                  <a:gd name="connsiteY37" fmla="*/ 285750 h 1002026"/>
                  <a:gd name="connsiteX38" fmla="*/ 581025 w 1006631"/>
                  <a:gd name="connsiteY38" fmla="*/ 282575 h 1002026"/>
                  <a:gd name="connsiteX39" fmla="*/ 704850 w 1006631"/>
                  <a:gd name="connsiteY39" fmla="*/ 209550 h 1002026"/>
                  <a:gd name="connsiteX40" fmla="*/ 765175 w 1006631"/>
                  <a:gd name="connsiteY40" fmla="*/ 136525 h 1002026"/>
                  <a:gd name="connsiteX41" fmla="*/ 819150 w 1006631"/>
                  <a:gd name="connsiteY41" fmla="*/ 69850 h 1002026"/>
                  <a:gd name="connsiteX42" fmla="*/ 892175 w 1006631"/>
                  <a:gd name="connsiteY42" fmla="*/ 34925 h 1002026"/>
                  <a:gd name="connsiteX43" fmla="*/ 996950 w 1006631"/>
                  <a:gd name="connsiteY43" fmla="*/ 28575 h 1002026"/>
                  <a:gd name="connsiteX44" fmla="*/ 996950 w 1006631"/>
                  <a:gd name="connsiteY44" fmla="*/ 88900 h 1002026"/>
                  <a:gd name="connsiteX45" fmla="*/ 952500 w 1006631"/>
                  <a:gd name="connsiteY45" fmla="*/ 139700 h 1002026"/>
                  <a:gd name="connsiteX46" fmla="*/ 863600 w 1006631"/>
                  <a:gd name="connsiteY46" fmla="*/ 231775 h 1002026"/>
                  <a:gd name="connsiteX47" fmla="*/ 777875 w 1006631"/>
                  <a:gd name="connsiteY47" fmla="*/ 304800 h 1002026"/>
                  <a:gd name="connsiteX48" fmla="*/ 717550 w 1006631"/>
                  <a:gd name="connsiteY48" fmla="*/ 403225 h 1002026"/>
                  <a:gd name="connsiteX49" fmla="*/ 679450 w 1006631"/>
                  <a:gd name="connsiteY49" fmla="*/ 523875 h 1002026"/>
                  <a:gd name="connsiteX50" fmla="*/ 679450 w 1006631"/>
                  <a:gd name="connsiteY50" fmla="*/ 628650 h 1002026"/>
                  <a:gd name="connsiteX51" fmla="*/ 698500 w 1006631"/>
                  <a:gd name="connsiteY51" fmla="*/ 749300 h 1002026"/>
                  <a:gd name="connsiteX52" fmla="*/ 720725 w 1006631"/>
                  <a:gd name="connsiteY52" fmla="*/ 831850 h 1002026"/>
                  <a:gd name="connsiteX53" fmla="*/ 730250 w 1006631"/>
                  <a:gd name="connsiteY53" fmla="*/ 965200 h 1002026"/>
                  <a:gd name="connsiteX54" fmla="*/ 250825 w 1006631"/>
                  <a:gd name="connsiteY5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22225 w 1006631"/>
                  <a:gd name="connsiteY9" fmla="*/ 130175 h 1002026"/>
                  <a:gd name="connsiteX10" fmla="*/ 19050 w 1006631"/>
                  <a:gd name="connsiteY10" fmla="*/ 117475 h 1002026"/>
                  <a:gd name="connsiteX11" fmla="*/ 12700 w 1006631"/>
                  <a:gd name="connsiteY11" fmla="*/ 98425 h 1002026"/>
                  <a:gd name="connsiteX12" fmla="*/ 6350 w 1006631"/>
                  <a:gd name="connsiteY12" fmla="*/ 79375 h 1002026"/>
                  <a:gd name="connsiteX13" fmla="*/ 3175 w 1006631"/>
                  <a:gd name="connsiteY13" fmla="*/ 69850 h 1002026"/>
                  <a:gd name="connsiteX14" fmla="*/ 0 w 1006631"/>
                  <a:gd name="connsiteY14" fmla="*/ 53975 h 1002026"/>
                  <a:gd name="connsiteX15" fmla="*/ 3175 w 1006631"/>
                  <a:gd name="connsiteY15" fmla="*/ 12700 h 1002026"/>
                  <a:gd name="connsiteX16" fmla="*/ 12700 w 1006631"/>
                  <a:gd name="connsiteY16" fmla="*/ 9525 h 1002026"/>
                  <a:gd name="connsiteX17" fmla="*/ 25400 w 1006631"/>
                  <a:gd name="connsiteY17" fmla="*/ 6350 h 1002026"/>
                  <a:gd name="connsiteX18" fmla="*/ 44450 w 1006631"/>
                  <a:gd name="connsiteY18" fmla="*/ 0 h 1002026"/>
                  <a:gd name="connsiteX19" fmla="*/ 114300 w 1006631"/>
                  <a:gd name="connsiteY19" fmla="*/ 3175 h 1002026"/>
                  <a:gd name="connsiteX20" fmla="*/ 123825 w 1006631"/>
                  <a:gd name="connsiteY20" fmla="*/ 9525 h 1002026"/>
                  <a:gd name="connsiteX21" fmla="*/ 155575 w 1006631"/>
                  <a:gd name="connsiteY21" fmla="*/ 28575 h 1002026"/>
                  <a:gd name="connsiteX22" fmla="*/ 165100 w 1006631"/>
                  <a:gd name="connsiteY22" fmla="*/ 34925 h 1002026"/>
                  <a:gd name="connsiteX23" fmla="*/ 184150 w 1006631"/>
                  <a:gd name="connsiteY23" fmla="*/ 50800 h 1002026"/>
                  <a:gd name="connsiteX24" fmla="*/ 187325 w 1006631"/>
                  <a:gd name="connsiteY24" fmla="*/ 60325 h 1002026"/>
                  <a:gd name="connsiteX25" fmla="*/ 206375 w 1006631"/>
                  <a:gd name="connsiteY25" fmla="*/ 88900 h 1002026"/>
                  <a:gd name="connsiteX26" fmla="*/ 212725 w 1006631"/>
                  <a:gd name="connsiteY26" fmla="*/ 98425 h 1002026"/>
                  <a:gd name="connsiteX27" fmla="*/ 222250 w 1006631"/>
                  <a:gd name="connsiteY27" fmla="*/ 117475 h 1002026"/>
                  <a:gd name="connsiteX28" fmla="*/ 228600 w 1006631"/>
                  <a:gd name="connsiteY28" fmla="*/ 139700 h 1002026"/>
                  <a:gd name="connsiteX29" fmla="*/ 234950 w 1006631"/>
                  <a:gd name="connsiteY29" fmla="*/ 149225 h 1002026"/>
                  <a:gd name="connsiteX30" fmla="*/ 241300 w 1006631"/>
                  <a:gd name="connsiteY30" fmla="*/ 161925 h 1002026"/>
                  <a:gd name="connsiteX31" fmla="*/ 257175 w 1006631"/>
                  <a:gd name="connsiteY31" fmla="*/ 184150 h 1002026"/>
                  <a:gd name="connsiteX32" fmla="*/ 269875 w 1006631"/>
                  <a:gd name="connsiteY32" fmla="*/ 203200 h 1002026"/>
                  <a:gd name="connsiteX33" fmla="*/ 279400 w 1006631"/>
                  <a:gd name="connsiteY33" fmla="*/ 212725 h 1002026"/>
                  <a:gd name="connsiteX34" fmla="*/ 295275 w 1006631"/>
                  <a:gd name="connsiteY34" fmla="*/ 231775 h 1002026"/>
                  <a:gd name="connsiteX35" fmla="*/ 314325 w 1006631"/>
                  <a:gd name="connsiteY35" fmla="*/ 244475 h 1002026"/>
                  <a:gd name="connsiteX36" fmla="*/ 479425 w 1006631"/>
                  <a:gd name="connsiteY36" fmla="*/ 285750 h 1002026"/>
                  <a:gd name="connsiteX37" fmla="*/ 581025 w 1006631"/>
                  <a:gd name="connsiteY37" fmla="*/ 282575 h 1002026"/>
                  <a:gd name="connsiteX38" fmla="*/ 704850 w 1006631"/>
                  <a:gd name="connsiteY38" fmla="*/ 209550 h 1002026"/>
                  <a:gd name="connsiteX39" fmla="*/ 765175 w 1006631"/>
                  <a:gd name="connsiteY39" fmla="*/ 136525 h 1002026"/>
                  <a:gd name="connsiteX40" fmla="*/ 819150 w 1006631"/>
                  <a:gd name="connsiteY40" fmla="*/ 69850 h 1002026"/>
                  <a:gd name="connsiteX41" fmla="*/ 892175 w 1006631"/>
                  <a:gd name="connsiteY41" fmla="*/ 34925 h 1002026"/>
                  <a:gd name="connsiteX42" fmla="*/ 996950 w 1006631"/>
                  <a:gd name="connsiteY42" fmla="*/ 28575 h 1002026"/>
                  <a:gd name="connsiteX43" fmla="*/ 996950 w 1006631"/>
                  <a:gd name="connsiteY43" fmla="*/ 88900 h 1002026"/>
                  <a:gd name="connsiteX44" fmla="*/ 952500 w 1006631"/>
                  <a:gd name="connsiteY44" fmla="*/ 139700 h 1002026"/>
                  <a:gd name="connsiteX45" fmla="*/ 863600 w 1006631"/>
                  <a:gd name="connsiteY45" fmla="*/ 231775 h 1002026"/>
                  <a:gd name="connsiteX46" fmla="*/ 777875 w 1006631"/>
                  <a:gd name="connsiteY46" fmla="*/ 304800 h 1002026"/>
                  <a:gd name="connsiteX47" fmla="*/ 717550 w 1006631"/>
                  <a:gd name="connsiteY47" fmla="*/ 403225 h 1002026"/>
                  <a:gd name="connsiteX48" fmla="*/ 679450 w 1006631"/>
                  <a:gd name="connsiteY48" fmla="*/ 523875 h 1002026"/>
                  <a:gd name="connsiteX49" fmla="*/ 679450 w 1006631"/>
                  <a:gd name="connsiteY49" fmla="*/ 628650 h 1002026"/>
                  <a:gd name="connsiteX50" fmla="*/ 698500 w 1006631"/>
                  <a:gd name="connsiteY50" fmla="*/ 749300 h 1002026"/>
                  <a:gd name="connsiteX51" fmla="*/ 720725 w 1006631"/>
                  <a:gd name="connsiteY51" fmla="*/ 831850 h 1002026"/>
                  <a:gd name="connsiteX52" fmla="*/ 730250 w 1006631"/>
                  <a:gd name="connsiteY52" fmla="*/ 965200 h 1002026"/>
                  <a:gd name="connsiteX53" fmla="*/ 250825 w 1006631"/>
                  <a:gd name="connsiteY5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22225 w 1006631"/>
                  <a:gd name="connsiteY8" fmla="*/ 130175 h 1002026"/>
                  <a:gd name="connsiteX9" fmla="*/ 19050 w 1006631"/>
                  <a:gd name="connsiteY9" fmla="*/ 117475 h 1002026"/>
                  <a:gd name="connsiteX10" fmla="*/ 12700 w 1006631"/>
                  <a:gd name="connsiteY10" fmla="*/ 98425 h 1002026"/>
                  <a:gd name="connsiteX11" fmla="*/ 6350 w 1006631"/>
                  <a:gd name="connsiteY11" fmla="*/ 79375 h 1002026"/>
                  <a:gd name="connsiteX12" fmla="*/ 3175 w 1006631"/>
                  <a:gd name="connsiteY12" fmla="*/ 69850 h 1002026"/>
                  <a:gd name="connsiteX13" fmla="*/ 0 w 1006631"/>
                  <a:gd name="connsiteY13" fmla="*/ 53975 h 1002026"/>
                  <a:gd name="connsiteX14" fmla="*/ 3175 w 1006631"/>
                  <a:gd name="connsiteY14" fmla="*/ 12700 h 1002026"/>
                  <a:gd name="connsiteX15" fmla="*/ 12700 w 1006631"/>
                  <a:gd name="connsiteY15" fmla="*/ 9525 h 1002026"/>
                  <a:gd name="connsiteX16" fmla="*/ 25400 w 1006631"/>
                  <a:gd name="connsiteY16" fmla="*/ 6350 h 1002026"/>
                  <a:gd name="connsiteX17" fmla="*/ 44450 w 1006631"/>
                  <a:gd name="connsiteY17" fmla="*/ 0 h 1002026"/>
                  <a:gd name="connsiteX18" fmla="*/ 114300 w 1006631"/>
                  <a:gd name="connsiteY18" fmla="*/ 3175 h 1002026"/>
                  <a:gd name="connsiteX19" fmla="*/ 123825 w 1006631"/>
                  <a:gd name="connsiteY19" fmla="*/ 9525 h 1002026"/>
                  <a:gd name="connsiteX20" fmla="*/ 155575 w 1006631"/>
                  <a:gd name="connsiteY20" fmla="*/ 28575 h 1002026"/>
                  <a:gd name="connsiteX21" fmla="*/ 165100 w 1006631"/>
                  <a:gd name="connsiteY21" fmla="*/ 34925 h 1002026"/>
                  <a:gd name="connsiteX22" fmla="*/ 184150 w 1006631"/>
                  <a:gd name="connsiteY22" fmla="*/ 50800 h 1002026"/>
                  <a:gd name="connsiteX23" fmla="*/ 187325 w 1006631"/>
                  <a:gd name="connsiteY23" fmla="*/ 60325 h 1002026"/>
                  <a:gd name="connsiteX24" fmla="*/ 206375 w 1006631"/>
                  <a:gd name="connsiteY24" fmla="*/ 88900 h 1002026"/>
                  <a:gd name="connsiteX25" fmla="*/ 212725 w 1006631"/>
                  <a:gd name="connsiteY25" fmla="*/ 98425 h 1002026"/>
                  <a:gd name="connsiteX26" fmla="*/ 222250 w 1006631"/>
                  <a:gd name="connsiteY26" fmla="*/ 117475 h 1002026"/>
                  <a:gd name="connsiteX27" fmla="*/ 228600 w 1006631"/>
                  <a:gd name="connsiteY27" fmla="*/ 139700 h 1002026"/>
                  <a:gd name="connsiteX28" fmla="*/ 234950 w 1006631"/>
                  <a:gd name="connsiteY28" fmla="*/ 149225 h 1002026"/>
                  <a:gd name="connsiteX29" fmla="*/ 241300 w 1006631"/>
                  <a:gd name="connsiteY29" fmla="*/ 161925 h 1002026"/>
                  <a:gd name="connsiteX30" fmla="*/ 257175 w 1006631"/>
                  <a:gd name="connsiteY30" fmla="*/ 184150 h 1002026"/>
                  <a:gd name="connsiteX31" fmla="*/ 269875 w 1006631"/>
                  <a:gd name="connsiteY31" fmla="*/ 203200 h 1002026"/>
                  <a:gd name="connsiteX32" fmla="*/ 279400 w 1006631"/>
                  <a:gd name="connsiteY32" fmla="*/ 212725 h 1002026"/>
                  <a:gd name="connsiteX33" fmla="*/ 295275 w 1006631"/>
                  <a:gd name="connsiteY33" fmla="*/ 231775 h 1002026"/>
                  <a:gd name="connsiteX34" fmla="*/ 314325 w 1006631"/>
                  <a:gd name="connsiteY34" fmla="*/ 244475 h 1002026"/>
                  <a:gd name="connsiteX35" fmla="*/ 479425 w 1006631"/>
                  <a:gd name="connsiteY35" fmla="*/ 285750 h 1002026"/>
                  <a:gd name="connsiteX36" fmla="*/ 581025 w 1006631"/>
                  <a:gd name="connsiteY36" fmla="*/ 282575 h 1002026"/>
                  <a:gd name="connsiteX37" fmla="*/ 704850 w 1006631"/>
                  <a:gd name="connsiteY37" fmla="*/ 209550 h 1002026"/>
                  <a:gd name="connsiteX38" fmla="*/ 765175 w 1006631"/>
                  <a:gd name="connsiteY38" fmla="*/ 136525 h 1002026"/>
                  <a:gd name="connsiteX39" fmla="*/ 819150 w 1006631"/>
                  <a:gd name="connsiteY39" fmla="*/ 69850 h 1002026"/>
                  <a:gd name="connsiteX40" fmla="*/ 892175 w 1006631"/>
                  <a:gd name="connsiteY40" fmla="*/ 34925 h 1002026"/>
                  <a:gd name="connsiteX41" fmla="*/ 996950 w 1006631"/>
                  <a:gd name="connsiteY41" fmla="*/ 28575 h 1002026"/>
                  <a:gd name="connsiteX42" fmla="*/ 996950 w 1006631"/>
                  <a:gd name="connsiteY42" fmla="*/ 88900 h 1002026"/>
                  <a:gd name="connsiteX43" fmla="*/ 952500 w 1006631"/>
                  <a:gd name="connsiteY43" fmla="*/ 139700 h 1002026"/>
                  <a:gd name="connsiteX44" fmla="*/ 863600 w 1006631"/>
                  <a:gd name="connsiteY44" fmla="*/ 231775 h 1002026"/>
                  <a:gd name="connsiteX45" fmla="*/ 777875 w 1006631"/>
                  <a:gd name="connsiteY45" fmla="*/ 304800 h 1002026"/>
                  <a:gd name="connsiteX46" fmla="*/ 717550 w 1006631"/>
                  <a:gd name="connsiteY46" fmla="*/ 403225 h 1002026"/>
                  <a:gd name="connsiteX47" fmla="*/ 679450 w 1006631"/>
                  <a:gd name="connsiteY47" fmla="*/ 523875 h 1002026"/>
                  <a:gd name="connsiteX48" fmla="*/ 679450 w 1006631"/>
                  <a:gd name="connsiteY48" fmla="*/ 628650 h 1002026"/>
                  <a:gd name="connsiteX49" fmla="*/ 698500 w 1006631"/>
                  <a:gd name="connsiteY49" fmla="*/ 749300 h 1002026"/>
                  <a:gd name="connsiteX50" fmla="*/ 720725 w 1006631"/>
                  <a:gd name="connsiteY50" fmla="*/ 831850 h 1002026"/>
                  <a:gd name="connsiteX51" fmla="*/ 730250 w 1006631"/>
                  <a:gd name="connsiteY51" fmla="*/ 965200 h 1002026"/>
                  <a:gd name="connsiteX52" fmla="*/ 250825 w 1006631"/>
                  <a:gd name="connsiteY5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22225 w 1006631"/>
                  <a:gd name="connsiteY7" fmla="*/ 130175 h 1002026"/>
                  <a:gd name="connsiteX8" fmla="*/ 19050 w 1006631"/>
                  <a:gd name="connsiteY8" fmla="*/ 117475 h 1002026"/>
                  <a:gd name="connsiteX9" fmla="*/ 12700 w 1006631"/>
                  <a:gd name="connsiteY9" fmla="*/ 98425 h 1002026"/>
                  <a:gd name="connsiteX10" fmla="*/ 6350 w 1006631"/>
                  <a:gd name="connsiteY10" fmla="*/ 79375 h 1002026"/>
                  <a:gd name="connsiteX11" fmla="*/ 3175 w 1006631"/>
                  <a:gd name="connsiteY11" fmla="*/ 69850 h 1002026"/>
                  <a:gd name="connsiteX12" fmla="*/ 0 w 1006631"/>
                  <a:gd name="connsiteY12" fmla="*/ 53975 h 1002026"/>
                  <a:gd name="connsiteX13" fmla="*/ 3175 w 1006631"/>
                  <a:gd name="connsiteY13" fmla="*/ 12700 h 1002026"/>
                  <a:gd name="connsiteX14" fmla="*/ 12700 w 1006631"/>
                  <a:gd name="connsiteY14" fmla="*/ 9525 h 1002026"/>
                  <a:gd name="connsiteX15" fmla="*/ 25400 w 1006631"/>
                  <a:gd name="connsiteY15" fmla="*/ 6350 h 1002026"/>
                  <a:gd name="connsiteX16" fmla="*/ 44450 w 1006631"/>
                  <a:gd name="connsiteY16" fmla="*/ 0 h 1002026"/>
                  <a:gd name="connsiteX17" fmla="*/ 114300 w 1006631"/>
                  <a:gd name="connsiteY17" fmla="*/ 3175 h 1002026"/>
                  <a:gd name="connsiteX18" fmla="*/ 123825 w 1006631"/>
                  <a:gd name="connsiteY18" fmla="*/ 9525 h 1002026"/>
                  <a:gd name="connsiteX19" fmla="*/ 155575 w 1006631"/>
                  <a:gd name="connsiteY19" fmla="*/ 28575 h 1002026"/>
                  <a:gd name="connsiteX20" fmla="*/ 165100 w 1006631"/>
                  <a:gd name="connsiteY20" fmla="*/ 34925 h 1002026"/>
                  <a:gd name="connsiteX21" fmla="*/ 184150 w 1006631"/>
                  <a:gd name="connsiteY21" fmla="*/ 50800 h 1002026"/>
                  <a:gd name="connsiteX22" fmla="*/ 187325 w 1006631"/>
                  <a:gd name="connsiteY22" fmla="*/ 60325 h 1002026"/>
                  <a:gd name="connsiteX23" fmla="*/ 206375 w 1006631"/>
                  <a:gd name="connsiteY23" fmla="*/ 88900 h 1002026"/>
                  <a:gd name="connsiteX24" fmla="*/ 212725 w 1006631"/>
                  <a:gd name="connsiteY24" fmla="*/ 98425 h 1002026"/>
                  <a:gd name="connsiteX25" fmla="*/ 222250 w 1006631"/>
                  <a:gd name="connsiteY25" fmla="*/ 117475 h 1002026"/>
                  <a:gd name="connsiteX26" fmla="*/ 228600 w 1006631"/>
                  <a:gd name="connsiteY26" fmla="*/ 139700 h 1002026"/>
                  <a:gd name="connsiteX27" fmla="*/ 234950 w 1006631"/>
                  <a:gd name="connsiteY27" fmla="*/ 149225 h 1002026"/>
                  <a:gd name="connsiteX28" fmla="*/ 241300 w 1006631"/>
                  <a:gd name="connsiteY28" fmla="*/ 161925 h 1002026"/>
                  <a:gd name="connsiteX29" fmla="*/ 257175 w 1006631"/>
                  <a:gd name="connsiteY29" fmla="*/ 184150 h 1002026"/>
                  <a:gd name="connsiteX30" fmla="*/ 269875 w 1006631"/>
                  <a:gd name="connsiteY30" fmla="*/ 203200 h 1002026"/>
                  <a:gd name="connsiteX31" fmla="*/ 279400 w 1006631"/>
                  <a:gd name="connsiteY31" fmla="*/ 212725 h 1002026"/>
                  <a:gd name="connsiteX32" fmla="*/ 295275 w 1006631"/>
                  <a:gd name="connsiteY32" fmla="*/ 231775 h 1002026"/>
                  <a:gd name="connsiteX33" fmla="*/ 314325 w 1006631"/>
                  <a:gd name="connsiteY33" fmla="*/ 244475 h 1002026"/>
                  <a:gd name="connsiteX34" fmla="*/ 479425 w 1006631"/>
                  <a:gd name="connsiteY34" fmla="*/ 285750 h 1002026"/>
                  <a:gd name="connsiteX35" fmla="*/ 581025 w 1006631"/>
                  <a:gd name="connsiteY35" fmla="*/ 282575 h 1002026"/>
                  <a:gd name="connsiteX36" fmla="*/ 704850 w 1006631"/>
                  <a:gd name="connsiteY36" fmla="*/ 209550 h 1002026"/>
                  <a:gd name="connsiteX37" fmla="*/ 765175 w 1006631"/>
                  <a:gd name="connsiteY37" fmla="*/ 136525 h 1002026"/>
                  <a:gd name="connsiteX38" fmla="*/ 819150 w 1006631"/>
                  <a:gd name="connsiteY38" fmla="*/ 69850 h 1002026"/>
                  <a:gd name="connsiteX39" fmla="*/ 892175 w 1006631"/>
                  <a:gd name="connsiteY39" fmla="*/ 34925 h 1002026"/>
                  <a:gd name="connsiteX40" fmla="*/ 996950 w 1006631"/>
                  <a:gd name="connsiteY40" fmla="*/ 28575 h 1002026"/>
                  <a:gd name="connsiteX41" fmla="*/ 996950 w 1006631"/>
                  <a:gd name="connsiteY41" fmla="*/ 88900 h 1002026"/>
                  <a:gd name="connsiteX42" fmla="*/ 952500 w 1006631"/>
                  <a:gd name="connsiteY42" fmla="*/ 139700 h 1002026"/>
                  <a:gd name="connsiteX43" fmla="*/ 863600 w 1006631"/>
                  <a:gd name="connsiteY43" fmla="*/ 231775 h 1002026"/>
                  <a:gd name="connsiteX44" fmla="*/ 777875 w 1006631"/>
                  <a:gd name="connsiteY44" fmla="*/ 304800 h 1002026"/>
                  <a:gd name="connsiteX45" fmla="*/ 717550 w 1006631"/>
                  <a:gd name="connsiteY45" fmla="*/ 403225 h 1002026"/>
                  <a:gd name="connsiteX46" fmla="*/ 679450 w 1006631"/>
                  <a:gd name="connsiteY46" fmla="*/ 523875 h 1002026"/>
                  <a:gd name="connsiteX47" fmla="*/ 679450 w 1006631"/>
                  <a:gd name="connsiteY47" fmla="*/ 628650 h 1002026"/>
                  <a:gd name="connsiteX48" fmla="*/ 698500 w 1006631"/>
                  <a:gd name="connsiteY48" fmla="*/ 749300 h 1002026"/>
                  <a:gd name="connsiteX49" fmla="*/ 720725 w 1006631"/>
                  <a:gd name="connsiteY49" fmla="*/ 831850 h 1002026"/>
                  <a:gd name="connsiteX50" fmla="*/ 730250 w 1006631"/>
                  <a:gd name="connsiteY50" fmla="*/ 965200 h 1002026"/>
                  <a:gd name="connsiteX51" fmla="*/ 250825 w 1006631"/>
                  <a:gd name="connsiteY5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22225 w 1006631"/>
                  <a:gd name="connsiteY6" fmla="*/ 130175 h 1002026"/>
                  <a:gd name="connsiteX7" fmla="*/ 19050 w 1006631"/>
                  <a:gd name="connsiteY7" fmla="*/ 117475 h 1002026"/>
                  <a:gd name="connsiteX8" fmla="*/ 12700 w 1006631"/>
                  <a:gd name="connsiteY8" fmla="*/ 98425 h 1002026"/>
                  <a:gd name="connsiteX9" fmla="*/ 6350 w 1006631"/>
                  <a:gd name="connsiteY9" fmla="*/ 79375 h 1002026"/>
                  <a:gd name="connsiteX10" fmla="*/ 3175 w 1006631"/>
                  <a:gd name="connsiteY10" fmla="*/ 69850 h 1002026"/>
                  <a:gd name="connsiteX11" fmla="*/ 0 w 1006631"/>
                  <a:gd name="connsiteY11" fmla="*/ 53975 h 1002026"/>
                  <a:gd name="connsiteX12" fmla="*/ 3175 w 1006631"/>
                  <a:gd name="connsiteY12" fmla="*/ 12700 h 1002026"/>
                  <a:gd name="connsiteX13" fmla="*/ 12700 w 1006631"/>
                  <a:gd name="connsiteY13" fmla="*/ 9525 h 1002026"/>
                  <a:gd name="connsiteX14" fmla="*/ 25400 w 1006631"/>
                  <a:gd name="connsiteY14" fmla="*/ 6350 h 1002026"/>
                  <a:gd name="connsiteX15" fmla="*/ 44450 w 1006631"/>
                  <a:gd name="connsiteY15" fmla="*/ 0 h 1002026"/>
                  <a:gd name="connsiteX16" fmla="*/ 114300 w 1006631"/>
                  <a:gd name="connsiteY16" fmla="*/ 3175 h 1002026"/>
                  <a:gd name="connsiteX17" fmla="*/ 123825 w 1006631"/>
                  <a:gd name="connsiteY17" fmla="*/ 9525 h 1002026"/>
                  <a:gd name="connsiteX18" fmla="*/ 155575 w 1006631"/>
                  <a:gd name="connsiteY18" fmla="*/ 28575 h 1002026"/>
                  <a:gd name="connsiteX19" fmla="*/ 165100 w 1006631"/>
                  <a:gd name="connsiteY19" fmla="*/ 34925 h 1002026"/>
                  <a:gd name="connsiteX20" fmla="*/ 184150 w 1006631"/>
                  <a:gd name="connsiteY20" fmla="*/ 50800 h 1002026"/>
                  <a:gd name="connsiteX21" fmla="*/ 187325 w 1006631"/>
                  <a:gd name="connsiteY21" fmla="*/ 60325 h 1002026"/>
                  <a:gd name="connsiteX22" fmla="*/ 206375 w 1006631"/>
                  <a:gd name="connsiteY22" fmla="*/ 88900 h 1002026"/>
                  <a:gd name="connsiteX23" fmla="*/ 212725 w 1006631"/>
                  <a:gd name="connsiteY23" fmla="*/ 98425 h 1002026"/>
                  <a:gd name="connsiteX24" fmla="*/ 222250 w 1006631"/>
                  <a:gd name="connsiteY24" fmla="*/ 117475 h 1002026"/>
                  <a:gd name="connsiteX25" fmla="*/ 228600 w 1006631"/>
                  <a:gd name="connsiteY25" fmla="*/ 139700 h 1002026"/>
                  <a:gd name="connsiteX26" fmla="*/ 234950 w 1006631"/>
                  <a:gd name="connsiteY26" fmla="*/ 149225 h 1002026"/>
                  <a:gd name="connsiteX27" fmla="*/ 241300 w 1006631"/>
                  <a:gd name="connsiteY27" fmla="*/ 161925 h 1002026"/>
                  <a:gd name="connsiteX28" fmla="*/ 257175 w 1006631"/>
                  <a:gd name="connsiteY28" fmla="*/ 184150 h 1002026"/>
                  <a:gd name="connsiteX29" fmla="*/ 269875 w 1006631"/>
                  <a:gd name="connsiteY29" fmla="*/ 203200 h 1002026"/>
                  <a:gd name="connsiteX30" fmla="*/ 279400 w 1006631"/>
                  <a:gd name="connsiteY30" fmla="*/ 212725 h 1002026"/>
                  <a:gd name="connsiteX31" fmla="*/ 295275 w 1006631"/>
                  <a:gd name="connsiteY31" fmla="*/ 231775 h 1002026"/>
                  <a:gd name="connsiteX32" fmla="*/ 314325 w 1006631"/>
                  <a:gd name="connsiteY32" fmla="*/ 244475 h 1002026"/>
                  <a:gd name="connsiteX33" fmla="*/ 479425 w 1006631"/>
                  <a:gd name="connsiteY33" fmla="*/ 285750 h 1002026"/>
                  <a:gd name="connsiteX34" fmla="*/ 581025 w 1006631"/>
                  <a:gd name="connsiteY34" fmla="*/ 282575 h 1002026"/>
                  <a:gd name="connsiteX35" fmla="*/ 704850 w 1006631"/>
                  <a:gd name="connsiteY35" fmla="*/ 209550 h 1002026"/>
                  <a:gd name="connsiteX36" fmla="*/ 765175 w 1006631"/>
                  <a:gd name="connsiteY36" fmla="*/ 136525 h 1002026"/>
                  <a:gd name="connsiteX37" fmla="*/ 819150 w 1006631"/>
                  <a:gd name="connsiteY37" fmla="*/ 69850 h 1002026"/>
                  <a:gd name="connsiteX38" fmla="*/ 892175 w 1006631"/>
                  <a:gd name="connsiteY38" fmla="*/ 34925 h 1002026"/>
                  <a:gd name="connsiteX39" fmla="*/ 996950 w 1006631"/>
                  <a:gd name="connsiteY39" fmla="*/ 28575 h 1002026"/>
                  <a:gd name="connsiteX40" fmla="*/ 996950 w 1006631"/>
                  <a:gd name="connsiteY40" fmla="*/ 88900 h 1002026"/>
                  <a:gd name="connsiteX41" fmla="*/ 952500 w 1006631"/>
                  <a:gd name="connsiteY41" fmla="*/ 139700 h 1002026"/>
                  <a:gd name="connsiteX42" fmla="*/ 863600 w 1006631"/>
                  <a:gd name="connsiteY42" fmla="*/ 231775 h 1002026"/>
                  <a:gd name="connsiteX43" fmla="*/ 777875 w 1006631"/>
                  <a:gd name="connsiteY43" fmla="*/ 304800 h 1002026"/>
                  <a:gd name="connsiteX44" fmla="*/ 717550 w 1006631"/>
                  <a:gd name="connsiteY44" fmla="*/ 403225 h 1002026"/>
                  <a:gd name="connsiteX45" fmla="*/ 679450 w 1006631"/>
                  <a:gd name="connsiteY45" fmla="*/ 523875 h 1002026"/>
                  <a:gd name="connsiteX46" fmla="*/ 679450 w 1006631"/>
                  <a:gd name="connsiteY46" fmla="*/ 628650 h 1002026"/>
                  <a:gd name="connsiteX47" fmla="*/ 698500 w 1006631"/>
                  <a:gd name="connsiteY47" fmla="*/ 749300 h 1002026"/>
                  <a:gd name="connsiteX48" fmla="*/ 720725 w 1006631"/>
                  <a:gd name="connsiteY48" fmla="*/ 831850 h 1002026"/>
                  <a:gd name="connsiteX49" fmla="*/ 730250 w 1006631"/>
                  <a:gd name="connsiteY49" fmla="*/ 965200 h 1002026"/>
                  <a:gd name="connsiteX50" fmla="*/ 250825 w 1006631"/>
                  <a:gd name="connsiteY5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22225 w 1006631"/>
                  <a:gd name="connsiteY6" fmla="*/ 130175 h 1002026"/>
                  <a:gd name="connsiteX7" fmla="*/ 19050 w 1006631"/>
                  <a:gd name="connsiteY7" fmla="*/ 117475 h 1002026"/>
                  <a:gd name="connsiteX8" fmla="*/ 6350 w 1006631"/>
                  <a:gd name="connsiteY8" fmla="*/ 79375 h 1002026"/>
                  <a:gd name="connsiteX9" fmla="*/ 3175 w 1006631"/>
                  <a:gd name="connsiteY9" fmla="*/ 69850 h 1002026"/>
                  <a:gd name="connsiteX10" fmla="*/ 0 w 1006631"/>
                  <a:gd name="connsiteY10" fmla="*/ 53975 h 1002026"/>
                  <a:gd name="connsiteX11" fmla="*/ 3175 w 1006631"/>
                  <a:gd name="connsiteY11" fmla="*/ 12700 h 1002026"/>
                  <a:gd name="connsiteX12" fmla="*/ 12700 w 1006631"/>
                  <a:gd name="connsiteY12" fmla="*/ 9525 h 1002026"/>
                  <a:gd name="connsiteX13" fmla="*/ 25400 w 1006631"/>
                  <a:gd name="connsiteY13" fmla="*/ 6350 h 1002026"/>
                  <a:gd name="connsiteX14" fmla="*/ 44450 w 1006631"/>
                  <a:gd name="connsiteY14" fmla="*/ 0 h 1002026"/>
                  <a:gd name="connsiteX15" fmla="*/ 114300 w 1006631"/>
                  <a:gd name="connsiteY15" fmla="*/ 3175 h 1002026"/>
                  <a:gd name="connsiteX16" fmla="*/ 123825 w 1006631"/>
                  <a:gd name="connsiteY16" fmla="*/ 9525 h 1002026"/>
                  <a:gd name="connsiteX17" fmla="*/ 155575 w 1006631"/>
                  <a:gd name="connsiteY17" fmla="*/ 28575 h 1002026"/>
                  <a:gd name="connsiteX18" fmla="*/ 165100 w 1006631"/>
                  <a:gd name="connsiteY18" fmla="*/ 34925 h 1002026"/>
                  <a:gd name="connsiteX19" fmla="*/ 184150 w 1006631"/>
                  <a:gd name="connsiteY19" fmla="*/ 50800 h 1002026"/>
                  <a:gd name="connsiteX20" fmla="*/ 187325 w 1006631"/>
                  <a:gd name="connsiteY20" fmla="*/ 60325 h 1002026"/>
                  <a:gd name="connsiteX21" fmla="*/ 206375 w 1006631"/>
                  <a:gd name="connsiteY21" fmla="*/ 88900 h 1002026"/>
                  <a:gd name="connsiteX22" fmla="*/ 212725 w 1006631"/>
                  <a:gd name="connsiteY22" fmla="*/ 98425 h 1002026"/>
                  <a:gd name="connsiteX23" fmla="*/ 222250 w 1006631"/>
                  <a:gd name="connsiteY23" fmla="*/ 117475 h 1002026"/>
                  <a:gd name="connsiteX24" fmla="*/ 228600 w 1006631"/>
                  <a:gd name="connsiteY24" fmla="*/ 139700 h 1002026"/>
                  <a:gd name="connsiteX25" fmla="*/ 234950 w 1006631"/>
                  <a:gd name="connsiteY25" fmla="*/ 149225 h 1002026"/>
                  <a:gd name="connsiteX26" fmla="*/ 241300 w 1006631"/>
                  <a:gd name="connsiteY26" fmla="*/ 161925 h 1002026"/>
                  <a:gd name="connsiteX27" fmla="*/ 257175 w 1006631"/>
                  <a:gd name="connsiteY27" fmla="*/ 184150 h 1002026"/>
                  <a:gd name="connsiteX28" fmla="*/ 269875 w 1006631"/>
                  <a:gd name="connsiteY28" fmla="*/ 203200 h 1002026"/>
                  <a:gd name="connsiteX29" fmla="*/ 279400 w 1006631"/>
                  <a:gd name="connsiteY29" fmla="*/ 212725 h 1002026"/>
                  <a:gd name="connsiteX30" fmla="*/ 295275 w 1006631"/>
                  <a:gd name="connsiteY30" fmla="*/ 231775 h 1002026"/>
                  <a:gd name="connsiteX31" fmla="*/ 314325 w 1006631"/>
                  <a:gd name="connsiteY31" fmla="*/ 244475 h 1002026"/>
                  <a:gd name="connsiteX32" fmla="*/ 479425 w 1006631"/>
                  <a:gd name="connsiteY32" fmla="*/ 285750 h 1002026"/>
                  <a:gd name="connsiteX33" fmla="*/ 581025 w 1006631"/>
                  <a:gd name="connsiteY33" fmla="*/ 282575 h 1002026"/>
                  <a:gd name="connsiteX34" fmla="*/ 704850 w 1006631"/>
                  <a:gd name="connsiteY34" fmla="*/ 209550 h 1002026"/>
                  <a:gd name="connsiteX35" fmla="*/ 765175 w 1006631"/>
                  <a:gd name="connsiteY35" fmla="*/ 136525 h 1002026"/>
                  <a:gd name="connsiteX36" fmla="*/ 819150 w 1006631"/>
                  <a:gd name="connsiteY36" fmla="*/ 69850 h 1002026"/>
                  <a:gd name="connsiteX37" fmla="*/ 892175 w 1006631"/>
                  <a:gd name="connsiteY37" fmla="*/ 34925 h 1002026"/>
                  <a:gd name="connsiteX38" fmla="*/ 996950 w 1006631"/>
                  <a:gd name="connsiteY38" fmla="*/ 28575 h 1002026"/>
                  <a:gd name="connsiteX39" fmla="*/ 996950 w 1006631"/>
                  <a:gd name="connsiteY39" fmla="*/ 88900 h 1002026"/>
                  <a:gd name="connsiteX40" fmla="*/ 952500 w 1006631"/>
                  <a:gd name="connsiteY40" fmla="*/ 139700 h 1002026"/>
                  <a:gd name="connsiteX41" fmla="*/ 863600 w 1006631"/>
                  <a:gd name="connsiteY41" fmla="*/ 231775 h 1002026"/>
                  <a:gd name="connsiteX42" fmla="*/ 777875 w 1006631"/>
                  <a:gd name="connsiteY42" fmla="*/ 304800 h 1002026"/>
                  <a:gd name="connsiteX43" fmla="*/ 717550 w 1006631"/>
                  <a:gd name="connsiteY43" fmla="*/ 403225 h 1002026"/>
                  <a:gd name="connsiteX44" fmla="*/ 679450 w 1006631"/>
                  <a:gd name="connsiteY44" fmla="*/ 523875 h 1002026"/>
                  <a:gd name="connsiteX45" fmla="*/ 679450 w 1006631"/>
                  <a:gd name="connsiteY45" fmla="*/ 628650 h 1002026"/>
                  <a:gd name="connsiteX46" fmla="*/ 698500 w 1006631"/>
                  <a:gd name="connsiteY46" fmla="*/ 749300 h 1002026"/>
                  <a:gd name="connsiteX47" fmla="*/ 720725 w 1006631"/>
                  <a:gd name="connsiteY47" fmla="*/ 831850 h 1002026"/>
                  <a:gd name="connsiteX48" fmla="*/ 730250 w 1006631"/>
                  <a:gd name="connsiteY48" fmla="*/ 965200 h 1002026"/>
                  <a:gd name="connsiteX49" fmla="*/ 250825 w 1006631"/>
                  <a:gd name="connsiteY49" fmla="*/ 965200 h 1002026"/>
                  <a:gd name="connsiteX0" fmla="*/ 247650 w 1003456"/>
                  <a:gd name="connsiteY0" fmla="*/ 965200 h 1002026"/>
                  <a:gd name="connsiteX1" fmla="*/ 250825 w 1003456"/>
                  <a:gd name="connsiteY1" fmla="*/ 542925 h 1002026"/>
                  <a:gd name="connsiteX2" fmla="*/ 266700 w 1003456"/>
                  <a:gd name="connsiteY2" fmla="*/ 444500 h 1002026"/>
                  <a:gd name="connsiteX3" fmla="*/ 231775 w 1003456"/>
                  <a:gd name="connsiteY3" fmla="*/ 384175 h 1002026"/>
                  <a:gd name="connsiteX4" fmla="*/ 130175 w 1003456"/>
                  <a:gd name="connsiteY4" fmla="*/ 301625 h 1002026"/>
                  <a:gd name="connsiteX5" fmla="*/ 73025 w 1003456"/>
                  <a:gd name="connsiteY5" fmla="*/ 241300 h 1002026"/>
                  <a:gd name="connsiteX6" fmla="*/ 19050 w 1003456"/>
                  <a:gd name="connsiteY6" fmla="*/ 130175 h 1002026"/>
                  <a:gd name="connsiteX7" fmla="*/ 15875 w 1003456"/>
                  <a:gd name="connsiteY7" fmla="*/ 117475 h 1002026"/>
                  <a:gd name="connsiteX8" fmla="*/ 3175 w 1003456"/>
                  <a:gd name="connsiteY8" fmla="*/ 79375 h 1002026"/>
                  <a:gd name="connsiteX9" fmla="*/ 0 w 1003456"/>
                  <a:gd name="connsiteY9" fmla="*/ 69850 h 1002026"/>
                  <a:gd name="connsiteX10" fmla="*/ 0 w 1003456"/>
                  <a:gd name="connsiteY10" fmla="*/ 12700 h 1002026"/>
                  <a:gd name="connsiteX11" fmla="*/ 9525 w 1003456"/>
                  <a:gd name="connsiteY11" fmla="*/ 9525 h 1002026"/>
                  <a:gd name="connsiteX12" fmla="*/ 22225 w 1003456"/>
                  <a:gd name="connsiteY12" fmla="*/ 6350 h 1002026"/>
                  <a:gd name="connsiteX13" fmla="*/ 41275 w 1003456"/>
                  <a:gd name="connsiteY13" fmla="*/ 0 h 1002026"/>
                  <a:gd name="connsiteX14" fmla="*/ 111125 w 1003456"/>
                  <a:gd name="connsiteY14" fmla="*/ 3175 h 1002026"/>
                  <a:gd name="connsiteX15" fmla="*/ 120650 w 1003456"/>
                  <a:gd name="connsiteY15" fmla="*/ 9525 h 1002026"/>
                  <a:gd name="connsiteX16" fmla="*/ 152400 w 1003456"/>
                  <a:gd name="connsiteY16" fmla="*/ 28575 h 1002026"/>
                  <a:gd name="connsiteX17" fmla="*/ 161925 w 1003456"/>
                  <a:gd name="connsiteY17" fmla="*/ 34925 h 1002026"/>
                  <a:gd name="connsiteX18" fmla="*/ 180975 w 1003456"/>
                  <a:gd name="connsiteY18" fmla="*/ 50800 h 1002026"/>
                  <a:gd name="connsiteX19" fmla="*/ 184150 w 1003456"/>
                  <a:gd name="connsiteY19" fmla="*/ 60325 h 1002026"/>
                  <a:gd name="connsiteX20" fmla="*/ 203200 w 1003456"/>
                  <a:gd name="connsiteY20" fmla="*/ 88900 h 1002026"/>
                  <a:gd name="connsiteX21" fmla="*/ 209550 w 1003456"/>
                  <a:gd name="connsiteY21" fmla="*/ 98425 h 1002026"/>
                  <a:gd name="connsiteX22" fmla="*/ 219075 w 1003456"/>
                  <a:gd name="connsiteY22" fmla="*/ 117475 h 1002026"/>
                  <a:gd name="connsiteX23" fmla="*/ 225425 w 1003456"/>
                  <a:gd name="connsiteY23" fmla="*/ 139700 h 1002026"/>
                  <a:gd name="connsiteX24" fmla="*/ 231775 w 1003456"/>
                  <a:gd name="connsiteY24" fmla="*/ 149225 h 1002026"/>
                  <a:gd name="connsiteX25" fmla="*/ 238125 w 1003456"/>
                  <a:gd name="connsiteY25" fmla="*/ 161925 h 1002026"/>
                  <a:gd name="connsiteX26" fmla="*/ 254000 w 1003456"/>
                  <a:gd name="connsiteY26" fmla="*/ 184150 h 1002026"/>
                  <a:gd name="connsiteX27" fmla="*/ 266700 w 1003456"/>
                  <a:gd name="connsiteY27" fmla="*/ 203200 h 1002026"/>
                  <a:gd name="connsiteX28" fmla="*/ 276225 w 1003456"/>
                  <a:gd name="connsiteY28" fmla="*/ 212725 h 1002026"/>
                  <a:gd name="connsiteX29" fmla="*/ 292100 w 1003456"/>
                  <a:gd name="connsiteY29" fmla="*/ 231775 h 1002026"/>
                  <a:gd name="connsiteX30" fmla="*/ 311150 w 1003456"/>
                  <a:gd name="connsiteY30" fmla="*/ 244475 h 1002026"/>
                  <a:gd name="connsiteX31" fmla="*/ 476250 w 1003456"/>
                  <a:gd name="connsiteY31" fmla="*/ 285750 h 1002026"/>
                  <a:gd name="connsiteX32" fmla="*/ 577850 w 1003456"/>
                  <a:gd name="connsiteY32" fmla="*/ 282575 h 1002026"/>
                  <a:gd name="connsiteX33" fmla="*/ 701675 w 1003456"/>
                  <a:gd name="connsiteY33" fmla="*/ 209550 h 1002026"/>
                  <a:gd name="connsiteX34" fmla="*/ 762000 w 1003456"/>
                  <a:gd name="connsiteY34" fmla="*/ 136525 h 1002026"/>
                  <a:gd name="connsiteX35" fmla="*/ 815975 w 1003456"/>
                  <a:gd name="connsiteY35" fmla="*/ 69850 h 1002026"/>
                  <a:gd name="connsiteX36" fmla="*/ 889000 w 1003456"/>
                  <a:gd name="connsiteY36" fmla="*/ 34925 h 1002026"/>
                  <a:gd name="connsiteX37" fmla="*/ 993775 w 1003456"/>
                  <a:gd name="connsiteY37" fmla="*/ 28575 h 1002026"/>
                  <a:gd name="connsiteX38" fmla="*/ 993775 w 1003456"/>
                  <a:gd name="connsiteY38" fmla="*/ 88900 h 1002026"/>
                  <a:gd name="connsiteX39" fmla="*/ 949325 w 1003456"/>
                  <a:gd name="connsiteY39" fmla="*/ 139700 h 1002026"/>
                  <a:gd name="connsiteX40" fmla="*/ 860425 w 1003456"/>
                  <a:gd name="connsiteY40" fmla="*/ 231775 h 1002026"/>
                  <a:gd name="connsiteX41" fmla="*/ 774700 w 1003456"/>
                  <a:gd name="connsiteY41" fmla="*/ 304800 h 1002026"/>
                  <a:gd name="connsiteX42" fmla="*/ 714375 w 1003456"/>
                  <a:gd name="connsiteY42" fmla="*/ 403225 h 1002026"/>
                  <a:gd name="connsiteX43" fmla="*/ 676275 w 1003456"/>
                  <a:gd name="connsiteY43" fmla="*/ 523875 h 1002026"/>
                  <a:gd name="connsiteX44" fmla="*/ 676275 w 1003456"/>
                  <a:gd name="connsiteY44" fmla="*/ 628650 h 1002026"/>
                  <a:gd name="connsiteX45" fmla="*/ 695325 w 1003456"/>
                  <a:gd name="connsiteY45" fmla="*/ 749300 h 1002026"/>
                  <a:gd name="connsiteX46" fmla="*/ 717550 w 1003456"/>
                  <a:gd name="connsiteY46" fmla="*/ 831850 h 1002026"/>
                  <a:gd name="connsiteX47" fmla="*/ 727075 w 1003456"/>
                  <a:gd name="connsiteY47" fmla="*/ 965200 h 1002026"/>
                  <a:gd name="connsiteX48" fmla="*/ 247650 w 1003456"/>
                  <a:gd name="connsiteY48" fmla="*/ 965200 h 1002026"/>
                  <a:gd name="connsiteX0" fmla="*/ 247981 w 1003787"/>
                  <a:gd name="connsiteY0" fmla="*/ 965200 h 1002026"/>
                  <a:gd name="connsiteX1" fmla="*/ 251156 w 1003787"/>
                  <a:gd name="connsiteY1" fmla="*/ 542925 h 1002026"/>
                  <a:gd name="connsiteX2" fmla="*/ 267031 w 1003787"/>
                  <a:gd name="connsiteY2" fmla="*/ 444500 h 1002026"/>
                  <a:gd name="connsiteX3" fmla="*/ 232106 w 1003787"/>
                  <a:gd name="connsiteY3" fmla="*/ 384175 h 1002026"/>
                  <a:gd name="connsiteX4" fmla="*/ 130506 w 1003787"/>
                  <a:gd name="connsiteY4" fmla="*/ 301625 h 1002026"/>
                  <a:gd name="connsiteX5" fmla="*/ 73356 w 1003787"/>
                  <a:gd name="connsiteY5" fmla="*/ 241300 h 1002026"/>
                  <a:gd name="connsiteX6" fmla="*/ 19381 w 1003787"/>
                  <a:gd name="connsiteY6" fmla="*/ 130175 h 1002026"/>
                  <a:gd name="connsiteX7" fmla="*/ 16206 w 1003787"/>
                  <a:gd name="connsiteY7" fmla="*/ 117475 h 1002026"/>
                  <a:gd name="connsiteX8" fmla="*/ 3506 w 1003787"/>
                  <a:gd name="connsiteY8" fmla="*/ 79375 h 1002026"/>
                  <a:gd name="connsiteX9" fmla="*/ 331 w 1003787"/>
                  <a:gd name="connsiteY9" fmla="*/ 12700 h 1002026"/>
                  <a:gd name="connsiteX10" fmla="*/ 9856 w 1003787"/>
                  <a:gd name="connsiteY10" fmla="*/ 9525 h 1002026"/>
                  <a:gd name="connsiteX11" fmla="*/ 22556 w 1003787"/>
                  <a:gd name="connsiteY11" fmla="*/ 6350 h 1002026"/>
                  <a:gd name="connsiteX12" fmla="*/ 41606 w 1003787"/>
                  <a:gd name="connsiteY12" fmla="*/ 0 h 1002026"/>
                  <a:gd name="connsiteX13" fmla="*/ 111456 w 1003787"/>
                  <a:gd name="connsiteY13" fmla="*/ 3175 h 1002026"/>
                  <a:gd name="connsiteX14" fmla="*/ 120981 w 1003787"/>
                  <a:gd name="connsiteY14" fmla="*/ 9525 h 1002026"/>
                  <a:gd name="connsiteX15" fmla="*/ 152731 w 1003787"/>
                  <a:gd name="connsiteY15" fmla="*/ 28575 h 1002026"/>
                  <a:gd name="connsiteX16" fmla="*/ 162256 w 1003787"/>
                  <a:gd name="connsiteY16" fmla="*/ 34925 h 1002026"/>
                  <a:gd name="connsiteX17" fmla="*/ 181306 w 1003787"/>
                  <a:gd name="connsiteY17" fmla="*/ 50800 h 1002026"/>
                  <a:gd name="connsiteX18" fmla="*/ 184481 w 1003787"/>
                  <a:gd name="connsiteY18" fmla="*/ 60325 h 1002026"/>
                  <a:gd name="connsiteX19" fmla="*/ 203531 w 1003787"/>
                  <a:gd name="connsiteY19" fmla="*/ 88900 h 1002026"/>
                  <a:gd name="connsiteX20" fmla="*/ 209881 w 1003787"/>
                  <a:gd name="connsiteY20" fmla="*/ 98425 h 1002026"/>
                  <a:gd name="connsiteX21" fmla="*/ 219406 w 1003787"/>
                  <a:gd name="connsiteY21" fmla="*/ 117475 h 1002026"/>
                  <a:gd name="connsiteX22" fmla="*/ 225756 w 1003787"/>
                  <a:gd name="connsiteY22" fmla="*/ 139700 h 1002026"/>
                  <a:gd name="connsiteX23" fmla="*/ 232106 w 1003787"/>
                  <a:gd name="connsiteY23" fmla="*/ 149225 h 1002026"/>
                  <a:gd name="connsiteX24" fmla="*/ 238456 w 1003787"/>
                  <a:gd name="connsiteY24" fmla="*/ 161925 h 1002026"/>
                  <a:gd name="connsiteX25" fmla="*/ 254331 w 1003787"/>
                  <a:gd name="connsiteY25" fmla="*/ 184150 h 1002026"/>
                  <a:gd name="connsiteX26" fmla="*/ 267031 w 1003787"/>
                  <a:gd name="connsiteY26" fmla="*/ 203200 h 1002026"/>
                  <a:gd name="connsiteX27" fmla="*/ 276556 w 1003787"/>
                  <a:gd name="connsiteY27" fmla="*/ 212725 h 1002026"/>
                  <a:gd name="connsiteX28" fmla="*/ 292431 w 1003787"/>
                  <a:gd name="connsiteY28" fmla="*/ 231775 h 1002026"/>
                  <a:gd name="connsiteX29" fmla="*/ 311481 w 1003787"/>
                  <a:gd name="connsiteY29" fmla="*/ 244475 h 1002026"/>
                  <a:gd name="connsiteX30" fmla="*/ 476581 w 1003787"/>
                  <a:gd name="connsiteY30" fmla="*/ 285750 h 1002026"/>
                  <a:gd name="connsiteX31" fmla="*/ 578181 w 1003787"/>
                  <a:gd name="connsiteY31" fmla="*/ 282575 h 1002026"/>
                  <a:gd name="connsiteX32" fmla="*/ 702006 w 1003787"/>
                  <a:gd name="connsiteY32" fmla="*/ 209550 h 1002026"/>
                  <a:gd name="connsiteX33" fmla="*/ 762331 w 1003787"/>
                  <a:gd name="connsiteY33" fmla="*/ 136525 h 1002026"/>
                  <a:gd name="connsiteX34" fmla="*/ 816306 w 1003787"/>
                  <a:gd name="connsiteY34" fmla="*/ 69850 h 1002026"/>
                  <a:gd name="connsiteX35" fmla="*/ 889331 w 1003787"/>
                  <a:gd name="connsiteY35" fmla="*/ 34925 h 1002026"/>
                  <a:gd name="connsiteX36" fmla="*/ 994106 w 1003787"/>
                  <a:gd name="connsiteY36" fmla="*/ 28575 h 1002026"/>
                  <a:gd name="connsiteX37" fmla="*/ 994106 w 1003787"/>
                  <a:gd name="connsiteY37" fmla="*/ 88900 h 1002026"/>
                  <a:gd name="connsiteX38" fmla="*/ 949656 w 1003787"/>
                  <a:gd name="connsiteY38" fmla="*/ 139700 h 1002026"/>
                  <a:gd name="connsiteX39" fmla="*/ 860756 w 1003787"/>
                  <a:gd name="connsiteY39" fmla="*/ 231775 h 1002026"/>
                  <a:gd name="connsiteX40" fmla="*/ 775031 w 1003787"/>
                  <a:gd name="connsiteY40" fmla="*/ 304800 h 1002026"/>
                  <a:gd name="connsiteX41" fmla="*/ 714706 w 1003787"/>
                  <a:gd name="connsiteY41" fmla="*/ 403225 h 1002026"/>
                  <a:gd name="connsiteX42" fmla="*/ 676606 w 1003787"/>
                  <a:gd name="connsiteY42" fmla="*/ 523875 h 1002026"/>
                  <a:gd name="connsiteX43" fmla="*/ 676606 w 1003787"/>
                  <a:gd name="connsiteY43" fmla="*/ 628650 h 1002026"/>
                  <a:gd name="connsiteX44" fmla="*/ 695656 w 1003787"/>
                  <a:gd name="connsiteY44" fmla="*/ 749300 h 1002026"/>
                  <a:gd name="connsiteX45" fmla="*/ 717881 w 1003787"/>
                  <a:gd name="connsiteY45" fmla="*/ 831850 h 1002026"/>
                  <a:gd name="connsiteX46" fmla="*/ 727406 w 1003787"/>
                  <a:gd name="connsiteY46" fmla="*/ 965200 h 1002026"/>
                  <a:gd name="connsiteX47" fmla="*/ 247981 w 1003787"/>
                  <a:gd name="connsiteY47" fmla="*/ 965200 h 1002026"/>
                  <a:gd name="connsiteX0" fmla="*/ 248046 w 1003852"/>
                  <a:gd name="connsiteY0" fmla="*/ 965200 h 1002026"/>
                  <a:gd name="connsiteX1" fmla="*/ 251221 w 1003852"/>
                  <a:gd name="connsiteY1" fmla="*/ 542925 h 1002026"/>
                  <a:gd name="connsiteX2" fmla="*/ 267096 w 1003852"/>
                  <a:gd name="connsiteY2" fmla="*/ 444500 h 1002026"/>
                  <a:gd name="connsiteX3" fmla="*/ 232171 w 1003852"/>
                  <a:gd name="connsiteY3" fmla="*/ 384175 h 1002026"/>
                  <a:gd name="connsiteX4" fmla="*/ 130571 w 1003852"/>
                  <a:gd name="connsiteY4" fmla="*/ 301625 h 1002026"/>
                  <a:gd name="connsiteX5" fmla="*/ 73421 w 1003852"/>
                  <a:gd name="connsiteY5" fmla="*/ 241300 h 1002026"/>
                  <a:gd name="connsiteX6" fmla="*/ 19446 w 1003852"/>
                  <a:gd name="connsiteY6" fmla="*/ 130175 h 1002026"/>
                  <a:gd name="connsiteX7" fmla="*/ 3571 w 1003852"/>
                  <a:gd name="connsiteY7" fmla="*/ 79375 h 1002026"/>
                  <a:gd name="connsiteX8" fmla="*/ 396 w 1003852"/>
                  <a:gd name="connsiteY8" fmla="*/ 12700 h 1002026"/>
                  <a:gd name="connsiteX9" fmla="*/ 9921 w 1003852"/>
                  <a:gd name="connsiteY9" fmla="*/ 9525 h 1002026"/>
                  <a:gd name="connsiteX10" fmla="*/ 22621 w 1003852"/>
                  <a:gd name="connsiteY10" fmla="*/ 6350 h 1002026"/>
                  <a:gd name="connsiteX11" fmla="*/ 41671 w 1003852"/>
                  <a:gd name="connsiteY11" fmla="*/ 0 h 1002026"/>
                  <a:gd name="connsiteX12" fmla="*/ 111521 w 1003852"/>
                  <a:gd name="connsiteY12" fmla="*/ 3175 h 1002026"/>
                  <a:gd name="connsiteX13" fmla="*/ 121046 w 1003852"/>
                  <a:gd name="connsiteY13" fmla="*/ 9525 h 1002026"/>
                  <a:gd name="connsiteX14" fmla="*/ 152796 w 1003852"/>
                  <a:gd name="connsiteY14" fmla="*/ 28575 h 1002026"/>
                  <a:gd name="connsiteX15" fmla="*/ 162321 w 1003852"/>
                  <a:gd name="connsiteY15" fmla="*/ 34925 h 1002026"/>
                  <a:gd name="connsiteX16" fmla="*/ 181371 w 1003852"/>
                  <a:gd name="connsiteY16" fmla="*/ 50800 h 1002026"/>
                  <a:gd name="connsiteX17" fmla="*/ 184546 w 1003852"/>
                  <a:gd name="connsiteY17" fmla="*/ 60325 h 1002026"/>
                  <a:gd name="connsiteX18" fmla="*/ 203596 w 1003852"/>
                  <a:gd name="connsiteY18" fmla="*/ 88900 h 1002026"/>
                  <a:gd name="connsiteX19" fmla="*/ 209946 w 1003852"/>
                  <a:gd name="connsiteY19" fmla="*/ 98425 h 1002026"/>
                  <a:gd name="connsiteX20" fmla="*/ 219471 w 1003852"/>
                  <a:gd name="connsiteY20" fmla="*/ 117475 h 1002026"/>
                  <a:gd name="connsiteX21" fmla="*/ 225821 w 1003852"/>
                  <a:gd name="connsiteY21" fmla="*/ 139700 h 1002026"/>
                  <a:gd name="connsiteX22" fmla="*/ 232171 w 1003852"/>
                  <a:gd name="connsiteY22" fmla="*/ 149225 h 1002026"/>
                  <a:gd name="connsiteX23" fmla="*/ 238521 w 1003852"/>
                  <a:gd name="connsiteY23" fmla="*/ 161925 h 1002026"/>
                  <a:gd name="connsiteX24" fmla="*/ 254396 w 1003852"/>
                  <a:gd name="connsiteY24" fmla="*/ 184150 h 1002026"/>
                  <a:gd name="connsiteX25" fmla="*/ 267096 w 1003852"/>
                  <a:gd name="connsiteY25" fmla="*/ 203200 h 1002026"/>
                  <a:gd name="connsiteX26" fmla="*/ 276621 w 1003852"/>
                  <a:gd name="connsiteY26" fmla="*/ 212725 h 1002026"/>
                  <a:gd name="connsiteX27" fmla="*/ 292496 w 1003852"/>
                  <a:gd name="connsiteY27" fmla="*/ 231775 h 1002026"/>
                  <a:gd name="connsiteX28" fmla="*/ 311546 w 1003852"/>
                  <a:gd name="connsiteY28" fmla="*/ 244475 h 1002026"/>
                  <a:gd name="connsiteX29" fmla="*/ 476646 w 1003852"/>
                  <a:gd name="connsiteY29" fmla="*/ 285750 h 1002026"/>
                  <a:gd name="connsiteX30" fmla="*/ 578246 w 1003852"/>
                  <a:gd name="connsiteY30" fmla="*/ 282575 h 1002026"/>
                  <a:gd name="connsiteX31" fmla="*/ 702071 w 1003852"/>
                  <a:gd name="connsiteY31" fmla="*/ 209550 h 1002026"/>
                  <a:gd name="connsiteX32" fmla="*/ 762396 w 1003852"/>
                  <a:gd name="connsiteY32" fmla="*/ 136525 h 1002026"/>
                  <a:gd name="connsiteX33" fmla="*/ 816371 w 1003852"/>
                  <a:gd name="connsiteY33" fmla="*/ 69850 h 1002026"/>
                  <a:gd name="connsiteX34" fmla="*/ 889396 w 1003852"/>
                  <a:gd name="connsiteY34" fmla="*/ 34925 h 1002026"/>
                  <a:gd name="connsiteX35" fmla="*/ 994171 w 1003852"/>
                  <a:gd name="connsiteY35" fmla="*/ 28575 h 1002026"/>
                  <a:gd name="connsiteX36" fmla="*/ 994171 w 1003852"/>
                  <a:gd name="connsiteY36" fmla="*/ 88900 h 1002026"/>
                  <a:gd name="connsiteX37" fmla="*/ 949721 w 1003852"/>
                  <a:gd name="connsiteY37" fmla="*/ 139700 h 1002026"/>
                  <a:gd name="connsiteX38" fmla="*/ 860821 w 1003852"/>
                  <a:gd name="connsiteY38" fmla="*/ 231775 h 1002026"/>
                  <a:gd name="connsiteX39" fmla="*/ 775096 w 1003852"/>
                  <a:gd name="connsiteY39" fmla="*/ 304800 h 1002026"/>
                  <a:gd name="connsiteX40" fmla="*/ 714771 w 1003852"/>
                  <a:gd name="connsiteY40" fmla="*/ 403225 h 1002026"/>
                  <a:gd name="connsiteX41" fmla="*/ 676671 w 1003852"/>
                  <a:gd name="connsiteY41" fmla="*/ 523875 h 1002026"/>
                  <a:gd name="connsiteX42" fmla="*/ 676671 w 1003852"/>
                  <a:gd name="connsiteY42" fmla="*/ 628650 h 1002026"/>
                  <a:gd name="connsiteX43" fmla="*/ 695721 w 1003852"/>
                  <a:gd name="connsiteY43" fmla="*/ 749300 h 1002026"/>
                  <a:gd name="connsiteX44" fmla="*/ 717946 w 1003852"/>
                  <a:gd name="connsiteY44" fmla="*/ 831850 h 1002026"/>
                  <a:gd name="connsiteX45" fmla="*/ 727471 w 1003852"/>
                  <a:gd name="connsiteY45" fmla="*/ 965200 h 1002026"/>
                  <a:gd name="connsiteX46" fmla="*/ 248046 w 1003852"/>
                  <a:gd name="connsiteY46" fmla="*/ 965200 h 1002026"/>
                  <a:gd name="connsiteX0" fmla="*/ 248046 w 1003852"/>
                  <a:gd name="connsiteY0" fmla="*/ 965545 h 1002371"/>
                  <a:gd name="connsiteX1" fmla="*/ 251221 w 1003852"/>
                  <a:gd name="connsiteY1" fmla="*/ 543270 h 1002371"/>
                  <a:gd name="connsiteX2" fmla="*/ 267096 w 1003852"/>
                  <a:gd name="connsiteY2" fmla="*/ 444845 h 1002371"/>
                  <a:gd name="connsiteX3" fmla="*/ 232171 w 1003852"/>
                  <a:gd name="connsiteY3" fmla="*/ 384520 h 1002371"/>
                  <a:gd name="connsiteX4" fmla="*/ 130571 w 1003852"/>
                  <a:gd name="connsiteY4" fmla="*/ 301970 h 1002371"/>
                  <a:gd name="connsiteX5" fmla="*/ 73421 w 1003852"/>
                  <a:gd name="connsiteY5" fmla="*/ 241645 h 1002371"/>
                  <a:gd name="connsiteX6" fmla="*/ 19446 w 1003852"/>
                  <a:gd name="connsiteY6" fmla="*/ 130520 h 1002371"/>
                  <a:gd name="connsiteX7" fmla="*/ 3571 w 1003852"/>
                  <a:gd name="connsiteY7" fmla="*/ 79720 h 1002371"/>
                  <a:gd name="connsiteX8" fmla="*/ 396 w 1003852"/>
                  <a:gd name="connsiteY8" fmla="*/ 13045 h 1002371"/>
                  <a:gd name="connsiteX9" fmla="*/ 9921 w 1003852"/>
                  <a:gd name="connsiteY9" fmla="*/ 9870 h 1002371"/>
                  <a:gd name="connsiteX10" fmla="*/ 41671 w 1003852"/>
                  <a:gd name="connsiteY10" fmla="*/ 345 h 1002371"/>
                  <a:gd name="connsiteX11" fmla="*/ 111521 w 1003852"/>
                  <a:gd name="connsiteY11" fmla="*/ 3520 h 1002371"/>
                  <a:gd name="connsiteX12" fmla="*/ 121046 w 1003852"/>
                  <a:gd name="connsiteY12" fmla="*/ 9870 h 1002371"/>
                  <a:gd name="connsiteX13" fmla="*/ 152796 w 1003852"/>
                  <a:gd name="connsiteY13" fmla="*/ 28920 h 1002371"/>
                  <a:gd name="connsiteX14" fmla="*/ 162321 w 1003852"/>
                  <a:gd name="connsiteY14" fmla="*/ 35270 h 1002371"/>
                  <a:gd name="connsiteX15" fmla="*/ 181371 w 1003852"/>
                  <a:gd name="connsiteY15" fmla="*/ 51145 h 1002371"/>
                  <a:gd name="connsiteX16" fmla="*/ 184546 w 1003852"/>
                  <a:gd name="connsiteY16" fmla="*/ 60670 h 1002371"/>
                  <a:gd name="connsiteX17" fmla="*/ 203596 w 1003852"/>
                  <a:gd name="connsiteY17" fmla="*/ 89245 h 1002371"/>
                  <a:gd name="connsiteX18" fmla="*/ 209946 w 1003852"/>
                  <a:gd name="connsiteY18" fmla="*/ 98770 h 1002371"/>
                  <a:gd name="connsiteX19" fmla="*/ 219471 w 1003852"/>
                  <a:gd name="connsiteY19" fmla="*/ 117820 h 1002371"/>
                  <a:gd name="connsiteX20" fmla="*/ 225821 w 1003852"/>
                  <a:gd name="connsiteY20" fmla="*/ 140045 h 1002371"/>
                  <a:gd name="connsiteX21" fmla="*/ 232171 w 1003852"/>
                  <a:gd name="connsiteY21" fmla="*/ 149570 h 1002371"/>
                  <a:gd name="connsiteX22" fmla="*/ 238521 w 1003852"/>
                  <a:gd name="connsiteY22" fmla="*/ 162270 h 1002371"/>
                  <a:gd name="connsiteX23" fmla="*/ 254396 w 1003852"/>
                  <a:gd name="connsiteY23" fmla="*/ 184495 h 1002371"/>
                  <a:gd name="connsiteX24" fmla="*/ 267096 w 1003852"/>
                  <a:gd name="connsiteY24" fmla="*/ 203545 h 1002371"/>
                  <a:gd name="connsiteX25" fmla="*/ 276621 w 1003852"/>
                  <a:gd name="connsiteY25" fmla="*/ 213070 h 1002371"/>
                  <a:gd name="connsiteX26" fmla="*/ 292496 w 1003852"/>
                  <a:gd name="connsiteY26" fmla="*/ 232120 h 1002371"/>
                  <a:gd name="connsiteX27" fmla="*/ 311546 w 1003852"/>
                  <a:gd name="connsiteY27" fmla="*/ 244820 h 1002371"/>
                  <a:gd name="connsiteX28" fmla="*/ 476646 w 1003852"/>
                  <a:gd name="connsiteY28" fmla="*/ 286095 h 1002371"/>
                  <a:gd name="connsiteX29" fmla="*/ 578246 w 1003852"/>
                  <a:gd name="connsiteY29" fmla="*/ 282920 h 1002371"/>
                  <a:gd name="connsiteX30" fmla="*/ 702071 w 1003852"/>
                  <a:gd name="connsiteY30" fmla="*/ 209895 h 1002371"/>
                  <a:gd name="connsiteX31" fmla="*/ 762396 w 1003852"/>
                  <a:gd name="connsiteY31" fmla="*/ 136870 h 1002371"/>
                  <a:gd name="connsiteX32" fmla="*/ 816371 w 1003852"/>
                  <a:gd name="connsiteY32" fmla="*/ 70195 h 1002371"/>
                  <a:gd name="connsiteX33" fmla="*/ 889396 w 1003852"/>
                  <a:gd name="connsiteY33" fmla="*/ 35270 h 1002371"/>
                  <a:gd name="connsiteX34" fmla="*/ 994171 w 1003852"/>
                  <a:gd name="connsiteY34" fmla="*/ 28920 h 1002371"/>
                  <a:gd name="connsiteX35" fmla="*/ 994171 w 1003852"/>
                  <a:gd name="connsiteY35" fmla="*/ 89245 h 1002371"/>
                  <a:gd name="connsiteX36" fmla="*/ 949721 w 1003852"/>
                  <a:gd name="connsiteY36" fmla="*/ 140045 h 1002371"/>
                  <a:gd name="connsiteX37" fmla="*/ 860821 w 1003852"/>
                  <a:gd name="connsiteY37" fmla="*/ 232120 h 1002371"/>
                  <a:gd name="connsiteX38" fmla="*/ 775096 w 1003852"/>
                  <a:gd name="connsiteY38" fmla="*/ 305145 h 1002371"/>
                  <a:gd name="connsiteX39" fmla="*/ 714771 w 1003852"/>
                  <a:gd name="connsiteY39" fmla="*/ 403570 h 1002371"/>
                  <a:gd name="connsiteX40" fmla="*/ 676671 w 1003852"/>
                  <a:gd name="connsiteY40" fmla="*/ 524220 h 1002371"/>
                  <a:gd name="connsiteX41" fmla="*/ 676671 w 1003852"/>
                  <a:gd name="connsiteY41" fmla="*/ 628995 h 1002371"/>
                  <a:gd name="connsiteX42" fmla="*/ 695721 w 1003852"/>
                  <a:gd name="connsiteY42" fmla="*/ 749645 h 1002371"/>
                  <a:gd name="connsiteX43" fmla="*/ 717946 w 1003852"/>
                  <a:gd name="connsiteY43" fmla="*/ 832195 h 1002371"/>
                  <a:gd name="connsiteX44" fmla="*/ 727471 w 1003852"/>
                  <a:gd name="connsiteY44" fmla="*/ 965545 h 1002371"/>
                  <a:gd name="connsiteX45" fmla="*/ 248046 w 1003852"/>
                  <a:gd name="connsiteY45" fmla="*/ 965545 h 1002371"/>
                  <a:gd name="connsiteX0" fmla="*/ 249437 w 1005243"/>
                  <a:gd name="connsiteY0" fmla="*/ 962025 h 998851"/>
                  <a:gd name="connsiteX1" fmla="*/ 252612 w 1005243"/>
                  <a:gd name="connsiteY1" fmla="*/ 539750 h 998851"/>
                  <a:gd name="connsiteX2" fmla="*/ 268487 w 1005243"/>
                  <a:gd name="connsiteY2" fmla="*/ 441325 h 998851"/>
                  <a:gd name="connsiteX3" fmla="*/ 233562 w 1005243"/>
                  <a:gd name="connsiteY3" fmla="*/ 381000 h 998851"/>
                  <a:gd name="connsiteX4" fmla="*/ 131962 w 1005243"/>
                  <a:gd name="connsiteY4" fmla="*/ 298450 h 998851"/>
                  <a:gd name="connsiteX5" fmla="*/ 74812 w 1005243"/>
                  <a:gd name="connsiteY5" fmla="*/ 238125 h 998851"/>
                  <a:gd name="connsiteX6" fmla="*/ 20837 w 1005243"/>
                  <a:gd name="connsiteY6" fmla="*/ 127000 h 998851"/>
                  <a:gd name="connsiteX7" fmla="*/ 4962 w 1005243"/>
                  <a:gd name="connsiteY7" fmla="*/ 76200 h 998851"/>
                  <a:gd name="connsiteX8" fmla="*/ 1787 w 1005243"/>
                  <a:gd name="connsiteY8" fmla="*/ 9525 h 998851"/>
                  <a:gd name="connsiteX9" fmla="*/ 11312 w 1005243"/>
                  <a:gd name="connsiteY9" fmla="*/ 6350 h 998851"/>
                  <a:gd name="connsiteX10" fmla="*/ 112912 w 1005243"/>
                  <a:gd name="connsiteY10" fmla="*/ 0 h 998851"/>
                  <a:gd name="connsiteX11" fmla="*/ 122437 w 1005243"/>
                  <a:gd name="connsiteY11" fmla="*/ 6350 h 998851"/>
                  <a:gd name="connsiteX12" fmla="*/ 154187 w 1005243"/>
                  <a:gd name="connsiteY12" fmla="*/ 25400 h 998851"/>
                  <a:gd name="connsiteX13" fmla="*/ 163712 w 1005243"/>
                  <a:gd name="connsiteY13" fmla="*/ 31750 h 998851"/>
                  <a:gd name="connsiteX14" fmla="*/ 182762 w 1005243"/>
                  <a:gd name="connsiteY14" fmla="*/ 47625 h 998851"/>
                  <a:gd name="connsiteX15" fmla="*/ 185937 w 1005243"/>
                  <a:gd name="connsiteY15" fmla="*/ 57150 h 998851"/>
                  <a:gd name="connsiteX16" fmla="*/ 204987 w 1005243"/>
                  <a:gd name="connsiteY16" fmla="*/ 85725 h 998851"/>
                  <a:gd name="connsiteX17" fmla="*/ 211337 w 1005243"/>
                  <a:gd name="connsiteY17" fmla="*/ 95250 h 998851"/>
                  <a:gd name="connsiteX18" fmla="*/ 220862 w 1005243"/>
                  <a:gd name="connsiteY18" fmla="*/ 114300 h 998851"/>
                  <a:gd name="connsiteX19" fmla="*/ 227212 w 1005243"/>
                  <a:gd name="connsiteY19" fmla="*/ 136525 h 998851"/>
                  <a:gd name="connsiteX20" fmla="*/ 233562 w 1005243"/>
                  <a:gd name="connsiteY20" fmla="*/ 146050 h 998851"/>
                  <a:gd name="connsiteX21" fmla="*/ 239912 w 1005243"/>
                  <a:gd name="connsiteY21" fmla="*/ 158750 h 998851"/>
                  <a:gd name="connsiteX22" fmla="*/ 255787 w 1005243"/>
                  <a:gd name="connsiteY22" fmla="*/ 180975 h 998851"/>
                  <a:gd name="connsiteX23" fmla="*/ 268487 w 1005243"/>
                  <a:gd name="connsiteY23" fmla="*/ 200025 h 998851"/>
                  <a:gd name="connsiteX24" fmla="*/ 278012 w 1005243"/>
                  <a:gd name="connsiteY24" fmla="*/ 209550 h 998851"/>
                  <a:gd name="connsiteX25" fmla="*/ 293887 w 1005243"/>
                  <a:gd name="connsiteY25" fmla="*/ 228600 h 998851"/>
                  <a:gd name="connsiteX26" fmla="*/ 312937 w 1005243"/>
                  <a:gd name="connsiteY26" fmla="*/ 241300 h 998851"/>
                  <a:gd name="connsiteX27" fmla="*/ 478037 w 1005243"/>
                  <a:gd name="connsiteY27" fmla="*/ 282575 h 998851"/>
                  <a:gd name="connsiteX28" fmla="*/ 579637 w 1005243"/>
                  <a:gd name="connsiteY28" fmla="*/ 279400 h 998851"/>
                  <a:gd name="connsiteX29" fmla="*/ 703462 w 1005243"/>
                  <a:gd name="connsiteY29" fmla="*/ 206375 h 998851"/>
                  <a:gd name="connsiteX30" fmla="*/ 763787 w 1005243"/>
                  <a:gd name="connsiteY30" fmla="*/ 133350 h 998851"/>
                  <a:gd name="connsiteX31" fmla="*/ 817762 w 1005243"/>
                  <a:gd name="connsiteY31" fmla="*/ 66675 h 998851"/>
                  <a:gd name="connsiteX32" fmla="*/ 890787 w 1005243"/>
                  <a:gd name="connsiteY32" fmla="*/ 31750 h 998851"/>
                  <a:gd name="connsiteX33" fmla="*/ 995562 w 1005243"/>
                  <a:gd name="connsiteY33" fmla="*/ 25400 h 998851"/>
                  <a:gd name="connsiteX34" fmla="*/ 995562 w 1005243"/>
                  <a:gd name="connsiteY34" fmla="*/ 85725 h 998851"/>
                  <a:gd name="connsiteX35" fmla="*/ 951112 w 1005243"/>
                  <a:gd name="connsiteY35" fmla="*/ 136525 h 998851"/>
                  <a:gd name="connsiteX36" fmla="*/ 862212 w 1005243"/>
                  <a:gd name="connsiteY36" fmla="*/ 228600 h 998851"/>
                  <a:gd name="connsiteX37" fmla="*/ 776487 w 1005243"/>
                  <a:gd name="connsiteY37" fmla="*/ 301625 h 998851"/>
                  <a:gd name="connsiteX38" fmla="*/ 716162 w 1005243"/>
                  <a:gd name="connsiteY38" fmla="*/ 400050 h 998851"/>
                  <a:gd name="connsiteX39" fmla="*/ 678062 w 1005243"/>
                  <a:gd name="connsiteY39" fmla="*/ 520700 h 998851"/>
                  <a:gd name="connsiteX40" fmla="*/ 678062 w 1005243"/>
                  <a:gd name="connsiteY40" fmla="*/ 625475 h 998851"/>
                  <a:gd name="connsiteX41" fmla="*/ 697112 w 1005243"/>
                  <a:gd name="connsiteY41" fmla="*/ 746125 h 998851"/>
                  <a:gd name="connsiteX42" fmla="*/ 719337 w 1005243"/>
                  <a:gd name="connsiteY42" fmla="*/ 828675 h 998851"/>
                  <a:gd name="connsiteX43" fmla="*/ 728862 w 1005243"/>
                  <a:gd name="connsiteY43" fmla="*/ 962025 h 998851"/>
                  <a:gd name="connsiteX44" fmla="*/ 249437 w 1005243"/>
                  <a:gd name="connsiteY44" fmla="*/ 962025 h 998851"/>
                  <a:gd name="connsiteX0" fmla="*/ 255533 w 1011339"/>
                  <a:gd name="connsiteY0" fmla="*/ 962142 h 998968"/>
                  <a:gd name="connsiteX1" fmla="*/ 258708 w 1011339"/>
                  <a:gd name="connsiteY1" fmla="*/ 539867 h 998968"/>
                  <a:gd name="connsiteX2" fmla="*/ 274583 w 1011339"/>
                  <a:gd name="connsiteY2" fmla="*/ 441442 h 998968"/>
                  <a:gd name="connsiteX3" fmla="*/ 239658 w 1011339"/>
                  <a:gd name="connsiteY3" fmla="*/ 381117 h 998968"/>
                  <a:gd name="connsiteX4" fmla="*/ 138058 w 1011339"/>
                  <a:gd name="connsiteY4" fmla="*/ 298567 h 998968"/>
                  <a:gd name="connsiteX5" fmla="*/ 80908 w 1011339"/>
                  <a:gd name="connsiteY5" fmla="*/ 238242 h 998968"/>
                  <a:gd name="connsiteX6" fmla="*/ 26933 w 1011339"/>
                  <a:gd name="connsiteY6" fmla="*/ 127117 h 998968"/>
                  <a:gd name="connsiteX7" fmla="*/ 11058 w 1011339"/>
                  <a:gd name="connsiteY7" fmla="*/ 76317 h 998968"/>
                  <a:gd name="connsiteX8" fmla="*/ 7883 w 1011339"/>
                  <a:gd name="connsiteY8" fmla="*/ 9642 h 998968"/>
                  <a:gd name="connsiteX9" fmla="*/ 119008 w 1011339"/>
                  <a:gd name="connsiteY9" fmla="*/ 117 h 998968"/>
                  <a:gd name="connsiteX10" fmla="*/ 128533 w 1011339"/>
                  <a:gd name="connsiteY10" fmla="*/ 6467 h 998968"/>
                  <a:gd name="connsiteX11" fmla="*/ 160283 w 1011339"/>
                  <a:gd name="connsiteY11" fmla="*/ 25517 h 998968"/>
                  <a:gd name="connsiteX12" fmla="*/ 169808 w 1011339"/>
                  <a:gd name="connsiteY12" fmla="*/ 31867 h 998968"/>
                  <a:gd name="connsiteX13" fmla="*/ 188858 w 1011339"/>
                  <a:gd name="connsiteY13" fmla="*/ 47742 h 998968"/>
                  <a:gd name="connsiteX14" fmla="*/ 192033 w 1011339"/>
                  <a:gd name="connsiteY14" fmla="*/ 57267 h 998968"/>
                  <a:gd name="connsiteX15" fmla="*/ 211083 w 1011339"/>
                  <a:gd name="connsiteY15" fmla="*/ 85842 h 998968"/>
                  <a:gd name="connsiteX16" fmla="*/ 217433 w 1011339"/>
                  <a:gd name="connsiteY16" fmla="*/ 95367 h 998968"/>
                  <a:gd name="connsiteX17" fmla="*/ 226958 w 1011339"/>
                  <a:gd name="connsiteY17" fmla="*/ 114417 h 998968"/>
                  <a:gd name="connsiteX18" fmla="*/ 233308 w 1011339"/>
                  <a:gd name="connsiteY18" fmla="*/ 136642 h 998968"/>
                  <a:gd name="connsiteX19" fmla="*/ 239658 w 1011339"/>
                  <a:gd name="connsiteY19" fmla="*/ 146167 h 998968"/>
                  <a:gd name="connsiteX20" fmla="*/ 246008 w 1011339"/>
                  <a:gd name="connsiteY20" fmla="*/ 158867 h 998968"/>
                  <a:gd name="connsiteX21" fmla="*/ 261883 w 1011339"/>
                  <a:gd name="connsiteY21" fmla="*/ 181092 h 998968"/>
                  <a:gd name="connsiteX22" fmla="*/ 274583 w 1011339"/>
                  <a:gd name="connsiteY22" fmla="*/ 200142 h 998968"/>
                  <a:gd name="connsiteX23" fmla="*/ 284108 w 1011339"/>
                  <a:gd name="connsiteY23" fmla="*/ 209667 h 998968"/>
                  <a:gd name="connsiteX24" fmla="*/ 299983 w 1011339"/>
                  <a:gd name="connsiteY24" fmla="*/ 228717 h 998968"/>
                  <a:gd name="connsiteX25" fmla="*/ 319033 w 1011339"/>
                  <a:gd name="connsiteY25" fmla="*/ 241417 h 998968"/>
                  <a:gd name="connsiteX26" fmla="*/ 484133 w 1011339"/>
                  <a:gd name="connsiteY26" fmla="*/ 282692 h 998968"/>
                  <a:gd name="connsiteX27" fmla="*/ 585733 w 1011339"/>
                  <a:gd name="connsiteY27" fmla="*/ 279517 h 998968"/>
                  <a:gd name="connsiteX28" fmla="*/ 709558 w 1011339"/>
                  <a:gd name="connsiteY28" fmla="*/ 206492 h 998968"/>
                  <a:gd name="connsiteX29" fmla="*/ 769883 w 1011339"/>
                  <a:gd name="connsiteY29" fmla="*/ 133467 h 998968"/>
                  <a:gd name="connsiteX30" fmla="*/ 823858 w 1011339"/>
                  <a:gd name="connsiteY30" fmla="*/ 66792 h 998968"/>
                  <a:gd name="connsiteX31" fmla="*/ 896883 w 1011339"/>
                  <a:gd name="connsiteY31" fmla="*/ 31867 h 998968"/>
                  <a:gd name="connsiteX32" fmla="*/ 1001658 w 1011339"/>
                  <a:gd name="connsiteY32" fmla="*/ 25517 h 998968"/>
                  <a:gd name="connsiteX33" fmla="*/ 1001658 w 1011339"/>
                  <a:gd name="connsiteY33" fmla="*/ 85842 h 998968"/>
                  <a:gd name="connsiteX34" fmla="*/ 957208 w 1011339"/>
                  <a:gd name="connsiteY34" fmla="*/ 136642 h 998968"/>
                  <a:gd name="connsiteX35" fmla="*/ 868308 w 1011339"/>
                  <a:gd name="connsiteY35" fmla="*/ 228717 h 998968"/>
                  <a:gd name="connsiteX36" fmla="*/ 782583 w 1011339"/>
                  <a:gd name="connsiteY36" fmla="*/ 301742 h 998968"/>
                  <a:gd name="connsiteX37" fmla="*/ 722258 w 1011339"/>
                  <a:gd name="connsiteY37" fmla="*/ 400167 h 998968"/>
                  <a:gd name="connsiteX38" fmla="*/ 684158 w 1011339"/>
                  <a:gd name="connsiteY38" fmla="*/ 520817 h 998968"/>
                  <a:gd name="connsiteX39" fmla="*/ 684158 w 1011339"/>
                  <a:gd name="connsiteY39" fmla="*/ 625592 h 998968"/>
                  <a:gd name="connsiteX40" fmla="*/ 703208 w 1011339"/>
                  <a:gd name="connsiteY40" fmla="*/ 746242 h 998968"/>
                  <a:gd name="connsiteX41" fmla="*/ 725433 w 1011339"/>
                  <a:gd name="connsiteY41" fmla="*/ 828792 h 998968"/>
                  <a:gd name="connsiteX42" fmla="*/ 734958 w 1011339"/>
                  <a:gd name="connsiteY42" fmla="*/ 962142 h 998968"/>
                  <a:gd name="connsiteX43" fmla="*/ 255533 w 1011339"/>
                  <a:gd name="connsiteY43" fmla="*/ 962142 h 998968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69808 w 1011339"/>
                  <a:gd name="connsiteY11" fmla="*/ 33278 h 1000379"/>
                  <a:gd name="connsiteX12" fmla="*/ 188858 w 1011339"/>
                  <a:gd name="connsiteY12" fmla="*/ 49153 h 1000379"/>
                  <a:gd name="connsiteX13" fmla="*/ 192033 w 1011339"/>
                  <a:gd name="connsiteY13" fmla="*/ 58678 h 1000379"/>
                  <a:gd name="connsiteX14" fmla="*/ 211083 w 1011339"/>
                  <a:gd name="connsiteY14" fmla="*/ 87253 h 1000379"/>
                  <a:gd name="connsiteX15" fmla="*/ 217433 w 1011339"/>
                  <a:gd name="connsiteY15" fmla="*/ 96778 h 1000379"/>
                  <a:gd name="connsiteX16" fmla="*/ 226958 w 1011339"/>
                  <a:gd name="connsiteY16" fmla="*/ 115828 h 1000379"/>
                  <a:gd name="connsiteX17" fmla="*/ 233308 w 1011339"/>
                  <a:gd name="connsiteY17" fmla="*/ 138053 h 1000379"/>
                  <a:gd name="connsiteX18" fmla="*/ 239658 w 1011339"/>
                  <a:gd name="connsiteY18" fmla="*/ 147578 h 1000379"/>
                  <a:gd name="connsiteX19" fmla="*/ 246008 w 1011339"/>
                  <a:gd name="connsiteY19" fmla="*/ 160278 h 1000379"/>
                  <a:gd name="connsiteX20" fmla="*/ 261883 w 1011339"/>
                  <a:gd name="connsiteY20" fmla="*/ 182503 h 1000379"/>
                  <a:gd name="connsiteX21" fmla="*/ 274583 w 1011339"/>
                  <a:gd name="connsiteY21" fmla="*/ 201553 h 1000379"/>
                  <a:gd name="connsiteX22" fmla="*/ 284108 w 1011339"/>
                  <a:gd name="connsiteY22" fmla="*/ 211078 h 1000379"/>
                  <a:gd name="connsiteX23" fmla="*/ 299983 w 1011339"/>
                  <a:gd name="connsiteY23" fmla="*/ 230128 h 1000379"/>
                  <a:gd name="connsiteX24" fmla="*/ 319033 w 1011339"/>
                  <a:gd name="connsiteY24" fmla="*/ 242828 h 1000379"/>
                  <a:gd name="connsiteX25" fmla="*/ 484133 w 1011339"/>
                  <a:gd name="connsiteY25" fmla="*/ 284103 h 1000379"/>
                  <a:gd name="connsiteX26" fmla="*/ 585733 w 1011339"/>
                  <a:gd name="connsiteY26" fmla="*/ 280928 h 1000379"/>
                  <a:gd name="connsiteX27" fmla="*/ 709558 w 1011339"/>
                  <a:gd name="connsiteY27" fmla="*/ 207903 h 1000379"/>
                  <a:gd name="connsiteX28" fmla="*/ 769883 w 1011339"/>
                  <a:gd name="connsiteY28" fmla="*/ 134878 h 1000379"/>
                  <a:gd name="connsiteX29" fmla="*/ 823858 w 1011339"/>
                  <a:gd name="connsiteY29" fmla="*/ 68203 h 1000379"/>
                  <a:gd name="connsiteX30" fmla="*/ 896883 w 1011339"/>
                  <a:gd name="connsiteY30" fmla="*/ 33278 h 1000379"/>
                  <a:gd name="connsiteX31" fmla="*/ 1001658 w 1011339"/>
                  <a:gd name="connsiteY31" fmla="*/ 26928 h 1000379"/>
                  <a:gd name="connsiteX32" fmla="*/ 1001658 w 1011339"/>
                  <a:gd name="connsiteY32" fmla="*/ 87253 h 1000379"/>
                  <a:gd name="connsiteX33" fmla="*/ 957208 w 1011339"/>
                  <a:gd name="connsiteY33" fmla="*/ 138053 h 1000379"/>
                  <a:gd name="connsiteX34" fmla="*/ 868308 w 1011339"/>
                  <a:gd name="connsiteY34" fmla="*/ 230128 h 1000379"/>
                  <a:gd name="connsiteX35" fmla="*/ 782583 w 1011339"/>
                  <a:gd name="connsiteY35" fmla="*/ 303153 h 1000379"/>
                  <a:gd name="connsiteX36" fmla="*/ 722258 w 1011339"/>
                  <a:gd name="connsiteY36" fmla="*/ 401578 h 1000379"/>
                  <a:gd name="connsiteX37" fmla="*/ 684158 w 1011339"/>
                  <a:gd name="connsiteY37" fmla="*/ 522228 h 1000379"/>
                  <a:gd name="connsiteX38" fmla="*/ 684158 w 1011339"/>
                  <a:gd name="connsiteY38" fmla="*/ 627003 h 1000379"/>
                  <a:gd name="connsiteX39" fmla="*/ 703208 w 1011339"/>
                  <a:gd name="connsiteY39" fmla="*/ 747653 h 1000379"/>
                  <a:gd name="connsiteX40" fmla="*/ 725433 w 1011339"/>
                  <a:gd name="connsiteY40" fmla="*/ 830203 h 1000379"/>
                  <a:gd name="connsiteX41" fmla="*/ 734958 w 1011339"/>
                  <a:gd name="connsiteY41" fmla="*/ 963553 h 1000379"/>
                  <a:gd name="connsiteX42" fmla="*/ 255533 w 1011339"/>
                  <a:gd name="connsiteY42" fmla="*/ 963553 h 1000379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88858 w 1011339"/>
                  <a:gd name="connsiteY11" fmla="*/ 49153 h 1000379"/>
                  <a:gd name="connsiteX12" fmla="*/ 192033 w 1011339"/>
                  <a:gd name="connsiteY12" fmla="*/ 58678 h 1000379"/>
                  <a:gd name="connsiteX13" fmla="*/ 211083 w 1011339"/>
                  <a:gd name="connsiteY13" fmla="*/ 87253 h 1000379"/>
                  <a:gd name="connsiteX14" fmla="*/ 217433 w 1011339"/>
                  <a:gd name="connsiteY14" fmla="*/ 96778 h 1000379"/>
                  <a:gd name="connsiteX15" fmla="*/ 226958 w 1011339"/>
                  <a:gd name="connsiteY15" fmla="*/ 115828 h 1000379"/>
                  <a:gd name="connsiteX16" fmla="*/ 233308 w 1011339"/>
                  <a:gd name="connsiteY16" fmla="*/ 138053 h 1000379"/>
                  <a:gd name="connsiteX17" fmla="*/ 239658 w 1011339"/>
                  <a:gd name="connsiteY17" fmla="*/ 147578 h 1000379"/>
                  <a:gd name="connsiteX18" fmla="*/ 246008 w 1011339"/>
                  <a:gd name="connsiteY18" fmla="*/ 160278 h 1000379"/>
                  <a:gd name="connsiteX19" fmla="*/ 261883 w 1011339"/>
                  <a:gd name="connsiteY19" fmla="*/ 182503 h 1000379"/>
                  <a:gd name="connsiteX20" fmla="*/ 274583 w 1011339"/>
                  <a:gd name="connsiteY20" fmla="*/ 201553 h 1000379"/>
                  <a:gd name="connsiteX21" fmla="*/ 284108 w 1011339"/>
                  <a:gd name="connsiteY21" fmla="*/ 211078 h 1000379"/>
                  <a:gd name="connsiteX22" fmla="*/ 299983 w 1011339"/>
                  <a:gd name="connsiteY22" fmla="*/ 230128 h 1000379"/>
                  <a:gd name="connsiteX23" fmla="*/ 319033 w 1011339"/>
                  <a:gd name="connsiteY23" fmla="*/ 242828 h 1000379"/>
                  <a:gd name="connsiteX24" fmla="*/ 484133 w 1011339"/>
                  <a:gd name="connsiteY24" fmla="*/ 284103 h 1000379"/>
                  <a:gd name="connsiteX25" fmla="*/ 585733 w 1011339"/>
                  <a:gd name="connsiteY25" fmla="*/ 280928 h 1000379"/>
                  <a:gd name="connsiteX26" fmla="*/ 709558 w 1011339"/>
                  <a:gd name="connsiteY26" fmla="*/ 207903 h 1000379"/>
                  <a:gd name="connsiteX27" fmla="*/ 769883 w 1011339"/>
                  <a:gd name="connsiteY27" fmla="*/ 134878 h 1000379"/>
                  <a:gd name="connsiteX28" fmla="*/ 823858 w 1011339"/>
                  <a:gd name="connsiteY28" fmla="*/ 68203 h 1000379"/>
                  <a:gd name="connsiteX29" fmla="*/ 896883 w 1011339"/>
                  <a:gd name="connsiteY29" fmla="*/ 33278 h 1000379"/>
                  <a:gd name="connsiteX30" fmla="*/ 1001658 w 1011339"/>
                  <a:gd name="connsiteY30" fmla="*/ 26928 h 1000379"/>
                  <a:gd name="connsiteX31" fmla="*/ 1001658 w 1011339"/>
                  <a:gd name="connsiteY31" fmla="*/ 87253 h 1000379"/>
                  <a:gd name="connsiteX32" fmla="*/ 957208 w 1011339"/>
                  <a:gd name="connsiteY32" fmla="*/ 138053 h 1000379"/>
                  <a:gd name="connsiteX33" fmla="*/ 868308 w 1011339"/>
                  <a:gd name="connsiteY33" fmla="*/ 230128 h 1000379"/>
                  <a:gd name="connsiteX34" fmla="*/ 782583 w 1011339"/>
                  <a:gd name="connsiteY34" fmla="*/ 303153 h 1000379"/>
                  <a:gd name="connsiteX35" fmla="*/ 722258 w 1011339"/>
                  <a:gd name="connsiteY35" fmla="*/ 401578 h 1000379"/>
                  <a:gd name="connsiteX36" fmla="*/ 684158 w 1011339"/>
                  <a:gd name="connsiteY36" fmla="*/ 522228 h 1000379"/>
                  <a:gd name="connsiteX37" fmla="*/ 684158 w 1011339"/>
                  <a:gd name="connsiteY37" fmla="*/ 627003 h 1000379"/>
                  <a:gd name="connsiteX38" fmla="*/ 703208 w 1011339"/>
                  <a:gd name="connsiteY38" fmla="*/ 747653 h 1000379"/>
                  <a:gd name="connsiteX39" fmla="*/ 725433 w 1011339"/>
                  <a:gd name="connsiteY39" fmla="*/ 830203 h 1000379"/>
                  <a:gd name="connsiteX40" fmla="*/ 734958 w 1011339"/>
                  <a:gd name="connsiteY40" fmla="*/ 963553 h 1000379"/>
                  <a:gd name="connsiteX41" fmla="*/ 255533 w 1011339"/>
                  <a:gd name="connsiteY41" fmla="*/ 963553 h 1000379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88858 w 1011339"/>
                  <a:gd name="connsiteY11" fmla="*/ 49153 h 1000379"/>
                  <a:gd name="connsiteX12" fmla="*/ 211083 w 1011339"/>
                  <a:gd name="connsiteY12" fmla="*/ 87253 h 1000379"/>
                  <a:gd name="connsiteX13" fmla="*/ 217433 w 1011339"/>
                  <a:gd name="connsiteY13" fmla="*/ 96778 h 1000379"/>
                  <a:gd name="connsiteX14" fmla="*/ 226958 w 1011339"/>
                  <a:gd name="connsiteY14" fmla="*/ 115828 h 1000379"/>
                  <a:gd name="connsiteX15" fmla="*/ 233308 w 1011339"/>
                  <a:gd name="connsiteY15" fmla="*/ 138053 h 1000379"/>
                  <a:gd name="connsiteX16" fmla="*/ 239658 w 1011339"/>
                  <a:gd name="connsiteY16" fmla="*/ 147578 h 1000379"/>
                  <a:gd name="connsiteX17" fmla="*/ 246008 w 1011339"/>
                  <a:gd name="connsiteY17" fmla="*/ 160278 h 1000379"/>
                  <a:gd name="connsiteX18" fmla="*/ 261883 w 1011339"/>
                  <a:gd name="connsiteY18" fmla="*/ 182503 h 1000379"/>
                  <a:gd name="connsiteX19" fmla="*/ 274583 w 1011339"/>
                  <a:gd name="connsiteY19" fmla="*/ 201553 h 1000379"/>
                  <a:gd name="connsiteX20" fmla="*/ 284108 w 1011339"/>
                  <a:gd name="connsiteY20" fmla="*/ 211078 h 1000379"/>
                  <a:gd name="connsiteX21" fmla="*/ 299983 w 1011339"/>
                  <a:gd name="connsiteY21" fmla="*/ 230128 h 1000379"/>
                  <a:gd name="connsiteX22" fmla="*/ 319033 w 1011339"/>
                  <a:gd name="connsiteY22" fmla="*/ 242828 h 1000379"/>
                  <a:gd name="connsiteX23" fmla="*/ 484133 w 1011339"/>
                  <a:gd name="connsiteY23" fmla="*/ 284103 h 1000379"/>
                  <a:gd name="connsiteX24" fmla="*/ 585733 w 1011339"/>
                  <a:gd name="connsiteY24" fmla="*/ 280928 h 1000379"/>
                  <a:gd name="connsiteX25" fmla="*/ 709558 w 1011339"/>
                  <a:gd name="connsiteY25" fmla="*/ 207903 h 1000379"/>
                  <a:gd name="connsiteX26" fmla="*/ 769883 w 1011339"/>
                  <a:gd name="connsiteY26" fmla="*/ 134878 h 1000379"/>
                  <a:gd name="connsiteX27" fmla="*/ 823858 w 1011339"/>
                  <a:gd name="connsiteY27" fmla="*/ 68203 h 1000379"/>
                  <a:gd name="connsiteX28" fmla="*/ 896883 w 1011339"/>
                  <a:gd name="connsiteY28" fmla="*/ 33278 h 1000379"/>
                  <a:gd name="connsiteX29" fmla="*/ 1001658 w 1011339"/>
                  <a:gd name="connsiteY29" fmla="*/ 26928 h 1000379"/>
                  <a:gd name="connsiteX30" fmla="*/ 1001658 w 1011339"/>
                  <a:gd name="connsiteY30" fmla="*/ 87253 h 1000379"/>
                  <a:gd name="connsiteX31" fmla="*/ 957208 w 1011339"/>
                  <a:gd name="connsiteY31" fmla="*/ 138053 h 1000379"/>
                  <a:gd name="connsiteX32" fmla="*/ 868308 w 1011339"/>
                  <a:gd name="connsiteY32" fmla="*/ 230128 h 1000379"/>
                  <a:gd name="connsiteX33" fmla="*/ 782583 w 1011339"/>
                  <a:gd name="connsiteY33" fmla="*/ 303153 h 1000379"/>
                  <a:gd name="connsiteX34" fmla="*/ 722258 w 1011339"/>
                  <a:gd name="connsiteY34" fmla="*/ 401578 h 1000379"/>
                  <a:gd name="connsiteX35" fmla="*/ 684158 w 1011339"/>
                  <a:gd name="connsiteY35" fmla="*/ 522228 h 1000379"/>
                  <a:gd name="connsiteX36" fmla="*/ 684158 w 1011339"/>
                  <a:gd name="connsiteY36" fmla="*/ 627003 h 1000379"/>
                  <a:gd name="connsiteX37" fmla="*/ 703208 w 1011339"/>
                  <a:gd name="connsiteY37" fmla="*/ 747653 h 1000379"/>
                  <a:gd name="connsiteX38" fmla="*/ 725433 w 1011339"/>
                  <a:gd name="connsiteY38" fmla="*/ 830203 h 1000379"/>
                  <a:gd name="connsiteX39" fmla="*/ 734958 w 1011339"/>
                  <a:gd name="connsiteY39" fmla="*/ 963553 h 1000379"/>
                  <a:gd name="connsiteX40" fmla="*/ 255533 w 1011339"/>
                  <a:gd name="connsiteY40" fmla="*/ 963553 h 1000379"/>
                  <a:gd name="connsiteX0" fmla="*/ 255533 w 1011339"/>
                  <a:gd name="connsiteY0" fmla="*/ 965200 h 1002026"/>
                  <a:gd name="connsiteX1" fmla="*/ 258708 w 1011339"/>
                  <a:gd name="connsiteY1" fmla="*/ 542925 h 1002026"/>
                  <a:gd name="connsiteX2" fmla="*/ 274583 w 1011339"/>
                  <a:gd name="connsiteY2" fmla="*/ 444500 h 1002026"/>
                  <a:gd name="connsiteX3" fmla="*/ 239658 w 1011339"/>
                  <a:gd name="connsiteY3" fmla="*/ 384175 h 1002026"/>
                  <a:gd name="connsiteX4" fmla="*/ 138058 w 1011339"/>
                  <a:gd name="connsiteY4" fmla="*/ 301625 h 1002026"/>
                  <a:gd name="connsiteX5" fmla="*/ 80908 w 1011339"/>
                  <a:gd name="connsiteY5" fmla="*/ 241300 h 1002026"/>
                  <a:gd name="connsiteX6" fmla="*/ 26933 w 1011339"/>
                  <a:gd name="connsiteY6" fmla="*/ 130175 h 1002026"/>
                  <a:gd name="connsiteX7" fmla="*/ 11058 w 1011339"/>
                  <a:gd name="connsiteY7" fmla="*/ 79375 h 1002026"/>
                  <a:gd name="connsiteX8" fmla="*/ 7883 w 1011339"/>
                  <a:gd name="connsiteY8" fmla="*/ 12700 h 1002026"/>
                  <a:gd name="connsiteX9" fmla="*/ 119008 w 1011339"/>
                  <a:gd name="connsiteY9" fmla="*/ 3175 h 1002026"/>
                  <a:gd name="connsiteX10" fmla="*/ 188858 w 1011339"/>
                  <a:gd name="connsiteY10" fmla="*/ 50800 h 1002026"/>
                  <a:gd name="connsiteX11" fmla="*/ 211083 w 1011339"/>
                  <a:gd name="connsiteY11" fmla="*/ 88900 h 1002026"/>
                  <a:gd name="connsiteX12" fmla="*/ 217433 w 1011339"/>
                  <a:gd name="connsiteY12" fmla="*/ 98425 h 1002026"/>
                  <a:gd name="connsiteX13" fmla="*/ 226958 w 1011339"/>
                  <a:gd name="connsiteY13" fmla="*/ 117475 h 1002026"/>
                  <a:gd name="connsiteX14" fmla="*/ 233308 w 1011339"/>
                  <a:gd name="connsiteY14" fmla="*/ 139700 h 1002026"/>
                  <a:gd name="connsiteX15" fmla="*/ 239658 w 1011339"/>
                  <a:gd name="connsiteY15" fmla="*/ 149225 h 1002026"/>
                  <a:gd name="connsiteX16" fmla="*/ 246008 w 1011339"/>
                  <a:gd name="connsiteY16" fmla="*/ 161925 h 1002026"/>
                  <a:gd name="connsiteX17" fmla="*/ 261883 w 1011339"/>
                  <a:gd name="connsiteY17" fmla="*/ 184150 h 1002026"/>
                  <a:gd name="connsiteX18" fmla="*/ 274583 w 1011339"/>
                  <a:gd name="connsiteY18" fmla="*/ 203200 h 1002026"/>
                  <a:gd name="connsiteX19" fmla="*/ 284108 w 1011339"/>
                  <a:gd name="connsiteY19" fmla="*/ 212725 h 1002026"/>
                  <a:gd name="connsiteX20" fmla="*/ 299983 w 1011339"/>
                  <a:gd name="connsiteY20" fmla="*/ 231775 h 1002026"/>
                  <a:gd name="connsiteX21" fmla="*/ 319033 w 1011339"/>
                  <a:gd name="connsiteY21" fmla="*/ 244475 h 1002026"/>
                  <a:gd name="connsiteX22" fmla="*/ 484133 w 1011339"/>
                  <a:gd name="connsiteY22" fmla="*/ 285750 h 1002026"/>
                  <a:gd name="connsiteX23" fmla="*/ 585733 w 1011339"/>
                  <a:gd name="connsiteY23" fmla="*/ 282575 h 1002026"/>
                  <a:gd name="connsiteX24" fmla="*/ 709558 w 1011339"/>
                  <a:gd name="connsiteY24" fmla="*/ 209550 h 1002026"/>
                  <a:gd name="connsiteX25" fmla="*/ 769883 w 1011339"/>
                  <a:gd name="connsiteY25" fmla="*/ 136525 h 1002026"/>
                  <a:gd name="connsiteX26" fmla="*/ 823858 w 1011339"/>
                  <a:gd name="connsiteY26" fmla="*/ 69850 h 1002026"/>
                  <a:gd name="connsiteX27" fmla="*/ 896883 w 1011339"/>
                  <a:gd name="connsiteY27" fmla="*/ 34925 h 1002026"/>
                  <a:gd name="connsiteX28" fmla="*/ 1001658 w 1011339"/>
                  <a:gd name="connsiteY28" fmla="*/ 28575 h 1002026"/>
                  <a:gd name="connsiteX29" fmla="*/ 1001658 w 1011339"/>
                  <a:gd name="connsiteY29" fmla="*/ 88900 h 1002026"/>
                  <a:gd name="connsiteX30" fmla="*/ 957208 w 1011339"/>
                  <a:gd name="connsiteY30" fmla="*/ 139700 h 1002026"/>
                  <a:gd name="connsiteX31" fmla="*/ 868308 w 1011339"/>
                  <a:gd name="connsiteY31" fmla="*/ 231775 h 1002026"/>
                  <a:gd name="connsiteX32" fmla="*/ 782583 w 1011339"/>
                  <a:gd name="connsiteY32" fmla="*/ 304800 h 1002026"/>
                  <a:gd name="connsiteX33" fmla="*/ 722258 w 1011339"/>
                  <a:gd name="connsiteY33" fmla="*/ 403225 h 1002026"/>
                  <a:gd name="connsiteX34" fmla="*/ 684158 w 1011339"/>
                  <a:gd name="connsiteY34" fmla="*/ 523875 h 1002026"/>
                  <a:gd name="connsiteX35" fmla="*/ 684158 w 1011339"/>
                  <a:gd name="connsiteY35" fmla="*/ 628650 h 1002026"/>
                  <a:gd name="connsiteX36" fmla="*/ 703208 w 1011339"/>
                  <a:gd name="connsiteY36" fmla="*/ 749300 h 1002026"/>
                  <a:gd name="connsiteX37" fmla="*/ 725433 w 1011339"/>
                  <a:gd name="connsiteY37" fmla="*/ 831850 h 1002026"/>
                  <a:gd name="connsiteX38" fmla="*/ 734958 w 1011339"/>
                  <a:gd name="connsiteY38" fmla="*/ 965200 h 1002026"/>
                  <a:gd name="connsiteX39" fmla="*/ 255533 w 1011339"/>
                  <a:gd name="connsiteY39" fmla="*/ 965200 h 1002026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26958 w 1011339"/>
                  <a:gd name="connsiteY12" fmla="*/ 120297 h 1004848"/>
                  <a:gd name="connsiteX13" fmla="*/ 233308 w 1011339"/>
                  <a:gd name="connsiteY13" fmla="*/ 142522 h 1004848"/>
                  <a:gd name="connsiteX14" fmla="*/ 239658 w 1011339"/>
                  <a:gd name="connsiteY14" fmla="*/ 152047 h 1004848"/>
                  <a:gd name="connsiteX15" fmla="*/ 246008 w 1011339"/>
                  <a:gd name="connsiteY15" fmla="*/ 164747 h 1004848"/>
                  <a:gd name="connsiteX16" fmla="*/ 261883 w 1011339"/>
                  <a:gd name="connsiteY16" fmla="*/ 186972 h 1004848"/>
                  <a:gd name="connsiteX17" fmla="*/ 274583 w 1011339"/>
                  <a:gd name="connsiteY17" fmla="*/ 206022 h 1004848"/>
                  <a:gd name="connsiteX18" fmla="*/ 284108 w 1011339"/>
                  <a:gd name="connsiteY18" fmla="*/ 215547 h 1004848"/>
                  <a:gd name="connsiteX19" fmla="*/ 299983 w 1011339"/>
                  <a:gd name="connsiteY19" fmla="*/ 234597 h 1004848"/>
                  <a:gd name="connsiteX20" fmla="*/ 319033 w 1011339"/>
                  <a:gd name="connsiteY20" fmla="*/ 247297 h 1004848"/>
                  <a:gd name="connsiteX21" fmla="*/ 484133 w 1011339"/>
                  <a:gd name="connsiteY21" fmla="*/ 288572 h 1004848"/>
                  <a:gd name="connsiteX22" fmla="*/ 585733 w 1011339"/>
                  <a:gd name="connsiteY22" fmla="*/ 285397 h 1004848"/>
                  <a:gd name="connsiteX23" fmla="*/ 709558 w 1011339"/>
                  <a:gd name="connsiteY23" fmla="*/ 212372 h 1004848"/>
                  <a:gd name="connsiteX24" fmla="*/ 769883 w 1011339"/>
                  <a:gd name="connsiteY24" fmla="*/ 139347 h 1004848"/>
                  <a:gd name="connsiteX25" fmla="*/ 823858 w 1011339"/>
                  <a:gd name="connsiteY25" fmla="*/ 72672 h 1004848"/>
                  <a:gd name="connsiteX26" fmla="*/ 896883 w 1011339"/>
                  <a:gd name="connsiteY26" fmla="*/ 37747 h 1004848"/>
                  <a:gd name="connsiteX27" fmla="*/ 1001658 w 1011339"/>
                  <a:gd name="connsiteY27" fmla="*/ 31397 h 1004848"/>
                  <a:gd name="connsiteX28" fmla="*/ 1001658 w 1011339"/>
                  <a:gd name="connsiteY28" fmla="*/ 91722 h 1004848"/>
                  <a:gd name="connsiteX29" fmla="*/ 957208 w 1011339"/>
                  <a:gd name="connsiteY29" fmla="*/ 142522 h 1004848"/>
                  <a:gd name="connsiteX30" fmla="*/ 868308 w 1011339"/>
                  <a:gd name="connsiteY30" fmla="*/ 234597 h 1004848"/>
                  <a:gd name="connsiteX31" fmla="*/ 782583 w 1011339"/>
                  <a:gd name="connsiteY31" fmla="*/ 307622 h 1004848"/>
                  <a:gd name="connsiteX32" fmla="*/ 722258 w 1011339"/>
                  <a:gd name="connsiteY32" fmla="*/ 406047 h 1004848"/>
                  <a:gd name="connsiteX33" fmla="*/ 684158 w 1011339"/>
                  <a:gd name="connsiteY33" fmla="*/ 526697 h 1004848"/>
                  <a:gd name="connsiteX34" fmla="*/ 684158 w 1011339"/>
                  <a:gd name="connsiteY34" fmla="*/ 631472 h 1004848"/>
                  <a:gd name="connsiteX35" fmla="*/ 703208 w 1011339"/>
                  <a:gd name="connsiteY35" fmla="*/ 752122 h 1004848"/>
                  <a:gd name="connsiteX36" fmla="*/ 725433 w 1011339"/>
                  <a:gd name="connsiteY36" fmla="*/ 834672 h 1004848"/>
                  <a:gd name="connsiteX37" fmla="*/ 734958 w 1011339"/>
                  <a:gd name="connsiteY37" fmla="*/ 968022 h 1004848"/>
                  <a:gd name="connsiteX38" fmla="*/ 255533 w 1011339"/>
                  <a:gd name="connsiteY38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33308 w 1011339"/>
                  <a:gd name="connsiteY12" fmla="*/ 142522 h 1004848"/>
                  <a:gd name="connsiteX13" fmla="*/ 239658 w 1011339"/>
                  <a:gd name="connsiteY13" fmla="*/ 152047 h 1004848"/>
                  <a:gd name="connsiteX14" fmla="*/ 246008 w 1011339"/>
                  <a:gd name="connsiteY14" fmla="*/ 164747 h 1004848"/>
                  <a:gd name="connsiteX15" fmla="*/ 261883 w 1011339"/>
                  <a:gd name="connsiteY15" fmla="*/ 186972 h 1004848"/>
                  <a:gd name="connsiteX16" fmla="*/ 274583 w 1011339"/>
                  <a:gd name="connsiteY16" fmla="*/ 206022 h 1004848"/>
                  <a:gd name="connsiteX17" fmla="*/ 284108 w 1011339"/>
                  <a:gd name="connsiteY17" fmla="*/ 215547 h 1004848"/>
                  <a:gd name="connsiteX18" fmla="*/ 299983 w 1011339"/>
                  <a:gd name="connsiteY18" fmla="*/ 234597 h 1004848"/>
                  <a:gd name="connsiteX19" fmla="*/ 319033 w 1011339"/>
                  <a:gd name="connsiteY19" fmla="*/ 247297 h 1004848"/>
                  <a:gd name="connsiteX20" fmla="*/ 484133 w 1011339"/>
                  <a:gd name="connsiteY20" fmla="*/ 288572 h 1004848"/>
                  <a:gd name="connsiteX21" fmla="*/ 585733 w 1011339"/>
                  <a:gd name="connsiteY21" fmla="*/ 285397 h 1004848"/>
                  <a:gd name="connsiteX22" fmla="*/ 709558 w 1011339"/>
                  <a:gd name="connsiteY22" fmla="*/ 212372 h 1004848"/>
                  <a:gd name="connsiteX23" fmla="*/ 769883 w 1011339"/>
                  <a:gd name="connsiteY23" fmla="*/ 139347 h 1004848"/>
                  <a:gd name="connsiteX24" fmla="*/ 823858 w 1011339"/>
                  <a:gd name="connsiteY24" fmla="*/ 72672 h 1004848"/>
                  <a:gd name="connsiteX25" fmla="*/ 896883 w 1011339"/>
                  <a:gd name="connsiteY25" fmla="*/ 37747 h 1004848"/>
                  <a:gd name="connsiteX26" fmla="*/ 1001658 w 1011339"/>
                  <a:gd name="connsiteY26" fmla="*/ 31397 h 1004848"/>
                  <a:gd name="connsiteX27" fmla="*/ 1001658 w 1011339"/>
                  <a:gd name="connsiteY27" fmla="*/ 91722 h 1004848"/>
                  <a:gd name="connsiteX28" fmla="*/ 957208 w 1011339"/>
                  <a:gd name="connsiteY28" fmla="*/ 142522 h 1004848"/>
                  <a:gd name="connsiteX29" fmla="*/ 868308 w 1011339"/>
                  <a:gd name="connsiteY29" fmla="*/ 234597 h 1004848"/>
                  <a:gd name="connsiteX30" fmla="*/ 782583 w 1011339"/>
                  <a:gd name="connsiteY30" fmla="*/ 307622 h 1004848"/>
                  <a:gd name="connsiteX31" fmla="*/ 722258 w 1011339"/>
                  <a:gd name="connsiteY31" fmla="*/ 406047 h 1004848"/>
                  <a:gd name="connsiteX32" fmla="*/ 684158 w 1011339"/>
                  <a:gd name="connsiteY32" fmla="*/ 526697 h 1004848"/>
                  <a:gd name="connsiteX33" fmla="*/ 684158 w 1011339"/>
                  <a:gd name="connsiteY33" fmla="*/ 631472 h 1004848"/>
                  <a:gd name="connsiteX34" fmla="*/ 703208 w 1011339"/>
                  <a:gd name="connsiteY34" fmla="*/ 752122 h 1004848"/>
                  <a:gd name="connsiteX35" fmla="*/ 725433 w 1011339"/>
                  <a:gd name="connsiteY35" fmla="*/ 834672 h 1004848"/>
                  <a:gd name="connsiteX36" fmla="*/ 734958 w 1011339"/>
                  <a:gd name="connsiteY36" fmla="*/ 968022 h 1004848"/>
                  <a:gd name="connsiteX37" fmla="*/ 255533 w 1011339"/>
                  <a:gd name="connsiteY37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33308 w 1011339"/>
                  <a:gd name="connsiteY12" fmla="*/ 142522 h 1004848"/>
                  <a:gd name="connsiteX13" fmla="*/ 239658 w 1011339"/>
                  <a:gd name="connsiteY13" fmla="*/ 152047 h 1004848"/>
                  <a:gd name="connsiteX14" fmla="*/ 261883 w 1011339"/>
                  <a:gd name="connsiteY14" fmla="*/ 186972 h 1004848"/>
                  <a:gd name="connsiteX15" fmla="*/ 274583 w 1011339"/>
                  <a:gd name="connsiteY15" fmla="*/ 206022 h 1004848"/>
                  <a:gd name="connsiteX16" fmla="*/ 284108 w 1011339"/>
                  <a:gd name="connsiteY16" fmla="*/ 215547 h 1004848"/>
                  <a:gd name="connsiteX17" fmla="*/ 299983 w 1011339"/>
                  <a:gd name="connsiteY17" fmla="*/ 234597 h 1004848"/>
                  <a:gd name="connsiteX18" fmla="*/ 319033 w 1011339"/>
                  <a:gd name="connsiteY18" fmla="*/ 247297 h 1004848"/>
                  <a:gd name="connsiteX19" fmla="*/ 484133 w 1011339"/>
                  <a:gd name="connsiteY19" fmla="*/ 288572 h 1004848"/>
                  <a:gd name="connsiteX20" fmla="*/ 585733 w 1011339"/>
                  <a:gd name="connsiteY20" fmla="*/ 285397 h 1004848"/>
                  <a:gd name="connsiteX21" fmla="*/ 709558 w 1011339"/>
                  <a:gd name="connsiteY21" fmla="*/ 212372 h 1004848"/>
                  <a:gd name="connsiteX22" fmla="*/ 769883 w 1011339"/>
                  <a:gd name="connsiteY22" fmla="*/ 139347 h 1004848"/>
                  <a:gd name="connsiteX23" fmla="*/ 823858 w 1011339"/>
                  <a:gd name="connsiteY23" fmla="*/ 72672 h 1004848"/>
                  <a:gd name="connsiteX24" fmla="*/ 896883 w 1011339"/>
                  <a:gd name="connsiteY24" fmla="*/ 37747 h 1004848"/>
                  <a:gd name="connsiteX25" fmla="*/ 1001658 w 1011339"/>
                  <a:gd name="connsiteY25" fmla="*/ 31397 h 1004848"/>
                  <a:gd name="connsiteX26" fmla="*/ 1001658 w 1011339"/>
                  <a:gd name="connsiteY26" fmla="*/ 91722 h 1004848"/>
                  <a:gd name="connsiteX27" fmla="*/ 957208 w 1011339"/>
                  <a:gd name="connsiteY27" fmla="*/ 142522 h 1004848"/>
                  <a:gd name="connsiteX28" fmla="*/ 868308 w 1011339"/>
                  <a:gd name="connsiteY28" fmla="*/ 234597 h 1004848"/>
                  <a:gd name="connsiteX29" fmla="*/ 782583 w 1011339"/>
                  <a:gd name="connsiteY29" fmla="*/ 307622 h 1004848"/>
                  <a:gd name="connsiteX30" fmla="*/ 722258 w 1011339"/>
                  <a:gd name="connsiteY30" fmla="*/ 406047 h 1004848"/>
                  <a:gd name="connsiteX31" fmla="*/ 684158 w 1011339"/>
                  <a:gd name="connsiteY31" fmla="*/ 526697 h 1004848"/>
                  <a:gd name="connsiteX32" fmla="*/ 684158 w 1011339"/>
                  <a:gd name="connsiteY32" fmla="*/ 631472 h 1004848"/>
                  <a:gd name="connsiteX33" fmla="*/ 703208 w 1011339"/>
                  <a:gd name="connsiteY33" fmla="*/ 752122 h 1004848"/>
                  <a:gd name="connsiteX34" fmla="*/ 725433 w 1011339"/>
                  <a:gd name="connsiteY34" fmla="*/ 834672 h 1004848"/>
                  <a:gd name="connsiteX35" fmla="*/ 734958 w 1011339"/>
                  <a:gd name="connsiteY35" fmla="*/ 968022 h 1004848"/>
                  <a:gd name="connsiteX36" fmla="*/ 255533 w 1011339"/>
                  <a:gd name="connsiteY36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39658 w 1011339"/>
                  <a:gd name="connsiteY12" fmla="*/ 152047 h 1004848"/>
                  <a:gd name="connsiteX13" fmla="*/ 261883 w 1011339"/>
                  <a:gd name="connsiteY13" fmla="*/ 186972 h 1004848"/>
                  <a:gd name="connsiteX14" fmla="*/ 274583 w 1011339"/>
                  <a:gd name="connsiteY14" fmla="*/ 206022 h 1004848"/>
                  <a:gd name="connsiteX15" fmla="*/ 284108 w 1011339"/>
                  <a:gd name="connsiteY15" fmla="*/ 215547 h 1004848"/>
                  <a:gd name="connsiteX16" fmla="*/ 299983 w 1011339"/>
                  <a:gd name="connsiteY16" fmla="*/ 234597 h 1004848"/>
                  <a:gd name="connsiteX17" fmla="*/ 319033 w 1011339"/>
                  <a:gd name="connsiteY17" fmla="*/ 247297 h 1004848"/>
                  <a:gd name="connsiteX18" fmla="*/ 484133 w 1011339"/>
                  <a:gd name="connsiteY18" fmla="*/ 288572 h 1004848"/>
                  <a:gd name="connsiteX19" fmla="*/ 585733 w 1011339"/>
                  <a:gd name="connsiteY19" fmla="*/ 285397 h 1004848"/>
                  <a:gd name="connsiteX20" fmla="*/ 709558 w 1011339"/>
                  <a:gd name="connsiteY20" fmla="*/ 212372 h 1004848"/>
                  <a:gd name="connsiteX21" fmla="*/ 769883 w 1011339"/>
                  <a:gd name="connsiteY21" fmla="*/ 139347 h 1004848"/>
                  <a:gd name="connsiteX22" fmla="*/ 823858 w 1011339"/>
                  <a:gd name="connsiteY22" fmla="*/ 72672 h 1004848"/>
                  <a:gd name="connsiteX23" fmla="*/ 896883 w 1011339"/>
                  <a:gd name="connsiteY23" fmla="*/ 37747 h 1004848"/>
                  <a:gd name="connsiteX24" fmla="*/ 1001658 w 1011339"/>
                  <a:gd name="connsiteY24" fmla="*/ 31397 h 1004848"/>
                  <a:gd name="connsiteX25" fmla="*/ 1001658 w 1011339"/>
                  <a:gd name="connsiteY25" fmla="*/ 91722 h 1004848"/>
                  <a:gd name="connsiteX26" fmla="*/ 957208 w 1011339"/>
                  <a:gd name="connsiteY26" fmla="*/ 142522 h 1004848"/>
                  <a:gd name="connsiteX27" fmla="*/ 868308 w 1011339"/>
                  <a:gd name="connsiteY27" fmla="*/ 234597 h 1004848"/>
                  <a:gd name="connsiteX28" fmla="*/ 782583 w 1011339"/>
                  <a:gd name="connsiteY28" fmla="*/ 307622 h 1004848"/>
                  <a:gd name="connsiteX29" fmla="*/ 722258 w 1011339"/>
                  <a:gd name="connsiteY29" fmla="*/ 406047 h 1004848"/>
                  <a:gd name="connsiteX30" fmla="*/ 684158 w 1011339"/>
                  <a:gd name="connsiteY30" fmla="*/ 526697 h 1004848"/>
                  <a:gd name="connsiteX31" fmla="*/ 684158 w 1011339"/>
                  <a:gd name="connsiteY31" fmla="*/ 631472 h 1004848"/>
                  <a:gd name="connsiteX32" fmla="*/ 703208 w 1011339"/>
                  <a:gd name="connsiteY32" fmla="*/ 752122 h 1004848"/>
                  <a:gd name="connsiteX33" fmla="*/ 725433 w 1011339"/>
                  <a:gd name="connsiteY33" fmla="*/ 834672 h 1004848"/>
                  <a:gd name="connsiteX34" fmla="*/ 734958 w 1011339"/>
                  <a:gd name="connsiteY34" fmla="*/ 968022 h 1004848"/>
                  <a:gd name="connsiteX35" fmla="*/ 255533 w 1011339"/>
                  <a:gd name="connsiteY35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74583 w 1011339"/>
                  <a:gd name="connsiteY13" fmla="*/ 206022 h 1004848"/>
                  <a:gd name="connsiteX14" fmla="*/ 284108 w 1011339"/>
                  <a:gd name="connsiteY14" fmla="*/ 215547 h 1004848"/>
                  <a:gd name="connsiteX15" fmla="*/ 299983 w 1011339"/>
                  <a:gd name="connsiteY15" fmla="*/ 234597 h 1004848"/>
                  <a:gd name="connsiteX16" fmla="*/ 319033 w 1011339"/>
                  <a:gd name="connsiteY16" fmla="*/ 247297 h 1004848"/>
                  <a:gd name="connsiteX17" fmla="*/ 484133 w 1011339"/>
                  <a:gd name="connsiteY17" fmla="*/ 288572 h 1004848"/>
                  <a:gd name="connsiteX18" fmla="*/ 585733 w 1011339"/>
                  <a:gd name="connsiteY18" fmla="*/ 285397 h 1004848"/>
                  <a:gd name="connsiteX19" fmla="*/ 709558 w 1011339"/>
                  <a:gd name="connsiteY19" fmla="*/ 212372 h 1004848"/>
                  <a:gd name="connsiteX20" fmla="*/ 769883 w 1011339"/>
                  <a:gd name="connsiteY20" fmla="*/ 139347 h 1004848"/>
                  <a:gd name="connsiteX21" fmla="*/ 823858 w 1011339"/>
                  <a:gd name="connsiteY21" fmla="*/ 72672 h 1004848"/>
                  <a:gd name="connsiteX22" fmla="*/ 896883 w 1011339"/>
                  <a:gd name="connsiteY22" fmla="*/ 37747 h 1004848"/>
                  <a:gd name="connsiteX23" fmla="*/ 1001658 w 1011339"/>
                  <a:gd name="connsiteY23" fmla="*/ 31397 h 1004848"/>
                  <a:gd name="connsiteX24" fmla="*/ 1001658 w 1011339"/>
                  <a:gd name="connsiteY24" fmla="*/ 91722 h 1004848"/>
                  <a:gd name="connsiteX25" fmla="*/ 957208 w 1011339"/>
                  <a:gd name="connsiteY25" fmla="*/ 142522 h 1004848"/>
                  <a:gd name="connsiteX26" fmla="*/ 868308 w 1011339"/>
                  <a:gd name="connsiteY26" fmla="*/ 234597 h 1004848"/>
                  <a:gd name="connsiteX27" fmla="*/ 782583 w 1011339"/>
                  <a:gd name="connsiteY27" fmla="*/ 307622 h 1004848"/>
                  <a:gd name="connsiteX28" fmla="*/ 722258 w 1011339"/>
                  <a:gd name="connsiteY28" fmla="*/ 406047 h 1004848"/>
                  <a:gd name="connsiteX29" fmla="*/ 684158 w 1011339"/>
                  <a:gd name="connsiteY29" fmla="*/ 526697 h 1004848"/>
                  <a:gd name="connsiteX30" fmla="*/ 684158 w 1011339"/>
                  <a:gd name="connsiteY30" fmla="*/ 631472 h 1004848"/>
                  <a:gd name="connsiteX31" fmla="*/ 703208 w 1011339"/>
                  <a:gd name="connsiteY31" fmla="*/ 752122 h 1004848"/>
                  <a:gd name="connsiteX32" fmla="*/ 725433 w 1011339"/>
                  <a:gd name="connsiteY32" fmla="*/ 834672 h 1004848"/>
                  <a:gd name="connsiteX33" fmla="*/ 734958 w 1011339"/>
                  <a:gd name="connsiteY33" fmla="*/ 968022 h 1004848"/>
                  <a:gd name="connsiteX34" fmla="*/ 255533 w 1011339"/>
                  <a:gd name="connsiteY34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74583 w 1011339"/>
                  <a:gd name="connsiteY13" fmla="*/ 206022 h 1004848"/>
                  <a:gd name="connsiteX14" fmla="*/ 299983 w 1011339"/>
                  <a:gd name="connsiteY14" fmla="*/ 234597 h 1004848"/>
                  <a:gd name="connsiteX15" fmla="*/ 319033 w 1011339"/>
                  <a:gd name="connsiteY15" fmla="*/ 247297 h 1004848"/>
                  <a:gd name="connsiteX16" fmla="*/ 484133 w 1011339"/>
                  <a:gd name="connsiteY16" fmla="*/ 288572 h 1004848"/>
                  <a:gd name="connsiteX17" fmla="*/ 585733 w 1011339"/>
                  <a:gd name="connsiteY17" fmla="*/ 285397 h 1004848"/>
                  <a:gd name="connsiteX18" fmla="*/ 709558 w 1011339"/>
                  <a:gd name="connsiteY18" fmla="*/ 212372 h 1004848"/>
                  <a:gd name="connsiteX19" fmla="*/ 769883 w 1011339"/>
                  <a:gd name="connsiteY19" fmla="*/ 139347 h 1004848"/>
                  <a:gd name="connsiteX20" fmla="*/ 823858 w 1011339"/>
                  <a:gd name="connsiteY20" fmla="*/ 72672 h 1004848"/>
                  <a:gd name="connsiteX21" fmla="*/ 896883 w 1011339"/>
                  <a:gd name="connsiteY21" fmla="*/ 37747 h 1004848"/>
                  <a:gd name="connsiteX22" fmla="*/ 1001658 w 1011339"/>
                  <a:gd name="connsiteY22" fmla="*/ 31397 h 1004848"/>
                  <a:gd name="connsiteX23" fmla="*/ 1001658 w 1011339"/>
                  <a:gd name="connsiteY23" fmla="*/ 91722 h 1004848"/>
                  <a:gd name="connsiteX24" fmla="*/ 957208 w 1011339"/>
                  <a:gd name="connsiteY24" fmla="*/ 142522 h 1004848"/>
                  <a:gd name="connsiteX25" fmla="*/ 868308 w 1011339"/>
                  <a:gd name="connsiteY25" fmla="*/ 234597 h 1004848"/>
                  <a:gd name="connsiteX26" fmla="*/ 782583 w 1011339"/>
                  <a:gd name="connsiteY26" fmla="*/ 307622 h 1004848"/>
                  <a:gd name="connsiteX27" fmla="*/ 722258 w 1011339"/>
                  <a:gd name="connsiteY27" fmla="*/ 406047 h 1004848"/>
                  <a:gd name="connsiteX28" fmla="*/ 684158 w 1011339"/>
                  <a:gd name="connsiteY28" fmla="*/ 526697 h 1004848"/>
                  <a:gd name="connsiteX29" fmla="*/ 684158 w 1011339"/>
                  <a:gd name="connsiteY29" fmla="*/ 631472 h 1004848"/>
                  <a:gd name="connsiteX30" fmla="*/ 703208 w 1011339"/>
                  <a:gd name="connsiteY30" fmla="*/ 752122 h 1004848"/>
                  <a:gd name="connsiteX31" fmla="*/ 725433 w 1011339"/>
                  <a:gd name="connsiteY31" fmla="*/ 834672 h 1004848"/>
                  <a:gd name="connsiteX32" fmla="*/ 734958 w 1011339"/>
                  <a:gd name="connsiteY32" fmla="*/ 968022 h 1004848"/>
                  <a:gd name="connsiteX33" fmla="*/ 255533 w 1011339"/>
                  <a:gd name="connsiteY33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99983 w 1011339"/>
                  <a:gd name="connsiteY13" fmla="*/ 234597 h 1004848"/>
                  <a:gd name="connsiteX14" fmla="*/ 319033 w 1011339"/>
                  <a:gd name="connsiteY14" fmla="*/ 247297 h 1004848"/>
                  <a:gd name="connsiteX15" fmla="*/ 484133 w 1011339"/>
                  <a:gd name="connsiteY15" fmla="*/ 288572 h 1004848"/>
                  <a:gd name="connsiteX16" fmla="*/ 585733 w 1011339"/>
                  <a:gd name="connsiteY16" fmla="*/ 285397 h 1004848"/>
                  <a:gd name="connsiteX17" fmla="*/ 709558 w 1011339"/>
                  <a:gd name="connsiteY17" fmla="*/ 212372 h 1004848"/>
                  <a:gd name="connsiteX18" fmla="*/ 769883 w 1011339"/>
                  <a:gd name="connsiteY18" fmla="*/ 139347 h 1004848"/>
                  <a:gd name="connsiteX19" fmla="*/ 823858 w 1011339"/>
                  <a:gd name="connsiteY19" fmla="*/ 72672 h 1004848"/>
                  <a:gd name="connsiteX20" fmla="*/ 896883 w 1011339"/>
                  <a:gd name="connsiteY20" fmla="*/ 37747 h 1004848"/>
                  <a:gd name="connsiteX21" fmla="*/ 1001658 w 1011339"/>
                  <a:gd name="connsiteY21" fmla="*/ 31397 h 1004848"/>
                  <a:gd name="connsiteX22" fmla="*/ 1001658 w 1011339"/>
                  <a:gd name="connsiteY22" fmla="*/ 91722 h 1004848"/>
                  <a:gd name="connsiteX23" fmla="*/ 957208 w 1011339"/>
                  <a:gd name="connsiteY23" fmla="*/ 142522 h 1004848"/>
                  <a:gd name="connsiteX24" fmla="*/ 868308 w 1011339"/>
                  <a:gd name="connsiteY24" fmla="*/ 234597 h 1004848"/>
                  <a:gd name="connsiteX25" fmla="*/ 782583 w 1011339"/>
                  <a:gd name="connsiteY25" fmla="*/ 307622 h 1004848"/>
                  <a:gd name="connsiteX26" fmla="*/ 722258 w 1011339"/>
                  <a:gd name="connsiteY26" fmla="*/ 406047 h 1004848"/>
                  <a:gd name="connsiteX27" fmla="*/ 684158 w 1011339"/>
                  <a:gd name="connsiteY27" fmla="*/ 526697 h 1004848"/>
                  <a:gd name="connsiteX28" fmla="*/ 684158 w 1011339"/>
                  <a:gd name="connsiteY28" fmla="*/ 631472 h 1004848"/>
                  <a:gd name="connsiteX29" fmla="*/ 703208 w 1011339"/>
                  <a:gd name="connsiteY29" fmla="*/ 752122 h 1004848"/>
                  <a:gd name="connsiteX30" fmla="*/ 725433 w 1011339"/>
                  <a:gd name="connsiteY30" fmla="*/ 834672 h 1004848"/>
                  <a:gd name="connsiteX31" fmla="*/ 734958 w 1011339"/>
                  <a:gd name="connsiteY31" fmla="*/ 968022 h 1004848"/>
                  <a:gd name="connsiteX32" fmla="*/ 255533 w 1011339"/>
                  <a:gd name="connsiteY32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99983 w 1011339"/>
                  <a:gd name="connsiteY12" fmla="*/ 234597 h 1004848"/>
                  <a:gd name="connsiteX13" fmla="*/ 319033 w 1011339"/>
                  <a:gd name="connsiteY13" fmla="*/ 247297 h 1004848"/>
                  <a:gd name="connsiteX14" fmla="*/ 484133 w 1011339"/>
                  <a:gd name="connsiteY14" fmla="*/ 288572 h 1004848"/>
                  <a:gd name="connsiteX15" fmla="*/ 585733 w 1011339"/>
                  <a:gd name="connsiteY15" fmla="*/ 285397 h 1004848"/>
                  <a:gd name="connsiteX16" fmla="*/ 709558 w 1011339"/>
                  <a:gd name="connsiteY16" fmla="*/ 212372 h 1004848"/>
                  <a:gd name="connsiteX17" fmla="*/ 769883 w 1011339"/>
                  <a:gd name="connsiteY17" fmla="*/ 139347 h 1004848"/>
                  <a:gd name="connsiteX18" fmla="*/ 823858 w 1011339"/>
                  <a:gd name="connsiteY18" fmla="*/ 72672 h 1004848"/>
                  <a:gd name="connsiteX19" fmla="*/ 896883 w 1011339"/>
                  <a:gd name="connsiteY19" fmla="*/ 37747 h 1004848"/>
                  <a:gd name="connsiteX20" fmla="*/ 1001658 w 1011339"/>
                  <a:gd name="connsiteY20" fmla="*/ 31397 h 1004848"/>
                  <a:gd name="connsiteX21" fmla="*/ 1001658 w 1011339"/>
                  <a:gd name="connsiteY21" fmla="*/ 91722 h 1004848"/>
                  <a:gd name="connsiteX22" fmla="*/ 957208 w 1011339"/>
                  <a:gd name="connsiteY22" fmla="*/ 142522 h 1004848"/>
                  <a:gd name="connsiteX23" fmla="*/ 868308 w 1011339"/>
                  <a:gd name="connsiteY23" fmla="*/ 234597 h 1004848"/>
                  <a:gd name="connsiteX24" fmla="*/ 782583 w 1011339"/>
                  <a:gd name="connsiteY24" fmla="*/ 307622 h 1004848"/>
                  <a:gd name="connsiteX25" fmla="*/ 722258 w 1011339"/>
                  <a:gd name="connsiteY25" fmla="*/ 406047 h 1004848"/>
                  <a:gd name="connsiteX26" fmla="*/ 684158 w 1011339"/>
                  <a:gd name="connsiteY26" fmla="*/ 526697 h 1004848"/>
                  <a:gd name="connsiteX27" fmla="*/ 684158 w 1011339"/>
                  <a:gd name="connsiteY27" fmla="*/ 631472 h 1004848"/>
                  <a:gd name="connsiteX28" fmla="*/ 703208 w 1011339"/>
                  <a:gd name="connsiteY28" fmla="*/ 752122 h 1004848"/>
                  <a:gd name="connsiteX29" fmla="*/ 725433 w 1011339"/>
                  <a:gd name="connsiteY29" fmla="*/ 834672 h 1004848"/>
                  <a:gd name="connsiteX30" fmla="*/ 734958 w 1011339"/>
                  <a:gd name="connsiteY30" fmla="*/ 968022 h 1004848"/>
                  <a:gd name="connsiteX31" fmla="*/ 255533 w 1011339"/>
                  <a:gd name="connsiteY31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319033 w 1011339"/>
                  <a:gd name="connsiteY12" fmla="*/ 247297 h 1004848"/>
                  <a:gd name="connsiteX13" fmla="*/ 484133 w 1011339"/>
                  <a:gd name="connsiteY13" fmla="*/ 288572 h 1004848"/>
                  <a:gd name="connsiteX14" fmla="*/ 585733 w 1011339"/>
                  <a:gd name="connsiteY14" fmla="*/ 285397 h 1004848"/>
                  <a:gd name="connsiteX15" fmla="*/ 709558 w 1011339"/>
                  <a:gd name="connsiteY15" fmla="*/ 212372 h 1004848"/>
                  <a:gd name="connsiteX16" fmla="*/ 769883 w 1011339"/>
                  <a:gd name="connsiteY16" fmla="*/ 139347 h 1004848"/>
                  <a:gd name="connsiteX17" fmla="*/ 823858 w 1011339"/>
                  <a:gd name="connsiteY17" fmla="*/ 72672 h 1004848"/>
                  <a:gd name="connsiteX18" fmla="*/ 896883 w 1011339"/>
                  <a:gd name="connsiteY18" fmla="*/ 37747 h 1004848"/>
                  <a:gd name="connsiteX19" fmla="*/ 1001658 w 1011339"/>
                  <a:gd name="connsiteY19" fmla="*/ 31397 h 1004848"/>
                  <a:gd name="connsiteX20" fmla="*/ 1001658 w 1011339"/>
                  <a:gd name="connsiteY20" fmla="*/ 91722 h 1004848"/>
                  <a:gd name="connsiteX21" fmla="*/ 957208 w 1011339"/>
                  <a:gd name="connsiteY21" fmla="*/ 142522 h 1004848"/>
                  <a:gd name="connsiteX22" fmla="*/ 868308 w 1011339"/>
                  <a:gd name="connsiteY22" fmla="*/ 234597 h 1004848"/>
                  <a:gd name="connsiteX23" fmla="*/ 782583 w 1011339"/>
                  <a:gd name="connsiteY23" fmla="*/ 307622 h 1004848"/>
                  <a:gd name="connsiteX24" fmla="*/ 722258 w 1011339"/>
                  <a:gd name="connsiteY24" fmla="*/ 406047 h 1004848"/>
                  <a:gd name="connsiteX25" fmla="*/ 684158 w 1011339"/>
                  <a:gd name="connsiteY25" fmla="*/ 526697 h 1004848"/>
                  <a:gd name="connsiteX26" fmla="*/ 684158 w 1011339"/>
                  <a:gd name="connsiteY26" fmla="*/ 631472 h 1004848"/>
                  <a:gd name="connsiteX27" fmla="*/ 703208 w 1011339"/>
                  <a:gd name="connsiteY27" fmla="*/ 752122 h 1004848"/>
                  <a:gd name="connsiteX28" fmla="*/ 725433 w 1011339"/>
                  <a:gd name="connsiteY28" fmla="*/ 834672 h 1004848"/>
                  <a:gd name="connsiteX29" fmla="*/ 734958 w 1011339"/>
                  <a:gd name="connsiteY29" fmla="*/ 968022 h 1004848"/>
                  <a:gd name="connsiteX30" fmla="*/ 255533 w 1011339"/>
                  <a:gd name="connsiteY30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41233 w 1011339"/>
                  <a:gd name="connsiteY4" fmla="*/ 2790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41233 w 1011339"/>
                  <a:gd name="connsiteY4" fmla="*/ 279047 h 1004848"/>
                  <a:gd name="connsiteX5" fmla="*/ 26933 w 1011339"/>
                  <a:gd name="connsiteY5" fmla="*/ 132997 h 1004848"/>
                  <a:gd name="connsiteX6" fmla="*/ 11058 w 1011339"/>
                  <a:gd name="connsiteY6" fmla="*/ 82197 h 1004848"/>
                  <a:gd name="connsiteX7" fmla="*/ 7883 w 1011339"/>
                  <a:gd name="connsiteY7" fmla="*/ 15522 h 1004848"/>
                  <a:gd name="connsiteX8" fmla="*/ 119008 w 1011339"/>
                  <a:gd name="connsiteY8" fmla="*/ 5997 h 1004848"/>
                  <a:gd name="connsiteX9" fmla="*/ 211083 w 1011339"/>
                  <a:gd name="connsiteY9" fmla="*/ 91722 h 1004848"/>
                  <a:gd name="connsiteX10" fmla="*/ 299983 w 1011339"/>
                  <a:gd name="connsiteY10" fmla="*/ 234597 h 1004848"/>
                  <a:gd name="connsiteX11" fmla="*/ 484133 w 1011339"/>
                  <a:gd name="connsiteY11" fmla="*/ 288572 h 1004848"/>
                  <a:gd name="connsiteX12" fmla="*/ 585733 w 1011339"/>
                  <a:gd name="connsiteY12" fmla="*/ 285397 h 1004848"/>
                  <a:gd name="connsiteX13" fmla="*/ 709558 w 1011339"/>
                  <a:gd name="connsiteY13" fmla="*/ 212372 h 1004848"/>
                  <a:gd name="connsiteX14" fmla="*/ 769883 w 1011339"/>
                  <a:gd name="connsiteY14" fmla="*/ 139347 h 1004848"/>
                  <a:gd name="connsiteX15" fmla="*/ 823858 w 1011339"/>
                  <a:gd name="connsiteY15" fmla="*/ 72672 h 1004848"/>
                  <a:gd name="connsiteX16" fmla="*/ 896883 w 1011339"/>
                  <a:gd name="connsiteY16" fmla="*/ 37747 h 1004848"/>
                  <a:gd name="connsiteX17" fmla="*/ 1001658 w 1011339"/>
                  <a:gd name="connsiteY17" fmla="*/ 31397 h 1004848"/>
                  <a:gd name="connsiteX18" fmla="*/ 1001658 w 1011339"/>
                  <a:gd name="connsiteY18" fmla="*/ 91722 h 1004848"/>
                  <a:gd name="connsiteX19" fmla="*/ 957208 w 1011339"/>
                  <a:gd name="connsiteY19" fmla="*/ 142522 h 1004848"/>
                  <a:gd name="connsiteX20" fmla="*/ 868308 w 1011339"/>
                  <a:gd name="connsiteY20" fmla="*/ 234597 h 1004848"/>
                  <a:gd name="connsiteX21" fmla="*/ 782583 w 1011339"/>
                  <a:gd name="connsiteY21" fmla="*/ 307622 h 1004848"/>
                  <a:gd name="connsiteX22" fmla="*/ 722258 w 1011339"/>
                  <a:gd name="connsiteY22" fmla="*/ 406047 h 1004848"/>
                  <a:gd name="connsiteX23" fmla="*/ 684158 w 1011339"/>
                  <a:gd name="connsiteY23" fmla="*/ 526697 h 1004848"/>
                  <a:gd name="connsiteX24" fmla="*/ 684158 w 1011339"/>
                  <a:gd name="connsiteY24" fmla="*/ 631472 h 1004848"/>
                  <a:gd name="connsiteX25" fmla="*/ 703208 w 1011339"/>
                  <a:gd name="connsiteY25" fmla="*/ 752122 h 1004848"/>
                  <a:gd name="connsiteX26" fmla="*/ 725433 w 1011339"/>
                  <a:gd name="connsiteY26" fmla="*/ 834672 h 1004848"/>
                  <a:gd name="connsiteX27" fmla="*/ 734958 w 1011339"/>
                  <a:gd name="connsiteY27" fmla="*/ 968022 h 1004848"/>
                  <a:gd name="connsiteX28" fmla="*/ 255533 w 1011339"/>
                  <a:gd name="connsiteY28" fmla="*/ 968022 h 1004848"/>
                  <a:gd name="connsiteX0" fmla="*/ 255533 w 1011339"/>
                  <a:gd name="connsiteY0" fmla="*/ 968022 h 997519"/>
                  <a:gd name="connsiteX1" fmla="*/ 268233 w 1011339"/>
                  <a:gd name="connsiteY1" fmla="*/ 647347 h 997519"/>
                  <a:gd name="connsiteX2" fmla="*/ 274583 w 1011339"/>
                  <a:gd name="connsiteY2" fmla="*/ 447322 h 997519"/>
                  <a:gd name="connsiteX3" fmla="*/ 233308 w 1011339"/>
                  <a:gd name="connsiteY3" fmla="*/ 371122 h 997519"/>
                  <a:gd name="connsiteX4" fmla="*/ 141233 w 1011339"/>
                  <a:gd name="connsiteY4" fmla="*/ 279047 h 997519"/>
                  <a:gd name="connsiteX5" fmla="*/ 26933 w 1011339"/>
                  <a:gd name="connsiteY5" fmla="*/ 132997 h 997519"/>
                  <a:gd name="connsiteX6" fmla="*/ 11058 w 1011339"/>
                  <a:gd name="connsiteY6" fmla="*/ 82197 h 997519"/>
                  <a:gd name="connsiteX7" fmla="*/ 7883 w 1011339"/>
                  <a:gd name="connsiteY7" fmla="*/ 15522 h 997519"/>
                  <a:gd name="connsiteX8" fmla="*/ 119008 w 1011339"/>
                  <a:gd name="connsiteY8" fmla="*/ 5997 h 997519"/>
                  <a:gd name="connsiteX9" fmla="*/ 211083 w 1011339"/>
                  <a:gd name="connsiteY9" fmla="*/ 91722 h 997519"/>
                  <a:gd name="connsiteX10" fmla="*/ 299983 w 1011339"/>
                  <a:gd name="connsiteY10" fmla="*/ 234597 h 997519"/>
                  <a:gd name="connsiteX11" fmla="*/ 484133 w 1011339"/>
                  <a:gd name="connsiteY11" fmla="*/ 288572 h 997519"/>
                  <a:gd name="connsiteX12" fmla="*/ 585733 w 1011339"/>
                  <a:gd name="connsiteY12" fmla="*/ 285397 h 997519"/>
                  <a:gd name="connsiteX13" fmla="*/ 709558 w 1011339"/>
                  <a:gd name="connsiteY13" fmla="*/ 212372 h 997519"/>
                  <a:gd name="connsiteX14" fmla="*/ 769883 w 1011339"/>
                  <a:gd name="connsiteY14" fmla="*/ 139347 h 997519"/>
                  <a:gd name="connsiteX15" fmla="*/ 823858 w 1011339"/>
                  <a:gd name="connsiteY15" fmla="*/ 72672 h 997519"/>
                  <a:gd name="connsiteX16" fmla="*/ 896883 w 1011339"/>
                  <a:gd name="connsiteY16" fmla="*/ 37747 h 997519"/>
                  <a:gd name="connsiteX17" fmla="*/ 1001658 w 1011339"/>
                  <a:gd name="connsiteY17" fmla="*/ 31397 h 997519"/>
                  <a:gd name="connsiteX18" fmla="*/ 1001658 w 1011339"/>
                  <a:gd name="connsiteY18" fmla="*/ 91722 h 997519"/>
                  <a:gd name="connsiteX19" fmla="*/ 957208 w 1011339"/>
                  <a:gd name="connsiteY19" fmla="*/ 142522 h 997519"/>
                  <a:gd name="connsiteX20" fmla="*/ 868308 w 1011339"/>
                  <a:gd name="connsiteY20" fmla="*/ 234597 h 997519"/>
                  <a:gd name="connsiteX21" fmla="*/ 782583 w 1011339"/>
                  <a:gd name="connsiteY21" fmla="*/ 307622 h 997519"/>
                  <a:gd name="connsiteX22" fmla="*/ 722258 w 1011339"/>
                  <a:gd name="connsiteY22" fmla="*/ 406047 h 997519"/>
                  <a:gd name="connsiteX23" fmla="*/ 684158 w 1011339"/>
                  <a:gd name="connsiteY23" fmla="*/ 526697 h 997519"/>
                  <a:gd name="connsiteX24" fmla="*/ 684158 w 1011339"/>
                  <a:gd name="connsiteY24" fmla="*/ 631472 h 997519"/>
                  <a:gd name="connsiteX25" fmla="*/ 703208 w 1011339"/>
                  <a:gd name="connsiteY25" fmla="*/ 752122 h 997519"/>
                  <a:gd name="connsiteX26" fmla="*/ 725433 w 1011339"/>
                  <a:gd name="connsiteY26" fmla="*/ 834672 h 997519"/>
                  <a:gd name="connsiteX27" fmla="*/ 734958 w 1011339"/>
                  <a:gd name="connsiteY27" fmla="*/ 968022 h 997519"/>
                  <a:gd name="connsiteX28" fmla="*/ 255533 w 1011339"/>
                  <a:gd name="connsiteY28" fmla="*/ 968022 h 997519"/>
                  <a:gd name="connsiteX0" fmla="*/ 255533 w 1011339"/>
                  <a:gd name="connsiteY0" fmla="*/ 968022 h 1014112"/>
                  <a:gd name="connsiteX1" fmla="*/ 268233 w 1011339"/>
                  <a:gd name="connsiteY1" fmla="*/ 647347 h 1014112"/>
                  <a:gd name="connsiteX2" fmla="*/ 274583 w 1011339"/>
                  <a:gd name="connsiteY2" fmla="*/ 447322 h 1014112"/>
                  <a:gd name="connsiteX3" fmla="*/ 233308 w 1011339"/>
                  <a:gd name="connsiteY3" fmla="*/ 371122 h 1014112"/>
                  <a:gd name="connsiteX4" fmla="*/ 141233 w 1011339"/>
                  <a:gd name="connsiteY4" fmla="*/ 279047 h 1014112"/>
                  <a:gd name="connsiteX5" fmla="*/ 26933 w 1011339"/>
                  <a:gd name="connsiteY5" fmla="*/ 132997 h 1014112"/>
                  <a:gd name="connsiteX6" fmla="*/ 11058 w 1011339"/>
                  <a:gd name="connsiteY6" fmla="*/ 82197 h 1014112"/>
                  <a:gd name="connsiteX7" fmla="*/ 7883 w 1011339"/>
                  <a:gd name="connsiteY7" fmla="*/ 15522 h 1014112"/>
                  <a:gd name="connsiteX8" fmla="*/ 119008 w 1011339"/>
                  <a:gd name="connsiteY8" fmla="*/ 5997 h 1014112"/>
                  <a:gd name="connsiteX9" fmla="*/ 211083 w 1011339"/>
                  <a:gd name="connsiteY9" fmla="*/ 91722 h 1014112"/>
                  <a:gd name="connsiteX10" fmla="*/ 299983 w 1011339"/>
                  <a:gd name="connsiteY10" fmla="*/ 234597 h 1014112"/>
                  <a:gd name="connsiteX11" fmla="*/ 484133 w 1011339"/>
                  <a:gd name="connsiteY11" fmla="*/ 288572 h 1014112"/>
                  <a:gd name="connsiteX12" fmla="*/ 585733 w 1011339"/>
                  <a:gd name="connsiteY12" fmla="*/ 285397 h 1014112"/>
                  <a:gd name="connsiteX13" fmla="*/ 709558 w 1011339"/>
                  <a:gd name="connsiteY13" fmla="*/ 212372 h 1014112"/>
                  <a:gd name="connsiteX14" fmla="*/ 769883 w 1011339"/>
                  <a:gd name="connsiteY14" fmla="*/ 139347 h 1014112"/>
                  <a:gd name="connsiteX15" fmla="*/ 823858 w 1011339"/>
                  <a:gd name="connsiteY15" fmla="*/ 72672 h 1014112"/>
                  <a:gd name="connsiteX16" fmla="*/ 896883 w 1011339"/>
                  <a:gd name="connsiteY16" fmla="*/ 37747 h 1014112"/>
                  <a:gd name="connsiteX17" fmla="*/ 1001658 w 1011339"/>
                  <a:gd name="connsiteY17" fmla="*/ 31397 h 1014112"/>
                  <a:gd name="connsiteX18" fmla="*/ 1001658 w 1011339"/>
                  <a:gd name="connsiteY18" fmla="*/ 91722 h 1014112"/>
                  <a:gd name="connsiteX19" fmla="*/ 957208 w 1011339"/>
                  <a:gd name="connsiteY19" fmla="*/ 142522 h 1014112"/>
                  <a:gd name="connsiteX20" fmla="*/ 868308 w 1011339"/>
                  <a:gd name="connsiteY20" fmla="*/ 234597 h 1014112"/>
                  <a:gd name="connsiteX21" fmla="*/ 782583 w 1011339"/>
                  <a:gd name="connsiteY21" fmla="*/ 307622 h 1014112"/>
                  <a:gd name="connsiteX22" fmla="*/ 722258 w 1011339"/>
                  <a:gd name="connsiteY22" fmla="*/ 406047 h 1014112"/>
                  <a:gd name="connsiteX23" fmla="*/ 684158 w 1011339"/>
                  <a:gd name="connsiteY23" fmla="*/ 526697 h 1014112"/>
                  <a:gd name="connsiteX24" fmla="*/ 684158 w 1011339"/>
                  <a:gd name="connsiteY24" fmla="*/ 631472 h 1014112"/>
                  <a:gd name="connsiteX25" fmla="*/ 703208 w 1011339"/>
                  <a:gd name="connsiteY25" fmla="*/ 752122 h 1014112"/>
                  <a:gd name="connsiteX26" fmla="*/ 725433 w 1011339"/>
                  <a:gd name="connsiteY26" fmla="*/ 834672 h 1014112"/>
                  <a:gd name="connsiteX27" fmla="*/ 734958 w 1011339"/>
                  <a:gd name="connsiteY27" fmla="*/ 968022 h 1014112"/>
                  <a:gd name="connsiteX28" fmla="*/ 255533 w 1011339"/>
                  <a:gd name="connsiteY28" fmla="*/ 968022 h 1014112"/>
                  <a:gd name="connsiteX0" fmla="*/ 255533 w 1011339"/>
                  <a:gd name="connsiteY0" fmla="*/ 968022 h 992126"/>
                  <a:gd name="connsiteX1" fmla="*/ 268233 w 1011339"/>
                  <a:gd name="connsiteY1" fmla="*/ 647347 h 992126"/>
                  <a:gd name="connsiteX2" fmla="*/ 274583 w 1011339"/>
                  <a:gd name="connsiteY2" fmla="*/ 447322 h 992126"/>
                  <a:gd name="connsiteX3" fmla="*/ 233308 w 1011339"/>
                  <a:gd name="connsiteY3" fmla="*/ 371122 h 992126"/>
                  <a:gd name="connsiteX4" fmla="*/ 141233 w 1011339"/>
                  <a:gd name="connsiteY4" fmla="*/ 279047 h 992126"/>
                  <a:gd name="connsiteX5" fmla="*/ 26933 w 1011339"/>
                  <a:gd name="connsiteY5" fmla="*/ 132997 h 992126"/>
                  <a:gd name="connsiteX6" fmla="*/ 11058 w 1011339"/>
                  <a:gd name="connsiteY6" fmla="*/ 82197 h 992126"/>
                  <a:gd name="connsiteX7" fmla="*/ 7883 w 1011339"/>
                  <a:gd name="connsiteY7" fmla="*/ 15522 h 992126"/>
                  <a:gd name="connsiteX8" fmla="*/ 119008 w 1011339"/>
                  <a:gd name="connsiteY8" fmla="*/ 5997 h 992126"/>
                  <a:gd name="connsiteX9" fmla="*/ 211083 w 1011339"/>
                  <a:gd name="connsiteY9" fmla="*/ 91722 h 992126"/>
                  <a:gd name="connsiteX10" fmla="*/ 299983 w 1011339"/>
                  <a:gd name="connsiteY10" fmla="*/ 234597 h 992126"/>
                  <a:gd name="connsiteX11" fmla="*/ 484133 w 1011339"/>
                  <a:gd name="connsiteY11" fmla="*/ 288572 h 992126"/>
                  <a:gd name="connsiteX12" fmla="*/ 585733 w 1011339"/>
                  <a:gd name="connsiteY12" fmla="*/ 285397 h 992126"/>
                  <a:gd name="connsiteX13" fmla="*/ 709558 w 1011339"/>
                  <a:gd name="connsiteY13" fmla="*/ 212372 h 992126"/>
                  <a:gd name="connsiteX14" fmla="*/ 769883 w 1011339"/>
                  <a:gd name="connsiteY14" fmla="*/ 139347 h 992126"/>
                  <a:gd name="connsiteX15" fmla="*/ 823858 w 1011339"/>
                  <a:gd name="connsiteY15" fmla="*/ 72672 h 992126"/>
                  <a:gd name="connsiteX16" fmla="*/ 896883 w 1011339"/>
                  <a:gd name="connsiteY16" fmla="*/ 37747 h 992126"/>
                  <a:gd name="connsiteX17" fmla="*/ 1001658 w 1011339"/>
                  <a:gd name="connsiteY17" fmla="*/ 31397 h 992126"/>
                  <a:gd name="connsiteX18" fmla="*/ 1001658 w 1011339"/>
                  <a:gd name="connsiteY18" fmla="*/ 91722 h 992126"/>
                  <a:gd name="connsiteX19" fmla="*/ 957208 w 1011339"/>
                  <a:gd name="connsiteY19" fmla="*/ 142522 h 992126"/>
                  <a:gd name="connsiteX20" fmla="*/ 868308 w 1011339"/>
                  <a:gd name="connsiteY20" fmla="*/ 234597 h 992126"/>
                  <a:gd name="connsiteX21" fmla="*/ 782583 w 1011339"/>
                  <a:gd name="connsiteY21" fmla="*/ 307622 h 992126"/>
                  <a:gd name="connsiteX22" fmla="*/ 722258 w 1011339"/>
                  <a:gd name="connsiteY22" fmla="*/ 406047 h 992126"/>
                  <a:gd name="connsiteX23" fmla="*/ 684158 w 1011339"/>
                  <a:gd name="connsiteY23" fmla="*/ 526697 h 992126"/>
                  <a:gd name="connsiteX24" fmla="*/ 684158 w 1011339"/>
                  <a:gd name="connsiteY24" fmla="*/ 631472 h 992126"/>
                  <a:gd name="connsiteX25" fmla="*/ 703208 w 1011339"/>
                  <a:gd name="connsiteY25" fmla="*/ 752122 h 992126"/>
                  <a:gd name="connsiteX26" fmla="*/ 725433 w 1011339"/>
                  <a:gd name="connsiteY26" fmla="*/ 834672 h 992126"/>
                  <a:gd name="connsiteX27" fmla="*/ 734958 w 1011339"/>
                  <a:gd name="connsiteY27" fmla="*/ 968022 h 992126"/>
                  <a:gd name="connsiteX28" fmla="*/ 255533 w 1011339"/>
                  <a:gd name="connsiteY28" fmla="*/ 968022 h 992126"/>
                  <a:gd name="connsiteX0" fmla="*/ 255533 w 1011339"/>
                  <a:gd name="connsiteY0" fmla="*/ 968022 h 1000418"/>
                  <a:gd name="connsiteX1" fmla="*/ 268233 w 1011339"/>
                  <a:gd name="connsiteY1" fmla="*/ 647347 h 1000418"/>
                  <a:gd name="connsiteX2" fmla="*/ 274583 w 1011339"/>
                  <a:gd name="connsiteY2" fmla="*/ 447322 h 1000418"/>
                  <a:gd name="connsiteX3" fmla="*/ 233308 w 1011339"/>
                  <a:gd name="connsiteY3" fmla="*/ 371122 h 1000418"/>
                  <a:gd name="connsiteX4" fmla="*/ 141233 w 1011339"/>
                  <a:gd name="connsiteY4" fmla="*/ 279047 h 1000418"/>
                  <a:gd name="connsiteX5" fmla="*/ 26933 w 1011339"/>
                  <a:gd name="connsiteY5" fmla="*/ 132997 h 1000418"/>
                  <a:gd name="connsiteX6" fmla="*/ 11058 w 1011339"/>
                  <a:gd name="connsiteY6" fmla="*/ 82197 h 1000418"/>
                  <a:gd name="connsiteX7" fmla="*/ 7883 w 1011339"/>
                  <a:gd name="connsiteY7" fmla="*/ 15522 h 1000418"/>
                  <a:gd name="connsiteX8" fmla="*/ 119008 w 1011339"/>
                  <a:gd name="connsiteY8" fmla="*/ 5997 h 1000418"/>
                  <a:gd name="connsiteX9" fmla="*/ 211083 w 1011339"/>
                  <a:gd name="connsiteY9" fmla="*/ 91722 h 1000418"/>
                  <a:gd name="connsiteX10" fmla="*/ 299983 w 1011339"/>
                  <a:gd name="connsiteY10" fmla="*/ 234597 h 1000418"/>
                  <a:gd name="connsiteX11" fmla="*/ 484133 w 1011339"/>
                  <a:gd name="connsiteY11" fmla="*/ 288572 h 1000418"/>
                  <a:gd name="connsiteX12" fmla="*/ 585733 w 1011339"/>
                  <a:gd name="connsiteY12" fmla="*/ 285397 h 1000418"/>
                  <a:gd name="connsiteX13" fmla="*/ 709558 w 1011339"/>
                  <a:gd name="connsiteY13" fmla="*/ 212372 h 1000418"/>
                  <a:gd name="connsiteX14" fmla="*/ 769883 w 1011339"/>
                  <a:gd name="connsiteY14" fmla="*/ 139347 h 1000418"/>
                  <a:gd name="connsiteX15" fmla="*/ 823858 w 1011339"/>
                  <a:gd name="connsiteY15" fmla="*/ 72672 h 1000418"/>
                  <a:gd name="connsiteX16" fmla="*/ 896883 w 1011339"/>
                  <a:gd name="connsiteY16" fmla="*/ 37747 h 1000418"/>
                  <a:gd name="connsiteX17" fmla="*/ 1001658 w 1011339"/>
                  <a:gd name="connsiteY17" fmla="*/ 31397 h 1000418"/>
                  <a:gd name="connsiteX18" fmla="*/ 1001658 w 1011339"/>
                  <a:gd name="connsiteY18" fmla="*/ 91722 h 1000418"/>
                  <a:gd name="connsiteX19" fmla="*/ 957208 w 1011339"/>
                  <a:gd name="connsiteY19" fmla="*/ 142522 h 1000418"/>
                  <a:gd name="connsiteX20" fmla="*/ 868308 w 1011339"/>
                  <a:gd name="connsiteY20" fmla="*/ 234597 h 1000418"/>
                  <a:gd name="connsiteX21" fmla="*/ 782583 w 1011339"/>
                  <a:gd name="connsiteY21" fmla="*/ 307622 h 1000418"/>
                  <a:gd name="connsiteX22" fmla="*/ 722258 w 1011339"/>
                  <a:gd name="connsiteY22" fmla="*/ 406047 h 1000418"/>
                  <a:gd name="connsiteX23" fmla="*/ 684158 w 1011339"/>
                  <a:gd name="connsiteY23" fmla="*/ 526697 h 1000418"/>
                  <a:gd name="connsiteX24" fmla="*/ 684158 w 1011339"/>
                  <a:gd name="connsiteY24" fmla="*/ 631472 h 1000418"/>
                  <a:gd name="connsiteX25" fmla="*/ 703208 w 1011339"/>
                  <a:gd name="connsiteY25" fmla="*/ 752122 h 1000418"/>
                  <a:gd name="connsiteX26" fmla="*/ 725433 w 1011339"/>
                  <a:gd name="connsiteY26" fmla="*/ 834672 h 1000418"/>
                  <a:gd name="connsiteX27" fmla="*/ 728608 w 1011339"/>
                  <a:gd name="connsiteY27" fmla="*/ 974372 h 1000418"/>
                  <a:gd name="connsiteX28" fmla="*/ 255533 w 1011339"/>
                  <a:gd name="connsiteY28" fmla="*/ 968022 h 1000418"/>
                  <a:gd name="connsiteX0" fmla="*/ 255533 w 1011339"/>
                  <a:gd name="connsiteY0" fmla="*/ 968022 h 1009815"/>
                  <a:gd name="connsiteX1" fmla="*/ 268233 w 1011339"/>
                  <a:gd name="connsiteY1" fmla="*/ 647347 h 1009815"/>
                  <a:gd name="connsiteX2" fmla="*/ 274583 w 1011339"/>
                  <a:gd name="connsiteY2" fmla="*/ 447322 h 1009815"/>
                  <a:gd name="connsiteX3" fmla="*/ 233308 w 1011339"/>
                  <a:gd name="connsiteY3" fmla="*/ 371122 h 1009815"/>
                  <a:gd name="connsiteX4" fmla="*/ 141233 w 1011339"/>
                  <a:gd name="connsiteY4" fmla="*/ 279047 h 1009815"/>
                  <a:gd name="connsiteX5" fmla="*/ 26933 w 1011339"/>
                  <a:gd name="connsiteY5" fmla="*/ 132997 h 1009815"/>
                  <a:gd name="connsiteX6" fmla="*/ 11058 w 1011339"/>
                  <a:gd name="connsiteY6" fmla="*/ 82197 h 1009815"/>
                  <a:gd name="connsiteX7" fmla="*/ 7883 w 1011339"/>
                  <a:gd name="connsiteY7" fmla="*/ 15522 h 1009815"/>
                  <a:gd name="connsiteX8" fmla="*/ 119008 w 1011339"/>
                  <a:gd name="connsiteY8" fmla="*/ 5997 h 1009815"/>
                  <a:gd name="connsiteX9" fmla="*/ 211083 w 1011339"/>
                  <a:gd name="connsiteY9" fmla="*/ 91722 h 1009815"/>
                  <a:gd name="connsiteX10" fmla="*/ 299983 w 1011339"/>
                  <a:gd name="connsiteY10" fmla="*/ 234597 h 1009815"/>
                  <a:gd name="connsiteX11" fmla="*/ 484133 w 1011339"/>
                  <a:gd name="connsiteY11" fmla="*/ 288572 h 1009815"/>
                  <a:gd name="connsiteX12" fmla="*/ 585733 w 1011339"/>
                  <a:gd name="connsiteY12" fmla="*/ 285397 h 1009815"/>
                  <a:gd name="connsiteX13" fmla="*/ 709558 w 1011339"/>
                  <a:gd name="connsiteY13" fmla="*/ 212372 h 1009815"/>
                  <a:gd name="connsiteX14" fmla="*/ 769883 w 1011339"/>
                  <a:gd name="connsiteY14" fmla="*/ 139347 h 1009815"/>
                  <a:gd name="connsiteX15" fmla="*/ 823858 w 1011339"/>
                  <a:gd name="connsiteY15" fmla="*/ 72672 h 1009815"/>
                  <a:gd name="connsiteX16" fmla="*/ 896883 w 1011339"/>
                  <a:gd name="connsiteY16" fmla="*/ 37747 h 1009815"/>
                  <a:gd name="connsiteX17" fmla="*/ 1001658 w 1011339"/>
                  <a:gd name="connsiteY17" fmla="*/ 31397 h 1009815"/>
                  <a:gd name="connsiteX18" fmla="*/ 1001658 w 1011339"/>
                  <a:gd name="connsiteY18" fmla="*/ 91722 h 1009815"/>
                  <a:gd name="connsiteX19" fmla="*/ 957208 w 1011339"/>
                  <a:gd name="connsiteY19" fmla="*/ 142522 h 1009815"/>
                  <a:gd name="connsiteX20" fmla="*/ 868308 w 1011339"/>
                  <a:gd name="connsiteY20" fmla="*/ 234597 h 1009815"/>
                  <a:gd name="connsiteX21" fmla="*/ 782583 w 1011339"/>
                  <a:gd name="connsiteY21" fmla="*/ 307622 h 1009815"/>
                  <a:gd name="connsiteX22" fmla="*/ 722258 w 1011339"/>
                  <a:gd name="connsiteY22" fmla="*/ 406047 h 1009815"/>
                  <a:gd name="connsiteX23" fmla="*/ 684158 w 1011339"/>
                  <a:gd name="connsiteY23" fmla="*/ 526697 h 1009815"/>
                  <a:gd name="connsiteX24" fmla="*/ 684158 w 1011339"/>
                  <a:gd name="connsiteY24" fmla="*/ 631472 h 1009815"/>
                  <a:gd name="connsiteX25" fmla="*/ 703208 w 1011339"/>
                  <a:gd name="connsiteY25" fmla="*/ 752122 h 1009815"/>
                  <a:gd name="connsiteX26" fmla="*/ 725433 w 1011339"/>
                  <a:gd name="connsiteY26" fmla="*/ 834672 h 1009815"/>
                  <a:gd name="connsiteX27" fmla="*/ 728608 w 1011339"/>
                  <a:gd name="connsiteY27" fmla="*/ 974372 h 1009815"/>
                  <a:gd name="connsiteX28" fmla="*/ 255533 w 1011339"/>
                  <a:gd name="connsiteY28" fmla="*/ 968022 h 1009815"/>
                  <a:gd name="connsiteX0" fmla="*/ 255533 w 1011339"/>
                  <a:gd name="connsiteY0" fmla="*/ 968022 h 999110"/>
                  <a:gd name="connsiteX1" fmla="*/ 268233 w 1011339"/>
                  <a:gd name="connsiteY1" fmla="*/ 647347 h 999110"/>
                  <a:gd name="connsiteX2" fmla="*/ 274583 w 1011339"/>
                  <a:gd name="connsiteY2" fmla="*/ 447322 h 999110"/>
                  <a:gd name="connsiteX3" fmla="*/ 233308 w 1011339"/>
                  <a:gd name="connsiteY3" fmla="*/ 371122 h 999110"/>
                  <a:gd name="connsiteX4" fmla="*/ 141233 w 1011339"/>
                  <a:gd name="connsiteY4" fmla="*/ 279047 h 999110"/>
                  <a:gd name="connsiteX5" fmla="*/ 26933 w 1011339"/>
                  <a:gd name="connsiteY5" fmla="*/ 132997 h 999110"/>
                  <a:gd name="connsiteX6" fmla="*/ 11058 w 1011339"/>
                  <a:gd name="connsiteY6" fmla="*/ 82197 h 999110"/>
                  <a:gd name="connsiteX7" fmla="*/ 7883 w 1011339"/>
                  <a:gd name="connsiteY7" fmla="*/ 15522 h 999110"/>
                  <a:gd name="connsiteX8" fmla="*/ 119008 w 1011339"/>
                  <a:gd name="connsiteY8" fmla="*/ 5997 h 999110"/>
                  <a:gd name="connsiteX9" fmla="*/ 211083 w 1011339"/>
                  <a:gd name="connsiteY9" fmla="*/ 91722 h 999110"/>
                  <a:gd name="connsiteX10" fmla="*/ 299983 w 1011339"/>
                  <a:gd name="connsiteY10" fmla="*/ 234597 h 999110"/>
                  <a:gd name="connsiteX11" fmla="*/ 484133 w 1011339"/>
                  <a:gd name="connsiteY11" fmla="*/ 288572 h 999110"/>
                  <a:gd name="connsiteX12" fmla="*/ 585733 w 1011339"/>
                  <a:gd name="connsiteY12" fmla="*/ 285397 h 999110"/>
                  <a:gd name="connsiteX13" fmla="*/ 709558 w 1011339"/>
                  <a:gd name="connsiteY13" fmla="*/ 212372 h 999110"/>
                  <a:gd name="connsiteX14" fmla="*/ 769883 w 1011339"/>
                  <a:gd name="connsiteY14" fmla="*/ 139347 h 999110"/>
                  <a:gd name="connsiteX15" fmla="*/ 823858 w 1011339"/>
                  <a:gd name="connsiteY15" fmla="*/ 72672 h 999110"/>
                  <a:gd name="connsiteX16" fmla="*/ 896883 w 1011339"/>
                  <a:gd name="connsiteY16" fmla="*/ 37747 h 999110"/>
                  <a:gd name="connsiteX17" fmla="*/ 1001658 w 1011339"/>
                  <a:gd name="connsiteY17" fmla="*/ 31397 h 999110"/>
                  <a:gd name="connsiteX18" fmla="*/ 1001658 w 1011339"/>
                  <a:gd name="connsiteY18" fmla="*/ 91722 h 999110"/>
                  <a:gd name="connsiteX19" fmla="*/ 957208 w 1011339"/>
                  <a:gd name="connsiteY19" fmla="*/ 142522 h 999110"/>
                  <a:gd name="connsiteX20" fmla="*/ 868308 w 1011339"/>
                  <a:gd name="connsiteY20" fmla="*/ 234597 h 999110"/>
                  <a:gd name="connsiteX21" fmla="*/ 782583 w 1011339"/>
                  <a:gd name="connsiteY21" fmla="*/ 307622 h 999110"/>
                  <a:gd name="connsiteX22" fmla="*/ 722258 w 1011339"/>
                  <a:gd name="connsiteY22" fmla="*/ 406047 h 999110"/>
                  <a:gd name="connsiteX23" fmla="*/ 684158 w 1011339"/>
                  <a:gd name="connsiteY23" fmla="*/ 526697 h 999110"/>
                  <a:gd name="connsiteX24" fmla="*/ 684158 w 1011339"/>
                  <a:gd name="connsiteY24" fmla="*/ 631472 h 999110"/>
                  <a:gd name="connsiteX25" fmla="*/ 703208 w 1011339"/>
                  <a:gd name="connsiteY25" fmla="*/ 752122 h 999110"/>
                  <a:gd name="connsiteX26" fmla="*/ 725433 w 1011339"/>
                  <a:gd name="connsiteY26" fmla="*/ 834672 h 999110"/>
                  <a:gd name="connsiteX27" fmla="*/ 728608 w 1011339"/>
                  <a:gd name="connsiteY27" fmla="*/ 974372 h 999110"/>
                  <a:gd name="connsiteX28" fmla="*/ 255533 w 1011339"/>
                  <a:gd name="connsiteY28" fmla="*/ 968022 h 999110"/>
                  <a:gd name="connsiteX0" fmla="*/ 255533 w 1011339"/>
                  <a:gd name="connsiteY0" fmla="*/ 968022 h 1003067"/>
                  <a:gd name="connsiteX1" fmla="*/ 268233 w 1011339"/>
                  <a:gd name="connsiteY1" fmla="*/ 647347 h 1003067"/>
                  <a:gd name="connsiteX2" fmla="*/ 274583 w 1011339"/>
                  <a:gd name="connsiteY2" fmla="*/ 447322 h 1003067"/>
                  <a:gd name="connsiteX3" fmla="*/ 233308 w 1011339"/>
                  <a:gd name="connsiteY3" fmla="*/ 371122 h 1003067"/>
                  <a:gd name="connsiteX4" fmla="*/ 141233 w 1011339"/>
                  <a:gd name="connsiteY4" fmla="*/ 279047 h 1003067"/>
                  <a:gd name="connsiteX5" fmla="*/ 26933 w 1011339"/>
                  <a:gd name="connsiteY5" fmla="*/ 132997 h 1003067"/>
                  <a:gd name="connsiteX6" fmla="*/ 11058 w 1011339"/>
                  <a:gd name="connsiteY6" fmla="*/ 82197 h 1003067"/>
                  <a:gd name="connsiteX7" fmla="*/ 7883 w 1011339"/>
                  <a:gd name="connsiteY7" fmla="*/ 15522 h 1003067"/>
                  <a:gd name="connsiteX8" fmla="*/ 119008 w 1011339"/>
                  <a:gd name="connsiteY8" fmla="*/ 5997 h 1003067"/>
                  <a:gd name="connsiteX9" fmla="*/ 211083 w 1011339"/>
                  <a:gd name="connsiteY9" fmla="*/ 91722 h 1003067"/>
                  <a:gd name="connsiteX10" fmla="*/ 299983 w 1011339"/>
                  <a:gd name="connsiteY10" fmla="*/ 234597 h 1003067"/>
                  <a:gd name="connsiteX11" fmla="*/ 484133 w 1011339"/>
                  <a:gd name="connsiteY11" fmla="*/ 288572 h 1003067"/>
                  <a:gd name="connsiteX12" fmla="*/ 585733 w 1011339"/>
                  <a:gd name="connsiteY12" fmla="*/ 285397 h 1003067"/>
                  <a:gd name="connsiteX13" fmla="*/ 709558 w 1011339"/>
                  <a:gd name="connsiteY13" fmla="*/ 212372 h 1003067"/>
                  <a:gd name="connsiteX14" fmla="*/ 769883 w 1011339"/>
                  <a:gd name="connsiteY14" fmla="*/ 139347 h 1003067"/>
                  <a:gd name="connsiteX15" fmla="*/ 823858 w 1011339"/>
                  <a:gd name="connsiteY15" fmla="*/ 72672 h 1003067"/>
                  <a:gd name="connsiteX16" fmla="*/ 896883 w 1011339"/>
                  <a:gd name="connsiteY16" fmla="*/ 37747 h 1003067"/>
                  <a:gd name="connsiteX17" fmla="*/ 1001658 w 1011339"/>
                  <a:gd name="connsiteY17" fmla="*/ 31397 h 1003067"/>
                  <a:gd name="connsiteX18" fmla="*/ 1001658 w 1011339"/>
                  <a:gd name="connsiteY18" fmla="*/ 91722 h 1003067"/>
                  <a:gd name="connsiteX19" fmla="*/ 957208 w 1011339"/>
                  <a:gd name="connsiteY19" fmla="*/ 142522 h 1003067"/>
                  <a:gd name="connsiteX20" fmla="*/ 868308 w 1011339"/>
                  <a:gd name="connsiteY20" fmla="*/ 234597 h 1003067"/>
                  <a:gd name="connsiteX21" fmla="*/ 782583 w 1011339"/>
                  <a:gd name="connsiteY21" fmla="*/ 307622 h 1003067"/>
                  <a:gd name="connsiteX22" fmla="*/ 722258 w 1011339"/>
                  <a:gd name="connsiteY22" fmla="*/ 406047 h 1003067"/>
                  <a:gd name="connsiteX23" fmla="*/ 684158 w 1011339"/>
                  <a:gd name="connsiteY23" fmla="*/ 526697 h 1003067"/>
                  <a:gd name="connsiteX24" fmla="*/ 684158 w 1011339"/>
                  <a:gd name="connsiteY24" fmla="*/ 631472 h 1003067"/>
                  <a:gd name="connsiteX25" fmla="*/ 703208 w 1011339"/>
                  <a:gd name="connsiteY25" fmla="*/ 752122 h 1003067"/>
                  <a:gd name="connsiteX26" fmla="*/ 725433 w 1011339"/>
                  <a:gd name="connsiteY26" fmla="*/ 834672 h 1003067"/>
                  <a:gd name="connsiteX27" fmla="*/ 728608 w 1011339"/>
                  <a:gd name="connsiteY27" fmla="*/ 974372 h 1003067"/>
                  <a:gd name="connsiteX28" fmla="*/ 255533 w 1011339"/>
                  <a:gd name="connsiteY28" fmla="*/ 968022 h 1003067"/>
                  <a:gd name="connsiteX0" fmla="*/ 255533 w 1011339"/>
                  <a:gd name="connsiteY0" fmla="*/ 968022 h 1007652"/>
                  <a:gd name="connsiteX1" fmla="*/ 268233 w 1011339"/>
                  <a:gd name="connsiteY1" fmla="*/ 647347 h 1007652"/>
                  <a:gd name="connsiteX2" fmla="*/ 274583 w 1011339"/>
                  <a:gd name="connsiteY2" fmla="*/ 447322 h 1007652"/>
                  <a:gd name="connsiteX3" fmla="*/ 233308 w 1011339"/>
                  <a:gd name="connsiteY3" fmla="*/ 371122 h 1007652"/>
                  <a:gd name="connsiteX4" fmla="*/ 141233 w 1011339"/>
                  <a:gd name="connsiteY4" fmla="*/ 279047 h 1007652"/>
                  <a:gd name="connsiteX5" fmla="*/ 26933 w 1011339"/>
                  <a:gd name="connsiteY5" fmla="*/ 132997 h 1007652"/>
                  <a:gd name="connsiteX6" fmla="*/ 11058 w 1011339"/>
                  <a:gd name="connsiteY6" fmla="*/ 82197 h 1007652"/>
                  <a:gd name="connsiteX7" fmla="*/ 7883 w 1011339"/>
                  <a:gd name="connsiteY7" fmla="*/ 15522 h 1007652"/>
                  <a:gd name="connsiteX8" fmla="*/ 119008 w 1011339"/>
                  <a:gd name="connsiteY8" fmla="*/ 5997 h 1007652"/>
                  <a:gd name="connsiteX9" fmla="*/ 211083 w 1011339"/>
                  <a:gd name="connsiteY9" fmla="*/ 91722 h 1007652"/>
                  <a:gd name="connsiteX10" fmla="*/ 299983 w 1011339"/>
                  <a:gd name="connsiteY10" fmla="*/ 234597 h 1007652"/>
                  <a:gd name="connsiteX11" fmla="*/ 484133 w 1011339"/>
                  <a:gd name="connsiteY11" fmla="*/ 288572 h 1007652"/>
                  <a:gd name="connsiteX12" fmla="*/ 585733 w 1011339"/>
                  <a:gd name="connsiteY12" fmla="*/ 285397 h 1007652"/>
                  <a:gd name="connsiteX13" fmla="*/ 709558 w 1011339"/>
                  <a:gd name="connsiteY13" fmla="*/ 212372 h 1007652"/>
                  <a:gd name="connsiteX14" fmla="*/ 769883 w 1011339"/>
                  <a:gd name="connsiteY14" fmla="*/ 139347 h 1007652"/>
                  <a:gd name="connsiteX15" fmla="*/ 823858 w 1011339"/>
                  <a:gd name="connsiteY15" fmla="*/ 72672 h 1007652"/>
                  <a:gd name="connsiteX16" fmla="*/ 896883 w 1011339"/>
                  <a:gd name="connsiteY16" fmla="*/ 37747 h 1007652"/>
                  <a:gd name="connsiteX17" fmla="*/ 1001658 w 1011339"/>
                  <a:gd name="connsiteY17" fmla="*/ 31397 h 1007652"/>
                  <a:gd name="connsiteX18" fmla="*/ 1001658 w 1011339"/>
                  <a:gd name="connsiteY18" fmla="*/ 91722 h 1007652"/>
                  <a:gd name="connsiteX19" fmla="*/ 957208 w 1011339"/>
                  <a:gd name="connsiteY19" fmla="*/ 142522 h 1007652"/>
                  <a:gd name="connsiteX20" fmla="*/ 868308 w 1011339"/>
                  <a:gd name="connsiteY20" fmla="*/ 234597 h 1007652"/>
                  <a:gd name="connsiteX21" fmla="*/ 782583 w 1011339"/>
                  <a:gd name="connsiteY21" fmla="*/ 307622 h 1007652"/>
                  <a:gd name="connsiteX22" fmla="*/ 722258 w 1011339"/>
                  <a:gd name="connsiteY22" fmla="*/ 406047 h 1007652"/>
                  <a:gd name="connsiteX23" fmla="*/ 684158 w 1011339"/>
                  <a:gd name="connsiteY23" fmla="*/ 526697 h 1007652"/>
                  <a:gd name="connsiteX24" fmla="*/ 684158 w 1011339"/>
                  <a:gd name="connsiteY24" fmla="*/ 631472 h 1007652"/>
                  <a:gd name="connsiteX25" fmla="*/ 703208 w 1011339"/>
                  <a:gd name="connsiteY25" fmla="*/ 752122 h 1007652"/>
                  <a:gd name="connsiteX26" fmla="*/ 728608 w 1011339"/>
                  <a:gd name="connsiteY26" fmla="*/ 974372 h 1007652"/>
                  <a:gd name="connsiteX27" fmla="*/ 255533 w 1011339"/>
                  <a:gd name="connsiteY27" fmla="*/ 968022 h 1007652"/>
                  <a:gd name="connsiteX0" fmla="*/ 255533 w 1011339"/>
                  <a:gd name="connsiteY0" fmla="*/ 968022 h 1012019"/>
                  <a:gd name="connsiteX1" fmla="*/ 268233 w 1011339"/>
                  <a:gd name="connsiteY1" fmla="*/ 647347 h 1012019"/>
                  <a:gd name="connsiteX2" fmla="*/ 274583 w 1011339"/>
                  <a:gd name="connsiteY2" fmla="*/ 447322 h 1012019"/>
                  <a:gd name="connsiteX3" fmla="*/ 233308 w 1011339"/>
                  <a:gd name="connsiteY3" fmla="*/ 371122 h 1012019"/>
                  <a:gd name="connsiteX4" fmla="*/ 141233 w 1011339"/>
                  <a:gd name="connsiteY4" fmla="*/ 279047 h 1012019"/>
                  <a:gd name="connsiteX5" fmla="*/ 26933 w 1011339"/>
                  <a:gd name="connsiteY5" fmla="*/ 132997 h 1012019"/>
                  <a:gd name="connsiteX6" fmla="*/ 11058 w 1011339"/>
                  <a:gd name="connsiteY6" fmla="*/ 82197 h 1012019"/>
                  <a:gd name="connsiteX7" fmla="*/ 7883 w 1011339"/>
                  <a:gd name="connsiteY7" fmla="*/ 15522 h 1012019"/>
                  <a:gd name="connsiteX8" fmla="*/ 119008 w 1011339"/>
                  <a:gd name="connsiteY8" fmla="*/ 5997 h 1012019"/>
                  <a:gd name="connsiteX9" fmla="*/ 211083 w 1011339"/>
                  <a:gd name="connsiteY9" fmla="*/ 91722 h 1012019"/>
                  <a:gd name="connsiteX10" fmla="*/ 299983 w 1011339"/>
                  <a:gd name="connsiteY10" fmla="*/ 234597 h 1012019"/>
                  <a:gd name="connsiteX11" fmla="*/ 484133 w 1011339"/>
                  <a:gd name="connsiteY11" fmla="*/ 288572 h 1012019"/>
                  <a:gd name="connsiteX12" fmla="*/ 585733 w 1011339"/>
                  <a:gd name="connsiteY12" fmla="*/ 285397 h 1012019"/>
                  <a:gd name="connsiteX13" fmla="*/ 709558 w 1011339"/>
                  <a:gd name="connsiteY13" fmla="*/ 212372 h 1012019"/>
                  <a:gd name="connsiteX14" fmla="*/ 769883 w 1011339"/>
                  <a:gd name="connsiteY14" fmla="*/ 139347 h 1012019"/>
                  <a:gd name="connsiteX15" fmla="*/ 823858 w 1011339"/>
                  <a:gd name="connsiteY15" fmla="*/ 72672 h 1012019"/>
                  <a:gd name="connsiteX16" fmla="*/ 896883 w 1011339"/>
                  <a:gd name="connsiteY16" fmla="*/ 37747 h 1012019"/>
                  <a:gd name="connsiteX17" fmla="*/ 1001658 w 1011339"/>
                  <a:gd name="connsiteY17" fmla="*/ 31397 h 1012019"/>
                  <a:gd name="connsiteX18" fmla="*/ 1001658 w 1011339"/>
                  <a:gd name="connsiteY18" fmla="*/ 91722 h 1012019"/>
                  <a:gd name="connsiteX19" fmla="*/ 957208 w 1011339"/>
                  <a:gd name="connsiteY19" fmla="*/ 142522 h 1012019"/>
                  <a:gd name="connsiteX20" fmla="*/ 868308 w 1011339"/>
                  <a:gd name="connsiteY20" fmla="*/ 234597 h 1012019"/>
                  <a:gd name="connsiteX21" fmla="*/ 782583 w 1011339"/>
                  <a:gd name="connsiteY21" fmla="*/ 307622 h 1012019"/>
                  <a:gd name="connsiteX22" fmla="*/ 722258 w 1011339"/>
                  <a:gd name="connsiteY22" fmla="*/ 406047 h 1012019"/>
                  <a:gd name="connsiteX23" fmla="*/ 684158 w 1011339"/>
                  <a:gd name="connsiteY23" fmla="*/ 526697 h 1012019"/>
                  <a:gd name="connsiteX24" fmla="*/ 684158 w 1011339"/>
                  <a:gd name="connsiteY24" fmla="*/ 631472 h 1012019"/>
                  <a:gd name="connsiteX25" fmla="*/ 703208 w 1011339"/>
                  <a:gd name="connsiteY25" fmla="*/ 752122 h 1012019"/>
                  <a:gd name="connsiteX26" fmla="*/ 728608 w 1011339"/>
                  <a:gd name="connsiteY26" fmla="*/ 974372 h 1012019"/>
                  <a:gd name="connsiteX27" fmla="*/ 255533 w 1011339"/>
                  <a:gd name="connsiteY27" fmla="*/ 968022 h 1012019"/>
                  <a:gd name="connsiteX0" fmla="*/ 255533 w 1011339"/>
                  <a:gd name="connsiteY0" fmla="*/ 968022 h 1009673"/>
                  <a:gd name="connsiteX1" fmla="*/ 268233 w 1011339"/>
                  <a:gd name="connsiteY1" fmla="*/ 647347 h 1009673"/>
                  <a:gd name="connsiteX2" fmla="*/ 274583 w 1011339"/>
                  <a:gd name="connsiteY2" fmla="*/ 447322 h 1009673"/>
                  <a:gd name="connsiteX3" fmla="*/ 233308 w 1011339"/>
                  <a:gd name="connsiteY3" fmla="*/ 371122 h 1009673"/>
                  <a:gd name="connsiteX4" fmla="*/ 141233 w 1011339"/>
                  <a:gd name="connsiteY4" fmla="*/ 279047 h 1009673"/>
                  <a:gd name="connsiteX5" fmla="*/ 26933 w 1011339"/>
                  <a:gd name="connsiteY5" fmla="*/ 132997 h 1009673"/>
                  <a:gd name="connsiteX6" fmla="*/ 11058 w 1011339"/>
                  <a:gd name="connsiteY6" fmla="*/ 82197 h 1009673"/>
                  <a:gd name="connsiteX7" fmla="*/ 7883 w 1011339"/>
                  <a:gd name="connsiteY7" fmla="*/ 15522 h 1009673"/>
                  <a:gd name="connsiteX8" fmla="*/ 119008 w 1011339"/>
                  <a:gd name="connsiteY8" fmla="*/ 5997 h 1009673"/>
                  <a:gd name="connsiteX9" fmla="*/ 211083 w 1011339"/>
                  <a:gd name="connsiteY9" fmla="*/ 91722 h 1009673"/>
                  <a:gd name="connsiteX10" fmla="*/ 299983 w 1011339"/>
                  <a:gd name="connsiteY10" fmla="*/ 234597 h 1009673"/>
                  <a:gd name="connsiteX11" fmla="*/ 484133 w 1011339"/>
                  <a:gd name="connsiteY11" fmla="*/ 288572 h 1009673"/>
                  <a:gd name="connsiteX12" fmla="*/ 585733 w 1011339"/>
                  <a:gd name="connsiteY12" fmla="*/ 285397 h 1009673"/>
                  <a:gd name="connsiteX13" fmla="*/ 709558 w 1011339"/>
                  <a:gd name="connsiteY13" fmla="*/ 212372 h 1009673"/>
                  <a:gd name="connsiteX14" fmla="*/ 769883 w 1011339"/>
                  <a:gd name="connsiteY14" fmla="*/ 139347 h 1009673"/>
                  <a:gd name="connsiteX15" fmla="*/ 823858 w 1011339"/>
                  <a:gd name="connsiteY15" fmla="*/ 72672 h 1009673"/>
                  <a:gd name="connsiteX16" fmla="*/ 896883 w 1011339"/>
                  <a:gd name="connsiteY16" fmla="*/ 37747 h 1009673"/>
                  <a:gd name="connsiteX17" fmla="*/ 1001658 w 1011339"/>
                  <a:gd name="connsiteY17" fmla="*/ 31397 h 1009673"/>
                  <a:gd name="connsiteX18" fmla="*/ 1001658 w 1011339"/>
                  <a:gd name="connsiteY18" fmla="*/ 91722 h 1009673"/>
                  <a:gd name="connsiteX19" fmla="*/ 957208 w 1011339"/>
                  <a:gd name="connsiteY19" fmla="*/ 142522 h 1009673"/>
                  <a:gd name="connsiteX20" fmla="*/ 868308 w 1011339"/>
                  <a:gd name="connsiteY20" fmla="*/ 234597 h 1009673"/>
                  <a:gd name="connsiteX21" fmla="*/ 782583 w 1011339"/>
                  <a:gd name="connsiteY21" fmla="*/ 307622 h 1009673"/>
                  <a:gd name="connsiteX22" fmla="*/ 722258 w 1011339"/>
                  <a:gd name="connsiteY22" fmla="*/ 406047 h 1009673"/>
                  <a:gd name="connsiteX23" fmla="*/ 684158 w 1011339"/>
                  <a:gd name="connsiteY23" fmla="*/ 526697 h 1009673"/>
                  <a:gd name="connsiteX24" fmla="*/ 684158 w 1011339"/>
                  <a:gd name="connsiteY24" fmla="*/ 631472 h 1009673"/>
                  <a:gd name="connsiteX25" fmla="*/ 703208 w 1011339"/>
                  <a:gd name="connsiteY25" fmla="*/ 752122 h 1009673"/>
                  <a:gd name="connsiteX26" fmla="*/ 722258 w 1011339"/>
                  <a:gd name="connsiteY26" fmla="*/ 974372 h 1009673"/>
                  <a:gd name="connsiteX27" fmla="*/ 255533 w 1011339"/>
                  <a:gd name="connsiteY27" fmla="*/ 968022 h 1009673"/>
                  <a:gd name="connsiteX0" fmla="*/ 255533 w 1011339"/>
                  <a:gd name="connsiteY0" fmla="*/ 968022 h 1002209"/>
                  <a:gd name="connsiteX1" fmla="*/ 268233 w 1011339"/>
                  <a:gd name="connsiteY1" fmla="*/ 647347 h 1002209"/>
                  <a:gd name="connsiteX2" fmla="*/ 274583 w 1011339"/>
                  <a:gd name="connsiteY2" fmla="*/ 447322 h 1002209"/>
                  <a:gd name="connsiteX3" fmla="*/ 233308 w 1011339"/>
                  <a:gd name="connsiteY3" fmla="*/ 371122 h 1002209"/>
                  <a:gd name="connsiteX4" fmla="*/ 141233 w 1011339"/>
                  <a:gd name="connsiteY4" fmla="*/ 279047 h 1002209"/>
                  <a:gd name="connsiteX5" fmla="*/ 26933 w 1011339"/>
                  <a:gd name="connsiteY5" fmla="*/ 132997 h 1002209"/>
                  <a:gd name="connsiteX6" fmla="*/ 11058 w 1011339"/>
                  <a:gd name="connsiteY6" fmla="*/ 82197 h 1002209"/>
                  <a:gd name="connsiteX7" fmla="*/ 7883 w 1011339"/>
                  <a:gd name="connsiteY7" fmla="*/ 15522 h 1002209"/>
                  <a:gd name="connsiteX8" fmla="*/ 119008 w 1011339"/>
                  <a:gd name="connsiteY8" fmla="*/ 5997 h 1002209"/>
                  <a:gd name="connsiteX9" fmla="*/ 211083 w 1011339"/>
                  <a:gd name="connsiteY9" fmla="*/ 91722 h 1002209"/>
                  <a:gd name="connsiteX10" fmla="*/ 299983 w 1011339"/>
                  <a:gd name="connsiteY10" fmla="*/ 234597 h 1002209"/>
                  <a:gd name="connsiteX11" fmla="*/ 484133 w 1011339"/>
                  <a:gd name="connsiteY11" fmla="*/ 288572 h 1002209"/>
                  <a:gd name="connsiteX12" fmla="*/ 585733 w 1011339"/>
                  <a:gd name="connsiteY12" fmla="*/ 285397 h 1002209"/>
                  <a:gd name="connsiteX13" fmla="*/ 709558 w 1011339"/>
                  <a:gd name="connsiteY13" fmla="*/ 212372 h 1002209"/>
                  <a:gd name="connsiteX14" fmla="*/ 769883 w 1011339"/>
                  <a:gd name="connsiteY14" fmla="*/ 139347 h 1002209"/>
                  <a:gd name="connsiteX15" fmla="*/ 823858 w 1011339"/>
                  <a:gd name="connsiteY15" fmla="*/ 72672 h 1002209"/>
                  <a:gd name="connsiteX16" fmla="*/ 896883 w 1011339"/>
                  <a:gd name="connsiteY16" fmla="*/ 37747 h 1002209"/>
                  <a:gd name="connsiteX17" fmla="*/ 1001658 w 1011339"/>
                  <a:gd name="connsiteY17" fmla="*/ 31397 h 1002209"/>
                  <a:gd name="connsiteX18" fmla="*/ 1001658 w 1011339"/>
                  <a:gd name="connsiteY18" fmla="*/ 91722 h 1002209"/>
                  <a:gd name="connsiteX19" fmla="*/ 957208 w 1011339"/>
                  <a:gd name="connsiteY19" fmla="*/ 142522 h 1002209"/>
                  <a:gd name="connsiteX20" fmla="*/ 868308 w 1011339"/>
                  <a:gd name="connsiteY20" fmla="*/ 234597 h 1002209"/>
                  <a:gd name="connsiteX21" fmla="*/ 782583 w 1011339"/>
                  <a:gd name="connsiteY21" fmla="*/ 307622 h 1002209"/>
                  <a:gd name="connsiteX22" fmla="*/ 722258 w 1011339"/>
                  <a:gd name="connsiteY22" fmla="*/ 406047 h 1002209"/>
                  <a:gd name="connsiteX23" fmla="*/ 684158 w 1011339"/>
                  <a:gd name="connsiteY23" fmla="*/ 526697 h 1002209"/>
                  <a:gd name="connsiteX24" fmla="*/ 684158 w 1011339"/>
                  <a:gd name="connsiteY24" fmla="*/ 631472 h 1002209"/>
                  <a:gd name="connsiteX25" fmla="*/ 703208 w 1011339"/>
                  <a:gd name="connsiteY25" fmla="*/ 752122 h 1002209"/>
                  <a:gd name="connsiteX26" fmla="*/ 722258 w 1011339"/>
                  <a:gd name="connsiteY26" fmla="*/ 974372 h 1002209"/>
                  <a:gd name="connsiteX27" fmla="*/ 255533 w 1011339"/>
                  <a:gd name="connsiteY27" fmla="*/ 968022 h 1002209"/>
                  <a:gd name="connsiteX0" fmla="*/ 255533 w 1011339"/>
                  <a:gd name="connsiteY0" fmla="*/ 968022 h 1000346"/>
                  <a:gd name="connsiteX1" fmla="*/ 268233 w 1011339"/>
                  <a:gd name="connsiteY1" fmla="*/ 647347 h 1000346"/>
                  <a:gd name="connsiteX2" fmla="*/ 274583 w 1011339"/>
                  <a:gd name="connsiteY2" fmla="*/ 447322 h 1000346"/>
                  <a:gd name="connsiteX3" fmla="*/ 233308 w 1011339"/>
                  <a:gd name="connsiteY3" fmla="*/ 371122 h 1000346"/>
                  <a:gd name="connsiteX4" fmla="*/ 141233 w 1011339"/>
                  <a:gd name="connsiteY4" fmla="*/ 279047 h 1000346"/>
                  <a:gd name="connsiteX5" fmla="*/ 26933 w 1011339"/>
                  <a:gd name="connsiteY5" fmla="*/ 132997 h 1000346"/>
                  <a:gd name="connsiteX6" fmla="*/ 11058 w 1011339"/>
                  <a:gd name="connsiteY6" fmla="*/ 82197 h 1000346"/>
                  <a:gd name="connsiteX7" fmla="*/ 7883 w 1011339"/>
                  <a:gd name="connsiteY7" fmla="*/ 15522 h 1000346"/>
                  <a:gd name="connsiteX8" fmla="*/ 119008 w 1011339"/>
                  <a:gd name="connsiteY8" fmla="*/ 5997 h 1000346"/>
                  <a:gd name="connsiteX9" fmla="*/ 211083 w 1011339"/>
                  <a:gd name="connsiteY9" fmla="*/ 91722 h 1000346"/>
                  <a:gd name="connsiteX10" fmla="*/ 299983 w 1011339"/>
                  <a:gd name="connsiteY10" fmla="*/ 234597 h 1000346"/>
                  <a:gd name="connsiteX11" fmla="*/ 484133 w 1011339"/>
                  <a:gd name="connsiteY11" fmla="*/ 288572 h 1000346"/>
                  <a:gd name="connsiteX12" fmla="*/ 585733 w 1011339"/>
                  <a:gd name="connsiteY12" fmla="*/ 285397 h 1000346"/>
                  <a:gd name="connsiteX13" fmla="*/ 709558 w 1011339"/>
                  <a:gd name="connsiteY13" fmla="*/ 212372 h 1000346"/>
                  <a:gd name="connsiteX14" fmla="*/ 769883 w 1011339"/>
                  <a:gd name="connsiteY14" fmla="*/ 139347 h 1000346"/>
                  <a:gd name="connsiteX15" fmla="*/ 823858 w 1011339"/>
                  <a:gd name="connsiteY15" fmla="*/ 72672 h 1000346"/>
                  <a:gd name="connsiteX16" fmla="*/ 896883 w 1011339"/>
                  <a:gd name="connsiteY16" fmla="*/ 37747 h 1000346"/>
                  <a:gd name="connsiteX17" fmla="*/ 1001658 w 1011339"/>
                  <a:gd name="connsiteY17" fmla="*/ 31397 h 1000346"/>
                  <a:gd name="connsiteX18" fmla="*/ 1001658 w 1011339"/>
                  <a:gd name="connsiteY18" fmla="*/ 91722 h 1000346"/>
                  <a:gd name="connsiteX19" fmla="*/ 957208 w 1011339"/>
                  <a:gd name="connsiteY19" fmla="*/ 142522 h 1000346"/>
                  <a:gd name="connsiteX20" fmla="*/ 868308 w 1011339"/>
                  <a:gd name="connsiteY20" fmla="*/ 234597 h 1000346"/>
                  <a:gd name="connsiteX21" fmla="*/ 782583 w 1011339"/>
                  <a:gd name="connsiteY21" fmla="*/ 307622 h 1000346"/>
                  <a:gd name="connsiteX22" fmla="*/ 722258 w 1011339"/>
                  <a:gd name="connsiteY22" fmla="*/ 406047 h 1000346"/>
                  <a:gd name="connsiteX23" fmla="*/ 684158 w 1011339"/>
                  <a:gd name="connsiteY23" fmla="*/ 526697 h 1000346"/>
                  <a:gd name="connsiteX24" fmla="*/ 684158 w 1011339"/>
                  <a:gd name="connsiteY24" fmla="*/ 631472 h 1000346"/>
                  <a:gd name="connsiteX25" fmla="*/ 703208 w 1011339"/>
                  <a:gd name="connsiteY25" fmla="*/ 752122 h 1000346"/>
                  <a:gd name="connsiteX26" fmla="*/ 722258 w 1011339"/>
                  <a:gd name="connsiteY26" fmla="*/ 974372 h 1000346"/>
                  <a:gd name="connsiteX27" fmla="*/ 255533 w 1011339"/>
                  <a:gd name="connsiteY27" fmla="*/ 968022 h 1000346"/>
                  <a:gd name="connsiteX0" fmla="*/ 255533 w 1011339"/>
                  <a:gd name="connsiteY0" fmla="*/ 968022 h 1003867"/>
                  <a:gd name="connsiteX1" fmla="*/ 268233 w 1011339"/>
                  <a:gd name="connsiteY1" fmla="*/ 647347 h 1003867"/>
                  <a:gd name="connsiteX2" fmla="*/ 274583 w 1011339"/>
                  <a:gd name="connsiteY2" fmla="*/ 447322 h 1003867"/>
                  <a:gd name="connsiteX3" fmla="*/ 233308 w 1011339"/>
                  <a:gd name="connsiteY3" fmla="*/ 371122 h 1003867"/>
                  <a:gd name="connsiteX4" fmla="*/ 141233 w 1011339"/>
                  <a:gd name="connsiteY4" fmla="*/ 279047 h 1003867"/>
                  <a:gd name="connsiteX5" fmla="*/ 26933 w 1011339"/>
                  <a:gd name="connsiteY5" fmla="*/ 132997 h 1003867"/>
                  <a:gd name="connsiteX6" fmla="*/ 11058 w 1011339"/>
                  <a:gd name="connsiteY6" fmla="*/ 82197 h 1003867"/>
                  <a:gd name="connsiteX7" fmla="*/ 7883 w 1011339"/>
                  <a:gd name="connsiteY7" fmla="*/ 15522 h 1003867"/>
                  <a:gd name="connsiteX8" fmla="*/ 119008 w 1011339"/>
                  <a:gd name="connsiteY8" fmla="*/ 5997 h 1003867"/>
                  <a:gd name="connsiteX9" fmla="*/ 211083 w 1011339"/>
                  <a:gd name="connsiteY9" fmla="*/ 91722 h 1003867"/>
                  <a:gd name="connsiteX10" fmla="*/ 299983 w 1011339"/>
                  <a:gd name="connsiteY10" fmla="*/ 234597 h 1003867"/>
                  <a:gd name="connsiteX11" fmla="*/ 484133 w 1011339"/>
                  <a:gd name="connsiteY11" fmla="*/ 288572 h 1003867"/>
                  <a:gd name="connsiteX12" fmla="*/ 585733 w 1011339"/>
                  <a:gd name="connsiteY12" fmla="*/ 285397 h 1003867"/>
                  <a:gd name="connsiteX13" fmla="*/ 709558 w 1011339"/>
                  <a:gd name="connsiteY13" fmla="*/ 212372 h 1003867"/>
                  <a:gd name="connsiteX14" fmla="*/ 769883 w 1011339"/>
                  <a:gd name="connsiteY14" fmla="*/ 139347 h 1003867"/>
                  <a:gd name="connsiteX15" fmla="*/ 823858 w 1011339"/>
                  <a:gd name="connsiteY15" fmla="*/ 72672 h 1003867"/>
                  <a:gd name="connsiteX16" fmla="*/ 896883 w 1011339"/>
                  <a:gd name="connsiteY16" fmla="*/ 37747 h 1003867"/>
                  <a:gd name="connsiteX17" fmla="*/ 1001658 w 1011339"/>
                  <a:gd name="connsiteY17" fmla="*/ 31397 h 1003867"/>
                  <a:gd name="connsiteX18" fmla="*/ 1001658 w 1011339"/>
                  <a:gd name="connsiteY18" fmla="*/ 91722 h 1003867"/>
                  <a:gd name="connsiteX19" fmla="*/ 957208 w 1011339"/>
                  <a:gd name="connsiteY19" fmla="*/ 142522 h 1003867"/>
                  <a:gd name="connsiteX20" fmla="*/ 868308 w 1011339"/>
                  <a:gd name="connsiteY20" fmla="*/ 234597 h 1003867"/>
                  <a:gd name="connsiteX21" fmla="*/ 782583 w 1011339"/>
                  <a:gd name="connsiteY21" fmla="*/ 307622 h 1003867"/>
                  <a:gd name="connsiteX22" fmla="*/ 722258 w 1011339"/>
                  <a:gd name="connsiteY22" fmla="*/ 406047 h 1003867"/>
                  <a:gd name="connsiteX23" fmla="*/ 684158 w 1011339"/>
                  <a:gd name="connsiteY23" fmla="*/ 526697 h 1003867"/>
                  <a:gd name="connsiteX24" fmla="*/ 684158 w 1011339"/>
                  <a:gd name="connsiteY24" fmla="*/ 631472 h 1003867"/>
                  <a:gd name="connsiteX25" fmla="*/ 722258 w 1011339"/>
                  <a:gd name="connsiteY25" fmla="*/ 974372 h 1003867"/>
                  <a:gd name="connsiteX26" fmla="*/ 255533 w 1011339"/>
                  <a:gd name="connsiteY26" fmla="*/ 968022 h 1003867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23858 w 1011339"/>
                  <a:gd name="connsiteY15" fmla="*/ 72672 h 1003851"/>
                  <a:gd name="connsiteX16" fmla="*/ 896883 w 1011339"/>
                  <a:gd name="connsiteY16" fmla="*/ 37747 h 1003851"/>
                  <a:gd name="connsiteX17" fmla="*/ 1001658 w 1011339"/>
                  <a:gd name="connsiteY17" fmla="*/ 31397 h 1003851"/>
                  <a:gd name="connsiteX18" fmla="*/ 1001658 w 1011339"/>
                  <a:gd name="connsiteY18" fmla="*/ 91722 h 1003851"/>
                  <a:gd name="connsiteX19" fmla="*/ 957208 w 1011339"/>
                  <a:gd name="connsiteY19" fmla="*/ 142522 h 1003851"/>
                  <a:gd name="connsiteX20" fmla="*/ 868308 w 1011339"/>
                  <a:gd name="connsiteY20" fmla="*/ 234597 h 1003851"/>
                  <a:gd name="connsiteX21" fmla="*/ 782583 w 1011339"/>
                  <a:gd name="connsiteY21" fmla="*/ 307622 h 1003851"/>
                  <a:gd name="connsiteX22" fmla="*/ 722258 w 1011339"/>
                  <a:gd name="connsiteY22" fmla="*/ 406047 h 1003851"/>
                  <a:gd name="connsiteX23" fmla="*/ 684158 w 1011339"/>
                  <a:gd name="connsiteY23" fmla="*/ 526697 h 1003851"/>
                  <a:gd name="connsiteX24" fmla="*/ 684158 w 1011339"/>
                  <a:gd name="connsiteY24" fmla="*/ 631472 h 1003851"/>
                  <a:gd name="connsiteX25" fmla="*/ 722258 w 1011339"/>
                  <a:gd name="connsiteY25" fmla="*/ 974372 h 1003851"/>
                  <a:gd name="connsiteX26" fmla="*/ 255533 w 1011339"/>
                  <a:gd name="connsiteY26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23858 w 1011339"/>
                  <a:gd name="connsiteY15" fmla="*/ 72672 h 1003851"/>
                  <a:gd name="connsiteX16" fmla="*/ 896883 w 1011339"/>
                  <a:gd name="connsiteY16" fmla="*/ 37747 h 1003851"/>
                  <a:gd name="connsiteX17" fmla="*/ 1001658 w 1011339"/>
                  <a:gd name="connsiteY17" fmla="*/ 31397 h 1003851"/>
                  <a:gd name="connsiteX18" fmla="*/ 1001658 w 1011339"/>
                  <a:gd name="connsiteY18" fmla="*/ 91722 h 1003851"/>
                  <a:gd name="connsiteX19" fmla="*/ 957208 w 1011339"/>
                  <a:gd name="connsiteY19" fmla="*/ 142522 h 1003851"/>
                  <a:gd name="connsiteX20" fmla="*/ 868308 w 1011339"/>
                  <a:gd name="connsiteY20" fmla="*/ 234597 h 1003851"/>
                  <a:gd name="connsiteX21" fmla="*/ 782583 w 1011339"/>
                  <a:gd name="connsiteY21" fmla="*/ 307622 h 1003851"/>
                  <a:gd name="connsiteX22" fmla="*/ 709558 w 1011339"/>
                  <a:gd name="connsiteY22" fmla="*/ 406047 h 1003851"/>
                  <a:gd name="connsiteX23" fmla="*/ 684158 w 1011339"/>
                  <a:gd name="connsiteY23" fmla="*/ 526697 h 1003851"/>
                  <a:gd name="connsiteX24" fmla="*/ 684158 w 1011339"/>
                  <a:gd name="connsiteY24" fmla="*/ 631472 h 1003851"/>
                  <a:gd name="connsiteX25" fmla="*/ 722258 w 1011339"/>
                  <a:gd name="connsiteY25" fmla="*/ 974372 h 1003851"/>
                  <a:gd name="connsiteX26" fmla="*/ 255533 w 1011339"/>
                  <a:gd name="connsiteY26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96883 w 1011339"/>
                  <a:gd name="connsiteY15" fmla="*/ 37747 h 1003851"/>
                  <a:gd name="connsiteX16" fmla="*/ 1001658 w 1011339"/>
                  <a:gd name="connsiteY16" fmla="*/ 31397 h 1003851"/>
                  <a:gd name="connsiteX17" fmla="*/ 1001658 w 1011339"/>
                  <a:gd name="connsiteY17" fmla="*/ 91722 h 1003851"/>
                  <a:gd name="connsiteX18" fmla="*/ 957208 w 1011339"/>
                  <a:gd name="connsiteY18" fmla="*/ 142522 h 1003851"/>
                  <a:gd name="connsiteX19" fmla="*/ 868308 w 1011339"/>
                  <a:gd name="connsiteY19" fmla="*/ 234597 h 1003851"/>
                  <a:gd name="connsiteX20" fmla="*/ 782583 w 1011339"/>
                  <a:gd name="connsiteY20" fmla="*/ 307622 h 1003851"/>
                  <a:gd name="connsiteX21" fmla="*/ 709558 w 1011339"/>
                  <a:gd name="connsiteY21" fmla="*/ 406047 h 1003851"/>
                  <a:gd name="connsiteX22" fmla="*/ 684158 w 1011339"/>
                  <a:gd name="connsiteY22" fmla="*/ 526697 h 1003851"/>
                  <a:gd name="connsiteX23" fmla="*/ 684158 w 1011339"/>
                  <a:gd name="connsiteY23" fmla="*/ 631472 h 1003851"/>
                  <a:gd name="connsiteX24" fmla="*/ 722258 w 1011339"/>
                  <a:gd name="connsiteY24" fmla="*/ 974372 h 1003851"/>
                  <a:gd name="connsiteX25" fmla="*/ 255533 w 1011339"/>
                  <a:gd name="connsiteY25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896883 w 1011339"/>
                  <a:gd name="connsiteY14" fmla="*/ 37747 h 1003851"/>
                  <a:gd name="connsiteX15" fmla="*/ 1001658 w 1011339"/>
                  <a:gd name="connsiteY15" fmla="*/ 31397 h 1003851"/>
                  <a:gd name="connsiteX16" fmla="*/ 1001658 w 1011339"/>
                  <a:gd name="connsiteY16" fmla="*/ 91722 h 1003851"/>
                  <a:gd name="connsiteX17" fmla="*/ 957208 w 1011339"/>
                  <a:gd name="connsiteY17" fmla="*/ 142522 h 1003851"/>
                  <a:gd name="connsiteX18" fmla="*/ 868308 w 1011339"/>
                  <a:gd name="connsiteY18" fmla="*/ 234597 h 1003851"/>
                  <a:gd name="connsiteX19" fmla="*/ 782583 w 1011339"/>
                  <a:gd name="connsiteY19" fmla="*/ 307622 h 1003851"/>
                  <a:gd name="connsiteX20" fmla="*/ 709558 w 1011339"/>
                  <a:gd name="connsiteY20" fmla="*/ 406047 h 1003851"/>
                  <a:gd name="connsiteX21" fmla="*/ 684158 w 1011339"/>
                  <a:gd name="connsiteY21" fmla="*/ 526697 h 1003851"/>
                  <a:gd name="connsiteX22" fmla="*/ 684158 w 1011339"/>
                  <a:gd name="connsiteY22" fmla="*/ 631472 h 1003851"/>
                  <a:gd name="connsiteX23" fmla="*/ 722258 w 1011339"/>
                  <a:gd name="connsiteY23" fmla="*/ 974372 h 1003851"/>
                  <a:gd name="connsiteX24" fmla="*/ 255533 w 1011339"/>
                  <a:gd name="connsiteY24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696858 w 1011339"/>
                  <a:gd name="connsiteY13" fmla="*/ 206022 h 1003851"/>
                  <a:gd name="connsiteX14" fmla="*/ 896883 w 1011339"/>
                  <a:gd name="connsiteY14" fmla="*/ 37747 h 1003851"/>
                  <a:gd name="connsiteX15" fmla="*/ 1001658 w 1011339"/>
                  <a:gd name="connsiteY15" fmla="*/ 31397 h 1003851"/>
                  <a:gd name="connsiteX16" fmla="*/ 1001658 w 1011339"/>
                  <a:gd name="connsiteY16" fmla="*/ 91722 h 1003851"/>
                  <a:gd name="connsiteX17" fmla="*/ 957208 w 1011339"/>
                  <a:gd name="connsiteY17" fmla="*/ 142522 h 1003851"/>
                  <a:gd name="connsiteX18" fmla="*/ 868308 w 1011339"/>
                  <a:gd name="connsiteY18" fmla="*/ 234597 h 1003851"/>
                  <a:gd name="connsiteX19" fmla="*/ 782583 w 1011339"/>
                  <a:gd name="connsiteY19" fmla="*/ 307622 h 1003851"/>
                  <a:gd name="connsiteX20" fmla="*/ 709558 w 1011339"/>
                  <a:gd name="connsiteY20" fmla="*/ 406047 h 1003851"/>
                  <a:gd name="connsiteX21" fmla="*/ 684158 w 1011339"/>
                  <a:gd name="connsiteY21" fmla="*/ 526697 h 1003851"/>
                  <a:gd name="connsiteX22" fmla="*/ 684158 w 1011339"/>
                  <a:gd name="connsiteY22" fmla="*/ 631472 h 1003851"/>
                  <a:gd name="connsiteX23" fmla="*/ 722258 w 1011339"/>
                  <a:gd name="connsiteY23" fmla="*/ 974372 h 1003851"/>
                  <a:gd name="connsiteX24" fmla="*/ 255533 w 1011339"/>
                  <a:gd name="connsiteY24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07422"/>
                  <a:gd name="connsiteY0" fmla="*/ 968022 h 1003851"/>
                  <a:gd name="connsiteX1" fmla="*/ 268233 w 1007422"/>
                  <a:gd name="connsiteY1" fmla="*/ 647347 h 1003851"/>
                  <a:gd name="connsiteX2" fmla="*/ 274583 w 1007422"/>
                  <a:gd name="connsiteY2" fmla="*/ 447322 h 1003851"/>
                  <a:gd name="connsiteX3" fmla="*/ 233308 w 1007422"/>
                  <a:gd name="connsiteY3" fmla="*/ 371122 h 1003851"/>
                  <a:gd name="connsiteX4" fmla="*/ 141233 w 1007422"/>
                  <a:gd name="connsiteY4" fmla="*/ 279047 h 1003851"/>
                  <a:gd name="connsiteX5" fmla="*/ 26933 w 1007422"/>
                  <a:gd name="connsiteY5" fmla="*/ 132997 h 1003851"/>
                  <a:gd name="connsiteX6" fmla="*/ 11058 w 1007422"/>
                  <a:gd name="connsiteY6" fmla="*/ 82197 h 1003851"/>
                  <a:gd name="connsiteX7" fmla="*/ 7883 w 1007422"/>
                  <a:gd name="connsiteY7" fmla="*/ 15522 h 1003851"/>
                  <a:gd name="connsiteX8" fmla="*/ 119008 w 1007422"/>
                  <a:gd name="connsiteY8" fmla="*/ 5997 h 1003851"/>
                  <a:gd name="connsiteX9" fmla="*/ 211083 w 1007422"/>
                  <a:gd name="connsiteY9" fmla="*/ 91722 h 1003851"/>
                  <a:gd name="connsiteX10" fmla="*/ 299983 w 1007422"/>
                  <a:gd name="connsiteY10" fmla="*/ 234597 h 1003851"/>
                  <a:gd name="connsiteX11" fmla="*/ 484133 w 1007422"/>
                  <a:gd name="connsiteY11" fmla="*/ 269522 h 1003851"/>
                  <a:gd name="connsiteX12" fmla="*/ 696858 w 1007422"/>
                  <a:gd name="connsiteY12" fmla="*/ 206022 h 1003851"/>
                  <a:gd name="connsiteX13" fmla="*/ 896883 w 1007422"/>
                  <a:gd name="connsiteY13" fmla="*/ 37747 h 1003851"/>
                  <a:gd name="connsiteX14" fmla="*/ 995308 w 1007422"/>
                  <a:gd name="connsiteY14" fmla="*/ 18697 h 1003851"/>
                  <a:gd name="connsiteX15" fmla="*/ 1001658 w 1007422"/>
                  <a:gd name="connsiteY15" fmla="*/ 91722 h 1003851"/>
                  <a:gd name="connsiteX16" fmla="*/ 957208 w 1007422"/>
                  <a:gd name="connsiteY16" fmla="*/ 142522 h 1003851"/>
                  <a:gd name="connsiteX17" fmla="*/ 868308 w 1007422"/>
                  <a:gd name="connsiteY17" fmla="*/ 234597 h 1003851"/>
                  <a:gd name="connsiteX18" fmla="*/ 782583 w 1007422"/>
                  <a:gd name="connsiteY18" fmla="*/ 307622 h 1003851"/>
                  <a:gd name="connsiteX19" fmla="*/ 709558 w 1007422"/>
                  <a:gd name="connsiteY19" fmla="*/ 406047 h 1003851"/>
                  <a:gd name="connsiteX20" fmla="*/ 684158 w 1007422"/>
                  <a:gd name="connsiteY20" fmla="*/ 526697 h 1003851"/>
                  <a:gd name="connsiteX21" fmla="*/ 684158 w 1007422"/>
                  <a:gd name="connsiteY21" fmla="*/ 631472 h 1003851"/>
                  <a:gd name="connsiteX22" fmla="*/ 722258 w 1007422"/>
                  <a:gd name="connsiteY22" fmla="*/ 974372 h 1003851"/>
                  <a:gd name="connsiteX23" fmla="*/ 255533 w 1007422"/>
                  <a:gd name="connsiteY23" fmla="*/ 968022 h 1003851"/>
                  <a:gd name="connsiteX0" fmla="*/ 255533 w 1007422"/>
                  <a:gd name="connsiteY0" fmla="*/ 968022 h 1003851"/>
                  <a:gd name="connsiteX1" fmla="*/ 268233 w 1007422"/>
                  <a:gd name="connsiteY1" fmla="*/ 647347 h 1003851"/>
                  <a:gd name="connsiteX2" fmla="*/ 274583 w 1007422"/>
                  <a:gd name="connsiteY2" fmla="*/ 447322 h 1003851"/>
                  <a:gd name="connsiteX3" fmla="*/ 233308 w 1007422"/>
                  <a:gd name="connsiteY3" fmla="*/ 371122 h 1003851"/>
                  <a:gd name="connsiteX4" fmla="*/ 141233 w 1007422"/>
                  <a:gd name="connsiteY4" fmla="*/ 279047 h 1003851"/>
                  <a:gd name="connsiteX5" fmla="*/ 26933 w 1007422"/>
                  <a:gd name="connsiteY5" fmla="*/ 132997 h 1003851"/>
                  <a:gd name="connsiteX6" fmla="*/ 11058 w 1007422"/>
                  <a:gd name="connsiteY6" fmla="*/ 82197 h 1003851"/>
                  <a:gd name="connsiteX7" fmla="*/ 7883 w 1007422"/>
                  <a:gd name="connsiteY7" fmla="*/ 15522 h 1003851"/>
                  <a:gd name="connsiteX8" fmla="*/ 119008 w 1007422"/>
                  <a:gd name="connsiteY8" fmla="*/ 5997 h 1003851"/>
                  <a:gd name="connsiteX9" fmla="*/ 211083 w 1007422"/>
                  <a:gd name="connsiteY9" fmla="*/ 91722 h 1003851"/>
                  <a:gd name="connsiteX10" fmla="*/ 299983 w 1007422"/>
                  <a:gd name="connsiteY10" fmla="*/ 234597 h 1003851"/>
                  <a:gd name="connsiteX11" fmla="*/ 484133 w 1007422"/>
                  <a:gd name="connsiteY11" fmla="*/ 269522 h 1003851"/>
                  <a:gd name="connsiteX12" fmla="*/ 696858 w 1007422"/>
                  <a:gd name="connsiteY12" fmla="*/ 206022 h 1003851"/>
                  <a:gd name="connsiteX13" fmla="*/ 896883 w 1007422"/>
                  <a:gd name="connsiteY13" fmla="*/ 37747 h 1003851"/>
                  <a:gd name="connsiteX14" fmla="*/ 995308 w 1007422"/>
                  <a:gd name="connsiteY14" fmla="*/ 18697 h 1003851"/>
                  <a:gd name="connsiteX15" fmla="*/ 1001658 w 1007422"/>
                  <a:gd name="connsiteY15" fmla="*/ 91722 h 1003851"/>
                  <a:gd name="connsiteX16" fmla="*/ 957208 w 1007422"/>
                  <a:gd name="connsiteY16" fmla="*/ 142522 h 1003851"/>
                  <a:gd name="connsiteX17" fmla="*/ 868308 w 1007422"/>
                  <a:gd name="connsiteY17" fmla="*/ 234597 h 1003851"/>
                  <a:gd name="connsiteX18" fmla="*/ 782583 w 1007422"/>
                  <a:gd name="connsiteY18" fmla="*/ 307622 h 1003851"/>
                  <a:gd name="connsiteX19" fmla="*/ 709558 w 1007422"/>
                  <a:gd name="connsiteY19" fmla="*/ 406047 h 1003851"/>
                  <a:gd name="connsiteX20" fmla="*/ 684158 w 1007422"/>
                  <a:gd name="connsiteY20" fmla="*/ 526697 h 1003851"/>
                  <a:gd name="connsiteX21" fmla="*/ 684158 w 1007422"/>
                  <a:gd name="connsiteY21" fmla="*/ 631472 h 1003851"/>
                  <a:gd name="connsiteX22" fmla="*/ 722258 w 1007422"/>
                  <a:gd name="connsiteY22" fmla="*/ 974372 h 1003851"/>
                  <a:gd name="connsiteX23" fmla="*/ 255533 w 1007422"/>
                  <a:gd name="connsiteY23" fmla="*/ 968022 h 1003851"/>
                  <a:gd name="connsiteX0" fmla="*/ 255533 w 1011152"/>
                  <a:gd name="connsiteY0" fmla="*/ 968022 h 1003851"/>
                  <a:gd name="connsiteX1" fmla="*/ 268233 w 1011152"/>
                  <a:gd name="connsiteY1" fmla="*/ 647347 h 1003851"/>
                  <a:gd name="connsiteX2" fmla="*/ 274583 w 1011152"/>
                  <a:gd name="connsiteY2" fmla="*/ 447322 h 1003851"/>
                  <a:gd name="connsiteX3" fmla="*/ 233308 w 1011152"/>
                  <a:gd name="connsiteY3" fmla="*/ 371122 h 1003851"/>
                  <a:gd name="connsiteX4" fmla="*/ 141233 w 1011152"/>
                  <a:gd name="connsiteY4" fmla="*/ 279047 h 1003851"/>
                  <a:gd name="connsiteX5" fmla="*/ 26933 w 1011152"/>
                  <a:gd name="connsiteY5" fmla="*/ 132997 h 1003851"/>
                  <a:gd name="connsiteX6" fmla="*/ 11058 w 1011152"/>
                  <a:gd name="connsiteY6" fmla="*/ 82197 h 1003851"/>
                  <a:gd name="connsiteX7" fmla="*/ 7883 w 1011152"/>
                  <a:gd name="connsiteY7" fmla="*/ 15522 h 1003851"/>
                  <a:gd name="connsiteX8" fmla="*/ 119008 w 1011152"/>
                  <a:gd name="connsiteY8" fmla="*/ 5997 h 1003851"/>
                  <a:gd name="connsiteX9" fmla="*/ 211083 w 1011152"/>
                  <a:gd name="connsiteY9" fmla="*/ 91722 h 1003851"/>
                  <a:gd name="connsiteX10" fmla="*/ 299983 w 1011152"/>
                  <a:gd name="connsiteY10" fmla="*/ 234597 h 1003851"/>
                  <a:gd name="connsiteX11" fmla="*/ 484133 w 1011152"/>
                  <a:gd name="connsiteY11" fmla="*/ 269522 h 1003851"/>
                  <a:gd name="connsiteX12" fmla="*/ 696858 w 1011152"/>
                  <a:gd name="connsiteY12" fmla="*/ 206022 h 1003851"/>
                  <a:gd name="connsiteX13" fmla="*/ 896883 w 1011152"/>
                  <a:gd name="connsiteY13" fmla="*/ 37747 h 1003851"/>
                  <a:gd name="connsiteX14" fmla="*/ 995308 w 1011152"/>
                  <a:gd name="connsiteY14" fmla="*/ 18697 h 1003851"/>
                  <a:gd name="connsiteX15" fmla="*/ 1001658 w 1011152"/>
                  <a:gd name="connsiteY15" fmla="*/ 91722 h 1003851"/>
                  <a:gd name="connsiteX16" fmla="*/ 957208 w 1011152"/>
                  <a:gd name="connsiteY16" fmla="*/ 142522 h 1003851"/>
                  <a:gd name="connsiteX17" fmla="*/ 868308 w 1011152"/>
                  <a:gd name="connsiteY17" fmla="*/ 234597 h 1003851"/>
                  <a:gd name="connsiteX18" fmla="*/ 782583 w 1011152"/>
                  <a:gd name="connsiteY18" fmla="*/ 307622 h 1003851"/>
                  <a:gd name="connsiteX19" fmla="*/ 709558 w 1011152"/>
                  <a:gd name="connsiteY19" fmla="*/ 406047 h 1003851"/>
                  <a:gd name="connsiteX20" fmla="*/ 684158 w 1011152"/>
                  <a:gd name="connsiteY20" fmla="*/ 526697 h 1003851"/>
                  <a:gd name="connsiteX21" fmla="*/ 684158 w 1011152"/>
                  <a:gd name="connsiteY21" fmla="*/ 631472 h 1003851"/>
                  <a:gd name="connsiteX22" fmla="*/ 722258 w 1011152"/>
                  <a:gd name="connsiteY22" fmla="*/ 974372 h 1003851"/>
                  <a:gd name="connsiteX23" fmla="*/ 255533 w 1011152"/>
                  <a:gd name="connsiteY23" fmla="*/ 968022 h 1003851"/>
                  <a:gd name="connsiteX0" fmla="*/ 255533 w 1016633"/>
                  <a:gd name="connsiteY0" fmla="*/ 968022 h 1003851"/>
                  <a:gd name="connsiteX1" fmla="*/ 268233 w 1016633"/>
                  <a:gd name="connsiteY1" fmla="*/ 647347 h 1003851"/>
                  <a:gd name="connsiteX2" fmla="*/ 274583 w 1016633"/>
                  <a:gd name="connsiteY2" fmla="*/ 447322 h 1003851"/>
                  <a:gd name="connsiteX3" fmla="*/ 233308 w 1016633"/>
                  <a:gd name="connsiteY3" fmla="*/ 371122 h 1003851"/>
                  <a:gd name="connsiteX4" fmla="*/ 141233 w 1016633"/>
                  <a:gd name="connsiteY4" fmla="*/ 279047 h 1003851"/>
                  <a:gd name="connsiteX5" fmla="*/ 26933 w 1016633"/>
                  <a:gd name="connsiteY5" fmla="*/ 132997 h 1003851"/>
                  <a:gd name="connsiteX6" fmla="*/ 11058 w 1016633"/>
                  <a:gd name="connsiteY6" fmla="*/ 82197 h 1003851"/>
                  <a:gd name="connsiteX7" fmla="*/ 7883 w 1016633"/>
                  <a:gd name="connsiteY7" fmla="*/ 15522 h 1003851"/>
                  <a:gd name="connsiteX8" fmla="*/ 119008 w 1016633"/>
                  <a:gd name="connsiteY8" fmla="*/ 5997 h 1003851"/>
                  <a:gd name="connsiteX9" fmla="*/ 211083 w 1016633"/>
                  <a:gd name="connsiteY9" fmla="*/ 91722 h 1003851"/>
                  <a:gd name="connsiteX10" fmla="*/ 299983 w 1016633"/>
                  <a:gd name="connsiteY10" fmla="*/ 234597 h 1003851"/>
                  <a:gd name="connsiteX11" fmla="*/ 484133 w 1016633"/>
                  <a:gd name="connsiteY11" fmla="*/ 269522 h 1003851"/>
                  <a:gd name="connsiteX12" fmla="*/ 696858 w 1016633"/>
                  <a:gd name="connsiteY12" fmla="*/ 206022 h 1003851"/>
                  <a:gd name="connsiteX13" fmla="*/ 896883 w 1016633"/>
                  <a:gd name="connsiteY13" fmla="*/ 37747 h 1003851"/>
                  <a:gd name="connsiteX14" fmla="*/ 995308 w 1016633"/>
                  <a:gd name="connsiteY14" fmla="*/ 18697 h 1003851"/>
                  <a:gd name="connsiteX15" fmla="*/ 1001658 w 1016633"/>
                  <a:gd name="connsiteY15" fmla="*/ 91722 h 1003851"/>
                  <a:gd name="connsiteX16" fmla="*/ 868308 w 1016633"/>
                  <a:gd name="connsiteY16" fmla="*/ 234597 h 1003851"/>
                  <a:gd name="connsiteX17" fmla="*/ 782583 w 1016633"/>
                  <a:gd name="connsiteY17" fmla="*/ 307622 h 1003851"/>
                  <a:gd name="connsiteX18" fmla="*/ 709558 w 1016633"/>
                  <a:gd name="connsiteY18" fmla="*/ 406047 h 1003851"/>
                  <a:gd name="connsiteX19" fmla="*/ 684158 w 1016633"/>
                  <a:gd name="connsiteY19" fmla="*/ 526697 h 1003851"/>
                  <a:gd name="connsiteX20" fmla="*/ 684158 w 1016633"/>
                  <a:gd name="connsiteY20" fmla="*/ 631472 h 1003851"/>
                  <a:gd name="connsiteX21" fmla="*/ 722258 w 1016633"/>
                  <a:gd name="connsiteY21" fmla="*/ 974372 h 1003851"/>
                  <a:gd name="connsiteX22" fmla="*/ 255533 w 1016633"/>
                  <a:gd name="connsiteY22" fmla="*/ 968022 h 1003851"/>
                  <a:gd name="connsiteX0" fmla="*/ 255533 w 1016633"/>
                  <a:gd name="connsiteY0" fmla="*/ 968022 h 1003851"/>
                  <a:gd name="connsiteX1" fmla="*/ 268233 w 1016633"/>
                  <a:gd name="connsiteY1" fmla="*/ 647347 h 1003851"/>
                  <a:gd name="connsiteX2" fmla="*/ 274583 w 1016633"/>
                  <a:gd name="connsiteY2" fmla="*/ 447322 h 1003851"/>
                  <a:gd name="connsiteX3" fmla="*/ 233308 w 1016633"/>
                  <a:gd name="connsiteY3" fmla="*/ 371122 h 1003851"/>
                  <a:gd name="connsiteX4" fmla="*/ 141233 w 1016633"/>
                  <a:gd name="connsiteY4" fmla="*/ 279047 h 1003851"/>
                  <a:gd name="connsiteX5" fmla="*/ 26933 w 1016633"/>
                  <a:gd name="connsiteY5" fmla="*/ 132997 h 1003851"/>
                  <a:gd name="connsiteX6" fmla="*/ 11058 w 1016633"/>
                  <a:gd name="connsiteY6" fmla="*/ 82197 h 1003851"/>
                  <a:gd name="connsiteX7" fmla="*/ 7883 w 1016633"/>
                  <a:gd name="connsiteY7" fmla="*/ 15522 h 1003851"/>
                  <a:gd name="connsiteX8" fmla="*/ 119008 w 1016633"/>
                  <a:gd name="connsiteY8" fmla="*/ 5997 h 1003851"/>
                  <a:gd name="connsiteX9" fmla="*/ 211083 w 1016633"/>
                  <a:gd name="connsiteY9" fmla="*/ 91722 h 1003851"/>
                  <a:gd name="connsiteX10" fmla="*/ 299983 w 1016633"/>
                  <a:gd name="connsiteY10" fmla="*/ 234597 h 1003851"/>
                  <a:gd name="connsiteX11" fmla="*/ 484133 w 1016633"/>
                  <a:gd name="connsiteY11" fmla="*/ 269522 h 1003851"/>
                  <a:gd name="connsiteX12" fmla="*/ 696858 w 1016633"/>
                  <a:gd name="connsiteY12" fmla="*/ 206022 h 1003851"/>
                  <a:gd name="connsiteX13" fmla="*/ 896883 w 1016633"/>
                  <a:gd name="connsiteY13" fmla="*/ 37747 h 1003851"/>
                  <a:gd name="connsiteX14" fmla="*/ 995308 w 1016633"/>
                  <a:gd name="connsiteY14" fmla="*/ 18697 h 1003851"/>
                  <a:gd name="connsiteX15" fmla="*/ 1001658 w 1016633"/>
                  <a:gd name="connsiteY15" fmla="*/ 91722 h 1003851"/>
                  <a:gd name="connsiteX16" fmla="*/ 868308 w 1016633"/>
                  <a:gd name="connsiteY16" fmla="*/ 234597 h 1003851"/>
                  <a:gd name="connsiteX17" fmla="*/ 782583 w 1016633"/>
                  <a:gd name="connsiteY17" fmla="*/ 307622 h 1003851"/>
                  <a:gd name="connsiteX18" fmla="*/ 709558 w 1016633"/>
                  <a:gd name="connsiteY18" fmla="*/ 406047 h 1003851"/>
                  <a:gd name="connsiteX19" fmla="*/ 684158 w 1016633"/>
                  <a:gd name="connsiteY19" fmla="*/ 526697 h 1003851"/>
                  <a:gd name="connsiteX20" fmla="*/ 684158 w 1016633"/>
                  <a:gd name="connsiteY20" fmla="*/ 631472 h 1003851"/>
                  <a:gd name="connsiteX21" fmla="*/ 722258 w 1016633"/>
                  <a:gd name="connsiteY21" fmla="*/ 974372 h 1003851"/>
                  <a:gd name="connsiteX22" fmla="*/ 255533 w 1016633"/>
                  <a:gd name="connsiteY22" fmla="*/ 968022 h 1003851"/>
                  <a:gd name="connsiteX0" fmla="*/ 255533 w 1014062"/>
                  <a:gd name="connsiteY0" fmla="*/ 968022 h 1003851"/>
                  <a:gd name="connsiteX1" fmla="*/ 268233 w 1014062"/>
                  <a:gd name="connsiteY1" fmla="*/ 647347 h 1003851"/>
                  <a:gd name="connsiteX2" fmla="*/ 274583 w 1014062"/>
                  <a:gd name="connsiteY2" fmla="*/ 447322 h 1003851"/>
                  <a:gd name="connsiteX3" fmla="*/ 233308 w 1014062"/>
                  <a:gd name="connsiteY3" fmla="*/ 371122 h 1003851"/>
                  <a:gd name="connsiteX4" fmla="*/ 141233 w 1014062"/>
                  <a:gd name="connsiteY4" fmla="*/ 279047 h 1003851"/>
                  <a:gd name="connsiteX5" fmla="*/ 26933 w 1014062"/>
                  <a:gd name="connsiteY5" fmla="*/ 132997 h 1003851"/>
                  <a:gd name="connsiteX6" fmla="*/ 11058 w 1014062"/>
                  <a:gd name="connsiteY6" fmla="*/ 82197 h 1003851"/>
                  <a:gd name="connsiteX7" fmla="*/ 7883 w 1014062"/>
                  <a:gd name="connsiteY7" fmla="*/ 15522 h 1003851"/>
                  <a:gd name="connsiteX8" fmla="*/ 119008 w 1014062"/>
                  <a:gd name="connsiteY8" fmla="*/ 5997 h 1003851"/>
                  <a:gd name="connsiteX9" fmla="*/ 211083 w 1014062"/>
                  <a:gd name="connsiteY9" fmla="*/ 91722 h 1003851"/>
                  <a:gd name="connsiteX10" fmla="*/ 299983 w 1014062"/>
                  <a:gd name="connsiteY10" fmla="*/ 234597 h 1003851"/>
                  <a:gd name="connsiteX11" fmla="*/ 484133 w 1014062"/>
                  <a:gd name="connsiteY11" fmla="*/ 269522 h 1003851"/>
                  <a:gd name="connsiteX12" fmla="*/ 696858 w 1014062"/>
                  <a:gd name="connsiteY12" fmla="*/ 206022 h 1003851"/>
                  <a:gd name="connsiteX13" fmla="*/ 887358 w 1014062"/>
                  <a:gd name="connsiteY13" fmla="*/ 44097 h 1003851"/>
                  <a:gd name="connsiteX14" fmla="*/ 995308 w 1014062"/>
                  <a:gd name="connsiteY14" fmla="*/ 18697 h 1003851"/>
                  <a:gd name="connsiteX15" fmla="*/ 1001658 w 1014062"/>
                  <a:gd name="connsiteY15" fmla="*/ 91722 h 1003851"/>
                  <a:gd name="connsiteX16" fmla="*/ 868308 w 1014062"/>
                  <a:gd name="connsiteY16" fmla="*/ 234597 h 1003851"/>
                  <a:gd name="connsiteX17" fmla="*/ 782583 w 1014062"/>
                  <a:gd name="connsiteY17" fmla="*/ 307622 h 1003851"/>
                  <a:gd name="connsiteX18" fmla="*/ 709558 w 1014062"/>
                  <a:gd name="connsiteY18" fmla="*/ 406047 h 1003851"/>
                  <a:gd name="connsiteX19" fmla="*/ 684158 w 1014062"/>
                  <a:gd name="connsiteY19" fmla="*/ 526697 h 1003851"/>
                  <a:gd name="connsiteX20" fmla="*/ 684158 w 1014062"/>
                  <a:gd name="connsiteY20" fmla="*/ 631472 h 1003851"/>
                  <a:gd name="connsiteX21" fmla="*/ 722258 w 1014062"/>
                  <a:gd name="connsiteY21" fmla="*/ 974372 h 1003851"/>
                  <a:gd name="connsiteX22" fmla="*/ 255533 w 1014062"/>
                  <a:gd name="connsiteY22" fmla="*/ 968022 h 1003851"/>
                  <a:gd name="connsiteX0" fmla="*/ 255533 w 1006596"/>
                  <a:gd name="connsiteY0" fmla="*/ 968022 h 1003851"/>
                  <a:gd name="connsiteX1" fmla="*/ 268233 w 1006596"/>
                  <a:gd name="connsiteY1" fmla="*/ 647347 h 1003851"/>
                  <a:gd name="connsiteX2" fmla="*/ 274583 w 1006596"/>
                  <a:gd name="connsiteY2" fmla="*/ 447322 h 1003851"/>
                  <a:gd name="connsiteX3" fmla="*/ 233308 w 1006596"/>
                  <a:gd name="connsiteY3" fmla="*/ 371122 h 1003851"/>
                  <a:gd name="connsiteX4" fmla="*/ 141233 w 1006596"/>
                  <a:gd name="connsiteY4" fmla="*/ 279047 h 1003851"/>
                  <a:gd name="connsiteX5" fmla="*/ 26933 w 1006596"/>
                  <a:gd name="connsiteY5" fmla="*/ 132997 h 1003851"/>
                  <a:gd name="connsiteX6" fmla="*/ 11058 w 1006596"/>
                  <a:gd name="connsiteY6" fmla="*/ 82197 h 1003851"/>
                  <a:gd name="connsiteX7" fmla="*/ 7883 w 1006596"/>
                  <a:gd name="connsiteY7" fmla="*/ 15522 h 1003851"/>
                  <a:gd name="connsiteX8" fmla="*/ 119008 w 1006596"/>
                  <a:gd name="connsiteY8" fmla="*/ 5997 h 1003851"/>
                  <a:gd name="connsiteX9" fmla="*/ 211083 w 1006596"/>
                  <a:gd name="connsiteY9" fmla="*/ 91722 h 1003851"/>
                  <a:gd name="connsiteX10" fmla="*/ 299983 w 1006596"/>
                  <a:gd name="connsiteY10" fmla="*/ 234597 h 1003851"/>
                  <a:gd name="connsiteX11" fmla="*/ 484133 w 1006596"/>
                  <a:gd name="connsiteY11" fmla="*/ 269522 h 1003851"/>
                  <a:gd name="connsiteX12" fmla="*/ 696858 w 1006596"/>
                  <a:gd name="connsiteY12" fmla="*/ 206022 h 1003851"/>
                  <a:gd name="connsiteX13" fmla="*/ 887358 w 1006596"/>
                  <a:gd name="connsiteY13" fmla="*/ 44097 h 1003851"/>
                  <a:gd name="connsiteX14" fmla="*/ 995308 w 1006596"/>
                  <a:gd name="connsiteY14" fmla="*/ 18697 h 1003851"/>
                  <a:gd name="connsiteX15" fmla="*/ 988958 w 1006596"/>
                  <a:gd name="connsiteY15" fmla="*/ 110772 h 1003851"/>
                  <a:gd name="connsiteX16" fmla="*/ 868308 w 1006596"/>
                  <a:gd name="connsiteY16" fmla="*/ 234597 h 1003851"/>
                  <a:gd name="connsiteX17" fmla="*/ 782583 w 1006596"/>
                  <a:gd name="connsiteY17" fmla="*/ 307622 h 1003851"/>
                  <a:gd name="connsiteX18" fmla="*/ 709558 w 1006596"/>
                  <a:gd name="connsiteY18" fmla="*/ 406047 h 1003851"/>
                  <a:gd name="connsiteX19" fmla="*/ 684158 w 1006596"/>
                  <a:gd name="connsiteY19" fmla="*/ 526697 h 1003851"/>
                  <a:gd name="connsiteX20" fmla="*/ 684158 w 1006596"/>
                  <a:gd name="connsiteY20" fmla="*/ 631472 h 1003851"/>
                  <a:gd name="connsiteX21" fmla="*/ 722258 w 1006596"/>
                  <a:gd name="connsiteY21" fmla="*/ 974372 h 1003851"/>
                  <a:gd name="connsiteX22" fmla="*/ 255533 w 1006596"/>
                  <a:gd name="connsiteY22" fmla="*/ 968022 h 1003851"/>
                  <a:gd name="connsiteX0" fmla="*/ 255533 w 1006596"/>
                  <a:gd name="connsiteY0" fmla="*/ 978605 h 1014434"/>
                  <a:gd name="connsiteX1" fmla="*/ 268233 w 1006596"/>
                  <a:gd name="connsiteY1" fmla="*/ 657930 h 1014434"/>
                  <a:gd name="connsiteX2" fmla="*/ 274583 w 1006596"/>
                  <a:gd name="connsiteY2" fmla="*/ 457905 h 1014434"/>
                  <a:gd name="connsiteX3" fmla="*/ 233308 w 1006596"/>
                  <a:gd name="connsiteY3" fmla="*/ 381705 h 1014434"/>
                  <a:gd name="connsiteX4" fmla="*/ 141233 w 1006596"/>
                  <a:gd name="connsiteY4" fmla="*/ 289630 h 1014434"/>
                  <a:gd name="connsiteX5" fmla="*/ 26933 w 1006596"/>
                  <a:gd name="connsiteY5" fmla="*/ 143580 h 1014434"/>
                  <a:gd name="connsiteX6" fmla="*/ 11058 w 1006596"/>
                  <a:gd name="connsiteY6" fmla="*/ 92780 h 1014434"/>
                  <a:gd name="connsiteX7" fmla="*/ 7883 w 1006596"/>
                  <a:gd name="connsiteY7" fmla="*/ 26105 h 1014434"/>
                  <a:gd name="connsiteX8" fmla="*/ 119008 w 1006596"/>
                  <a:gd name="connsiteY8" fmla="*/ 16580 h 1014434"/>
                  <a:gd name="connsiteX9" fmla="*/ 299983 w 1006596"/>
                  <a:gd name="connsiteY9" fmla="*/ 245180 h 1014434"/>
                  <a:gd name="connsiteX10" fmla="*/ 484133 w 1006596"/>
                  <a:gd name="connsiteY10" fmla="*/ 280105 h 1014434"/>
                  <a:gd name="connsiteX11" fmla="*/ 696858 w 1006596"/>
                  <a:gd name="connsiteY11" fmla="*/ 216605 h 1014434"/>
                  <a:gd name="connsiteX12" fmla="*/ 887358 w 1006596"/>
                  <a:gd name="connsiteY12" fmla="*/ 54680 h 1014434"/>
                  <a:gd name="connsiteX13" fmla="*/ 995308 w 1006596"/>
                  <a:gd name="connsiteY13" fmla="*/ 29280 h 1014434"/>
                  <a:gd name="connsiteX14" fmla="*/ 988958 w 1006596"/>
                  <a:gd name="connsiteY14" fmla="*/ 121355 h 1014434"/>
                  <a:gd name="connsiteX15" fmla="*/ 868308 w 1006596"/>
                  <a:gd name="connsiteY15" fmla="*/ 245180 h 1014434"/>
                  <a:gd name="connsiteX16" fmla="*/ 782583 w 1006596"/>
                  <a:gd name="connsiteY16" fmla="*/ 318205 h 1014434"/>
                  <a:gd name="connsiteX17" fmla="*/ 709558 w 1006596"/>
                  <a:gd name="connsiteY17" fmla="*/ 416630 h 1014434"/>
                  <a:gd name="connsiteX18" fmla="*/ 684158 w 1006596"/>
                  <a:gd name="connsiteY18" fmla="*/ 537280 h 1014434"/>
                  <a:gd name="connsiteX19" fmla="*/ 684158 w 1006596"/>
                  <a:gd name="connsiteY19" fmla="*/ 642055 h 1014434"/>
                  <a:gd name="connsiteX20" fmla="*/ 722258 w 1006596"/>
                  <a:gd name="connsiteY20" fmla="*/ 984955 h 1014434"/>
                  <a:gd name="connsiteX21" fmla="*/ 255533 w 1006596"/>
                  <a:gd name="connsiteY21" fmla="*/ 978605 h 1014434"/>
                  <a:gd name="connsiteX0" fmla="*/ 254829 w 1005892"/>
                  <a:gd name="connsiteY0" fmla="*/ 976166 h 1011995"/>
                  <a:gd name="connsiteX1" fmla="*/ 267529 w 1005892"/>
                  <a:gd name="connsiteY1" fmla="*/ 655491 h 1011995"/>
                  <a:gd name="connsiteX2" fmla="*/ 273879 w 1005892"/>
                  <a:gd name="connsiteY2" fmla="*/ 455466 h 1011995"/>
                  <a:gd name="connsiteX3" fmla="*/ 232604 w 1005892"/>
                  <a:gd name="connsiteY3" fmla="*/ 379266 h 1011995"/>
                  <a:gd name="connsiteX4" fmla="*/ 140529 w 1005892"/>
                  <a:gd name="connsiteY4" fmla="*/ 287191 h 1011995"/>
                  <a:gd name="connsiteX5" fmla="*/ 26229 w 1005892"/>
                  <a:gd name="connsiteY5" fmla="*/ 141141 h 1011995"/>
                  <a:gd name="connsiteX6" fmla="*/ 10354 w 1005892"/>
                  <a:gd name="connsiteY6" fmla="*/ 90341 h 1011995"/>
                  <a:gd name="connsiteX7" fmla="*/ 7179 w 1005892"/>
                  <a:gd name="connsiteY7" fmla="*/ 23666 h 1011995"/>
                  <a:gd name="connsiteX8" fmla="*/ 108779 w 1005892"/>
                  <a:gd name="connsiteY8" fmla="*/ 17316 h 1011995"/>
                  <a:gd name="connsiteX9" fmla="*/ 299279 w 1005892"/>
                  <a:gd name="connsiteY9" fmla="*/ 242741 h 1011995"/>
                  <a:gd name="connsiteX10" fmla="*/ 483429 w 1005892"/>
                  <a:gd name="connsiteY10" fmla="*/ 277666 h 1011995"/>
                  <a:gd name="connsiteX11" fmla="*/ 696154 w 1005892"/>
                  <a:gd name="connsiteY11" fmla="*/ 214166 h 1011995"/>
                  <a:gd name="connsiteX12" fmla="*/ 886654 w 1005892"/>
                  <a:gd name="connsiteY12" fmla="*/ 52241 h 1011995"/>
                  <a:gd name="connsiteX13" fmla="*/ 994604 w 1005892"/>
                  <a:gd name="connsiteY13" fmla="*/ 26841 h 1011995"/>
                  <a:gd name="connsiteX14" fmla="*/ 988254 w 1005892"/>
                  <a:gd name="connsiteY14" fmla="*/ 118916 h 1011995"/>
                  <a:gd name="connsiteX15" fmla="*/ 867604 w 1005892"/>
                  <a:gd name="connsiteY15" fmla="*/ 242741 h 1011995"/>
                  <a:gd name="connsiteX16" fmla="*/ 781879 w 1005892"/>
                  <a:gd name="connsiteY16" fmla="*/ 315766 h 1011995"/>
                  <a:gd name="connsiteX17" fmla="*/ 708854 w 1005892"/>
                  <a:gd name="connsiteY17" fmla="*/ 414191 h 1011995"/>
                  <a:gd name="connsiteX18" fmla="*/ 683454 w 1005892"/>
                  <a:gd name="connsiteY18" fmla="*/ 534841 h 1011995"/>
                  <a:gd name="connsiteX19" fmla="*/ 683454 w 1005892"/>
                  <a:gd name="connsiteY19" fmla="*/ 639616 h 1011995"/>
                  <a:gd name="connsiteX20" fmla="*/ 721554 w 1005892"/>
                  <a:gd name="connsiteY20" fmla="*/ 982516 h 1011995"/>
                  <a:gd name="connsiteX21" fmla="*/ 254829 w 1005892"/>
                  <a:gd name="connsiteY21" fmla="*/ 976166 h 1011995"/>
                  <a:gd name="connsiteX0" fmla="*/ 253807 w 1004870"/>
                  <a:gd name="connsiteY0" fmla="*/ 978346 h 1014175"/>
                  <a:gd name="connsiteX1" fmla="*/ 266507 w 1004870"/>
                  <a:gd name="connsiteY1" fmla="*/ 657671 h 1014175"/>
                  <a:gd name="connsiteX2" fmla="*/ 272857 w 1004870"/>
                  <a:gd name="connsiteY2" fmla="*/ 457646 h 1014175"/>
                  <a:gd name="connsiteX3" fmla="*/ 231582 w 1004870"/>
                  <a:gd name="connsiteY3" fmla="*/ 381446 h 1014175"/>
                  <a:gd name="connsiteX4" fmla="*/ 139507 w 1004870"/>
                  <a:gd name="connsiteY4" fmla="*/ 289371 h 1014175"/>
                  <a:gd name="connsiteX5" fmla="*/ 25207 w 1004870"/>
                  <a:gd name="connsiteY5" fmla="*/ 143321 h 1014175"/>
                  <a:gd name="connsiteX6" fmla="*/ 6157 w 1004870"/>
                  <a:gd name="connsiteY6" fmla="*/ 25846 h 1014175"/>
                  <a:gd name="connsiteX7" fmla="*/ 107757 w 1004870"/>
                  <a:gd name="connsiteY7" fmla="*/ 19496 h 1014175"/>
                  <a:gd name="connsiteX8" fmla="*/ 298257 w 1004870"/>
                  <a:gd name="connsiteY8" fmla="*/ 244921 h 1014175"/>
                  <a:gd name="connsiteX9" fmla="*/ 482407 w 1004870"/>
                  <a:gd name="connsiteY9" fmla="*/ 279846 h 1014175"/>
                  <a:gd name="connsiteX10" fmla="*/ 695132 w 1004870"/>
                  <a:gd name="connsiteY10" fmla="*/ 216346 h 1014175"/>
                  <a:gd name="connsiteX11" fmla="*/ 885632 w 1004870"/>
                  <a:gd name="connsiteY11" fmla="*/ 54421 h 1014175"/>
                  <a:gd name="connsiteX12" fmla="*/ 993582 w 1004870"/>
                  <a:gd name="connsiteY12" fmla="*/ 29021 h 1014175"/>
                  <a:gd name="connsiteX13" fmla="*/ 987232 w 1004870"/>
                  <a:gd name="connsiteY13" fmla="*/ 121096 h 1014175"/>
                  <a:gd name="connsiteX14" fmla="*/ 866582 w 1004870"/>
                  <a:gd name="connsiteY14" fmla="*/ 244921 h 1014175"/>
                  <a:gd name="connsiteX15" fmla="*/ 780857 w 1004870"/>
                  <a:gd name="connsiteY15" fmla="*/ 317946 h 1014175"/>
                  <a:gd name="connsiteX16" fmla="*/ 707832 w 1004870"/>
                  <a:gd name="connsiteY16" fmla="*/ 416371 h 1014175"/>
                  <a:gd name="connsiteX17" fmla="*/ 682432 w 1004870"/>
                  <a:gd name="connsiteY17" fmla="*/ 537021 h 1014175"/>
                  <a:gd name="connsiteX18" fmla="*/ 682432 w 1004870"/>
                  <a:gd name="connsiteY18" fmla="*/ 641796 h 1014175"/>
                  <a:gd name="connsiteX19" fmla="*/ 720532 w 1004870"/>
                  <a:gd name="connsiteY19" fmla="*/ 984696 h 1014175"/>
                  <a:gd name="connsiteX20" fmla="*/ 253807 w 1004870"/>
                  <a:gd name="connsiteY20" fmla="*/ 978346 h 1014175"/>
                  <a:gd name="connsiteX0" fmla="*/ 250954 w 1002017"/>
                  <a:gd name="connsiteY0" fmla="*/ 978941 h 1014770"/>
                  <a:gd name="connsiteX1" fmla="*/ 263654 w 1002017"/>
                  <a:gd name="connsiteY1" fmla="*/ 658266 h 1014770"/>
                  <a:gd name="connsiteX2" fmla="*/ 270004 w 1002017"/>
                  <a:gd name="connsiteY2" fmla="*/ 458241 h 1014770"/>
                  <a:gd name="connsiteX3" fmla="*/ 228729 w 1002017"/>
                  <a:gd name="connsiteY3" fmla="*/ 382041 h 1014770"/>
                  <a:gd name="connsiteX4" fmla="*/ 136654 w 1002017"/>
                  <a:gd name="connsiteY4" fmla="*/ 289966 h 1014770"/>
                  <a:gd name="connsiteX5" fmla="*/ 35054 w 1002017"/>
                  <a:gd name="connsiteY5" fmla="*/ 156616 h 1014770"/>
                  <a:gd name="connsiteX6" fmla="*/ 3304 w 1002017"/>
                  <a:gd name="connsiteY6" fmla="*/ 26441 h 1014770"/>
                  <a:gd name="connsiteX7" fmla="*/ 104904 w 1002017"/>
                  <a:gd name="connsiteY7" fmla="*/ 20091 h 1014770"/>
                  <a:gd name="connsiteX8" fmla="*/ 295404 w 1002017"/>
                  <a:gd name="connsiteY8" fmla="*/ 245516 h 1014770"/>
                  <a:gd name="connsiteX9" fmla="*/ 479554 w 1002017"/>
                  <a:gd name="connsiteY9" fmla="*/ 280441 h 1014770"/>
                  <a:gd name="connsiteX10" fmla="*/ 692279 w 1002017"/>
                  <a:gd name="connsiteY10" fmla="*/ 216941 h 1014770"/>
                  <a:gd name="connsiteX11" fmla="*/ 882779 w 1002017"/>
                  <a:gd name="connsiteY11" fmla="*/ 55016 h 1014770"/>
                  <a:gd name="connsiteX12" fmla="*/ 990729 w 1002017"/>
                  <a:gd name="connsiteY12" fmla="*/ 29616 h 1014770"/>
                  <a:gd name="connsiteX13" fmla="*/ 984379 w 1002017"/>
                  <a:gd name="connsiteY13" fmla="*/ 121691 h 1014770"/>
                  <a:gd name="connsiteX14" fmla="*/ 863729 w 1002017"/>
                  <a:gd name="connsiteY14" fmla="*/ 245516 h 1014770"/>
                  <a:gd name="connsiteX15" fmla="*/ 778004 w 1002017"/>
                  <a:gd name="connsiteY15" fmla="*/ 318541 h 1014770"/>
                  <a:gd name="connsiteX16" fmla="*/ 704979 w 1002017"/>
                  <a:gd name="connsiteY16" fmla="*/ 416966 h 1014770"/>
                  <a:gd name="connsiteX17" fmla="*/ 679579 w 1002017"/>
                  <a:gd name="connsiteY17" fmla="*/ 537616 h 1014770"/>
                  <a:gd name="connsiteX18" fmla="*/ 679579 w 1002017"/>
                  <a:gd name="connsiteY18" fmla="*/ 642391 h 1014770"/>
                  <a:gd name="connsiteX19" fmla="*/ 717679 w 1002017"/>
                  <a:gd name="connsiteY19" fmla="*/ 985291 h 1014770"/>
                  <a:gd name="connsiteX20" fmla="*/ 250954 w 1002017"/>
                  <a:gd name="connsiteY20" fmla="*/ 978941 h 1014770"/>
                  <a:gd name="connsiteX0" fmla="*/ 251106 w 1002169"/>
                  <a:gd name="connsiteY0" fmla="*/ 978941 h 1014770"/>
                  <a:gd name="connsiteX1" fmla="*/ 263806 w 1002169"/>
                  <a:gd name="connsiteY1" fmla="*/ 658266 h 1014770"/>
                  <a:gd name="connsiteX2" fmla="*/ 270156 w 1002169"/>
                  <a:gd name="connsiteY2" fmla="*/ 458241 h 1014770"/>
                  <a:gd name="connsiteX3" fmla="*/ 228881 w 1002169"/>
                  <a:gd name="connsiteY3" fmla="*/ 382041 h 1014770"/>
                  <a:gd name="connsiteX4" fmla="*/ 146331 w 1002169"/>
                  <a:gd name="connsiteY4" fmla="*/ 293141 h 1014770"/>
                  <a:gd name="connsiteX5" fmla="*/ 35206 w 1002169"/>
                  <a:gd name="connsiteY5" fmla="*/ 156616 h 1014770"/>
                  <a:gd name="connsiteX6" fmla="*/ 3456 w 1002169"/>
                  <a:gd name="connsiteY6" fmla="*/ 26441 h 1014770"/>
                  <a:gd name="connsiteX7" fmla="*/ 105056 w 1002169"/>
                  <a:gd name="connsiteY7" fmla="*/ 20091 h 1014770"/>
                  <a:gd name="connsiteX8" fmla="*/ 295556 w 1002169"/>
                  <a:gd name="connsiteY8" fmla="*/ 245516 h 1014770"/>
                  <a:gd name="connsiteX9" fmla="*/ 479706 w 1002169"/>
                  <a:gd name="connsiteY9" fmla="*/ 280441 h 1014770"/>
                  <a:gd name="connsiteX10" fmla="*/ 692431 w 1002169"/>
                  <a:gd name="connsiteY10" fmla="*/ 216941 h 1014770"/>
                  <a:gd name="connsiteX11" fmla="*/ 882931 w 1002169"/>
                  <a:gd name="connsiteY11" fmla="*/ 55016 h 1014770"/>
                  <a:gd name="connsiteX12" fmla="*/ 990881 w 1002169"/>
                  <a:gd name="connsiteY12" fmla="*/ 29616 h 1014770"/>
                  <a:gd name="connsiteX13" fmla="*/ 984531 w 1002169"/>
                  <a:gd name="connsiteY13" fmla="*/ 121691 h 1014770"/>
                  <a:gd name="connsiteX14" fmla="*/ 863881 w 1002169"/>
                  <a:gd name="connsiteY14" fmla="*/ 245516 h 1014770"/>
                  <a:gd name="connsiteX15" fmla="*/ 778156 w 1002169"/>
                  <a:gd name="connsiteY15" fmla="*/ 318541 h 1014770"/>
                  <a:gd name="connsiteX16" fmla="*/ 705131 w 1002169"/>
                  <a:gd name="connsiteY16" fmla="*/ 416966 h 1014770"/>
                  <a:gd name="connsiteX17" fmla="*/ 679731 w 1002169"/>
                  <a:gd name="connsiteY17" fmla="*/ 537616 h 1014770"/>
                  <a:gd name="connsiteX18" fmla="*/ 679731 w 1002169"/>
                  <a:gd name="connsiteY18" fmla="*/ 642391 h 1014770"/>
                  <a:gd name="connsiteX19" fmla="*/ 717831 w 1002169"/>
                  <a:gd name="connsiteY19" fmla="*/ 985291 h 1014770"/>
                  <a:gd name="connsiteX20" fmla="*/ 251106 w 1002169"/>
                  <a:gd name="connsiteY20" fmla="*/ 978941 h 1014770"/>
                  <a:gd name="connsiteX0" fmla="*/ 251106 w 1002169"/>
                  <a:gd name="connsiteY0" fmla="*/ 973291 h 1009120"/>
                  <a:gd name="connsiteX1" fmla="*/ 263806 w 1002169"/>
                  <a:gd name="connsiteY1" fmla="*/ 652616 h 1009120"/>
                  <a:gd name="connsiteX2" fmla="*/ 270156 w 1002169"/>
                  <a:gd name="connsiteY2" fmla="*/ 452591 h 1009120"/>
                  <a:gd name="connsiteX3" fmla="*/ 228881 w 1002169"/>
                  <a:gd name="connsiteY3" fmla="*/ 376391 h 1009120"/>
                  <a:gd name="connsiteX4" fmla="*/ 146331 w 1002169"/>
                  <a:gd name="connsiteY4" fmla="*/ 287491 h 1009120"/>
                  <a:gd name="connsiteX5" fmla="*/ 35206 w 1002169"/>
                  <a:gd name="connsiteY5" fmla="*/ 150966 h 1009120"/>
                  <a:gd name="connsiteX6" fmla="*/ 3456 w 1002169"/>
                  <a:gd name="connsiteY6" fmla="*/ 36666 h 1009120"/>
                  <a:gd name="connsiteX7" fmla="*/ 105056 w 1002169"/>
                  <a:gd name="connsiteY7" fmla="*/ 14441 h 1009120"/>
                  <a:gd name="connsiteX8" fmla="*/ 295556 w 1002169"/>
                  <a:gd name="connsiteY8" fmla="*/ 239866 h 1009120"/>
                  <a:gd name="connsiteX9" fmla="*/ 479706 w 1002169"/>
                  <a:gd name="connsiteY9" fmla="*/ 274791 h 1009120"/>
                  <a:gd name="connsiteX10" fmla="*/ 692431 w 1002169"/>
                  <a:gd name="connsiteY10" fmla="*/ 211291 h 1009120"/>
                  <a:gd name="connsiteX11" fmla="*/ 882931 w 1002169"/>
                  <a:gd name="connsiteY11" fmla="*/ 49366 h 1009120"/>
                  <a:gd name="connsiteX12" fmla="*/ 990881 w 1002169"/>
                  <a:gd name="connsiteY12" fmla="*/ 23966 h 1009120"/>
                  <a:gd name="connsiteX13" fmla="*/ 984531 w 1002169"/>
                  <a:gd name="connsiteY13" fmla="*/ 116041 h 1009120"/>
                  <a:gd name="connsiteX14" fmla="*/ 863881 w 1002169"/>
                  <a:gd name="connsiteY14" fmla="*/ 239866 h 1009120"/>
                  <a:gd name="connsiteX15" fmla="*/ 778156 w 1002169"/>
                  <a:gd name="connsiteY15" fmla="*/ 312891 h 1009120"/>
                  <a:gd name="connsiteX16" fmla="*/ 705131 w 1002169"/>
                  <a:gd name="connsiteY16" fmla="*/ 411316 h 1009120"/>
                  <a:gd name="connsiteX17" fmla="*/ 679731 w 1002169"/>
                  <a:gd name="connsiteY17" fmla="*/ 531966 h 1009120"/>
                  <a:gd name="connsiteX18" fmla="*/ 679731 w 1002169"/>
                  <a:gd name="connsiteY18" fmla="*/ 636741 h 1009120"/>
                  <a:gd name="connsiteX19" fmla="*/ 717831 w 1002169"/>
                  <a:gd name="connsiteY19" fmla="*/ 979641 h 1009120"/>
                  <a:gd name="connsiteX20" fmla="*/ 251106 w 1002169"/>
                  <a:gd name="connsiteY20" fmla="*/ 973291 h 1009120"/>
                  <a:gd name="connsiteX0" fmla="*/ 251106 w 1002169"/>
                  <a:gd name="connsiteY0" fmla="*/ 973291 h 1009120"/>
                  <a:gd name="connsiteX1" fmla="*/ 263806 w 1002169"/>
                  <a:gd name="connsiteY1" fmla="*/ 652616 h 1009120"/>
                  <a:gd name="connsiteX2" fmla="*/ 270156 w 1002169"/>
                  <a:gd name="connsiteY2" fmla="*/ 452591 h 1009120"/>
                  <a:gd name="connsiteX3" fmla="*/ 228881 w 1002169"/>
                  <a:gd name="connsiteY3" fmla="*/ 376391 h 1009120"/>
                  <a:gd name="connsiteX4" fmla="*/ 146331 w 1002169"/>
                  <a:gd name="connsiteY4" fmla="*/ 287491 h 1009120"/>
                  <a:gd name="connsiteX5" fmla="*/ 35206 w 1002169"/>
                  <a:gd name="connsiteY5" fmla="*/ 150966 h 1009120"/>
                  <a:gd name="connsiteX6" fmla="*/ 3456 w 1002169"/>
                  <a:gd name="connsiteY6" fmla="*/ 36666 h 1009120"/>
                  <a:gd name="connsiteX7" fmla="*/ 105056 w 1002169"/>
                  <a:gd name="connsiteY7" fmla="*/ 14441 h 1009120"/>
                  <a:gd name="connsiteX8" fmla="*/ 295556 w 1002169"/>
                  <a:gd name="connsiteY8" fmla="*/ 239866 h 1009120"/>
                  <a:gd name="connsiteX9" fmla="*/ 479706 w 1002169"/>
                  <a:gd name="connsiteY9" fmla="*/ 274791 h 1009120"/>
                  <a:gd name="connsiteX10" fmla="*/ 692431 w 1002169"/>
                  <a:gd name="connsiteY10" fmla="*/ 211291 h 1009120"/>
                  <a:gd name="connsiteX11" fmla="*/ 882931 w 1002169"/>
                  <a:gd name="connsiteY11" fmla="*/ 49366 h 1009120"/>
                  <a:gd name="connsiteX12" fmla="*/ 990881 w 1002169"/>
                  <a:gd name="connsiteY12" fmla="*/ 23966 h 1009120"/>
                  <a:gd name="connsiteX13" fmla="*/ 984531 w 1002169"/>
                  <a:gd name="connsiteY13" fmla="*/ 116041 h 1009120"/>
                  <a:gd name="connsiteX14" fmla="*/ 863881 w 1002169"/>
                  <a:gd name="connsiteY14" fmla="*/ 239866 h 1009120"/>
                  <a:gd name="connsiteX15" fmla="*/ 778156 w 1002169"/>
                  <a:gd name="connsiteY15" fmla="*/ 312891 h 1009120"/>
                  <a:gd name="connsiteX16" fmla="*/ 705131 w 1002169"/>
                  <a:gd name="connsiteY16" fmla="*/ 411316 h 1009120"/>
                  <a:gd name="connsiteX17" fmla="*/ 679731 w 1002169"/>
                  <a:gd name="connsiteY17" fmla="*/ 531966 h 1009120"/>
                  <a:gd name="connsiteX18" fmla="*/ 679731 w 1002169"/>
                  <a:gd name="connsiteY18" fmla="*/ 636741 h 1009120"/>
                  <a:gd name="connsiteX19" fmla="*/ 717831 w 1002169"/>
                  <a:gd name="connsiteY19" fmla="*/ 979641 h 1009120"/>
                  <a:gd name="connsiteX20" fmla="*/ 251106 w 1002169"/>
                  <a:gd name="connsiteY20" fmla="*/ 973291 h 1009120"/>
                  <a:gd name="connsiteX0" fmla="*/ 251106 w 1002169"/>
                  <a:gd name="connsiteY0" fmla="*/ 973291 h 989411"/>
                  <a:gd name="connsiteX1" fmla="*/ 263806 w 1002169"/>
                  <a:gd name="connsiteY1" fmla="*/ 652616 h 989411"/>
                  <a:gd name="connsiteX2" fmla="*/ 270156 w 1002169"/>
                  <a:gd name="connsiteY2" fmla="*/ 452591 h 989411"/>
                  <a:gd name="connsiteX3" fmla="*/ 228881 w 1002169"/>
                  <a:gd name="connsiteY3" fmla="*/ 376391 h 989411"/>
                  <a:gd name="connsiteX4" fmla="*/ 146331 w 1002169"/>
                  <a:gd name="connsiteY4" fmla="*/ 287491 h 989411"/>
                  <a:gd name="connsiteX5" fmla="*/ 35206 w 1002169"/>
                  <a:gd name="connsiteY5" fmla="*/ 150966 h 989411"/>
                  <a:gd name="connsiteX6" fmla="*/ 3456 w 1002169"/>
                  <a:gd name="connsiteY6" fmla="*/ 36666 h 989411"/>
                  <a:gd name="connsiteX7" fmla="*/ 105056 w 1002169"/>
                  <a:gd name="connsiteY7" fmla="*/ 14441 h 989411"/>
                  <a:gd name="connsiteX8" fmla="*/ 295556 w 1002169"/>
                  <a:gd name="connsiteY8" fmla="*/ 239866 h 989411"/>
                  <a:gd name="connsiteX9" fmla="*/ 479706 w 1002169"/>
                  <a:gd name="connsiteY9" fmla="*/ 274791 h 989411"/>
                  <a:gd name="connsiteX10" fmla="*/ 692431 w 1002169"/>
                  <a:gd name="connsiteY10" fmla="*/ 211291 h 989411"/>
                  <a:gd name="connsiteX11" fmla="*/ 882931 w 1002169"/>
                  <a:gd name="connsiteY11" fmla="*/ 49366 h 989411"/>
                  <a:gd name="connsiteX12" fmla="*/ 990881 w 1002169"/>
                  <a:gd name="connsiteY12" fmla="*/ 23966 h 989411"/>
                  <a:gd name="connsiteX13" fmla="*/ 984531 w 1002169"/>
                  <a:gd name="connsiteY13" fmla="*/ 116041 h 989411"/>
                  <a:gd name="connsiteX14" fmla="*/ 863881 w 1002169"/>
                  <a:gd name="connsiteY14" fmla="*/ 239866 h 989411"/>
                  <a:gd name="connsiteX15" fmla="*/ 778156 w 1002169"/>
                  <a:gd name="connsiteY15" fmla="*/ 312891 h 989411"/>
                  <a:gd name="connsiteX16" fmla="*/ 705131 w 1002169"/>
                  <a:gd name="connsiteY16" fmla="*/ 411316 h 989411"/>
                  <a:gd name="connsiteX17" fmla="*/ 679731 w 1002169"/>
                  <a:gd name="connsiteY17" fmla="*/ 531966 h 989411"/>
                  <a:gd name="connsiteX18" fmla="*/ 679731 w 1002169"/>
                  <a:gd name="connsiteY18" fmla="*/ 636741 h 989411"/>
                  <a:gd name="connsiteX19" fmla="*/ 717831 w 1002169"/>
                  <a:gd name="connsiteY19" fmla="*/ 979641 h 989411"/>
                  <a:gd name="connsiteX20" fmla="*/ 251106 w 1002169"/>
                  <a:gd name="connsiteY20" fmla="*/ 973291 h 989411"/>
                  <a:gd name="connsiteX0" fmla="*/ 251106 w 1002169"/>
                  <a:gd name="connsiteY0" fmla="*/ 973291 h 989411"/>
                  <a:gd name="connsiteX1" fmla="*/ 263806 w 1002169"/>
                  <a:gd name="connsiteY1" fmla="*/ 652616 h 989411"/>
                  <a:gd name="connsiteX2" fmla="*/ 270156 w 1002169"/>
                  <a:gd name="connsiteY2" fmla="*/ 452591 h 989411"/>
                  <a:gd name="connsiteX3" fmla="*/ 228881 w 1002169"/>
                  <a:gd name="connsiteY3" fmla="*/ 376391 h 989411"/>
                  <a:gd name="connsiteX4" fmla="*/ 146331 w 1002169"/>
                  <a:gd name="connsiteY4" fmla="*/ 287491 h 989411"/>
                  <a:gd name="connsiteX5" fmla="*/ 35206 w 1002169"/>
                  <a:gd name="connsiteY5" fmla="*/ 150966 h 989411"/>
                  <a:gd name="connsiteX6" fmla="*/ 3456 w 1002169"/>
                  <a:gd name="connsiteY6" fmla="*/ 36666 h 989411"/>
                  <a:gd name="connsiteX7" fmla="*/ 105056 w 1002169"/>
                  <a:gd name="connsiteY7" fmla="*/ 14441 h 989411"/>
                  <a:gd name="connsiteX8" fmla="*/ 295556 w 1002169"/>
                  <a:gd name="connsiteY8" fmla="*/ 239866 h 989411"/>
                  <a:gd name="connsiteX9" fmla="*/ 479706 w 1002169"/>
                  <a:gd name="connsiteY9" fmla="*/ 274791 h 989411"/>
                  <a:gd name="connsiteX10" fmla="*/ 692431 w 1002169"/>
                  <a:gd name="connsiteY10" fmla="*/ 211291 h 989411"/>
                  <a:gd name="connsiteX11" fmla="*/ 882931 w 1002169"/>
                  <a:gd name="connsiteY11" fmla="*/ 49366 h 989411"/>
                  <a:gd name="connsiteX12" fmla="*/ 990881 w 1002169"/>
                  <a:gd name="connsiteY12" fmla="*/ 23966 h 989411"/>
                  <a:gd name="connsiteX13" fmla="*/ 984531 w 1002169"/>
                  <a:gd name="connsiteY13" fmla="*/ 116041 h 989411"/>
                  <a:gd name="connsiteX14" fmla="*/ 863881 w 1002169"/>
                  <a:gd name="connsiteY14" fmla="*/ 239866 h 989411"/>
                  <a:gd name="connsiteX15" fmla="*/ 778156 w 1002169"/>
                  <a:gd name="connsiteY15" fmla="*/ 312891 h 989411"/>
                  <a:gd name="connsiteX16" fmla="*/ 705131 w 1002169"/>
                  <a:gd name="connsiteY16" fmla="*/ 411316 h 989411"/>
                  <a:gd name="connsiteX17" fmla="*/ 679731 w 1002169"/>
                  <a:gd name="connsiteY17" fmla="*/ 531966 h 989411"/>
                  <a:gd name="connsiteX18" fmla="*/ 679731 w 1002169"/>
                  <a:gd name="connsiteY18" fmla="*/ 636741 h 989411"/>
                  <a:gd name="connsiteX19" fmla="*/ 717831 w 1002169"/>
                  <a:gd name="connsiteY19" fmla="*/ 979641 h 989411"/>
                  <a:gd name="connsiteX20" fmla="*/ 251106 w 1002169"/>
                  <a:gd name="connsiteY20" fmla="*/ 973291 h 989411"/>
                  <a:gd name="connsiteX0" fmla="*/ 251106 w 1002169"/>
                  <a:gd name="connsiteY0" fmla="*/ 973291 h 984859"/>
                  <a:gd name="connsiteX1" fmla="*/ 263806 w 1002169"/>
                  <a:gd name="connsiteY1" fmla="*/ 652616 h 984859"/>
                  <a:gd name="connsiteX2" fmla="*/ 270156 w 1002169"/>
                  <a:gd name="connsiteY2" fmla="*/ 452591 h 984859"/>
                  <a:gd name="connsiteX3" fmla="*/ 228881 w 1002169"/>
                  <a:gd name="connsiteY3" fmla="*/ 376391 h 984859"/>
                  <a:gd name="connsiteX4" fmla="*/ 146331 w 1002169"/>
                  <a:gd name="connsiteY4" fmla="*/ 287491 h 984859"/>
                  <a:gd name="connsiteX5" fmla="*/ 35206 w 1002169"/>
                  <a:gd name="connsiteY5" fmla="*/ 150966 h 984859"/>
                  <a:gd name="connsiteX6" fmla="*/ 3456 w 1002169"/>
                  <a:gd name="connsiteY6" fmla="*/ 36666 h 984859"/>
                  <a:gd name="connsiteX7" fmla="*/ 105056 w 1002169"/>
                  <a:gd name="connsiteY7" fmla="*/ 14441 h 984859"/>
                  <a:gd name="connsiteX8" fmla="*/ 295556 w 1002169"/>
                  <a:gd name="connsiteY8" fmla="*/ 239866 h 984859"/>
                  <a:gd name="connsiteX9" fmla="*/ 479706 w 1002169"/>
                  <a:gd name="connsiteY9" fmla="*/ 274791 h 984859"/>
                  <a:gd name="connsiteX10" fmla="*/ 692431 w 1002169"/>
                  <a:gd name="connsiteY10" fmla="*/ 211291 h 984859"/>
                  <a:gd name="connsiteX11" fmla="*/ 882931 w 1002169"/>
                  <a:gd name="connsiteY11" fmla="*/ 49366 h 984859"/>
                  <a:gd name="connsiteX12" fmla="*/ 990881 w 1002169"/>
                  <a:gd name="connsiteY12" fmla="*/ 23966 h 984859"/>
                  <a:gd name="connsiteX13" fmla="*/ 984531 w 1002169"/>
                  <a:gd name="connsiteY13" fmla="*/ 116041 h 984859"/>
                  <a:gd name="connsiteX14" fmla="*/ 863881 w 1002169"/>
                  <a:gd name="connsiteY14" fmla="*/ 239866 h 984859"/>
                  <a:gd name="connsiteX15" fmla="*/ 778156 w 1002169"/>
                  <a:gd name="connsiteY15" fmla="*/ 312891 h 984859"/>
                  <a:gd name="connsiteX16" fmla="*/ 705131 w 1002169"/>
                  <a:gd name="connsiteY16" fmla="*/ 411316 h 984859"/>
                  <a:gd name="connsiteX17" fmla="*/ 679731 w 1002169"/>
                  <a:gd name="connsiteY17" fmla="*/ 531966 h 984859"/>
                  <a:gd name="connsiteX18" fmla="*/ 679731 w 1002169"/>
                  <a:gd name="connsiteY18" fmla="*/ 636741 h 984859"/>
                  <a:gd name="connsiteX19" fmla="*/ 717831 w 1002169"/>
                  <a:gd name="connsiteY19" fmla="*/ 979641 h 984859"/>
                  <a:gd name="connsiteX20" fmla="*/ 251106 w 1002169"/>
                  <a:gd name="connsiteY20" fmla="*/ 973291 h 984859"/>
                  <a:gd name="connsiteX0" fmla="*/ 241581 w 1002169"/>
                  <a:gd name="connsiteY0" fmla="*/ 979641 h 987860"/>
                  <a:gd name="connsiteX1" fmla="*/ 263806 w 1002169"/>
                  <a:gd name="connsiteY1" fmla="*/ 652616 h 987860"/>
                  <a:gd name="connsiteX2" fmla="*/ 270156 w 1002169"/>
                  <a:gd name="connsiteY2" fmla="*/ 452591 h 987860"/>
                  <a:gd name="connsiteX3" fmla="*/ 228881 w 1002169"/>
                  <a:gd name="connsiteY3" fmla="*/ 376391 h 987860"/>
                  <a:gd name="connsiteX4" fmla="*/ 146331 w 1002169"/>
                  <a:gd name="connsiteY4" fmla="*/ 287491 h 987860"/>
                  <a:gd name="connsiteX5" fmla="*/ 35206 w 1002169"/>
                  <a:gd name="connsiteY5" fmla="*/ 150966 h 987860"/>
                  <a:gd name="connsiteX6" fmla="*/ 3456 w 1002169"/>
                  <a:gd name="connsiteY6" fmla="*/ 36666 h 987860"/>
                  <a:gd name="connsiteX7" fmla="*/ 105056 w 1002169"/>
                  <a:gd name="connsiteY7" fmla="*/ 14441 h 987860"/>
                  <a:gd name="connsiteX8" fmla="*/ 295556 w 1002169"/>
                  <a:gd name="connsiteY8" fmla="*/ 239866 h 987860"/>
                  <a:gd name="connsiteX9" fmla="*/ 479706 w 1002169"/>
                  <a:gd name="connsiteY9" fmla="*/ 274791 h 987860"/>
                  <a:gd name="connsiteX10" fmla="*/ 692431 w 1002169"/>
                  <a:gd name="connsiteY10" fmla="*/ 211291 h 987860"/>
                  <a:gd name="connsiteX11" fmla="*/ 882931 w 1002169"/>
                  <a:gd name="connsiteY11" fmla="*/ 49366 h 987860"/>
                  <a:gd name="connsiteX12" fmla="*/ 990881 w 1002169"/>
                  <a:gd name="connsiteY12" fmla="*/ 23966 h 987860"/>
                  <a:gd name="connsiteX13" fmla="*/ 984531 w 1002169"/>
                  <a:gd name="connsiteY13" fmla="*/ 116041 h 987860"/>
                  <a:gd name="connsiteX14" fmla="*/ 863881 w 1002169"/>
                  <a:gd name="connsiteY14" fmla="*/ 239866 h 987860"/>
                  <a:gd name="connsiteX15" fmla="*/ 778156 w 1002169"/>
                  <a:gd name="connsiteY15" fmla="*/ 312891 h 987860"/>
                  <a:gd name="connsiteX16" fmla="*/ 705131 w 1002169"/>
                  <a:gd name="connsiteY16" fmla="*/ 411316 h 987860"/>
                  <a:gd name="connsiteX17" fmla="*/ 679731 w 1002169"/>
                  <a:gd name="connsiteY17" fmla="*/ 531966 h 987860"/>
                  <a:gd name="connsiteX18" fmla="*/ 679731 w 1002169"/>
                  <a:gd name="connsiteY18" fmla="*/ 636741 h 987860"/>
                  <a:gd name="connsiteX19" fmla="*/ 717831 w 1002169"/>
                  <a:gd name="connsiteY19" fmla="*/ 979641 h 987860"/>
                  <a:gd name="connsiteX20" fmla="*/ 241581 w 1002169"/>
                  <a:gd name="connsiteY20" fmla="*/ 979641 h 987860"/>
                  <a:gd name="connsiteX0" fmla="*/ 241581 w 1002169"/>
                  <a:gd name="connsiteY0" fmla="*/ 979641 h 984352"/>
                  <a:gd name="connsiteX1" fmla="*/ 263806 w 1002169"/>
                  <a:gd name="connsiteY1" fmla="*/ 652616 h 984352"/>
                  <a:gd name="connsiteX2" fmla="*/ 270156 w 1002169"/>
                  <a:gd name="connsiteY2" fmla="*/ 452591 h 984352"/>
                  <a:gd name="connsiteX3" fmla="*/ 228881 w 1002169"/>
                  <a:gd name="connsiteY3" fmla="*/ 376391 h 984352"/>
                  <a:gd name="connsiteX4" fmla="*/ 146331 w 1002169"/>
                  <a:gd name="connsiteY4" fmla="*/ 287491 h 984352"/>
                  <a:gd name="connsiteX5" fmla="*/ 35206 w 1002169"/>
                  <a:gd name="connsiteY5" fmla="*/ 150966 h 984352"/>
                  <a:gd name="connsiteX6" fmla="*/ 3456 w 1002169"/>
                  <a:gd name="connsiteY6" fmla="*/ 36666 h 984352"/>
                  <a:gd name="connsiteX7" fmla="*/ 105056 w 1002169"/>
                  <a:gd name="connsiteY7" fmla="*/ 14441 h 984352"/>
                  <a:gd name="connsiteX8" fmla="*/ 295556 w 1002169"/>
                  <a:gd name="connsiteY8" fmla="*/ 239866 h 984352"/>
                  <a:gd name="connsiteX9" fmla="*/ 479706 w 1002169"/>
                  <a:gd name="connsiteY9" fmla="*/ 274791 h 984352"/>
                  <a:gd name="connsiteX10" fmla="*/ 692431 w 1002169"/>
                  <a:gd name="connsiteY10" fmla="*/ 211291 h 984352"/>
                  <a:gd name="connsiteX11" fmla="*/ 882931 w 1002169"/>
                  <a:gd name="connsiteY11" fmla="*/ 49366 h 984352"/>
                  <a:gd name="connsiteX12" fmla="*/ 990881 w 1002169"/>
                  <a:gd name="connsiteY12" fmla="*/ 23966 h 984352"/>
                  <a:gd name="connsiteX13" fmla="*/ 984531 w 1002169"/>
                  <a:gd name="connsiteY13" fmla="*/ 116041 h 984352"/>
                  <a:gd name="connsiteX14" fmla="*/ 863881 w 1002169"/>
                  <a:gd name="connsiteY14" fmla="*/ 239866 h 984352"/>
                  <a:gd name="connsiteX15" fmla="*/ 778156 w 1002169"/>
                  <a:gd name="connsiteY15" fmla="*/ 312891 h 984352"/>
                  <a:gd name="connsiteX16" fmla="*/ 705131 w 1002169"/>
                  <a:gd name="connsiteY16" fmla="*/ 411316 h 984352"/>
                  <a:gd name="connsiteX17" fmla="*/ 679731 w 1002169"/>
                  <a:gd name="connsiteY17" fmla="*/ 531966 h 984352"/>
                  <a:gd name="connsiteX18" fmla="*/ 679731 w 1002169"/>
                  <a:gd name="connsiteY18" fmla="*/ 636741 h 984352"/>
                  <a:gd name="connsiteX19" fmla="*/ 717831 w 1002169"/>
                  <a:gd name="connsiteY19" fmla="*/ 979641 h 984352"/>
                  <a:gd name="connsiteX20" fmla="*/ 241581 w 1002169"/>
                  <a:gd name="connsiteY20" fmla="*/ 979641 h 984352"/>
                  <a:gd name="connsiteX0" fmla="*/ 241581 w 1002169"/>
                  <a:gd name="connsiteY0" fmla="*/ 979641 h 984352"/>
                  <a:gd name="connsiteX1" fmla="*/ 263806 w 1002169"/>
                  <a:gd name="connsiteY1" fmla="*/ 652616 h 984352"/>
                  <a:gd name="connsiteX2" fmla="*/ 270156 w 1002169"/>
                  <a:gd name="connsiteY2" fmla="*/ 452591 h 984352"/>
                  <a:gd name="connsiteX3" fmla="*/ 228881 w 1002169"/>
                  <a:gd name="connsiteY3" fmla="*/ 376391 h 984352"/>
                  <a:gd name="connsiteX4" fmla="*/ 146331 w 1002169"/>
                  <a:gd name="connsiteY4" fmla="*/ 287491 h 984352"/>
                  <a:gd name="connsiteX5" fmla="*/ 35206 w 1002169"/>
                  <a:gd name="connsiteY5" fmla="*/ 150966 h 984352"/>
                  <a:gd name="connsiteX6" fmla="*/ 3456 w 1002169"/>
                  <a:gd name="connsiteY6" fmla="*/ 36666 h 984352"/>
                  <a:gd name="connsiteX7" fmla="*/ 105056 w 1002169"/>
                  <a:gd name="connsiteY7" fmla="*/ 14441 h 984352"/>
                  <a:gd name="connsiteX8" fmla="*/ 295556 w 1002169"/>
                  <a:gd name="connsiteY8" fmla="*/ 239866 h 984352"/>
                  <a:gd name="connsiteX9" fmla="*/ 479706 w 1002169"/>
                  <a:gd name="connsiteY9" fmla="*/ 274791 h 984352"/>
                  <a:gd name="connsiteX10" fmla="*/ 692431 w 1002169"/>
                  <a:gd name="connsiteY10" fmla="*/ 211291 h 984352"/>
                  <a:gd name="connsiteX11" fmla="*/ 882931 w 1002169"/>
                  <a:gd name="connsiteY11" fmla="*/ 49366 h 984352"/>
                  <a:gd name="connsiteX12" fmla="*/ 990881 w 1002169"/>
                  <a:gd name="connsiteY12" fmla="*/ 23966 h 984352"/>
                  <a:gd name="connsiteX13" fmla="*/ 984531 w 1002169"/>
                  <a:gd name="connsiteY13" fmla="*/ 116041 h 984352"/>
                  <a:gd name="connsiteX14" fmla="*/ 863881 w 1002169"/>
                  <a:gd name="connsiteY14" fmla="*/ 239866 h 984352"/>
                  <a:gd name="connsiteX15" fmla="*/ 778156 w 1002169"/>
                  <a:gd name="connsiteY15" fmla="*/ 312891 h 984352"/>
                  <a:gd name="connsiteX16" fmla="*/ 705131 w 1002169"/>
                  <a:gd name="connsiteY16" fmla="*/ 411316 h 984352"/>
                  <a:gd name="connsiteX17" fmla="*/ 679731 w 1002169"/>
                  <a:gd name="connsiteY17" fmla="*/ 531966 h 984352"/>
                  <a:gd name="connsiteX18" fmla="*/ 679731 w 1002169"/>
                  <a:gd name="connsiteY18" fmla="*/ 636741 h 984352"/>
                  <a:gd name="connsiteX19" fmla="*/ 717831 w 1002169"/>
                  <a:gd name="connsiteY19" fmla="*/ 979641 h 984352"/>
                  <a:gd name="connsiteX20" fmla="*/ 241581 w 1002169"/>
                  <a:gd name="connsiteY20" fmla="*/ 979641 h 984352"/>
                  <a:gd name="connsiteX0" fmla="*/ 241581 w 1002169"/>
                  <a:gd name="connsiteY0" fmla="*/ 979641 h 981850"/>
                  <a:gd name="connsiteX1" fmla="*/ 263806 w 1002169"/>
                  <a:gd name="connsiteY1" fmla="*/ 652616 h 981850"/>
                  <a:gd name="connsiteX2" fmla="*/ 270156 w 1002169"/>
                  <a:gd name="connsiteY2" fmla="*/ 452591 h 981850"/>
                  <a:gd name="connsiteX3" fmla="*/ 228881 w 1002169"/>
                  <a:gd name="connsiteY3" fmla="*/ 376391 h 981850"/>
                  <a:gd name="connsiteX4" fmla="*/ 146331 w 1002169"/>
                  <a:gd name="connsiteY4" fmla="*/ 287491 h 981850"/>
                  <a:gd name="connsiteX5" fmla="*/ 35206 w 1002169"/>
                  <a:gd name="connsiteY5" fmla="*/ 150966 h 981850"/>
                  <a:gd name="connsiteX6" fmla="*/ 3456 w 1002169"/>
                  <a:gd name="connsiteY6" fmla="*/ 36666 h 981850"/>
                  <a:gd name="connsiteX7" fmla="*/ 105056 w 1002169"/>
                  <a:gd name="connsiteY7" fmla="*/ 14441 h 981850"/>
                  <a:gd name="connsiteX8" fmla="*/ 295556 w 1002169"/>
                  <a:gd name="connsiteY8" fmla="*/ 239866 h 981850"/>
                  <a:gd name="connsiteX9" fmla="*/ 479706 w 1002169"/>
                  <a:gd name="connsiteY9" fmla="*/ 274791 h 981850"/>
                  <a:gd name="connsiteX10" fmla="*/ 692431 w 1002169"/>
                  <a:gd name="connsiteY10" fmla="*/ 211291 h 981850"/>
                  <a:gd name="connsiteX11" fmla="*/ 882931 w 1002169"/>
                  <a:gd name="connsiteY11" fmla="*/ 49366 h 981850"/>
                  <a:gd name="connsiteX12" fmla="*/ 990881 w 1002169"/>
                  <a:gd name="connsiteY12" fmla="*/ 23966 h 981850"/>
                  <a:gd name="connsiteX13" fmla="*/ 984531 w 1002169"/>
                  <a:gd name="connsiteY13" fmla="*/ 116041 h 981850"/>
                  <a:gd name="connsiteX14" fmla="*/ 863881 w 1002169"/>
                  <a:gd name="connsiteY14" fmla="*/ 239866 h 981850"/>
                  <a:gd name="connsiteX15" fmla="*/ 778156 w 1002169"/>
                  <a:gd name="connsiteY15" fmla="*/ 312891 h 981850"/>
                  <a:gd name="connsiteX16" fmla="*/ 705131 w 1002169"/>
                  <a:gd name="connsiteY16" fmla="*/ 411316 h 981850"/>
                  <a:gd name="connsiteX17" fmla="*/ 679731 w 1002169"/>
                  <a:gd name="connsiteY17" fmla="*/ 531966 h 981850"/>
                  <a:gd name="connsiteX18" fmla="*/ 679731 w 1002169"/>
                  <a:gd name="connsiteY18" fmla="*/ 636741 h 981850"/>
                  <a:gd name="connsiteX19" fmla="*/ 717831 w 1002169"/>
                  <a:gd name="connsiteY19" fmla="*/ 979641 h 981850"/>
                  <a:gd name="connsiteX20" fmla="*/ 241581 w 1002169"/>
                  <a:gd name="connsiteY20" fmla="*/ 979641 h 981850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92431 w 1002169"/>
                  <a:gd name="connsiteY10" fmla="*/ 21082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86081 w 1002169"/>
                  <a:gd name="connsiteY10" fmla="*/ 20447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86081 w 1002169"/>
                  <a:gd name="connsiteY10" fmla="*/ 20447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2189 h 981148"/>
                  <a:gd name="connsiteX16" fmla="*/ 705131 w 1002169"/>
                  <a:gd name="connsiteY16" fmla="*/ 41061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705131 w 1002169"/>
                  <a:gd name="connsiteY16" fmla="*/ 41061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8781 w 1002169"/>
                  <a:gd name="connsiteY16" fmla="*/ 42966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8781 w 1002169"/>
                  <a:gd name="connsiteY16" fmla="*/ 42966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2431 w 1002169"/>
                  <a:gd name="connsiteY16" fmla="*/ 44871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2431 w 1002169"/>
                  <a:gd name="connsiteY16" fmla="*/ 42331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4827"/>
                  <a:gd name="connsiteY0" fmla="*/ 978939 h 981148"/>
                  <a:gd name="connsiteX1" fmla="*/ 263806 w 1004827"/>
                  <a:gd name="connsiteY1" fmla="*/ 651914 h 981148"/>
                  <a:gd name="connsiteX2" fmla="*/ 270156 w 1004827"/>
                  <a:gd name="connsiteY2" fmla="*/ 451889 h 981148"/>
                  <a:gd name="connsiteX3" fmla="*/ 228881 w 1004827"/>
                  <a:gd name="connsiteY3" fmla="*/ 375689 h 981148"/>
                  <a:gd name="connsiteX4" fmla="*/ 146331 w 1004827"/>
                  <a:gd name="connsiteY4" fmla="*/ 286789 h 981148"/>
                  <a:gd name="connsiteX5" fmla="*/ 35206 w 1004827"/>
                  <a:gd name="connsiteY5" fmla="*/ 150264 h 981148"/>
                  <a:gd name="connsiteX6" fmla="*/ 3456 w 1004827"/>
                  <a:gd name="connsiteY6" fmla="*/ 35964 h 981148"/>
                  <a:gd name="connsiteX7" fmla="*/ 105056 w 1004827"/>
                  <a:gd name="connsiteY7" fmla="*/ 13739 h 981148"/>
                  <a:gd name="connsiteX8" fmla="*/ 301906 w 1004827"/>
                  <a:gd name="connsiteY8" fmla="*/ 229639 h 981148"/>
                  <a:gd name="connsiteX9" fmla="*/ 479706 w 1004827"/>
                  <a:gd name="connsiteY9" fmla="*/ 274089 h 981148"/>
                  <a:gd name="connsiteX10" fmla="*/ 686081 w 1004827"/>
                  <a:gd name="connsiteY10" fmla="*/ 204239 h 981148"/>
                  <a:gd name="connsiteX11" fmla="*/ 882931 w 1004827"/>
                  <a:gd name="connsiteY11" fmla="*/ 48664 h 981148"/>
                  <a:gd name="connsiteX12" fmla="*/ 990881 w 1004827"/>
                  <a:gd name="connsiteY12" fmla="*/ 23264 h 981148"/>
                  <a:gd name="connsiteX13" fmla="*/ 984531 w 1004827"/>
                  <a:gd name="connsiteY13" fmla="*/ 115339 h 981148"/>
                  <a:gd name="connsiteX14" fmla="*/ 863881 w 1004827"/>
                  <a:gd name="connsiteY14" fmla="*/ 239164 h 981148"/>
                  <a:gd name="connsiteX15" fmla="*/ 778156 w 1004827"/>
                  <a:gd name="connsiteY15" fmla="*/ 318539 h 981148"/>
                  <a:gd name="connsiteX16" fmla="*/ 692431 w 1004827"/>
                  <a:gd name="connsiteY16" fmla="*/ 423314 h 981148"/>
                  <a:gd name="connsiteX17" fmla="*/ 679731 w 1004827"/>
                  <a:gd name="connsiteY17" fmla="*/ 636039 h 981148"/>
                  <a:gd name="connsiteX18" fmla="*/ 717831 w 1004827"/>
                  <a:gd name="connsiteY18" fmla="*/ 978939 h 981148"/>
                  <a:gd name="connsiteX19" fmla="*/ 241581 w 1004827"/>
                  <a:gd name="connsiteY19" fmla="*/ 978939 h 981148"/>
                  <a:gd name="connsiteX0" fmla="*/ 241581 w 1015847"/>
                  <a:gd name="connsiteY0" fmla="*/ 978939 h 981148"/>
                  <a:gd name="connsiteX1" fmla="*/ 263806 w 1015847"/>
                  <a:gd name="connsiteY1" fmla="*/ 651914 h 981148"/>
                  <a:gd name="connsiteX2" fmla="*/ 270156 w 1015847"/>
                  <a:gd name="connsiteY2" fmla="*/ 451889 h 981148"/>
                  <a:gd name="connsiteX3" fmla="*/ 228881 w 1015847"/>
                  <a:gd name="connsiteY3" fmla="*/ 375689 h 981148"/>
                  <a:gd name="connsiteX4" fmla="*/ 146331 w 1015847"/>
                  <a:gd name="connsiteY4" fmla="*/ 286789 h 981148"/>
                  <a:gd name="connsiteX5" fmla="*/ 35206 w 1015847"/>
                  <a:gd name="connsiteY5" fmla="*/ 150264 h 981148"/>
                  <a:gd name="connsiteX6" fmla="*/ 3456 w 1015847"/>
                  <a:gd name="connsiteY6" fmla="*/ 35964 h 981148"/>
                  <a:gd name="connsiteX7" fmla="*/ 105056 w 1015847"/>
                  <a:gd name="connsiteY7" fmla="*/ 13739 h 981148"/>
                  <a:gd name="connsiteX8" fmla="*/ 301906 w 1015847"/>
                  <a:gd name="connsiteY8" fmla="*/ 229639 h 981148"/>
                  <a:gd name="connsiteX9" fmla="*/ 479706 w 1015847"/>
                  <a:gd name="connsiteY9" fmla="*/ 274089 h 981148"/>
                  <a:gd name="connsiteX10" fmla="*/ 686081 w 1015847"/>
                  <a:gd name="connsiteY10" fmla="*/ 204239 h 981148"/>
                  <a:gd name="connsiteX11" fmla="*/ 882931 w 1015847"/>
                  <a:gd name="connsiteY11" fmla="*/ 48664 h 981148"/>
                  <a:gd name="connsiteX12" fmla="*/ 990881 w 1015847"/>
                  <a:gd name="connsiteY12" fmla="*/ 23264 h 981148"/>
                  <a:gd name="connsiteX13" fmla="*/ 984531 w 1015847"/>
                  <a:gd name="connsiteY13" fmla="*/ 115339 h 981148"/>
                  <a:gd name="connsiteX14" fmla="*/ 863881 w 1015847"/>
                  <a:gd name="connsiteY14" fmla="*/ 239164 h 981148"/>
                  <a:gd name="connsiteX15" fmla="*/ 778156 w 1015847"/>
                  <a:gd name="connsiteY15" fmla="*/ 318539 h 981148"/>
                  <a:gd name="connsiteX16" fmla="*/ 692431 w 1015847"/>
                  <a:gd name="connsiteY16" fmla="*/ 423314 h 981148"/>
                  <a:gd name="connsiteX17" fmla="*/ 679731 w 1015847"/>
                  <a:gd name="connsiteY17" fmla="*/ 636039 h 981148"/>
                  <a:gd name="connsiteX18" fmla="*/ 717831 w 1015847"/>
                  <a:gd name="connsiteY18" fmla="*/ 978939 h 981148"/>
                  <a:gd name="connsiteX19" fmla="*/ 241581 w 1015847"/>
                  <a:gd name="connsiteY19" fmla="*/ 978939 h 981148"/>
                  <a:gd name="connsiteX0" fmla="*/ 241581 w 1008916"/>
                  <a:gd name="connsiteY0" fmla="*/ 978939 h 981148"/>
                  <a:gd name="connsiteX1" fmla="*/ 263806 w 1008916"/>
                  <a:gd name="connsiteY1" fmla="*/ 651914 h 981148"/>
                  <a:gd name="connsiteX2" fmla="*/ 270156 w 1008916"/>
                  <a:gd name="connsiteY2" fmla="*/ 451889 h 981148"/>
                  <a:gd name="connsiteX3" fmla="*/ 228881 w 1008916"/>
                  <a:gd name="connsiteY3" fmla="*/ 375689 h 981148"/>
                  <a:gd name="connsiteX4" fmla="*/ 146331 w 1008916"/>
                  <a:gd name="connsiteY4" fmla="*/ 286789 h 981148"/>
                  <a:gd name="connsiteX5" fmla="*/ 35206 w 1008916"/>
                  <a:gd name="connsiteY5" fmla="*/ 150264 h 981148"/>
                  <a:gd name="connsiteX6" fmla="*/ 3456 w 1008916"/>
                  <a:gd name="connsiteY6" fmla="*/ 35964 h 981148"/>
                  <a:gd name="connsiteX7" fmla="*/ 105056 w 1008916"/>
                  <a:gd name="connsiteY7" fmla="*/ 13739 h 981148"/>
                  <a:gd name="connsiteX8" fmla="*/ 301906 w 1008916"/>
                  <a:gd name="connsiteY8" fmla="*/ 229639 h 981148"/>
                  <a:gd name="connsiteX9" fmla="*/ 479706 w 1008916"/>
                  <a:gd name="connsiteY9" fmla="*/ 274089 h 981148"/>
                  <a:gd name="connsiteX10" fmla="*/ 686081 w 1008916"/>
                  <a:gd name="connsiteY10" fmla="*/ 204239 h 981148"/>
                  <a:gd name="connsiteX11" fmla="*/ 882931 w 1008916"/>
                  <a:gd name="connsiteY11" fmla="*/ 48664 h 981148"/>
                  <a:gd name="connsiteX12" fmla="*/ 990881 w 1008916"/>
                  <a:gd name="connsiteY12" fmla="*/ 23264 h 981148"/>
                  <a:gd name="connsiteX13" fmla="*/ 984531 w 1008916"/>
                  <a:gd name="connsiteY13" fmla="*/ 115339 h 981148"/>
                  <a:gd name="connsiteX14" fmla="*/ 863881 w 1008916"/>
                  <a:gd name="connsiteY14" fmla="*/ 239164 h 981148"/>
                  <a:gd name="connsiteX15" fmla="*/ 778156 w 1008916"/>
                  <a:gd name="connsiteY15" fmla="*/ 318539 h 981148"/>
                  <a:gd name="connsiteX16" fmla="*/ 692431 w 1008916"/>
                  <a:gd name="connsiteY16" fmla="*/ 423314 h 981148"/>
                  <a:gd name="connsiteX17" fmla="*/ 679731 w 1008916"/>
                  <a:gd name="connsiteY17" fmla="*/ 636039 h 981148"/>
                  <a:gd name="connsiteX18" fmla="*/ 717831 w 1008916"/>
                  <a:gd name="connsiteY18" fmla="*/ 978939 h 981148"/>
                  <a:gd name="connsiteX19" fmla="*/ 241581 w 1008916"/>
                  <a:gd name="connsiteY19" fmla="*/ 978939 h 981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08916" h="981148">
                    <a:moveTo>
                      <a:pt x="241581" y="978939"/>
                    </a:moveTo>
                    <a:cubicBezTo>
                      <a:pt x="216710" y="953010"/>
                      <a:pt x="261781" y="792662"/>
                      <a:pt x="263806" y="651914"/>
                    </a:cubicBezTo>
                    <a:cubicBezTo>
                      <a:pt x="266981" y="565131"/>
                      <a:pt x="273331" y="478347"/>
                      <a:pt x="270156" y="451889"/>
                    </a:cubicBezTo>
                    <a:cubicBezTo>
                      <a:pt x="266981" y="425431"/>
                      <a:pt x="249518" y="403206"/>
                      <a:pt x="228881" y="375689"/>
                    </a:cubicBezTo>
                    <a:cubicBezTo>
                      <a:pt x="208244" y="348172"/>
                      <a:pt x="165910" y="303193"/>
                      <a:pt x="146331" y="286789"/>
                    </a:cubicBezTo>
                    <a:cubicBezTo>
                      <a:pt x="111935" y="247102"/>
                      <a:pt x="59019" y="192068"/>
                      <a:pt x="35206" y="150264"/>
                    </a:cubicBezTo>
                    <a:cubicBezTo>
                      <a:pt x="11394" y="108460"/>
                      <a:pt x="-8186" y="58718"/>
                      <a:pt x="3456" y="35964"/>
                    </a:cubicBezTo>
                    <a:cubicBezTo>
                      <a:pt x="15098" y="13210"/>
                      <a:pt x="55314" y="-18540"/>
                      <a:pt x="105056" y="13739"/>
                    </a:cubicBezTo>
                    <a:cubicBezTo>
                      <a:pt x="154798" y="46018"/>
                      <a:pt x="239464" y="186247"/>
                      <a:pt x="301906" y="229639"/>
                    </a:cubicBezTo>
                    <a:cubicBezTo>
                      <a:pt x="364348" y="273031"/>
                      <a:pt x="415677" y="278322"/>
                      <a:pt x="479706" y="274089"/>
                    </a:cubicBezTo>
                    <a:cubicBezTo>
                      <a:pt x="543735" y="269856"/>
                      <a:pt x="617289" y="246043"/>
                      <a:pt x="686081" y="204239"/>
                    </a:cubicBezTo>
                    <a:cubicBezTo>
                      <a:pt x="754873" y="162435"/>
                      <a:pt x="832131" y="78826"/>
                      <a:pt x="882931" y="48664"/>
                    </a:cubicBezTo>
                    <a:cubicBezTo>
                      <a:pt x="933731" y="18502"/>
                      <a:pt x="958073" y="2627"/>
                      <a:pt x="990881" y="23264"/>
                    </a:cubicBezTo>
                    <a:cubicBezTo>
                      <a:pt x="1023689" y="43901"/>
                      <a:pt x="1005698" y="79356"/>
                      <a:pt x="984531" y="115339"/>
                    </a:cubicBezTo>
                    <a:cubicBezTo>
                      <a:pt x="963364" y="151322"/>
                      <a:pt x="898277" y="205297"/>
                      <a:pt x="863881" y="239164"/>
                    </a:cubicBezTo>
                    <a:cubicBezTo>
                      <a:pt x="829485" y="273031"/>
                      <a:pt x="806731" y="287847"/>
                      <a:pt x="778156" y="318539"/>
                    </a:cubicBezTo>
                    <a:cubicBezTo>
                      <a:pt x="749581" y="349231"/>
                      <a:pt x="708835" y="370397"/>
                      <a:pt x="692431" y="423314"/>
                    </a:cubicBezTo>
                    <a:cubicBezTo>
                      <a:pt x="676027" y="476231"/>
                      <a:pt x="675498" y="543435"/>
                      <a:pt x="679731" y="636039"/>
                    </a:cubicBezTo>
                    <a:cubicBezTo>
                      <a:pt x="683964" y="728643"/>
                      <a:pt x="744818" y="957772"/>
                      <a:pt x="717831" y="978939"/>
                    </a:cubicBezTo>
                    <a:cubicBezTo>
                      <a:pt x="611439" y="981018"/>
                      <a:pt x="377577" y="982643"/>
                      <a:pt x="241581" y="9789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6" name="Group 25"/>
            <p:cNvGrpSpPr/>
            <p:nvPr/>
          </p:nvGrpSpPr>
          <p:grpSpPr>
            <a:xfrm>
              <a:off x="6526556" y="5032511"/>
              <a:ext cx="1175091" cy="1355751"/>
              <a:chOff x="2749268" y="4681795"/>
              <a:chExt cx="1008916" cy="1164028"/>
            </a:xfrm>
            <a:grpFill/>
          </p:grpSpPr>
          <p:sp>
            <p:nvSpPr>
              <p:cNvPr id="358" name="Oval 26"/>
              <p:cNvSpPr/>
              <p:nvPr/>
            </p:nvSpPr>
            <p:spPr>
              <a:xfrm>
                <a:off x="3070846" y="4681795"/>
                <a:ext cx="365760" cy="3657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Freeform 27"/>
              <p:cNvSpPr/>
              <p:nvPr/>
            </p:nvSpPr>
            <p:spPr>
              <a:xfrm>
                <a:off x="2749268" y="4864675"/>
                <a:ext cx="1008916" cy="981148"/>
              </a:xfrm>
              <a:custGeom>
                <a:avLst/>
                <a:gdLst>
                  <a:gd name="connsiteX0" fmla="*/ 250825 w 1003418"/>
                  <a:gd name="connsiteY0" fmla="*/ 965200 h 993499"/>
                  <a:gd name="connsiteX1" fmla="*/ 254000 w 1003418"/>
                  <a:gd name="connsiteY1" fmla="*/ 542925 h 993499"/>
                  <a:gd name="connsiteX2" fmla="*/ 257175 w 1003418"/>
                  <a:gd name="connsiteY2" fmla="*/ 523875 h 993499"/>
                  <a:gd name="connsiteX3" fmla="*/ 260350 w 1003418"/>
                  <a:gd name="connsiteY3" fmla="*/ 498475 h 993499"/>
                  <a:gd name="connsiteX4" fmla="*/ 263525 w 1003418"/>
                  <a:gd name="connsiteY4" fmla="*/ 482600 h 993499"/>
                  <a:gd name="connsiteX5" fmla="*/ 269875 w 1003418"/>
                  <a:gd name="connsiteY5" fmla="*/ 444500 h 993499"/>
                  <a:gd name="connsiteX6" fmla="*/ 266700 w 1003418"/>
                  <a:gd name="connsiteY6" fmla="*/ 422275 h 993499"/>
                  <a:gd name="connsiteX7" fmla="*/ 234950 w 1003418"/>
                  <a:gd name="connsiteY7" fmla="*/ 384175 h 993499"/>
                  <a:gd name="connsiteX8" fmla="*/ 225425 w 1003418"/>
                  <a:gd name="connsiteY8" fmla="*/ 374650 h 993499"/>
                  <a:gd name="connsiteX9" fmla="*/ 206375 w 1003418"/>
                  <a:gd name="connsiteY9" fmla="*/ 358775 h 993499"/>
                  <a:gd name="connsiteX10" fmla="*/ 177800 w 1003418"/>
                  <a:gd name="connsiteY10" fmla="*/ 346075 h 993499"/>
                  <a:gd name="connsiteX11" fmla="*/ 158750 w 1003418"/>
                  <a:gd name="connsiteY11" fmla="*/ 327025 h 993499"/>
                  <a:gd name="connsiteX12" fmla="*/ 149225 w 1003418"/>
                  <a:gd name="connsiteY12" fmla="*/ 317500 h 993499"/>
                  <a:gd name="connsiteX13" fmla="*/ 133350 w 1003418"/>
                  <a:gd name="connsiteY13" fmla="*/ 301625 h 993499"/>
                  <a:gd name="connsiteX14" fmla="*/ 117475 w 1003418"/>
                  <a:gd name="connsiteY14" fmla="*/ 285750 h 993499"/>
                  <a:gd name="connsiteX15" fmla="*/ 111125 w 1003418"/>
                  <a:gd name="connsiteY15" fmla="*/ 276225 h 993499"/>
                  <a:gd name="connsiteX16" fmla="*/ 101600 w 1003418"/>
                  <a:gd name="connsiteY16" fmla="*/ 269875 h 993499"/>
                  <a:gd name="connsiteX17" fmla="*/ 76200 w 1003418"/>
                  <a:gd name="connsiteY17" fmla="*/ 241300 h 993499"/>
                  <a:gd name="connsiteX18" fmla="*/ 66675 w 1003418"/>
                  <a:gd name="connsiteY18" fmla="*/ 231775 h 993499"/>
                  <a:gd name="connsiteX19" fmla="*/ 57150 w 1003418"/>
                  <a:gd name="connsiteY19" fmla="*/ 212725 h 993499"/>
                  <a:gd name="connsiteX20" fmla="*/ 50800 w 1003418"/>
                  <a:gd name="connsiteY20" fmla="*/ 203200 h 993499"/>
                  <a:gd name="connsiteX21" fmla="*/ 47625 w 1003418"/>
                  <a:gd name="connsiteY21" fmla="*/ 193675 h 993499"/>
                  <a:gd name="connsiteX22" fmla="*/ 41275 w 1003418"/>
                  <a:gd name="connsiteY22" fmla="*/ 184150 h 993499"/>
                  <a:gd name="connsiteX23" fmla="*/ 28575 w 1003418"/>
                  <a:gd name="connsiteY23" fmla="*/ 155575 h 993499"/>
                  <a:gd name="connsiteX24" fmla="*/ 22225 w 1003418"/>
                  <a:gd name="connsiteY24" fmla="*/ 130175 h 993499"/>
                  <a:gd name="connsiteX25" fmla="*/ 19050 w 1003418"/>
                  <a:gd name="connsiteY25" fmla="*/ 117475 h 993499"/>
                  <a:gd name="connsiteX26" fmla="*/ 12700 w 1003418"/>
                  <a:gd name="connsiteY26" fmla="*/ 98425 h 993499"/>
                  <a:gd name="connsiteX27" fmla="*/ 6350 w 1003418"/>
                  <a:gd name="connsiteY27" fmla="*/ 79375 h 993499"/>
                  <a:gd name="connsiteX28" fmla="*/ 3175 w 1003418"/>
                  <a:gd name="connsiteY28" fmla="*/ 69850 h 993499"/>
                  <a:gd name="connsiteX29" fmla="*/ 0 w 1003418"/>
                  <a:gd name="connsiteY29" fmla="*/ 53975 h 993499"/>
                  <a:gd name="connsiteX30" fmla="*/ 3175 w 1003418"/>
                  <a:gd name="connsiteY30" fmla="*/ 12700 h 993499"/>
                  <a:gd name="connsiteX31" fmla="*/ 12700 w 1003418"/>
                  <a:gd name="connsiteY31" fmla="*/ 9525 h 993499"/>
                  <a:gd name="connsiteX32" fmla="*/ 25400 w 1003418"/>
                  <a:gd name="connsiteY32" fmla="*/ 6350 h 993499"/>
                  <a:gd name="connsiteX33" fmla="*/ 44450 w 1003418"/>
                  <a:gd name="connsiteY33" fmla="*/ 0 h 993499"/>
                  <a:gd name="connsiteX34" fmla="*/ 114300 w 1003418"/>
                  <a:gd name="connsiteY34" fmla="*/ 3175 h 993499"/>
                  <a:gd name="connsiteX35" fmla="*/ 123825 w 1003418"/>
                  <a:gd name="connsiteY35" fmla="*/ 9525 h 993499"/>
                  <a:gd name="connsiteX36" fmla="*/ 155575 w 1003418"/>
                  <a:gd name="connsiteY36" fmla="*/ 28575 h 993499"/>
                  <a:gd name="connsiteX37" fmla="*/ 165100 w 1003418"/>
                  <a:gd name="connsiteY37" fmla="*/ 34925 h 993499"/>
                  <a:gd name="connsiteX38" fmla="*/ 184150 w 1003418"/>
                  <a:gd name="connsiteY38" fmla="*/ 50800 h 993499"/>
                  <a:gd name="connsiteX39" fmla="*/ 187325 w 1003418"/>
                  <a:gd name="connsiteY39" fmla="*/ 60325 h 993499"/>
                  <a:gd name="connsiteX40" fmla="*/ 206375 w 1003418"/>
                  <a:gd name="connsiteY40" fmla="*/ 88900 h 993499"/>
                  <a:gd name="connsiteX41" fmla="*/ 212725 w 1003418"/>
                  <a:gd name="connsiteY41" fmla="*/ 98425 h 993499"/>
                  <a:gd name="connsiteX42" fmla="*/ 222250 w 1003418"/>
                  <a:gd name="connsiteY42" fmla="*/ 117475 h 993499"/>
                  <a:gd name="connsiteX43" fmla="*/ 228600 w 1003418"/>
                  <a:gd name="connsiteY43" fmla="*/ 139700 h 993499"/>
                  <a:gd name="connsiteX44" fmla="*/ 234950 w 1003418"/>
                  <a:gd name="connsiteY44" fmla="*/ 149225 h 993499"/>
                  <a:gd name="connsiteX45" fmla="*/ 241300 w 1003418"/>
                  <a:gd name="connsiteY45" fmla="*/ 161925 h 993499"/>
                  <a:gd name="connsiteX46" fmla="*/ 257175 w 1003418"/>
                  <a:gd name="connsiteY46" fmla="*/ 184150 h 993499"/>
                  <a:gd name="connsiteX47" fmla="*/ 269875 w 1003418"/>
                  <a:gd name="connsiteY47" fmla="*/ 203200 h 993499"/>
                  <a:gd name="connsiteX48" fmla="*/ 279400 w 1003418"/>
                  <a:gd name="connsiteY48" fmla="*/ 212725 h 993499"/>
                  <a:gd name="connsiteX49" fmla="*/ 295275 w 1003418"/>
                  <a:gd name="connsiteY49" fmla="*/ 231775 h 993499"/>
                  <a:gd name="connsiteX50" fmla="*/ 314325 w 1003418"/>
                  <a:gd name="connsiteY50" fmla="*/ 244475 h 993499"/>
                  <a:gd name="connsiteX51" fmla="*/ 323850 w 1003418"/>
                  <a:gd name="connsiteY51" fmla="*/ 254000 h 993499"/>
                  <a:gd name="connsiteX52" fmla="*/ 342900 w 1003418"/>
                  <a:gd name="connsiteY52" fmla="*/ 260350 h 993499"/>
                  <a:gd name="connsiteX53" fmla="*/ 352425 w 1003418"/>
                  <a:gd name="connsiteY53" fmla="*/ 263525 h 993499"/>
                  <a:gd name="connsiteX54" fmla="*/ 361950 w 1003418"/>
                  <a:gd name="connsiteY54" fmla="*/ 266700 h 993499"/>
                  <a:gd name="connsiteX55" fmla="*/ 384175 w 1003418"/>
                  <a:gd name="connsiteY55" fmla="*/ 269875 h 993499"/>
                  <a:gd name="connsiteX56" fmla="*/ 393700 w 1003418"/>
                  <a:gd name="connsiteY56" fmla="*/ 273050 h 993499"/>
                  <a:gd name="connsiteX57" fmla="*/ 434975 w 1003418"/>
                  <a:gd name="connsiteY57" fmla="*/ 279400 h 993499"/>
                  <a:gd name="connsiteX58" fmla="*/ 479425 w 1003418"/>
                  <a:gd name="connsiteY58" fmla="*/ 285750 h 993499"/>
                  <a:gd name="connsiteX59" fmla="*/ 581025 w 1003418"/>
                  <a:gd name="connsiteY59" fmla="*/ 282575 h 993499"/>
                  <a:gd name="connsiteX60" fmla="*/ 606425 w 1003418"/>
                  <a:gd name="connsiteY60" fmla="*/ 273050 h 993499"/>
                  <a:gd name="connsiteX61" fmla="*/ 625475 w 1003418"/>
                  <a:gd name="connsiteY61" fmla="*/ 266700 h 993499"/>
                  <a:gd name="connsiteX62" fmla="*/ 638175 w 1003418"/>
                  <a:gd name="connsiteY62" fmla="*/ 257175 h 993499"/>
                  <a:gd name="connsiteX63" fmla="*/ 663575 w 1003418"/>
                  <a:gd name="connsiteY63" fmla="*/ 244475 h 993499"/>
                  <a:gd name="connsiteX64" fmla="*/ 685800 w 1003418"/>
                  <a:gd name="connsiteY64" fmla="*/ 222250 h 993499"/>
                  <a:gd name="connsiteX65" fmla="*/ 695325 w 1003418"/>
                  <a:gd name="connsiteY65" fmla="*/ 212725 h 993499"/>
                  <a:gd name="connsiteX66" fmla="*/ 704850 w 1003418"/>
                  <a:gd name="connsiteY66" fmla="*/ 209550 h 993499"/>
                  <a:gd name="connsiteX67" fmla="*/ 717550 w 1003418"/>
                  <a:gd name="connsiteY67" fmla="*/ 200025 h 993499"/>
                  <a:gd name="connsiteX68" fmla="*/ 733425 w 1003418"/>
                  <a:gd name="connsiteY68" fmla="*/ 177800 h 993499"/>
                  <a:gd name="connsiteX69" fmla="*/ 742950 w 1003418"/>
                  <a:gd name="connsiteY69" fmla="*/ 168275 h 993499"/>
                  <a:gd name="connsiteX70" fmla="*/ 749300 w 1003418"/>
                  <a:gd name="connsiteY70" fmla="*/ 155575 h 993499"/>
                  <a:gd name="connsiteX71" fmla="*/ 765175 w 1003418"/>
                  <a:gd name="connsiteY71" fmla="*/ 136525 h 993499"/>
                  <a:gd name="connsiteX72" fmla="*/ 777875 w 1003418"/>
                  <a:gd name="connsiteY72" fmla="*/ 114300 h 993499"/>
                  <a:gd name="connsiteX73" fmla="*/ 787400 w 1003418"/>
                  <a:gd name="connsiteY73" fmla="*/ 104775 h 993499"/>
                  <a:gd name="connsiteX74" fmla="*/ 800100 w 1003418"/>
                  <a:gd name="connsiteY74" fmla="*/ 82550 h 993499"/>
                  <a:gd name="connsiteX75" fmla="*/ 819150 w 1003418"/>
                  <a:gd name="connsiteY75" fmla="*/ 69850 h 993499"/>
                  <a:gd name="connsiteX76" fmla="*/ 825500 w 1003418"/>
                  <a:gd name="connsiteY76" fmla="*/ 60325 h 993499"/>
                  <a:gd name="connsiteX77" fmla="*/ 835025 w 1003418"/>
                  <a:gd name="connsiteY77" fmla="*/ 57150 h 993499"/>
                  <a:gd name="connsiteX78" fmla="*/ 863600 w 1003418"/>
                  <a:gd name="connsiteY78" fmla="*/ 44450 h 993499"/>
                  <a:gd name="connsiteX79" fmla="*/ 892175 w 1003418"/>
                  <a:gd name="connsiteY79" fmla="*/ 34925 h 993499"/>
                  <a:gd name="connsiteX80" fmla="*/ 901700 w 1003418"/>
                  <a:gd name="connsiteY80" fmla="*/ 31750 h 993499"/>
                  <a:gd name="connsiteX81" fmla="*/ 911225 w 1003418"/>
                  <a:gd name="connsiteY81" fmla="*/ 28575 h 993499"/>
                  <a:gd name="connsiteX82" fmla="*/ 965200 w 1003418"/>
                  <a:gd name="connsiteY82" fmla="*/ 25400 h 993499"/>
                  <a:gd name="connsiteX83" fmla="*/ 996950 w 1003418"/>
                  <a:gd name="connsiteY83" fmla="*/ 28575 h 993499"/>
                  <a:gd name="connsiteX84" fmla="*/ 1003300 w 1003418"/>
                  <a:gd name="connsiteY84" fmla="*/ 38100 h 993499"/>
                  <a:gd name="connsiteX85" fmla="*/ 996950 w 1003418"/>
                  <a:gd name="connsiteY85" fmla="*/ 88900 h 993499"/>
                  <a:gd name="connsiteX86" fmla="*/ 990600 w 1003418"/>
                  <a:gd name="connsiteY86" fmla="*/ 98425 h 993499"/>
                  <a:gd name="connsiteX87" fmla="*/ 984250 w 1003418"/>
                  <a:gd name="connsiteY87" fmla="*/ 111125 h 993499"/>
                  <a:gd name="connsiteX88" fmla="*/ 952500 w 1003418"/>
                  <a:gd name="connsiteY88" fmla="*/ 139700 h 993499"/>
                  <a:gd name="connsiteX89" fmla="*/ 942975 w 1003418"/>
                  <a:gd name="connsiteY89" fmla="*/ 149225 h 993499"/>
                  <a:gd name="connsiteX90" fmla="*/ 923925 w 1003418"/>
                  <a:gd name="connsiteY90" fmla="*/ 161925 h 993499"/>
                  <a:gd name="connsiteX91" fmla="*/ 898525 w 1003418"/>
                  <a:gd name="connsiteY91" fmla="*/ 193675 h 993499"/>
                  <a:gd name="connsiteX92" fmla="*/ 898525 w 1003418"/>
                  <a:gd name="connsiteY92" fmla="*/ 193675 h 993499"/>
                  <a:gd name="connsiteX93" fmla="*/ 863600 w 1003418"/>
                  <a:gd name="connsiteY93" fmla="*/ 231775 h 993499"/>
                  <a:gd name="connsiteX94" fmla="*/ 850900 w 1003418"/>
                  <a:gd name="connsiteY94" fmla="*/ 244475 h 993499"/>
                  <a:gd name="connsiteX95" fmla="*/ 825500 w 1003418"/>
                  <a:gd name="connsiteY95" fmla="*/ 266700 h 993499"/>
                  <a:gd name="connsiteX96" fmla="*/ 815975 w 1003418"/>
                  <a:gd name="connsiteY96" fmla="*/ 269875 h 993499"/>
                  <a:gd name="connsiteX97" fmla="*/ 806450 w 1003418"/>
                  <a:gd name="connsiteY97" fmla="*/ 279400 h 993499"/>
                  <a:gd name="connsiteX98" fmla="*/ 784225 w 1003418"/>
                  <a:gd name="connsiteY98" fmla="*/ 295275 h 993499"/>
                  <a:gd name="connsiteX99" fmla="*/ 777875 w 1003418"/>
                  <a:gd name="connsiteY99" fmla="*/ 304800 h 993499"/>
                  <a:gd name="connsiteX100" fmla="*/ 774700 w 1003418"/>
                  <a:gd name="connsiteY100" fmla="*/ 314325 h 993499"/>
                  <a:gd name="connsiteX101" fmla="*/ 765175 w 1003418"/>
                  <a:gd name="connsiteY101" fmla="*/ 323850 h 993499"/>
                  <a:gd name="connsiteX102" fmla="*/ 755650 w 1003418"/>
                  <a:gd name="connsiteY102" fmla="*/ 346075 h 993499"/>
                  <a:gd name="connsiteX103" fmla="*/ 746125 w 1003418"/>
                  <a:gd name="connsiteY103" fmla="*/ 355600 h 993499"/>
                  <a:gd name="connsiteX104" fmla="*/ 739775 w 1003418"/>
                  <a:gd name="connsiteY104" fmla="*/ 365125 h 993499"/>
                  <a:gd name="connsiteX105" fmla="*/ 730250 w 1003418"/>
                  <a:gd name="connsiteY105" fmla="*/ 377825 h 993499"/>
                  <a:gd name="connsiteX106" fmla="*/ 717550 w 1003418"/>
                  <a:gd name="connsiteY106" fmla="*/ 403225 h 993499"/>
                  <a:gd name="connsiteX107" fmla="*/ 698500 w 1003418"/>
                  <a:gd name="connsiteY107" fmla="*/ 460375 h 993499"/>
                  <a:gd name="connsiteX108" fmla="*/ 695325 w 1003418"/>
                  <a:gd name="connsiteY108" fmla="*/ 469900 h 993499"/>
                  <a:gd name="connsiteX109" fmla="*/ 688975 w 1003418"/>
                  <a:gd name="connsiteY109" fmla="*/ 495300 h 993499"/>
                  <a:gd name="connsiteX110" fmla="*/ 682625 w 1003418"/>
                  <a:gd name="connsiteY110" fmla="*/ 514350 h 993499"/>
                  <a:gd name="connsiteX111" fmla="*/ 679450 w 1003418"/>
                  <a:gd name="connsiteY111" fmla="*/ 523875 h 993499"/>
                  <a:gd name="connsiteX112" fmla="*/ 676275 w 1003418"/>
                  <a:gd name="connsiteY112" fmla="*/ 533400 h 993499"/>
                  <a:gd name="connsiteX113" fmla="*/ 679450 w 1003418"/>
                  <a:gd name="connsiteY113" fmla="*/ 628650 h 993499"/>
                  <a:gd name="connsiteX114" fmla="*/ 682625 w 1003418"/>
                  <a:gd name="connsiteY114" fmla="*/ 644525 h 993499"/>
                  <a:gd name="connsiteX115" fmla="*/ 688975 w 1003418"/>
                  <a:gd name="connsiteY115" fmla="*/ 688975 h 993499"/>
                  <a:gd name="connsiteX116" fmla="*/ 695325 w 1003418"/>
                  <a:gd name="connsiteY116" fmla="*/ 717550 h 993499"/>
                  <a:gd name="connsiteX117" fmla="*/ 698500 w 1003418"/>
                  <a:gd name="connsiteY117" fmla="*/ 749300 h 993499"/>
                  <a:gd name="connsiteX118" fmla="*/ 708025 w 1003418"/>
                  <a:gd name="connsiteY118" fmla="*/ 784225 h 993499"/>
                  <a:gd name="connsiteX119" fmla="*/ 717550 w 1003418"/>
                  <a:gd name="connsiteY119" fmla="*/ 815975 h 993499"/>
                  <a:gd name="connsiteX120" fmla="*/ 720725 w 1003418"/>
                  <a:gd name="connsiteY120" fmla="*/ 831850 h 993499"/>
                  <a:gd name="connsiteX121" fmla="*/ 723900 w 1003418"/>
                  <a:gd name="connsiteY121" fmla="*/ 841375 h 993499"/>
                  <a:gd name="connsiteX122" fmla="*/ 727075 w 1003418"/>
                  <a:gd name="connsiteY122" fmla="*/ 901700 h 993499"/>
                  <a:gd name="connsiteX123" fmla="*/ 733425 w 1003418"/>
                  <a:gd name="connsiteY123" fmla="*/ 942975 h 993499"/>
                  <a:gd name="connsiteX124" fmla="*/ 730250 w 1003418"/>
                  <a:gd name="connsiteY124" fmla="*/ 965200 h 993499"/>
                  <a:gd name="connsiteX125" fmla="*/ 666750 w 1003418"/>
                  <a:gd name="connsiteY125" fmla="*/ 962025 h 993499"/>
                  <a:gd name="connsiteX126" fmla="*/ 609600 w 1003418"/>
                  <a:gd name="connsiteY126" fmla="*/ 958850 h 993499"/>
                  <a:gd name="connsiteX127" fmla="*/ 561975 w 1003418"/>
                  <a:gd name="connsiteY127" fmla="*/ 952500 h 993499"/>
                  <a:gd name="connsiteX128" fmla="*/ 269875 w 1003418"/>
                  <a:gd name="connsiteY128" fmla="*/ 955675 h 993499"/>
                  <a:gd name="connsiteX129" fmla="*/ 250825 w 1003418"/>
                  <a:gd name="connsiteY129" fmla="*/ 965200 h 993499"/>
                  <a:gd name="connsiteX0" fmla="*/ 250825 w 1003418"/>
                  <a:gd name="connsiteY0" fmla="*/ 965200 h 967322"/>
                  <a:gd name="connsiteX1" fmla="*/ 254000 w 1003418"/>
                  <a:gd name="connsiteY1" fmla="*/ 542925 h 967322"/>
                  <a:gd name="connsiteX2" fmla="*/ 257175 w 1003418"/>
                  <a:gd name="connsiteY2" fmla="*/ 523875 h 967322"/>
                  <a:gd name="connsiteX3" fmla="*/ 260350 w 1003418"/>
                  <a:gd name="connsiteY3" fmla="*/ 498475 h 967322"/>
                  <a:gd name="connsiteX4" fmla="*/ 263525 w 1003418"/>
                  <a:gd name="connsiteY4" fmla="*/ 482600 h 967322"/>
                  <a:gd name="connsiteX5" fmla="*/ 269875 w 1003418"/>
                  <a:gd name="connsiteY5" fmla="*/ 444500 h 967322"/>
                  <a:gd name="connsiteX6" fmla="*/ 266700 w 1003418"/>
                  <a:gd name="connsiteY6" fmla="*/ 422275 h 967322"/>
                  <a:gd name="connsiteX7" fmla="*/ 234950 w 1003418"/>
                  <a:gd name="connsiteY7" fmla="*/ 384175 h 967322"/>
                  <a:gd name="connsiteX8" fmla="*/ 225425 w 1003418"/>
                  <a:gd name="connsiteY8" fmla="*/ 374650 h 967322"/>
                  <a:gd name="connsiteX9" fmla="*/ 206375 w 1003418"/>
                  <a:gd name="connsiteY9" fmla="*/ 358775 h 967322"/>
                  <a:gd name="connsiteX10" fmla="*/ 177800 w 1003418"/>
                  <a:gd name="connsiteY10" fmla="*/ 346075 h 967322"/>
                  <a:gd name="connsiteX11" fmla="*/ 158750 w 1003418"/>
                  <a:gd name="connsiteY11" fmla="*/ 327025 h 967322"/>
                  <a:gd name="connsiteX12" fmla="*/ 149225 w 1003418"/>
                  <a:gd name="connsiteY12" fmla="*/ 317500 h 967322"/>
                  <a:gd name="connsiteX13" fmla="*/ 133350 w 1003418"/>
                  <a:gd name="connsiteY13" fmla="*/ 301625 h 967322"/>
                  <a:gd name="connsiteX14" fmla="*/ 117475 w 1003418"/>
                  <a:gd name="connsiteY14" fmla="*/ 285750 h 967322"/>
                  <a:gd name="connsiteX15" fmla="*/ 111125 w 1003418"/>
                  <a:gd name="connsiteY15" fmla="*/ 276225 h 967322"/>
                  <a:gd name="connsiteX16" fmla="*/ 101600 w 1003418"/>
                  <a:gd name="connsiteY16" fmla="*/ 269875 h 967322"/>
                  <a:gd name="connsiteX17" fmla="*/ 76200 w 1003418"/>
                  <a:gd name="connsiteY17" fmla="*/ 241300 h 967322"/>
                  <a:gd name="connsiteX18" fmla="*/ 66675 w 1003418"/>
                  <a:gd name="connsiteY18" fmla="*/ 231775 h 967322"/>
                  <a:gd name="connsiteX19" fmla="*/ 57150 w 1003418"/>
                  <a:gd name="connsiteY19" fmla="*/ 212725 h 967322"/>
                  <a:gd name="connsiteX20" fmla="*/ 50800 w 1003418"/>
                  <a:gd name="connsiteY20" fmla="*/ 203200 h 967322"/>
                  <a:gd name="connsiteX21" fmla="*/ 47625 w 1003418"/>
                  <a:gd name="connsiteY21" fmla="*/ 193675 h 967322"/>
                  <a:gd name="connsiteX22" fmla="*/ 41275 w 1003418"/>
                  <a:gd name="connsiteY22" fmla="*/ 184150 h 967322"/>
                  <a:gd name="connsiteX23" fmla="*/ 28575 w 1003418"/>
                  <a:gd name="connsiteY23" fmla="*/ 155575 h 967322"/>
                  <a:gd name="connsiteX24" fmla="*/ 22225 w 1003418"/>
                  <a:gd name="connsiteY24" fmla="*/ 130175 h 967322"/>
                  <a:gd name="connsiteX25" fmla="*/ 19050 w 1003418"/>
                  <a:gd name="connsiteY25" fmla="*/ 117475 h 967322"/>
                  <a:gd name="connsiteX26" fmla="*/ 12700 w 1003418"/>
                  <a:gd name="connsiteY26" fmla="*/ 98425 h 967322"/>
                  <a:gd name="connsiteX27" fmla="*/ 6350 w 1003418"/>
                  <a:gd name="connsiteY27" fmla="*/ 79375 h 967322"/>
                  <a:gd name="connsiteX28" fmla="*/ 3175 w 1003418"/>
                  <a:gd name="connsiteY28" fmla="*/ 69850 h 967322"/>
                  <a:gd name="connsiteX29" fmla="*/ 0 w 1003418"/>
                  <a:gd name="connsiteY29" fmla="*/ 53975 h 967322"/>
                  <a:gd name="connsiteX30" fmla="*/ 3175 w 1003418"/>
                  <a:gd name="connsiteY30" fmla="*/ 12700 h 967322"/>
                  <a:gd name="connsiteX31" fmla="*/ 12700 w 1003418"/>
                  <a:gd name="connsiteY31" fmla="*/ 9525 h 967322"/>
                  <a:gd name="connsiteX32" fmla="*/ 25400 w 1003418"/>
                  <a:gd name="connsiteY32" fmla="*/ 6350 h 967322"/>
                  <a:gd name="connsiteX33" fmla="*/ 44450 w 1003418"/>
                  <a:gd name="connsiteY33" fmla="*/ 0 h 967322"/>
                  <a:gd name="connsiteX34" fmla="*/ 114300 w 1003418"/>
                  <a:gd name="connsiteY34" fmla="*/ 3175 h 967322"/>
                  <a:gd name="connsiteX35" fmla="*/ 123825 w 1003418"/>
                  <a:gd name="connsiteY35" fmla="*/ 9525 h 967322"/>
                  <a:gd name="connsiteX36" fmla="*/ 155575 w 1003418"/>
                  <a:gd name="connsiteY36" fmla="*/ 28575 h 967322"/>
                  <a:gd name="connsiteX37" fmla="*/ 165100 w 1003418"/>
                  <a:gd name="connsiteY37" fmla="*/ 34925 h 967322"/>
                  <a:gd name="connsiteX38" fmla="*/ 184150 w 1003418"/>
                  <a:gd name="connsiteY38" fmla="*/ 50800 h 967322"/>
                  <a:gd name="connsiteX39" fmla="*/ 187325 w 1003418"/>
                  <a:gd name="connsiteY39" fmla="*/ 60325 h 967322"/>
                  <a:gd name="connsiteX40" fmla="*/ 206375 w 1003418"/>
                  <a:gd name="connsiteY40" fmla="*/ 88900 h 967322"/>
                  <a:gd name="connsiteX41" fmla="*/ 212725 w 1003418"/>
                  <a:gd name="connsiteY41" fmla="*/ 98425 h 967322"/>
                  <a:gd name="connsiteX42" fmla="*/ 222250 w 1003418"/>
                  <a:gd name="connsiteY42" fmla="*/ 117475 h 967322"/>
                  <a:gd name="connsiteX43" fmla="*/ 228600 w 1003418"/>
                  <a:gd name="connsiteY43" fmla="*/ 139700 h 967322"/>
                  <a:gd name="connsiteX44" fmla="*/ 234950 w 1003418"/>
                  <a:gd name="connsiteY44" fmla="*/ 149225 h 967322"/>
                  <a:gd name="connsiteX45" fmla="*/ 241300 w 1003418"/>
                  <a:gd name="connsiteY45" fmla="*/ 161925 h 967322"/>
                  <a:gd name="connsiteX46" fmla="*/ 257175 w 1003418"/>
                  <a:gd name="connsiteY46" fmla="*/ 184150 h 967322"/>
                  <a:gd name="connsiteX47" fmla="*/ 269875 w 1003418"/>
                  <a:gd name="connsiteY47" fmla="*/ 203200 h 967322"/>
                  <a:gd name="connsiteX48" fmla="*/ 279400 w 1003418"/>
                  <a:gd name="connsiteY48" fmla="*/ 212725 h 967322"/>
                  <a:gd name="connsiteX49" fmla="*/ 295275 w 1003418"/>
                  <a:gd name="connsiteY49" fmla="*/ 231775 h 967322"/>
                  <a:gd name="connsiteX50" fmla="*/ 314325 w 1003418"/>
                  <a:gd name="connsiteY50" fmla="*/ 244475 h 967322"/>
                  <a:gd name="connsiteX51" fmla="*/ 323850 w 1003418"/>
                  <a:gd name="connsiteY51" fmla="*/ 254000 h 967322"/>
                  <a:gd name="connsiteX52" fmla="*/ 342900 w 1003418"/>
                  <a:gd name="connsiteY52" fmla="*/ 260350 h 967322"/>
                  <a:gd name="connsiteX53" fmla="*/ 352425 w 1003418"/>
                  <a:gd name="connsiteY53" fmla="*/ 263525 h 967322"/>
                  <a:gd name="connsiteX54" fmla="*/ 361950 w 1003418"/>
                  <a:gd name="connsiteY54" fmla="*/ 266700 h 967322"/>
                  <a:gd name="connsiteX55" fmla="*/ 384175 w 1003418"/>
                  <a:gd name="connsiteY55" fmla="*/ 269875 h 967322"/>
                  <a:gd name="connsiteX56" fmla="*/ 393700 w 1003418"/>
                  <a:gd name="connsiteY56" fmla="*/ 273050 h 967322"/>
                  <a:gd name="connsiteX57" fmla="*/ 434975 w 1003418"/>
                  <a:gd name="connsiteY57" fmla="*/ 279400 h 967322"/>
                  <a:gd name="connsiteX58" fmla="*/ 479425 w 1003418"/>
                  <a:gd name="connsiteY58" fmla="*/ 285750 h 967322"/>
                  <a:gd name="connsiteX59" fmla="*/ 581025 w 1003418"/>
                  <a:gd name="connsiteY59" fmla="*/ 282575 h 967322"/>
                  <a:gd name="connsiteX60" fmla="*/ 606425 w 1003418"/>
                  <a:gd name="connsiteY60" fmla="*/ 273050 h 967322"/>
                  <a:gd name="connsiteX61" fmla="*/ 625475 w 1003418"/>
                  <a:gd name="connsiteY61" fmla="*/ 266700 h 967322"/>
                  <a:gd name="connsiteX62" fmla="*/ 638175 w 1003418"/>
                  <a:gd name="connsiteY62" fmla="*/ 257175 h 967322"/>
                  <a:gd name="connsiteX63" fmla="*/ 663575 w 1003418"/>
                  <a:gd name="connsiteY63" fmla="*/ 244475 h 967322"/>
                  <a:gd name="connsiteX64" fmla="*/ 685800 w 1003418"/>
                  <a:gd name="connsiteY64" fmla="*/ 222250 h 967322"/>
                  <a:gd name="connsiteX65" fmla="*/ 695325 w 1003418"/>
                  <a:gd name="connsiteY65" fmla="*/ 212725 h 967322"/>
                  <a:gd name="connsiteX66" fmla="*/ 704850 w 1003418"/>
                  <a:gd name="connsiteY66" fmla="*/ 209550 h 967322"/>
                  <a:gd name="connsiteX67" fmla="*/ 717550 w 1003418"/>
                  <a:gd name="connsiteY67" fmla="*/ 200025 h 967322"/>
                  <a:gd name="connsiteX68" fmla="*/ 733425 w 1003418"/>
                  <a:gd name="connsiteY68" fmla="*/ 177800 h 967322"/>
                  <a:gd name="connsiteX69" fmla="*/ 742950 w 1003418"/>
                  <a:gd name="connsiteY69" fmla="*/ 168275 h 967322"/>
                  <a:gd name="connsiteX70" fmla="*/ 749300 w 1003418"/>
                  <a:gd name="connsiteY70" fmla="*/ 155575 h 967322"/>
                  <a:gd name="connsiteX71" fmla="*/ 765175 w 1003418"/>
                  <a:gd name="connsiteY71" fmla="*/ 136525 h 967322"/>
                  <a:gd name="connsiteX72" fmla="*/ 777875 w 1003418"/>
                  <a:gd name="connsiteY72" fmla="*/ 114300 h 967322"/>
                  <a:gd name="connsiteX73" fmla="*/ 787400 w 1003418"/>
                  <a:gd name="connsiteY73" fmla="*/ 104775 h 967322"/>
                  <a:gd name="connsiteX74" fmla="*/ 800100 w 1003418"/>
                  <a:gd name="connsiteY74" fmla="*/ 82550 h 967322"/>
                  <a:gd name="connsiteX75" fmla="*/ 819150 w 1003418"/>
                  <a:gd name="connsiteY75" fmla="*/ 69850 h 967322"/>
                  <a:gd name="connsiteX76" fmla="*/ 825500 w 1003418"/>
                  <a:gd name="connsiteY76" fmla="*/ 60325 h 967322"/>
                  <a:gd name="connsiteX77" fmla="*/ 835025 w 1003418"/>
                  <a:gd name="connsiteY77" fmla="*/ 57150 h 967322"/>
                  <a:gd name="connsiteX78" fmla="*/ 863600 w 1003418"/>
                  <a:gd name="connsiteY78" fmla="*/ 44450 h 967322"/>
                  <a:gd name="connsiteX79" fmla="*/ 892175 w 1003418"/>
                  <a:gd name="connsiteY79" fmla="*/ 34925 h 967322"/>
                  <a:gd name="connsiteX80" fmla="*/ 901700 w 1003418"/>
                  <a:gd name="connsiteY80" fmla="*/ 31750 h 967322"/>
                  <a:gd name="connsiteX81" fmla="*/ 911225 w 1003418"/>
                  <a:gd name="connsiteY81" fmla="*/ 28575 h 967322"/>
                  <a:gd name="connsiteX82" fmla="*/ 965200 w 1003418"/>
                  <a:gd name="connsiteY82" fmla="*/ 25400 h 967322"/>
                  <a:gd name="connsiteX83" fmla="*/ 996950 w 1003418"/>
                  <a:gd name="connsiteY83" fmla="*/ 28575 h 967322"/>
                  <a:gd name="connsiteX84" fmla="*/ 1003300 w 1003418"/>
                  <a:gd name="connsiteY84" fmla="*/ 38100 h 967322"/>
                  <a:gd name="connsiteX85" fmla="*/ 996950 w 1003418"/>
                  <a:gd name="connsiteY85" fmla="*/ 88900 h 967322"/>
                  <a:gd name="connsiteX86" fmla="*/ 990600 w 1003418"/>
                  <a:gd name="connsiteY86" fmla="*/ 98425 h 967322"/>
                  <a:gd name="connsiteX87" fmla="*/ 984250 w 1003418"/>
                  <a:gd name="connsiteY87" fmla="*/ 111125 h 967322"/>
                  <a:gd name="connsiteX88" fmla="*/ 952500 w 1003418"/>
                  <a:gd name="connsiteY88" fmla="*/ 139700 h 967322"/>
                  <a:gd name="connsiteX89" fmla="*/ 942975 w 1003418"/>
                  <a:gd name="connsiteY89" fmla="*/ 149225 h 967322"/>
                  <a:gd name="connsiteX90" fmla="*/ 923925 w 1003418"/>
                  <a:gd name="connsiteY90" fmla="*/ 161925 h 967322"/>
                  <a:gd name="connsiteX91" fmla="*/ 898525 w 1003418"/>
                  <a:gd name="connsiteY91" fmla="*/ 193675 h 967322"/>
                  <a:gd name="connsiteX92" fmla="*/ 898525 w 1003418"/>
                  <a:gd name="connsiteY92" fmla="*/ 193675 h 967322"/>
                  <a:gd name="connsiteX93" fmla="*/ 863600 w 1003418"/>
                  <a:gd name="connsiteY93" fmla="*/ 231775 h 967322"/>
                  <a:gd name="connsiteX94" fmla="*/ 850900 w 1003418"/>
                  <a:gd name="connsiteY94" fmla="*/ 244475 h 967322"/>
                  <a:gd name="connsiteX95" fmla="*/ 825500 w 1003418"/>
                  <a:gd name="connsiteY95" fmla="*/ 266700 h 967322"/>
                  <a:gd name="connsiteX96" fmla="*/ 815975 w 1003418"/>
                  <a:gd name="connsiteY96" fmla="*/ 269875 h 967322"/>
                  <a:gd name="connsiteX97" fmla="*/ 806450 w 1003418"/>
                  <a:gd name="connsiteY97" fmla="*/ 279400 h 967322"/>
                  <a:gd name="connsiteX98" fmla="*/ 784225 w 1003418"/>
                  <a:gd name="connsiteY98" fmla="*/ 295275 h 967322"/>
                  <a:gd name="connsiteX99" fmla="*/ 777875 w 1003418"/>
                  <a:gd name="connsiteY99" fmla="*/ 304800 h 967322"/>
                  <a:gd name="connsiteX100" fmla="*/ 774700 w 1003418"/>
                  <a:gd name="connsiteY100" fmla="*/ 314325 h 967322"/>
                  <a:gd name="connsiteX101" fmla="*/ 765175 w 1003418"/>
                  <a:gd name="connsiteY101" fmla="*/ 323850 h 967322"/>
                  <a:gd name="connsiteX102" fmla="*/ 755650 w 1003418"/>
                  <a:gd name="connsiteY102" fmla="*/ 346075 h 967322"/>
                  <a:gd name="connsiteX103" fmla="*/ 746125 w 1003418"/>
                  <a:gd name="connsiteY103" fmla="*/ 355600 h 967322"/>
                  <a:gd name="connsiteX104" fmla="*/ 739775 w 1003418"/>
                  <a:gd name="connsiteY104" fmla="*/ 365125 h 967322"/>
                  <a:gd name="connsiteX105" fmla="*/ 730250 w 1003418"/>
                  <a:gd name="connsiteY105" fmla="*/ 377825 h 967322"/>
                  <a:gd name="connsiteX106" fmla="*/ 717550 w 1003418"/>
                  <a:gd name="connsiteY106" fmla="*/ 403225 h 967322"/>
                  <a:gd name="connsiteX107" fmla="*/ 698500 w 1003418"/>
                  <a:gd name="connsiteY107" fmla="*/ 460375 h 967322"/>
                  <a:gd name="connsiteX108" fmla="*/ 695325 w 1003418"/>
                  <a:gd name="connsiteY108" fmla="*/ 469900 h 967322"/>
                  <a:gd name="connsiteX109" fmla="*/ 688975 w 1003418"/>
                  <a:gd name="connsiteY109" fmla="*/ 495300 h 967322"/>
                  <a:gd name="connsiteX110" fmla="*/ 682625 w 1003418"/>
                  <a:gd name="connsiteY110" fmla="*/ 514350 h 967322"/>
                  <a:gd name="connsiteX111" fmla="*/ 679450 w 1003418"/>
                  <a:gd name="connsiteY111" fmla="*/ 523875 h 967322"/>
                  <a:gd name="connsiteX112" fmla="*/ 676275 w 1003418"/>
                  <a:gd name="connsiteY112" fmla="*/ 533400 h 967322"/>
                  <a:gd name="connsiteX113" fmla="*/ 679450 w 1003418"/>
                  <a:gd name="connsiteY113" fmla="*/ 628650 h 967322"/>
                  <a:gd name="connsiteX114" fmla="*/ 682625 w 1003418"/>
                  <a:gd name="connsiteY114" fmla="*/ 644525 h 967322"/>
                  <a:gd name="connsiteX115" fmla="*/ 688975 w 1003418"/>
                  <a:gd name="connsiteY115" fmla="*/ 688975 h 967322"/>
                  <a:gd name="connsiteX116" fmla="*/ 695325 w 1003418"/>
                  <a:gd name="connsiteY116" fmla="*/ 717550 h 967322"/>
                  <a:gd name="connsiteX117" fmla="*/ 698500 w 1003418"/>
                  <a:gd name="connsiteY117" fmla="*/ 749300 h 967322"/>
                  <a:gd name="connsiteX118" fmla="*/ 708025 w 1003418"/>
                  <a:gd name="connsiteY118" fmla="*/ 784225 h 967322"/>
                  <a:gd name="connsiteX119" fmla="*/ 717550 w 1003418"/>
                  <a:gd name="connsiteY119" fmla="*/ 815975 h 967322"/>
                  <a:gd name="connsiteX120" fmla="*/ 720725 w 1003418"/>
                  <a:gd name="connsiteY120" fmla="*/ 831850 h 967322"/>
                  <a:gd name="connsiteX121" fmla="*/ 723900 w 1003418"/>
                  <a:gd name="connsiteY121" fmla="*/ 841375 h 967322"/>
                  <a:gd name="connsiteX122" fmla="*/ 727075 w 1003418"/>
                  <a:gd name="connsiteY122" fmla="*/ 901700 h 967322"/>
                  <a:gd name="connsiteX123" fmla="*/ 733425 w 1003418"/>
                  <a:gd name="connsiteY123" fmla="*/ 942975 h 967322"/>
                  <a:gd name="connsiteX124" fmla="*/ 730250 w 1003418"/>
                  <a:gd name="connsiteY124" fmla="*/ 965200 h 967322"/>
                  <a:gd name="connsiteX125" fmla="*/ 666750 w 1003418"/>
                  <a:gd name="connsiteY125" fmla="*/ 962025 h 967322"/>
                  <a:gd name="connsiteX126" fmla="*/ 609600 w 1003418"/>
                  <a:gd name="connsiteY126" fmla="*/ 958850 h 967322"/>
                  <a:gd name="connsiteX127" fmla="*/ 561975 w 1003418"/>
                  <a:gd name="connsiteY127" fmla="*/ 952500 h 967322"/>
                  <a:gd name="connsiteX128" fmla="*/ 250825 w 1003418"/>
                  <a:gd name="connsiteY128" fmla="*/ 965200 h 967322"/>
                  <a:gd name="connsiteX0" fmla="*/ 250825 w 1003418"/>
                  <a:gd name="connsiteY0" fmla="*/ 965200 h 994552"/>
                  <a:gd name="connsiteX1" fmla="*/ 254000 w 1003418"/>
                  <a:gd name="connsiteY1" fmla="*/ 542925 h 994552"/>
                  <a:gd name="connsiteX2" fmla="*/ 257175 w 1003418"/>
                  <a:gd name="connsiteY2" fmla="*/ 523875 h 994552"/>
                  <a:gd name="connsiteX3" fmla="*/ 260350 w 1003418"/>
                  <a:gd name="connsiteY3" fmla="*/ 498475 h 994552"/>
                  <a:gd name="connsiteX4" fmla="*/ 263525 w 1003418"/>
                  <a:gd name="connsiteY4" fmla="*/ 482600 h 994552"/>
                  <a:gd name="connsiteX5" fmla="*/ 269875 w 1003418"/>
                  <a:gd name="connsiteY5" fmla="*/ 444500 h 994552"/>
                  <a:gd name="connsiteX6" fmla="*/ 266700 w 1003418"/>
                  <a:gd name="connsiteY6" fmla="*/ 422275 h 994552"/>
                  <a:gd name="connsiteX7" fmla="*/ 234950 w 1003418"/>
                  <a:gd name="connsiteY7" fmla="*/ 384175 h 994552"/>
                  <a:gd name="connsiteX8" fmla="*/ 225425 w 1003418"/>
                  <a:gd name="connsiteY8" fmla="*/ 374650 h 994552"/>
                  <a:gd name="connsiteX9" fmla="*/ 206375 w 1003418"/>
                  <a:gd name="connsiteY9" fmla="*/ 358775 h 994552"/>
                  <a:gd name="connsiteX10" fmla="*/ 177800 w 1003418"/>
                  <a:gd name="connsiteY10" fmla="*/ 346075 h 994552"/>
                  <a:gd name="connsiteX11" fmla="*/ 158750 w 1003418"/>
                  <a:gd name="connsiteY11" fmla="*/ 327025 h 994552"/>
                  <a:gd name="connsiteX12" fmla="*/ 149225 w 1003418"/>
                  <a:gd name="connsiteY12" fmla="*/ 317500 h 994552"/>
                  <a:gd name="connsiteX13" fmla="*/ 133350 w 1003418"/>
                  <a:gd name="connsiteY13" fmla="*/ 301625 h 994552"/>
                  <a:gd name="connsiteX14" fmla="*/ 117475 w 1003418"/>
                  <a:gd name="connsiteY14" fmla="*/ 285750 h 994552"/>
                  <a:gd name="connsiteX15" fmla="*/ 111125 w 1003418"/>
                  <a:gd name="connsiteY15" fmla="*/ 276225 h 994552"/>
                  <a:gd name="connsiteX16" fmla="*/ 101600 w 1003418"/>
                  <a:gd name="connsiteY16" fmla="*/ 269875 h 994552"/>
                  <a:gd name="connsiteX17" fmla="*/ 76200 w 1003418"/>
                  <a:gd name="connsiteY17" fmla="*/ 241300 h 994552"/>
                  <a:gd name="connsiteX18" fmla="*/ 66675 w 1003418"/>
                  <a:gd name="connsiteY18" fmla="*/ 231775 h 994552"/>
                  <a:gd name="connsiteX19" fmla="*/ 57150 w 1003418"/>
                  <a:gd name="connsiteY19" fmla="*/ 212725 h 994552"/>
                  <a:gd name="connsiteX20" fmla="*/ 50800 w 1003418"/>
                  <a:gd name="connsiteY20" fmla="*/ 203200 h 994552"/>
                  <a:gd name="connsiteX21" fmla="*/ 47625 w 1003418"/>
                  <a:gd name="connsiteY21" fmla="*/ 193675 h 994552"/>
                  <a:gd name="connsiteX22" fmla="*/ 41275 w 1003418"/>
                  <a:gd name="connsiteY22" fmla="*/ 184150 h 994552"/>
                  <a:gd name="connsiteX23" fmla="*/ 28575 w 1003418"/>
                  <a:gd name="connsiteY23" fmla="*/ 155575 h 994552"/>
                  <a:gd name="connsiteX24" fmla="*/ 22225 w 1003418"/>
                  <a:gd name="connsiteY24" fmla="*/ 130175 h 994552"/>
                  <a:gd name="connsiteX25" fmla="*/ 19050 w 1003418"/>
                  <a:gd name="connsiteY25" fmla="*/ 117475 h 994552"/>
                  <a:gd name="connsiteX26" fmla="*/ 12700 w 1003418"/>
                  <a:gd name="connsiteY26" fmla="*/ 98425 h 994552"/>
                  <a:gd name="connsiteX27" fmla="*/ 6350 w 1003418"/>
                  <a:gd name="connsiteY27" fmla="*/ 79375 h 994552"/>
                  <a:gd name="connsiteX28" fmla="*/ 3175 w 1003418"/>
                  <a:gd name="connsiteY28" fmla="*/ 69850 h 994552"/>
                  <a:gd name="connsiteX29" fmla="*/ 0 w 1003418"/>
                  <a:gd name="connsiteY29" fmla="*/ 53975 h 994552"/>
                  <a:gd name="connsiteX30" fmla="*/ 3175 w 1003418"/>
                  <a:gd name="connsiteY30" fmla="*/ 12700 h 994552"/>
                  <a:gd name="connsiteX31" fmla="*/ 12700 w 1003418"/>
                  <a:gd name="connsiteY31" fmla="*/ 9525 h 994552"/>
                  <a:gd name="connsiteX32" fmla="*/ 25400 w 1003418"/>
                  <a:gd name="connsiteY32" fmla="*/ 6350 h 994552"/>
                  <a:gd name="connsiteX33" fmla="*/ 44450 w 1003418"/>
                  <a:gd name="connsiteY33" fmla="*/ 0 h 994552"/>
                  <a:gd name="connsiteX34" fmla="*/ 114300 w 1003418"/>
                  <a:gd name="connsiteY34" fmla="*/ 3175 h 994552"/>
                  <a:gd name="connsiteX35" fmla="*/ 123825 w 1003418"/>
                  <a:gd name="connsiteY35" fmla="*/ 9525 h 994552"/>
                  <a:gd name="connsiteX36" fmla="*/ 155575 w 1003418"/>
                  <a:gd name="connsiteY36" fmla="*/ 28575 h 994552"/>
                  <a:gd name="connsiteX37" fmla="*/ 165100 w 1003418"/>
                  <a:gd name="connsiteY37" fmla="*/ 34925 h 994552"/>
                  <a:gd name="connsiteX38" fmla="*/ 184150 w 1003418"/>
                  <a:gd name="connsiteY38" fmla="*/ 50800 h 994552"/>
                  <a:gd name="connsiteX39" fmla="*/ 187325 w 1003418"/>
                  <a:gd name="connsiteY39" fmla="*/ 60325 h 994552"/>
                  <a:gd name="connsiteX40" fmla="*/ 206375 w 1003418"/>
                  <a:gd name="connsiteY40" fmla="*/ 88900 h 994552"/>
                  <a:gd name="connsiteX41" fmla="*/ 212725 w 1003418"/>
                  <a:gd name="connsiteY41" fmla="*/ 98425 h 994552"/>
                  <a:gd name="connsiteX42" fmla="*/ 222250 w 1003418"/>
                  <a:gd name="connsiteY42" fmla="*/ 117475 h 994552"/>
                  <a:gd name="connsiteX43" fmla="*/ 228600 w 1003418"/>
                  <a:gd name="connsiteY43" fmla="*/ 139700 h 994552"/>
                  <a:gd name="connsiteX44" fmla="*/ 234950 w 1003418"/>
                  <a:gd name="connsiteY44" fmla="*/ 149225 h 994552"/>
                  <a:gd name="connsiteX45" fmla="*/ 241300 w 1003418"/>
                  <a:gd name="connsiteY45" fmla="*/ 161925 h 994552"/>
                  <a:gd name="connsiteX46" fmla="*/ 257175 w 1003418"/>
                  <a:gd name="connsiteY46" fmla="*/ 184150 h 994552"/>
                  <a:gd name="connsiteX47" fmla="*/ 269875 w 1003418"/>
                  <a:gd name="connsiteY47" fmla="*/ 203200 h 994552"/>
                  <a:gd name="connsiteX48" fmla="*/ 279400 w 1003418"/>
                  <a:gd name="connsiteY48" fmla="*/ 212725 h 994552"/>
                  <a:gd name="connsiteX49" fmla="*/ 295275 w 1003418"/>
                  <a:gd name="connsiteY49" fmla="*/ 231775 h 994552"/>
                  <a:gd name="connsiteX50" fmla="*/ 314325 w 1003418"/>
                  <a:gd name="connsiteY50" fmla="*/ 244475 h 994552"/>
                  <a:gd name="connsiteX51" fmla="*/ 323850 w 1003418"/>
                  <a:gd name="connsiteY51" fmla="*/ 254000 h 994552"/>
                  <a:gd name="connsiteX52" fmla="*/ 342900 w 1003418"/>
                  <a:gd name="connsiteY52" fmla="*/ 260350 h 994552"/>
                  <a:gd name="connsiteX53" fmla="*/ 352425 w 1003418"/>
                  <a:gd name="connsiteY53" fmla="*/ 263525 h 994552"/>
                  <a:gd name="connsiteX54" fmla="*/ 361950 w 1003418"/>
                  <a:gd name="connsiteY54" fmla="*/ 266700 h 994552"/>
                  <a:gd name="connsiteX55" fmla="*/ 384175 w 1003418"/>
                  <a:gd name="connsiteY55" fmla="*/ 269875 h 994552"/>
                  <a:gd name="connsiteX56" fmla="*/ 393700 w 1003418"/>
                  <a:gd name="connsiteY56" fmla="*/ 273050 h 994552"/>
                  <a:gd name="connsiteX57" fmla="*/ 434975 w 1003418"/>
                  <a:gd name="connsiteY57" fmla="*/ 279400 h 994552"/>
                  <a:gd name="connsiteX58" fmla="*/ 479425 w 1003418"/>
                  <a:gd name="connsiteY58" fmla="*/ 285750 h 994552"/>
                  <a:gd name="connsiteX59" fmla="*/ 581025 w 1003418"/>
                  <a:gd name="connsiteY59" fmla="*/ 282575 h 994552"/>
                  <a:gd name="connsiteX60" fmla="*/ 606425 w 1003418"/>
                  <a:gd name="connsiteY60" fmla="*/ 273050 h 994552"/>
                  <a:gd name="connsiteX61" fmla="*/ 625475 w 1003418"/>
                  <a:gd name="connsiteY61" fmla="*/ 266700 h 994552"/>
                  <a:gd name="connsiteX62" fmla="*/ 638175 w 1003418"/>
                  <a:gd name="connsiteY62" fmla="*/ 257175 h 994552"/>
                  <a:gd name="connsiteX63" fmla="*/ 663575 w 1003418"/>
                  <a:gd name="connsiteY63" fmla="*/ 244475 h 994552"/>
                  <a:gd name="connsiteX64" fmla="*/ 685800 w 1003418"/>
                  <a:gd name="connsiteY64" fmla="*/ 222250 h 994552"/>
                  <a:gd name="connsiteX65" fmla="*/ 695325 w 1003418"/>
                  <a:gd name="connsiteY65" fmla="*/ 212725 h 994552"/>
                  <a:gd name="connsiteX66" fmla="*/ 704850 w 1003418"/>
                  <a:gd name="connsiteY66" fmla="*/ 209550 h 994552"/>
                  <a:gd name="connsiteX67" fmla="*/ 717550 w 1003418"/>
                  <a:gd name="connsiteY67" fmla="*/ 200025 h 994552"/>
                  <a:gd name="connsiteX68" fmla="*/ 733425 w 1003418"/>
                  <a:gd name="connsiteY68" fmla="*/ 177800 h 994552"/>
                  <a:gd name="connsiteX69" fmla="*/ 742950 w 1003418"/>
                  <a:gd name="connsiteY69" fmla="*/ 168275 h 994552"/>
                  <a:gd name="connsiteX70" fmla="*/ 749300 w 1003418"/>
                  <a:gd name="connsiteY70" fmla="*/ 155575 h 994552"/>
                  <a:gd name="connsiteX71" fmla="*/ 765175 w 1003418"/>
                  <a:gd name="connsiteY71" fmla="*/ 136525 h 994552"/>
                  <a:gd name="connsiteX72" fmla="*/ 777875 w 1003418"/>
                  <a:gd name="connsiteY72" fmla="*/ 114300 h 994552"/>
                  <a:gd name="connsiteX73" fmla="*/ 787400 w 1003418"/>
                  <a:gd name="connsiteY73" fmla="*/ 104775 h 994552"/>
                  <a:gd name="connsiteX74" fmla="*/ 800100 w 1003418"/>
                  <a:gd name="connsiteY74" fmla="*/ 82550 h 994552"/>
                  <a:gd name="connsiteX75" fmla="*/ 819150 w 1003418"/>
                  <a:gd name="connsiteY75" fmla="*/ 69850 h 994552"/>
                  <a:gd name="connsiteX76" fmla="*/ 825500 w 1003418"/>
                  <a:gd name="connsiteY76" fmla="*/ 60325 h 994552"/>
                  <a:gd name="connsiteX77" fmla="*/ 835025 w 1003418"/>
                  <a:gd name="connsiteY77" fmla="*/ 57150 h 994552"/>
                  <a:gd name="connsiteX78" fmla="*/ 863600 w 1003418"/>
                  <a:gd name="connsiteY78" fmla="*/ 44450 h 994552"/>
                  <a:gd name="connsiteX79" fmla="*/ 892175 w 1003418"/>
                  <a:gd name="connsiteY79" fmla="*/ 34925 h 994552"/>
                  <a:gd name="connsiteX80" fmla="*/ 901700 w 1003418"/>
                  <a:gd name="connsiteY80" fmla="*/ 31750 h 994552"/>
                  <a:gd name="connsiteX81" fmla="*/ 911225 w 1003418"/>
                  <a:gd name="connsiteY81" fmla="*/ 28575 h 994552"/>
                  <a:gd name="connsiteX82" fmla="*/ 965200 w 1003418"/>
                  <a:gd name="connsiteY82" fmla="*/ 25400 h 994552"/>
                  <a:gd name="connsiteX83" fmla="*/ 996950 w 1003418"/>
                  <a:gd name="connsiteY83" fmla="*/ 28575 h 994552"/>
                  <a:gd name="connsiteX84" fmla="*/ 1003300 w 1003418"/>
                  <a:gd name="connsiteY84" fmla="*/ 38100 h 994552"/>
                  <a:gd name="connsiteX85" fmla="*/ 996950 w 1003418"/>
                  <a:gd name="connsiteY85" fmla="*/ 88900 h 994552"/>
                  <a:gd name="connsiteX86" fmla="*/ 990600 w 1003418"/>
                  <a:gd name="connsiteY86" fmla="*/ 98425 h 994552"/>
                  <a:gd name="connsiteX87" fmla="*/ 984250 w 1003418"/>
                  <a:gd name="connsiteY87" fmla="*/ 111125 h 994552"/>
                  <a:gd name="connsiteX88" fmla="*/ 952500 w 1003418"/>
                  <a:gd name="connsiteY88" fmla="*/ 139700 h 994552"/>
                  <a:gd name="connsiteX89" fmla="*/ 942975 w 1003418"/>
                  <a:gd name="connsiteY89" fmla="*/ 149225 h 994552"/>
                  <a:gd name="connsiteX90" fmla="*/ 923925 w 1003418"/>
                  <a:gd name="connsiteY90" fmla="*/ 161925 h 994552"/>
                  <a:gd name="connsiteX91" fmla="*/ 898525 w 1003418"/>
                  <a:gd name="connsiteY91" fmla="*/ 193675 h 994552"/>
                  <a:gd name="connsiteX92" fmla="*/ 898525 w 1003418"/>
                  <a:gd name="connsiteY92" fmla="*/ 193675 h 994552"/>
                  <a:gd name="connsiteX93" fmla="*/ 863600 w 1003418"/>
                  <a:gd name="connsiteY93" fmla="*/ 231775 h 994552"/>
                  <a:gd name="connsiteX94" fmla="*/ 850900 w 1003418"/>
                  <a:gd name="connsiteY94" fmla="*/ 244475 h 994552"/>
                  <a:gd name="connsiteX95" fmla="*/ 825500 w 1003418"/>
                  <a:gd name="connsiteY95" fmla="*/ 266700 h 994552"/>
                  <a:gd name="connsiteX96" fmla="*/ 815975 w 1003418"/>
                  <a:gd name="connsiteY96" fmla="*/ 269875 h 994552"/>
                  <a:gd name="connsiteX97" fmla="*/ 806450 w 1003418"/>
                  <a:gd name="connsiteY97" fmla="*/ 279400 h 994552"/>
                  <a:gd name="connsiteX98" fmla="*/ 784225 w 1003418"/>
                  <a:gd name="connsiteY98" fmla="*/ 295275 h 994552"/>
                  <a:gd name="connsiteX99" fmla="*/ 777875 w 1003418"/>
                  <a:gd name="connsiteY99" fmla="*/ 304800 h 994552"/>
                  <a:gd name="connsiteX100" fmla="*/ 774700 w 1003418"/>
                  <a:gd name="connsiteY100" fmla="*/ 314325 h 994552"/>
                  <a:gd name="connsiteX101" fmla="*/ 765175 w 1003418"/>
                  <a:gd name="connsiteY101" fmla="*/ 323850 h 994552"/>
                  <a:gd name="connsiteX102" fmla="*/ 755650 w 1003418"/>
                  <a:gd name="connsiteY102" fmla="*/ 346075 h 994552"/>
                  <a:gd name="connsiteX103" fmla="*/ 746125 w 1003418"/>
                  <a:gd name="connsiteY103" fmla="*/ 355600 h 994552"/>
                  <a:gd name="connsiteX104" fmla="*/ 739775 w 1003418"/>
                  <a:gd name="connsiteY104" fmla="*/ 365125 h 994552"/>
                  <a:gd name="connsiteX105" fmla="*/ 730250 w 1003418"/>
                  <a:gd name="connsiteY105" fmla="*/ 377825 h 994552"/>
                  <a:gd name="connsiteX106" fmla="*/ 717550 w 1003418"/>
                  <a:gd name="connsiteY106" fmla="*/ 403225 h 994552"/>
                  <a:gd name="connsiteX107" fmla="*/ 698500 w 1003418"/>
                  <a:gd name="connsiteY107" fmla="*/ 460375 h 994552"/>
                  <a:gd name="connsiteX108" fmla="*/ 695325 w 1003418"/>
                  <a:gd name="connsiteY108" fmla="*/ 469900 h 994552"/>
                  <a:gd name="connsiteX109" fmla="*/ 688975 w 1003418"/>
                  <a:gd name="connsiteY109" fmla="*/ 495300 h 994552"/>
                  <a:gd name="connsiteX110" fmla="*/ 682625 w 1003418"/>
                  <a:gd name="connsiteY110" fmla="*/ 514350 h 994552"/>
                  <a:gd name="connsiteX111" fmla="*/ 679450 w 1003418"/>
                  <a:gd name="connsiteY111" fmla="*/ 523875 h 994552"/>
                  <a:gd name="connsiteX112" fmla="*/ 676275 w 1003418"/>
                  <a:gd name="connsiteY112" fmla="*/ 533400 h 994552"/>
                  <a:gd name="connsiteX113" fmla="*/ 679450 w 1003418"/>
                  <a:gd name="connsiteY113" fmla="*/ 628650 h 994552"/>
                  <a:gd name="connsiteX114" fmla="*/ 682625 w 1003418"/>
                  <a:gd name="connsiteY114" fmla="*/ 644525 h 994552"/>
                  <a:gd name="connsiteX115" fmla="*/ 688975 w 1003418"/>
                  <a:gd name="connsiteY115" fmla="*/ 688975 h 994552"/>
                  <a:gd name="connsiteX116" fmla="*/ 695325 w 1003418"/>
                  <a:gd name="connsiteY116" fmla="*/ 717550 h 994552"/>
                  <a:gd name="connsiteX117" fmla="*/ 698500 w 1003418"/>
                  <a:gd name="connsiteY117" fmla="*/ 749300 h 994552"/>
                  <a:gd name="connsiteX118" fmla="*/ 708025 w 1003418"/>
                  <a:gd name="connsiteY118" fmla="*/ 784225 h 994552"/>
                  <a:gd name="connsiteX119" fmla="*/ 717550 w 1003418"/>
                  <a:gd name="connsiteY119" fmla="*/ 815975 h 994552"/>
                  <a:gd name="connsiteX120" fmla="*/ 720725 w 1003418"/>
                  <a:gd name="connsiteY120" fmla="*/ 831850 h 994552"/>
                  <a:gd name="connsiteX121" fmla="*/ 723900 w 1003418"/>
                  <a:gd name="connsiteY121" fmla="*/ 841375 h 994552"/>
                  <a:gd name="connsiteX122" fmla="*/ 727075 w 1003418"/>
                  <a:gd name="connsiteY122" fmla="*/ 901700 h 994552"/>
                  <a:gd name="connsiteX123" fmla="*/ 733425 w 1003418"/>
                  <a:gd name="connsiteY123" fmla="*/ 942975 h 994552"/>
                  <a:gd name="connsiteX124" fmla="*/ 730250 w 1003418"/>
                  <a:gd name="connsiteY124" fmla="*/ 965200 h 994552"/>
                  <a:gd name="connsiteX125" fmla="*/ 666750 w 1003418"/>
                  <a:gd name="connsiteY125" fmla="*/ 962025 h 994552"/>
                  <a:gd name="connsiteX126" fmla="*/ 609600 w 1003418"/>
                  <a:gd name="connsiteY126" fmla="*/ 958850 h 994552"/>
                  <a:gd name="connsiteX127" fmla="*/ 250825 w 1003418"/>
                  <a:gd name="connsiteY127" fmla="*/ 965200 h 994552"/>
                  <a:gd name="connsiteX0" fmla="*/ 250825 w 1003418"/>
                  <a:gd name="connsiteY0" fmla="*/ 965200 h 995442"/>
                  <a:gd name="connsiteX1" fmla="*/ 254000 w 1003418"/>
                  <a:gd name="connsiteY1" fmla="*/ 542925 h 995442"/>
                  <a:gd name="connsiteX2" fmla="*/ 257175 w 1003418"/>
                  <a:gd name="connsiteY2" fmla="*/ 523875 h 995442"/>
                  <a:gd name="connsiteX3" fmla="*/ 260350 w 1003418"/>
                  <a:gd name="connsiteY3" fmla="*/ 498475 h 995442"/>
                  <a:gd name="connsiteX4" fmla="*/ 263525 w 1003418"/>
                  <a:gd name="connsiteY4" fmla="*/ 482600 h 995442"/>
                  <a:gd name="connsiteX5" fmla="*/ 269875 w 1003418"/>
                  <a:gd name="connsiteY5" fmla="*/ 444500 h 995442"/>
                  <a:gd name="connsiteX6" fmla="*/ 266700 w 1003418"/>
                  <a:gd name="connsiteY6" fmla="*/ 422275 h 995442"/>
                  <a:gd name="connsiteX7" fmla="*/ 234950 w 1003418"/>
                  <a:gd name="connsiteY7" fmla="*/ 384175 h 995442"/>
                  <a:gd name="connsiteX8" fmla="*/ 225425 w 1003418"/>
                  <a:gd name="connsiteY8" fmla="*/ 374650 h 995442"/>
                  <a:gd name="connsiteX9" fmla="*/ 206375 w 1003418"/>
                  <a:gd name="connsiteY9" fmla="*/ 358775 h 995442"/>
                  <a:gd name="connsiteX10" fmla="*/ 177800 w 1003418"/>
                  <a:gd name="connsiteY10" fmla="*/ 346075 h 995442"/>
                  <a:gd name="connsiteX11" fmla="*/ 158750 w 1003418"/>
                  <a:gd name="connsiteY11" fmla="*/ 327025 h 995442"/>
                  <a:gd name="connsiteX12" fmla="*/ 149225 w 1003418"/>
                  <a:gd name="connsiteY12" fmla="*/ 317500 h 995442"/>
                  <a:gd name="connsiteX13" fmla="*/ 133350 w 1003418"/>
                  <a:gd name="connsiteY13" fmla="*/ 301625 h 995442"/>
                  <a:gd name="connsiteX14" fmla="*/ 117475 w 1003418"/>
                  <a:gd name="connsiteY14" fmla="*/ 285750 h 995442"/>
                  <a:gd name="connsiteX15" fmla="*/ 111125 w 1003418"/>
                  <a:gd name="connsiteY15" fmla="*/ 276225 h 995442"/>
                  <a:gd name="connsiteX16" fmla="*/ 101600 w 1003418"/>
                  <a:gd name="connsiteY16" fmla="*/ 269875 h 995442"/>
                  <a:gd name="connsiteX17" fmla="*/ 76200 w 1003418"/>
                  <a:gd name="connsiteY17" fmla="*/ 241300 h 995442"/>
                  <a:gd name="connsiteX18" fmla="*/ 66675 w 1003418"/>
                  <a:gd name="connsiteY18" fmla="*/ 231775 h 995442"/>
                  <a:gd name="connsiteX19" fmla="*/ 57150 w 1003418"/>
                  <a:gd name="connsiteY19" fmla="*/ 212725 h 995442"/>
                  <a:gd name="connsiteX20" fmla="*/ 50800 w 1003418"/>
                  <a:gd name="connsiteY20" fmla="*/ 203200 h 995442"/>
                  <a:gd name="connsiteX21" fmla="*/ 47625 w 1003418"/>
                  <a:gd name="connsiteY21" fmla="*/ 193675 h 995442"/>
                  <a:gd name="connsiteX22" fmla="*/ 41275 w 1003418"/>
                  <a:gd name="connsiteY22" fmla="*/ 184150 h 995442"/>
                  <a:gd name="connsiteX23" fmla="*/ 28575 w 1003418"/>
                  <a:gd name="connsiteY23" fmla="*/ 155575 h 995442"/>
                  <a:gd name="connsiteX24" fmla="*/ 22225 w 1003418"/>
                  <a:gd name="connsiteY24" fmla="*/ 130175 h 995442"/>
                  <a:gd name="connsiteX25" fmla="*/ 19050 w 1003418"/>
                  <a:gd name="connsiteY25" fmla="*/ 117475 h 995442"/>
                  <a:gd name="connsiteX26" fmla="*/ 12700 w 1003418"/>
                  <a:gd name="connsiteY26" fmla="*/ 98425 h 995442"/>
                  <a:gd name="connsiteX27" fmla="*/ 6350 w 1003418"/>
                  <a:gd name="connsiteY27" fmla="*/ 79375 h 995442"/>
                  <a:gd name="connsiteX28" fmla="*/ 3175 w 1003418"/>
                  <a:gd name="connsiteY28" fmla="*/ 69850 h 995442"/>
                  <a:gd name="connsiteX29" fmla="*/ 0 w 1003418"/>
                  <a:gd name="connsiteY29" fmla="*/ 53975 h 995442"/>
                  <a:gd name="connsiteX30" fmla="*/ 3175 w 1003418"/>
                  <a:gd name="connsiteY30" fmla="*/ 12700 h 995442"/>
                  <a:gd name="connsiteX31" fmla="*/ 12700 w 1003418"/>
                  <a:gd name="connsiteY31" fmla="*/ 9525 h 995442"/>
                  <a:gd name="connsiteX32" fmla="*/ 25400 w 1003418"/>
                  <a:gd name="connsiteY32" fmla="*/ 6350 h 995442"/>
                  <a:gd name="connsiteX33" fmla="*/ 44450 w 1003418"/>
                  <a:gd name="connsiteY33" fmla="*/ 0 h 995442"/>
                  <a:gd name="connsiteX34" fmla="*/ 114300 w 1003418"/>
                  <a:gd name="connsiteY34" fmla="*/ 3175 h 995442"/>
                  <a:gd name="connsiteX35" fmla="*/ 123825 w 1003418"/>
                  <a:gd name="connsiteY35" fmla="*/ 9525 h 995442"/>
                  <a:gd name="connsiteX36" fmla="*/ 155575 w 1003418"/>
                  <a:gd name="connsiteY36" fmla="*/ 28575 h 995442"/>
                  <a:gd name="connsiteX37" fmla="*/ 165100 w 1003418"/>
                  <a:gd name="connsiteY37" fmla="*/ 34925 h 995442"/>
                  <a:gd name="connsiteX38" fmla="*/ 184150 w 1003418"/>
                  <a:gd name="connsiteY38" fmla="*/ 50800 h 995442"/>
                  <a:gd name="connsiteX39" fmla="*/ 187325 w 1003418"/>
                  <a:gd name="connsiteY39" fmla="*/ 60325 h 995442"/>
                  <a:gd name="connsiteX40" fmla="*/ 206375 w 1003418"/>
                  <a:gd name="connsiteY40" fmla="*/ 88900 h 995442"/>
                  <a:gd name="connsiteX41" fmla="*/ 212725 w 1003418"/>
                  <a:gd name="connsiteY41" fmla="*/ 98425 h 995442"/>
                  <a:gd name="connsiteX42" fmla="*/ 222250 w 1003418"/>
                  <a:gd name="connsiteY42" fmla="*/ 117475 h 995442"/>
                  <a:gd name="connsiteX43" fmla="*/ 228600 w 1003418"/>
                  <a:gd name="connsiteY43" fmla="*/ 139700 h 995442"/>
                  <a:gd name="connsiteX44" fmla="*/ 234950 w 1003418"/>
                  <a:gd name="connsiteY44" fmla="*/ 149225 h 995442"/>
                  <a:gd name="connsiteX45" fmla="*/ 241300 w 1003418"/>
                  <a:gd name="connsiteY45" fmla="*/ 161925 h 995442"/>
                  <a:gd name="connsiteX46" fmla="*/ 257175 w 1003418"/>
                  <a:gd name="connsiteY46" fmla="*/ 184150 h 995442"/>
                  <a:gd name="connsiteX47" fmla="*/ 269875 w 1003418"/>
                  <a:gd name="connsiteY47" fmla="*/ 203200 h 995442"/>
                  <a:gd name="connsiteX48" fmla="*/ 279400 w 1003418"/>
                  <a:gd name="connsiteY48" fmla="*/ 212725 h 995442"/>
                  <a:gd name="connsiteX49" fmla="*/ 295275 w 1003418"/>
                  <a:gd name="connsiteY49" fmla="*/ 231775 h 995442"/>
                  <a:gd name="connsiteX50" fmla="*/ 314325 w 1003418"/>
                  <a:gd name="connsiteY50" fmla="*/ 244475 h 995442"/>
                  <a:gd name="connsiteX51" fmla="*/ 323850 w 1003418"/>
                  <a:gd name="connsiteY51" fmla="*/ 254000 h 995442"/>
                  <a:gd name="connsiteX52" fmla="*/ 342900 w 1003418"/>
                  <a:gd name="connsiteY52" fmla="*/ 260350 h 995442"/>
                  <a:gd name="connsiteX53" fmla="*/ 352425 w 1003418"/>
                  <a:gd name="connsiteY53" fmla="*/ 263525 h 995442"/>
                  <a:gd name="connsiteX54" fmla="*/ 361950 w 1003418"/>
                  <a:gd name="connsiteY54" fmla="*/ 266700 h 995442"/>
                  <a:gd name="connsiteX55" fmla="*/ 384175 w 1003418"/>
                  <a:gd name="connsiteY55" fmla="*/ 269875 h 995442"/>
                  <a:gd name="connsiteX56" fmla="*/ 393700 w 1003418"/>
                  <a:gd name="connsiteY56" fmla="*/ 273050 h 995442"/>
                  <a:gd name="connsiteX57" fmla="*/ 434975 w 1003418"/>
                  <a:gd name="connsiteY57" fmla="*/ 279400 h 995442"/>
                  <a:gd name="connsiteX58" fmla="*/ 479425 w 1003418"/>
                  <a:gd name="connsiteY58" fmla="*/ 285750 h 995442"/>
                  <a:gd name="connsiteX59" fmla="*/ 581025 w 1003418"/>
                  <a:gd name="connsiteY59" fmla="*/ 282575 h 995442"/>
                  <a:gd name="connsiteX60" fmla="*/ 606425 w 1003418"/>
                  <a:gd name="connsiteY60" fmla="*/ 273050 h 995442"/>
                  <a:gd name="connsiteX61" fmla="*/ 625475 w 1003418"/>
                  <a:gd name="connsiteY61" fmla="*/ 266700 h 995442"/>
                  <a:gd name="connsiteX62" fmla="*/ 638175 w 1003418"/>
                  <a:gd name="connsiteY62" fmla="*/ 257175 h 995442"/>
                  <a:gd name="connsiteX63" fmla="*/ 663575 w 1003418"/>
                  <a:gd name="connsiteY63" fmla="*/ 244475 h 995442"/>
                  <a:gd name="connsiteX64" fmla="*/ 685800 w 1003418"/>
                  <a:gd name="connsiteY64" fmla="*/ 222250 h 995442"/>
                  <a:gd name="connsiteX65" fmla="*/ 695325 w 1003418"/>
                  <a:gd name="connsiteY65" fmla="*/ 212725 h 995442"/>
                  <a:gd name="connsiteX66" fmla="*/ 704850 w 1003418"/>
                  <a:gd name="connsiteY66" fmla="*/ 209550 h 995442"/>
                  <a:gd name="connsiteX67" fmla="*/ 717550 w 1003418"/>
                  <a:gd name="connsiteY67" fmla="*/ 200025 h 995442"/>
                  <a:gd name="connsiteX68" fmla="*/ 733425 w 1003418"/>
                  <a:gd name="connsiteY68" fmla="*/ 177800 h 995442"/>
                  <a:gd name="connsiteX69" fmla="*/ 742950 w 1003418"/>
                  <a:gd name="connsiteY69" fmla="*/ 168275 h 995442"/>
                  <a:gd name="connsiteX70" fmla="*/ 749300 w 1003418"/>
                  <a:gd name="connsiteY70" fmla="*/ 155575 h 995442"/>
                  <a:gd name="connsiteX71" fmla="*/ 765175 w 1003418"/>
                  <a:gd name="connsiteY71" fmla="*/ 136525 h 995442"/>
                  <a:gd name="connsiteX72" fmla="*/ 777875 w 1003418"/>
                  <a:gd name="connsiteY72" fmla="*/ 114300 h 995442"/>
                  <a:gd name="connsiteX73" fmla="*/ 787400 w 1003418"/>
                  <a:gd name="connsiteY73" fmla="*/ 104775 h 995442"/>
                  <a:gd name="connsiteX74" fmla="*/ 800100 w 1003418"/>
                  <a:gd name="connsiteY74" fmla="*/ 82550 h 995442"/>
                  <a:gd name="connsiteX75" fmla="*/ 819150 w 1003418"/>
                  <a:gd name="connsiteY75" fmla="*/ 69850 h 995442"/>
                  <a:gd name="connsiteX76" fmla="*/ 825500 w 1003418"/>
                  <a:gd name="connsiteY76" fmla="*/ 60325 h 995442"/>
                  <a:gd name="connsiteX77" fmla="*/ 835025 w 1003418"/>
                  <a:gd name="connsiteY77" fmla="*/ 57150 h 995442"/>
                  <a:gd name="connsiteX78" fmla="*/ 863600 w 1003418"/>
                  <a:gd name="connsiteY78" fmla="*/ 44450 h 995442"/>
                  <a:gd name="connsiteX79" fmla="*/ 892175 w 1003418"/>
                  <a:gd name="connsiteY79" fmla="*/ 34925 h 995442"/>
                  <a:gd name="connsiteX80" fmla="*/ 901700 w 1003418"/>
                  <a:gd name="connsiteY80" fmla="*/ 31750 h 995442"/>
                  <a:gd name="connsiteX81" fmla="*/ 911225 w 1003418"/>
                  <a:gd name="connsiteY81" fmla="*/ 28575 h 995442"/>
                  <a:gd name="connsiteX82" fmla="*/ 965200 w 1003418"/>
                  <a:gd name="connsiteY82" fmla="*/ 25400 h 995442"/>
                  <a:gd name="connsiteX83" fmla="*/ 996950 w 1003418"/>
                  <a:gd name="connsiteY83" fmla="*/ 28575 h 995442"/>
                  <a:gd name="connsiteX84" fmla="*/ 1003300 w 1003418"/>
                  <a:gd name="connsiteY84" fmla="*/ 38100 h 995442"/>
                  <a:gd name="connsiteX85" fmla="*/ 996950 w 1003418"/>
                  <a:gd name="connsiteY85" fmla="*/ 88900 h 995442"/>
                  <a:gd name="connsiteX86" fmla="*/ 990600 w 1003418"/>
                  <a:gd name="connsiteY86" fmla="*/ 98425 h 995442"/>
                  <a:gd name="connsiteX87" fmla="*/ 984250 w 1003418"/>
                  <a:gd name="connsiteY87" fmla="*/ 111125 h 995442"/>
                  <a:gd name="connsiteX88" fmla="*/ 952500 w 1003418"/>
                  <a:gd name="connsiteY88" fmla="*/ 139700 h 995442"/>
                  <a:gd name="connsiteX89" fmla="*/ 942975 w 1003418"/>
                  <a:gd name="connsiteY89" fmla="*/ 149225 h 995442"/>
                  <a:gd name="connsiteX90" fmla="*/ 923925 w 1003418"/>
                  <a:gd name="connsiteY90" fmla="*/ 161925 h 995442"/>
                  <a:gd name="connsiteX91" fmla="*/ 898525 w 1003418"/>
                  <a:gd name="connsiteY91" fmla="*/ 193675 h 995442"/>
                  <a:gd name="connsiteX92" fmla="*/ 898525 w 1003418"/>
                  <a:gd name="connsiteY92" fmla="*/ 193675 h 995442"/>
                  <a:gd name="connsiteX93" fmla="*/ 863600 w 1003418"/>
                  <a:gd name="connsiteY93" fmla="*/ 231775 h 995442"/>
                  <a:gd name="connsiteX94" fmla="*/ 850900 w 1003418"/>
                  <a:gd name="connsiteY94" fmla="*/ 244475 h 995442"/>
                  <a:gd name="connsiteX95" fmla="*/ 825500 w 1003418"/>
                  <a:gd name="connsiteY95" fmla="*/ 266700 h 995442"/>
                  <a:gd name="connsiteX96" fmla="*/ 815975 w 1003418"/>
                  <a:gd name="connsiteY96" fmla="*/ 269875 h 995442"/>
                  <a:gd name="connsiteX97" fmla="*/ 806450 w 1003418"/>
                  <a:gd name="connsiteY97" fmla="*/ 279400 h 995442"/>
                  <a:gd name="connsiteX98" fmla="*/ 784225 w 1003418"/>
                  <a:gd name="connsiteY98" fmla="*/ 295275 h 995442"/>
                  <a:gd name="connsiteX99" fmla="*/ 777875 w 1003418"/>
                  <a:gd name="connsiteY99" fmla="*/ 304800 h 995442"/>
                  <a:gd name="connsiteX100" fmla="*/ 774700 w 1003418"/>
                  <a:gd name="connsiteY100" fmla="*/ 314325 h 995442"/>
                  <a:gd name="connsiteX101" fmla="*/ 765175 w 1003418"/>
                  <a:gd name="connsiteY101" fmla="*/ 323850 h 995442"/>
                  <a:gd name="connsiteX102" fmla="*/ 755650 w 1003418"/>
                  <a:gd name="connsiteY102" fmla="*/ 346075 h 995442"/>
                  <a:gd name="connsiteX103" fmla="*/ 746125 w 1003418"/>
                  <a:gd name="connsiteY103" fmla="*/ 355600 h 995442"/>
                  <a:gd name="connsiteX104" fmla="*/ 739775 w 1003418"/>
                  <a:gd name="connsiteY104" fmla="*/ 365125 h 995442"/>
                  <a:gd name="connsiteX105" fmla="*/ 730250 w 1003418"/>
                  <a:gd name="connsiteY105" fmla="*/ 377825 h 995442"/>
                  <a:gd name="connsiteX106" fmla="*/ 717550 w 1003418"/>
                  <a:gd name="connsiteY106" fmla="*/ 403225 h 995442"/>
                  <a:gd name="connsiteX107" fmla="*/ 698500 w 1003418"/>
                  <a:gd name="connsiteY107" fmla="*/ 460375 h 995442"/>
                  <a:gd name="connsiteX108" fmla="*/ 695325 w 1003418"/>
                  <a:gd name="connsiteY108" fmla="*/ 469900 h 995442"/>
                  <a:gd name="connsiteX109" fmla="*/ 688975 w 1003418"/>
                  <a:gd name="connsiteY109" fmla="*/ 495300 h 995442"/>
                  <a:gd name="connsiteX110" fmla="*/ 682625 w 1003418"/>
                  <a:gd name="connsiteY110" fmla="*/ 514350 h 995442"/>
                  <a:gd name="connsiteX111" fmla="*/ 679450 w 1003418"/>
                  <a:gd name="connsiteY111" fmla="*/ 523875 h 995442"/>
                  <a:gd name="connsiteX112" fmla="*/ 676275 w 1003418"/>
                  <a:gd name="connsiteY112" fmla="*/ 533400 h 995442"/>
                  <a:gd name="connsiteX113" fmla="*/ 679450 w 1003418"/>
                  <a:gd name="connsiteY113" fmla="*/ 628650 h 995442"/>
                  <a:gd name="connsiteX114" fmla="*/ 682625 w 1003418"/>
                  <a:gd name="connsiteY114" fmla="*/ 644525 h 995442"/>
                  <a:gd name="connsiteX115" fmla="*/ 688975 w 1003418"/>
                  <a:gd name="connsiteY115" fmla="*/ 688975 h 995442"/>
                  <a:gd name="connsiteX116" fmla="*/ 695325 w 1003418"/>
                  <a:gd name="connsiteY116" fmla="*/ 717550 h 995442"/>
                  <a:gd name="connsiteX117" fmla="*/ 698500 w 1003418"/>
                  <a:gd name="connsiteY117" fmla="*/ 749300 h 995442"/>
                  <a:gd name="connsiteX118" fmla="*/ 708025 w 1003418"/>
                  <a:gd name="connsiteY118" fmla="*/ 784225 h 995442"/>
                  <a:gd name="connsiteX119" fmla="*/ 717550 w 1003418"/>
                  <a:gd name="connsiteY119" fmla="*/ 815975 h 995442"/>
                  <a:gd name="connsiteX120" fmla="*/ 720725 w 1003418"/>
                  <a:gd name="connsiteY120" fmla="*/ 831850 h 995442"/>
                  <a:gd name="connsiteX121" fmla="*/ 723900 w 1003418"/>
                  <a:gd name="connsiteY121" fmla="*/ 841375 h 995442"/>
                  <a:gd name="connsiteX122" fmla="*/ 727075 w 1003418"/>
                  <a:gd name="connsiteY122" fmla="*/ 901700 h 995442"/>
                  <a:gd name="connsiteX123" fmla="*/ 733425 w 1003418"/>
                  <a:gd name="connsiteY123" fmla="*/ 942975 h 995442"/>
                  <a:gd name="connsiteX124" fmla="*/ 730250 w 1003418"/>
                  <a:gd name="connsiteY124" fmla="*/ 965200 h 995442"/>
                  <a:gd name="connsiteX125" fmla="*/ 666750 w 1003418"/>
                  <a:gd name="connsiteY125" fmla="*/ 962025 h 995442"/>
                  <a:gd name="connsiteX126" fmla="*/ 250825 w 1003418"/>
                  <a:gd name="connsiteY126" fmla="*/ 965200 h 995442"/>
                  <a:gd name="connsiteX0" fmla="*/ 250825 w 1003418"/>
                  <a:gd name="connsiteY0" fmla="*/ 965200 h 997319"/>
                  <a:gd name="connsiteX1" fmla="*/ 254000 w 1003418"/>
                  <a:gd name="connsiteY1" fmla="*/ 542925 h 997319"/>
                  <a:gd name="connsiteX2" fmla="*/ 257175 w 1003418"/>
                  <a:gd name="connsiteY2" fmla="*/ 523875 h 997319"/>
                  <a:gd name="connsiteX3" fmla="*/ 260350 w 1003418"/>
                  <a:gd name="connsiteY3" fmla="*/ 498475 h 997319"/>
                  <a:gd name="connsiteX4" fmla="*/ 263525 w 1003418"/>
                  <a:gd name="connsiteY4" fmla="*/ 482600 h 997319"/>
                  <a:gd name="connsiteX5" fmla="*/ 269875 w 1003418"/>
                  <a:gd name="connsiteY5" fmla="*/ 444500 h 997319"/>
                  <a:gd name="connsiteX6" fmla="*/ 266700 w 1003418"/>
                  <a:gd name="connsiteY6" fmla="*/ 422275 h 997319"/>
                  <a:gd name="connsiteX7" fmla="*/ 234950 w 1003418"/>
                  <a:gd name="connsiteY7" fmla="*/ 384175 h 997319"/>
                  <a:gd name="connsiteX8" fmla="*/ 225425 w 1003418"/>
                  <a:gd name="connsiteY8" fmla="*/ 374650 h 997319"/>
                  <a:gd name="connsiteX9" fmla="*/ 206375 w 1003418"/>
                  <a:gd name="connsiteY9" fmla="*/ 358775 h 997319"/>
                  <a:gd name="connsiteX10" fmla="*/ 177800 w 1003418"/>
                  <a:gd name="connsiteY10" fmla="*/ 346075 h 997319"/>
                  <a:gd name="connsiteX11" fmla="*/ 158750 w 1003418"/>
                  <a:gd name="connsiteY11" fmla="*/ 327025 h 997319"/>
                  <a:gd name="connsiteX12" fmla="*/ 149225 w 1003418"/>
                  <a:gd name="connsiteY12" fmla="*/ 317500 h 997319"/>
                  <a:gd name="connsiteX13" fmla="*/ 133350 w 1003418"/>
                  <a:gd name="connsiteY13" fmla="*/ 301625 h 997319"/>
                  <a:gd name="connsiteX14" fmla="*/ 117475 w 1003418"/>
                  <a:gd name="connsiteY14" fmla="*/ 285750 h 997319"/>
                  <a:gd name="connsiteX15" fmla="*/ 111125 w 1003418"/>
                  <a:gd name="connsiteY15" fmla="*/ 276225 h 997319"/>
                  <a:gd name="connsiteX16" fmla="*/ 101600 w 1003418"/>
                  <a:gd name="connsiteY16" fmla="*/ 269875 h 997319"/>
                  <a:gd name="connsiteX17" fmla="*/ 76200 w 1003418"/>
                  <a:gd name="connsiteY17" fmla="*/ 241300 h 997319"/>
                  <a:gd name="connsiteX18" fmla="*/ 66675 w 1003418"/>
                  <a:gd name="connsiteY18" fmla="*/ 231775 h 997319"/>
                  <a:gd name="connsiteX19" fmla="*/ 57150 w 1003418"/>
                  <a:gd name="connsiteY19" fmla="*/ 212725 h 997319"/>
                  <a:gd name="connsiteX20" fmla="*/ 50800 w 1003418"/>
                  <a:gd name="connsiteY20" fmla="*/ 203200 h 997319"/>
                  <a:gd name="connsiteX21" fmla="*/ 47625 w 1003418"/>
                  <a:gd name="connsiteY21" fmla="*/ 193675 h 997319"/>
                  <a:gd name="connsiteX22" fmla="*/ 41275 w 1003418"/>
                  <a:gd name="connsiteY22" fmla="*/ 184150 h 997319"/>
                  <a:gd name="connsiteX23" fmla="*/ 28575 w 1003418"/>
                  <a:gd name="connsiteY23" fmla="*/ 155575 h 997319"/>
                  <a:gd name="connsiteX24" fmla="*/ 22225 w 1003418"/>
                  <a:gd name="connsiteY24" fmla="*/ 130175 h 997319"/>
                  <a:gd name="connsiteX25" fmla="*/ 19050 w 1003418"/>
                  <a:gd name="connsiteY25" fmla="*/ 117475 h 997319"/>
                  <a:gd name="connsiteX26" fmla="*/ 12700 w 1003418"/>
                  <a:gd name="connsiteY26" fmla="*/ 98425 h 997319"/>
                  <a:gd name="connsiteX27" fmla="*/ 6350 w 1003418"/>
                  <a:gd name="connsiteY27" fmla="*/ 79375 h 997319"/>
                  <a:gd name="connsiteX28" fmla="*/ 3175 w 1003418"/>
                  <a:gd name="connsiteY28" fmla="*/ 69850 h 997319"/>
                  <a:gd name="connsiteX29" fmla="*/ 0 w 1003418"/>
                  <a:gd name="connsiteY29" fmla="*/ 53975 h 997319"/>
                  <a:gd name="connsiteX30" fmla="*/ 3175 w 1003418"/>
                  <a:gd name="connsiteY30" fmla="*/ 12700 h 997319"/>
                  <a:gd name="connsiteX31" fmla="*/ 12700 w 1003418"/>
                  <a:gd name="connsiteY31" fmla="*/ 9525 h 997319"/>
                  <a:gd name="connsiteX32" fmla="*/ 25400 w 1003418"/>
                  <a:gd name="connsiteY32" fmla="*/ 6350 h 997319"/>
                  <a:gd name="connsiteX33" fmla="*/ 44450 w 1003418"/>
                  <a:gd name="connsiteY33" fmla="*/ 0 h 997319"/>
                  <a:gd name="connsiteX34" fmla="*/ 114300 w 1003418"/>
                  <a:gd name="connsiteY34" fmla="*/ 3175 h 997319"/>
                  <a:gd name="connsiteX35" fmla="*/ 123825 w 1003418"/>
                  <a:gd name="connsiteY35" fmla="*/ 9525 h 997319"/>
                  <a:gd name="connsiteX36" fmla="*/ 155575 w 1003418"/>
                  <a:gd name="connsiteY36" fmla="*/ 28575 h 997319"/>
                  <a:gd name="connsiteX37" fmla="*/ 165100 w 1003418"/>
                  <a:gd name="connsiteY37" fmla="*/ 34925 h 997319"/>
                  <a:gd name="connsiteX38" fmla="*/ 184150 w 1003418"/>
                  <a:gd name="connsiteY38" fmla="*/ 50800 h 997319"/>
                  <a:gd name="connsiteX39" fmla="*/ 187325 w 1003418"/>
                  <a:gd name="connsiteY39" fmla="*/ 60325 h 997319"/>
                  <a:gd name="connsiteX40" fmla="*/ 206375 w 1003418"/>
                  <a:gd name="connsiteY40" fmla="*/ 88900 h 997319"/>
                  <a:gd name="connsiteX41" fmla="*/ 212725 w 1003418"/>
                  <a:gd name="connsiteY41" fmla="*/ 98425 h 997319"/>
                  <a:gd name="connsiteX42" fmla="*/ 222250 w 1003418"/>
                  <a:gd name="connsiteY42" fmla="*/ 117475 h 997319"/>
                  <a:gd name="connsiteX43" fmla="*/ 228600 w 1003418"/>
                  <a:gd name="connsiteY43" fmla="*/ 139700 h 997319"/>
                  <a:gd name="connsiteX44" fmla="*/ 234950 w 1003418"/>
                  <a:gd name="connsiteY44" fmla="*/ 149225 h 997319"/>
                  <a:gd name="connsiteX45" fmla="*/ 241300 w 1003418"/>
                  <a:gd name="connsiteY45" fmla="*/ 161925 h 997319"/>
                  <a:gd name="connsiteX46" fmla="*/ 257175 w 1003418"/>
                  <a:gd name="connsiteY46" fmla="*/ 184150 h 997319"/>
                  <a:gd name="connsiteX47" fmla="*/ 269875 w 1003418"/>
                  <a:gd name="connsiteY47" fmla="*/ 203200 h 997319"/>
                  <a:gd name="connsiteX48" fmla="*/ 279400 w 1003418"/>
                  <a:gd name="connsiteY48" fmla="*/ 212725 h 997319"/>
                  <a:gd name="connsiteX49" fmla="*/ 295275 w 1003418"/>
                  <a:gd name="connsiteY49" fmla="*/ 231775 h 997319"/>
                  <a:gd name="connsiteX50" fmla="*/ 314325 w 1003418"/>
                  <a:gd name="connsiteY50" fmla="*/ 244475 h 997319"/>
                  <a:gd name="connsiteX51" fmla="*/ 323850 w 1003418"/>
                  <a:gd name="connsiteY51" fmla="*/ 254000 h 997319"/>
                  <a:gd name="connsiteX52" fmla="*/ 342900 w 1003418"/>
                  <a:gd name="connsiteY52" fmla="*/ 260350 h 997319"/>
                  <a:gd name="connsiteX53" fmla="*/ 352425 w 1003418"/>
                  <a:gd name="connsiteY53" fmla="*/ 263525 h 997319"/>
                  <a:gd name="connsiteX54" fmla="*/ 361950 w 1003418"/>
                  <a:gd name="connsiteY54" fmla="*/ 266700 h 997319"/>
                  <a:gd name="connsiteX55" fmla="*/ 384175 w 1003418"/>
                  <a:gd name="connsiteY55" fmla="*/ 269875 h 997319"/>
                  <a:gd name="connsiteX56" fmla="*/ 393700 w 1003418"/>
                  <a:gd name="connsiteY56" fmla="*/ 273050 h 997319"/>
                  <a:gd name="connsiteX57" fmla="*/ 434975 w 1003418"/>
                  <a:gd name="connsiteY57" fmla="*/ 279400 h 997319"/>
                  <a:gd name="connsiteX58" fmla="*/ 479425 w 1003418"/>
                  <a:gd name="connsiteY58" fmla="*/ 285750 h 997319"/>
                  <a:gd name="connsiteX59" fmla="*/ 581025 w 1003418"/>
                  <a:gd name="connsiteY59" fmla="*/ 282575 h 997319"/>
                  <a:gd name="connsiteX60" fmla="*/ 606425 w 1003418"/>
                  <a:gd name="connsiteY60" fmla="*/ 273050 h 997319"/>
                  <a:gd name="connsiteX61" fmla="*/ 625475 w 1003418"/>
                  <a:gd name="connsiteY61" fmla="*/ 266700 h 997319"/>
                  <a:gd name="connsiteX62" fmla="*/ 638175 w 1003418"/>
                  <a:gd name="connsiteY62" fmla="*/ 257175 h 997319"/>
                  <a:gd name="connsiteX63" fmla="*/ 663575 w 1003418"/>
                  <a:gd name="connsiteY63" fmla="*/ 244475 h 997319"/>
                  <a:gd name="connsiteX64" fmla="*/ 685800 w 1003418"/>
                  <a:gd name="connsiteY64" fmla="*/ 222250 h 997319"/>
                  <a:gd name="connsiteX65" fmla="*/ 695325 w 1003418"/>
                  <a:gd name="connsiteY65" fmla="*/ 212725 h 997319"/>
                  <a:gd name="connsiteX66" fmla="*/ 704850 w 1003418"/>
                  <a:gd name="connsiteY66" fmla="*/ 209550 h 997319"/>
                  <a:gd name="connsiteX67" fmla="*/ 717550 w 1003418"/>
                  <a:gd name="connsiteY67" fmla="*/ 200025 h 997319"/>
                  <a:gd name="connsiteX68" fmla="*/ 733425 w 1003418"/>
                  <a:gd name="connsiteY68" fmla="*/ 177800 h 997319"/>
                  <a:gd name="connsiteX69" fmla="*/ 742950 w 1003418"/>
                  <a:gd name="connsiteY69" fmla="*/ 168275 h 997319"/>
                  <a:gd name="connsiteX70" fmla="*/ 749300 w 1003418"/>
                  <a:gd name="connsiteY70" fmla="*/ 155575 h 997319"/>
                  <a:gd name="connsiteX71" fmla="*/ 765175 w 1003418"/>
                  <a:gd name="connsiteY71" fmla="*/ 136525 h 997319"/>
                  <a:gd name="connsiteX72" fmla="*/ 777875 w 1003418"/>
                  <a:gd name="connsiteY72" fmla="*/ 114300 h 997319"/>
                  <a:gd name="connsiteX73" fmla="*/ 787400 w 1003418"/>
                  <a:gd name="connsiteY73" fmla="*/ 104775 h 997319"/>
                  <a:gd name="connsiteX74" fmla="*/ 800100 w 1003418"/>
                  <a:gd name="connsiteY74" fmla="*/ 82550 h 997319"/>
                  <a:gd name="connsiteX75" fmla="*/ 819150 w 1003418"/>
                  <a:gd name="connsiteY75" fmla="*/ 69850 h 997319"/>
                  <a:gd name="connsiteX76" fmla="*/ 825500 w 1003418"/>
                  <a:gd name="connsiteY76" fmla="*/ 60325 h 997319"/>
                  <a:gd name="connsiteX77" fmla="*/ 835025 w 1003418"/>
                  <a:gd name="connsiteY77" fmla="*/ 57150 h 997319"/>
                  <a:gd name="connsiteX78" fmla="*/ 863600 w 1003418"/>
                  <a:gd name="connsiteY78" fmla="*/ 44450 h 997319"/>
                  <a:gd name="connsiteX79" fmla="*/ 892175 w 1003418"/>
                  <a:gd name="connsiteY79" fmla="*/ 34925 h 997319"/>
                  <a:gd name="connsiteX80" fmla="*/ 901700 w 1003418"/>
                  <a:gd name="connsiteY80" fmla="*/ 31750 h 997319"/>
                  <a:gd name="connsiteX81" fmla="*/ 911225 w 1003418"/>
                  <a:gd name="connsiteY81" fmla="*/ 28575 h 997319"/>
                  <a:gd name="connsiteX82" fmla="*/ 965200 w 1003418"/>
                  <a:gd name="connsiteY82" fmla="*/ 25400 h 997319"/>
                  <a:gd name="connsiteX83" fmla="*/ 996950 w 1003418"/>
                  <a:gd name="connsiteY83" fmla="*/ 28575 h 997319"/>
                  <a:gd name="connsiteX84" fmla="*/ 1003300 w 1003418"/>
                  <a:gd name="connsiteY84" fmla="*/ 38100 h 997319"/>
                  <a:gd name="connsiteX85" fmla="*/ 996950 w 1003418"/>
                  <a:gd name="connsiteY85" fmla="*/ 88900 h 997319"/>
                  <a:gd name="connsiteX86" fmla="*/ 990600 w 1003418"/>
                  <a:gd name="connsiteY86" fmla="*/ 98425 h 997319"/>
                  <a:gd name="connsiteX87" fmla="*/ 984250 w 1003418"/>
                  <a:gd name="connsiteY87" fmla="*/ 111125 h 997319"/>
                  <a:gd name="connsiteX88" fmla="*/ 952500 w 1003418"/>
                  <a:gd name="connsiteY88" fmla="*/ 139700 h 997319"/>
                  <a:gd name="connsiteX89" fmla="*/ 942975 w 1003418"/>
                  <a:gd name="connsiteY89" fmla="*/ 149225 h 997319"/>
                  <a:gd name="connsiteX90" fmla="*/ 923925 w 1003418"/>
                  <a:gd name="connsiteY90" fmla="*/ 161925 h 997319"/>
                  <a:gd name="connsiteX91" fmla="*/ 898525 w 1003418"/>
                  <a:gd name="connsiteY91" fmla="*/ 193675 h 997319"/>
                  <a:gd name="connsiteX92" fmla="*/ 898525 w 1003418"/>
                  <a:gd name="connsiteY92" fmla="*/ 193675 h 997319"/>
                  <a:gd name="connsiteX93" fmla="*/ 863600 w 1003418"/>
                  <a:gd name="connsiteY93" fmla="*/ 231775 h 997319"/>
                  <a:gd name="connsiteX94" fmla="*/ 850900 w 1003418"/>
                  <a:gd name="connsiteY94" fmla="*/ 244475 h 997319"/>
                  <a:gd name="connsiteX95" fmla="*/ 825500 w 1003418"/>
                  <a:gd name="connsiteY95" fmla="*/ 266700 h 997319"/>
                  <a:gd name="connsiteX96" fmla="*/ 815975 w 1003418"/>
                  <a:gd name="connsiteY96" fmla="*/ 269875 h 997319"/>
                  <a:gd name="connsiteX97" fmla="*/ 806450 w 1003418"/>
                  <a:gd name="connsiteY97" fmla="*/ 279400 h 997319"/>
                  <a:gd name="connsiteX98" fmla="*/ 784225 w 1003418"/>
                  <a:gd name="connsiteY98" fmla="*/ 295275 h 997319"/>
                  <a:gd name="connsiteX99" fmla="*/ 777875 w 1003418"/>
                  <a:gd name="connsiteY99" fmla="*/ 304800 h 997319"/>
                  <a:gd name="connsiteX100" fmla="*/ 774700 w 1003418"/>
                  <a:gd name="connsiteY100" fmla="*/ 314325 h 997319"/>
                  <a:gd name="connsiteX101" fmla="*/ 765175 w 1003418"/>
                  <a:gd name="connsiteY101" fmla="*/ 323850 h 997319"/>
                  <a:gd name="connsiteX102" fmla="*/ 755650 w 1003418"/>
                  <a:gd name="connsiteY102" fmla="*/ 346075 h 997319"/>
                  <a:gd name="connsiteX103" fmla="*/ 746125 w 1003418"/>
                  <a:gd name="connsiteY103" fmla="*/ 355600 h 997319"/>
                  <a:gd name="connsiteX104" fmla="*/ 739775 w 1003418"/>
                  <a:gd name="connsiteY104" fmla="*/ 365125 h 997319"/>
                  <a:gd name="connsiteX105" fmla="*/ 730250 w 1003418"/>
                  <a:gd name="connsiteY105" fmla="*/ 377825 h 997319"/>
                  <a:gd name="connsiteX106" fmla="*/ 717550 w 1003418"/>
                  <a:gd name="connsiteY106" fmla="*/ 403225 h 997319"/>
                  <a:gd name="connsiteX107" fmla="*/ 698500 w 1003418"/>
                  <a:gd name="connsiteY107" fmla="*/ 460375 h 997319"/>
                  <a:gd name="connsiteX108" fmla="*/ 695325 w 1003418"/>
                  <a:gd name="connsiteY108" fmla="*/ 469900 h 997319"/>
                  <a:gd name="connsiteX109" fmla="*/ 688975 w 1003418"/>
                  <a:gd name="connsiteY109" fmla="*/ 495300 h 997319"/>
                  <a:gd name="connsiteX110" fmla="*/ 682625 w 1003418"/>
                  <a:gd name="connsiteY110" fmla="*/ 514350 h 997319"/>
                  <a:gd name="connsiteX111" fmla="*/ 679450 w 1003418"/>
                  <a:gd name="connsiteY111" fmla="*/ 523875 h 997319"/>
                  <a:gd name="connsiteX112" fmla="*/ 676275 w 1003418"/>
                  <a:gd name="connsiteY112" fmla="*/ 533400 h 997319"/>
                  <a:gd name="connsiteX113" fmla="*/ 679450 w 1003418"/>
                  <a:gd name="connsiteY113" fmla="*/ 628650 h 997319"/>
                  <a:gd name="connsiteX114" fmla="*/ 682625 w 1003418"/>
                  <a:gd name="connsiteY114" fmla="*/ 644525 h 997319"/>
                  <a:gd name="connsiteX115" fmla="*/ 688975 w 1003418"/>
                  <a:gd name="connsiteY115" fmla="*/ 688975 h 997319"/>
                  <a:gd name="connsiteX116" fmla="*/ 695325 w 1003418"/>
                  <a:gd name="connsiteY116" fmla="*/ 717550 h 997319"/>
                  <a:gd name="connsiteX117" fmla="*/ 698500 w 1003418"/>
                  <a:gd name="connsiteY117" fmla="*/ 749300 h 997319"/>
                  <a:gd name="connsiteX118" fmla="*/ 708025 w 1003418"/>
                  <a:gd name="connsiteY118" fmla="*/ 784225 h 997319"/>
                  <a:gd name="connsiteX119" fmla="*/ 717550 w 1003418"/>
                  <a:gd name="connsiteY119" fmla="*/ 815975 h 997319"/>
                  <a:gd name="connsiteX120" fmla="*/ 720725 w 1003418"/>
                  <a:gd name="connsiteY120" fmla="*/ 831850 h 997319"/>
                  <a:gd name="connsiteX121" fmla="*/ 723900 w 1003418"/>
                  <a:gd name="connsiteY121" fmla="*/ 841375 h 997319"/>
                  <a:gd name="connsiteX122" fmla="*/ 727075 w 1003418"/>
                  <a:gd name="connsiteY122" fmla="*/ 901700 h 997319"/>
                  <a:gd name="connsiteX123" fmla="*/ 733425 w 1003418"/>
                  <a:gd name="connsiteY123" fmla="*/ 942975 h 997319"/>
                  <a:gd name="connsiteX124" fmla="*/ 730250 w 1003418"/>
                  <a:gd name="connsiteY124" fmla="*/ 965200 h 997319"/>
                  <a:gd name="connsiteX125" fmla="*/ 250825 w 1003418"/>
                  <a:gd name="connsiteY125" fmla="*/ 965200 h 997319"/>
                  <a:gd name="connsiteX0" fmla="*/ 250825 w 1003418"/>
                  <a:gd name="connsiteY0" fmla="*/ 965200 h 998966"/>
                  <a:gd name="connsiteX1" fmla="*/ 254000 w 1003418"/>
                  <a:gd name="connsiteY1" fmla="*/ 542925 h 998966"/>
                  <a:gd name="connsiteX2" fmla="*/ 257175 w 1003418"/>
                  <a:gd name="connsiteY2" fmla="*/ 523875 h 998966"/>
                  <a:gd name="connsiteX3" fmla="*/ 260350 w 1003418"/>
                  <a:gd name="connsiteY3" fmla="*/ 498475 h 998966"/>
                  <a:gd name="connsiteX4" fmla="*/ 263525 w 1003418"/>
                  <a:gd name="connsiteY4" fmla="*/ 482600 h 998966"/>
                  <a:gd name="connsiteX5" fmla="*/ 269875 w 1003418"/>
                  <a:gd name="connsiteY5" fmla="*/ 444500 h 998966"/>
                  <a:gd name="connsiteX6" fmla="*/ 266700 w 1003418"/>
                  <a:gd name="connsiteY6" fmla="*/ 422275 h 998966"/>
                  <a:gd name="connsiteX7" fmla="*/ 234950 w 1003418"/>
                  <a:gd name="connsiteY7" fmla="*/ 384175 h 998966"/>
                  <a:gd name="connsiteX8" fmla="*/ 225425 w 1003418"/>
                  <a:gd name="connsiteY8" fmla="*/ 374650 h 998966"/>
                  <a:gd name="connsiteX9" fmla="*/ 206375 w 1003418"/>
                  <a:gd name="connsiteY9" fmla="*/ 358775 h 998966"/>
                  <a:gd name="connsiteX10" fmla="*/ 177800 w 1003418"/>
                  <a:gd name="connsiteY10" fmla="*/ 346075 h 998966"/>
                  <a:gd name="connsiteX11" fmla="*/ 158750 w 1003418"/>
                  <a:gd name="connsiteY11" fmla="*/ 327025 h 998966"/>
                  <a:gd name="connsiteX12" fmla="*/ 149225 w 1003418"/>
                  <a:gd name="connsiteY12" fmla="*/ 317500 h 998966"/>
                  <a:gd name="connsiteX13" fmla="*/ 133350 w 1003418"/>
                  <a:gd name="connsiteY13" fmla="*/ 301625 h 998966"/>
                  <a:gd name="connsiteX14" fmla="*/ 117475 w 1003418"/>
                  <a:gd name="connsiteY14" fmla="*/ 285750 h 998966"/>
                  <a:gd name="connsiteX15" fmla="*/ 111125 w 1003418"/>
                  <a:gd name="connsiteY15" fmla="*/ 276225 h 998966"/>
                  <a:gd name="connsiteX16" fmla="*/ 101600 w 1003418"/>
                  <a:gd name="connsiteY16" fmla="*/ 269875 h 998966"/>
                  <a:gd name="connsiteX17" fmla="*/ 76200 w 1003418"/>
                  <a:gd name="connsiteY17" fmla="*/ 241300 h 998966"/>
                  <a:gd name="connsiteX18" fmla="*/ 66675 w 1003418"/>
                  <a:gd name="connsiteY18" fmla="*/ 231775 h 998966"/>
                  <a:gd name="connsiteX19" fmla="*/ 57150 w 1003418"/>
                  <a:gd name="connsiteY19" fmla="*/ 212725 h 998966"/>
                  <a:gd name="connsiteX20" fmla="*/ 50800 w 1003418"/>
                  <a:gd name="connsiteY20" fmla="*/ 203200 h 998966"/>
                  <a:gd name="connsiteX21" fmla="*/ 47625 w 1003418"/>
                  <a:gd name="connsiteY21" fmla="*/ 193675 h 998966"/>
                  <a:gd name="connsiteX22" fmla="*/ 41275 w 1003418"/>
                  <a:gd name="connsiteY22" fmla="*/ 184150 h 998966"/>
                  <a:gd name="connsiteX23" fmla="*/ 28575 w 1003418"/>
                  <a:gd name="connsiteY23" fmla="*/ 155575 h 998966"/>
                  <a:gd name="connsiteX24" fmla="*/ 22225 w 1003418"/>
                  <a:gd name="connsiteY24" fmla="*/ 130175 h 998966"/>
                  <a:gd name="connsiteX25" fmla="*/ 19050 w 1003418"/>
                  <a:gd name="connsiteY25" fmla="*/ 117475 h 998966"/>
                  <a:gd name="connsiteX26" fmla="*/ 12700 w 1003418"/>
                  <a:gd name="connsiteY26" fmla="*/ 98425 h 998966"/>
                  <a:gd name="connsiteX27" fmla="*/ 6350 w 1003418"/>
                  <a:gd name="connsiteY27" fmla="*/ 79375 h 998966"/>
                  <a:gd name="connsiteX28" fmla="*/ 3175 w 1003418"/>
                  <a:gd name="connsiteY28" fmla="*/ 69850 h 998966"/>
                  <a:gd name="connsiteX29" fmla="*/ 0 w 1003418"/>
                  <a:gd name="connsiteY29" fmla="*/ 53975 h 998966"/>
                  <a:gd name="connsiteX30" fmla="*/ 3175 w 1003418"/>
                  <a:gd name="connsiteY30" fmla="*/ 12700 h 998966"/>
                  <a:gd name="connsiteX31" fmla="*/ 12700 w 1003418"/>
                  <a:gd name="connsiteY31" fmla="*/ 9525 h 998966"/>
                  <a:gd name="connsiteX32" fmla="*/ 25400 w 1003418"/>
                  <a:gd name="connsiteY32" fmla="*/ 6350 h 998966"/>
                  <a:gd name="connsiteX33" fmla="*/ 44450 w 1003418"/>
                  <a:gd name="connsiteY33" fmla="*/ 0 h 998966"/>
                  <a:gd name="connsiteX34" fmla="*/ 114300 w 1003418"/>
                  <a:gd name="connsiteY34" fmla="*/ 3175 h 998966"/>
                  <a:gd name="connsiteX35" fmla="*/ 123825 w 1003418"/>
                  <a:gd name="connsiteY35" fmla="*/ 9525 h 998966"/>
                  <a:gd name="connsiteX36" fmla="*/ 155575 w 1003418"/>
                  <a:gd name="connsiteY36" fmla="*/ 28575 h 998966"/>
                  <a:gd name="connsiteX37" fmla="*/ 165100 w 1003418"/>
                  <a:gd name="connsiteY37" fmla="*/ 34925 h 998966"/>
                  <a:gd name="connsiteX38" fmla="*/ 184150 w 1003418"/>
                  <a:gd name="connsiteY38" fmla="*/ 50800 h 998966"/>
                  <a:gd name="connsiteX39" fmla="*/ 187325 w 1003418"/>
                  <a:gd name="connsiteY39" fmla="*/ 60325 h 998966"/>
                  <a:gd name="connsiteX40" fmla="*/ 206375 w 1003418"/>
                  <a:gd name="connsiteY40" fmla="*/ 88900 h 998966"/>
                  <a:gd name="connsiteX41" fmla="*/ 212725 w 1003418"/>
                  <a:gd name="connsiteY41" fmla="*/ 98425 h 998966"/>
                  <a:gd name="connsiteX42" fmla="*/ 222250 w 1003418"/>
                  <a:gd name="connsiteY42" fmla="*/ 117475 h 998966"/>
                  <a:gd name="connsiteX43" fmla="*/ 228600 w 1003418"/>
                  <a:gd name="connsiteY43" fmla="*/ 139700 h 998966"/>
                  <a:gd name="connsiteX44" fmla="*/ 234950 w 1003418"/>
                  <a:gd name="connsiteY44" fmla="*/ 149225 h 998966"/>
                  <a:gd name="connsiteX45" fmla="*/ 241300 w 1003418"/>
                  <a:gd name="connsiteY45" fmla="*/ 161925 h 998966"/>
                  <a:gd name="connsiteX46" fmla="*/ 257175 w 1003418"/>
                  <a:gd name="connsiteY46" fmla="*/ 184150 h 998966"/>
                  <a:gd name="connsiteX47" fmla="*/ 269875 w 1003418"/>
                  <a:gd name="connsiteY47" fmla="*/ 203200 h 998966"/>
                  <a:gd name="connsiteX48" fmla="*/ 279400 w 1003418"/>
                  <a:gd name="connsiteY48" fmla="*/ 212725 h 998966"/>
                  <a:gd name="connsiteX49" fmla="*/ 295275 w 1003418"/>
                  <a:gd name="connsiteY49" fmla="*/ 231775 h 998966"/>
                  <a:gd name="connsiteX50" fmla="*/ 314325 w 1003418"/>
                  <a:gd name="connsiteY50" fmla="*/ 244475 h 998966"/>
                  <a:gd name="connsiteX51" fmla="*/ 323850 w 1003418"/>
                  <a:gd name="connsiteY51" fmla="*/ 254000 h 998966"/>
                  <a:gd name="connsiteX52" fmla="*/ 342900 w 1003418"/>
                  <a:gd name="connsiteY52" fmla="*/ 260350 h 998966"/>
                  <a:gd name="connsiteX53" fmla="*/ 352425 w 1003418"/>
                  <a:gd name="connsiteY53" fmla="*/ 263525 h 998966"/>
                  <a:gd name="connsiteX54" fmla="*/ 361950 w 1003418"/>
                  <a:gd name="connsiteY54" fmla="*/ 266700 h 998966"/>
                  <a:gd name="connsiteX55" fmla="*/ 384175 w 1003418"/>
                  <a:gd name="connsiteY55" fmla="*/ 269875 h 998966"/>
                  <a:gd name="connsiteX56" fmla="*/ 393700 w 1003418"/>
                  <a:gd name="connsiteY56" fmla="*/ 273050 h 998966"/>
                  <a:gd name="connsiteX57" fmla="*/ 434975 w 1003418"/>
                  <a:gd name="connsiteY57" fmla="*/ 279400 h 998966"/>
                  <a:gd name="connsiteX58" fmla="*/ 479425 w 1003418"/>
                  <a:gd name="connsiteY58" fmla="*/ 285750 h 998966"/>
                  <a:gd name="connsiteX59" fmla="*/ 581025 w 1003418"/>
                  <a:gd name="connsiteY59" fmla="*/ 282575 h 998966"/>
                  <a:gd name="connsiteX60" fmla="*/ 606425 w 1003418"/>
                  <a:gd name="connsiteY60" fmla="*/ 273050 h 998966"/>
                  <a:gd name="connsiteX61" fmla="*/ 625475 w 1003418"/>
                  <a:gd name="connsiteY61" fmla="*/ 266700 h 998966"/>
                  <a:gd name="connsiteX62" fmla="*/ 638175 w 1003418"/>
                  <a:gd name="connsiteY62" fmla="*/ 257175 h 998966"/>
                  <a:gd name="connsiteX63" fmla="*/ 663575 w 1003418"/>
                  <a:gd name="connsiteY63" fmla="*/ 244475 h 998966"/>
                  <a:gd name="connsiteX64" fmla="*/ 685800 w 1003418"/>
                  <a:gd name="connsiteY64" fmla="*/ 222250 h 998966"/>
                  <a:gd name="connsiteX65" fmla="*/ 695325 w 1003418"/>
                  <a:gd name="connsiteY65" fmla="*/ 212725 h 998966"/>
                  <a:gd name="connsiteX66" fmla="*/ 704850 w 1003418"/>
                  <a:gd name="connsiteY66" fmla="*/ 209550 h 998966"/>
                  <a:gd name="connsiteX67" fmla="*/ 717550 w 1003418"/>
                  <a:gd name="connsiteY67" fmla="*/ 200025 h 998966"/>
                  <a:gd name="connsiteX68" fmla="*/ 733425 w 1003418"/>
                  <a:gd name="connsiteY68" fmla="*/ 177800 h 998966"/>
                  <a:gd name="connsiteX69" fmla="*/ 742950 w 1003418"/>
                  <a:gd name="connsiteY69" fmla="*/ 168275 h 998966"/>
                  <a:gd name="connsiteX70" fmla="*/ 749300 w 1003418"/>
                  <a:gd name="connsiteY70" fmla="*/ 155575 h 998966"/>
                  <a:gd name="connsiteX71" fmla="*/ 765175 w 1003418"/>
                  <a:gd name="connsiteY71" fmla="*/ 136525 h 998966"/>
                  <a:gd name="connsiteX72" fmla="*/ 777875 w 1003418"/>
                  <a:gd name="connsiteY72" fmla="*/ 114300 h 998966"/>
                  <a:gd name="connsiteX73" fmla="*/ 787400 w 1003418"/>
                  <a:gd name="connsiteY73" fmla="*/ 104775 h 998966"/>
                  <a:gd name="connsiteX74" fmla="*/ 800100 w 1003418"/>
                  <a:gd name="connsiteY74" fmla="*/ 82550 h 998966"/>
                  <a:gd name="connsiteX75" fmla="*/ 819150 w 1003418"/>
                  <a:gd name="connsiteY75" fmla="*/ 69850 h 998966"/>
                  <a:gd name="connsiteX76" fmla="*/ 825500 w 1003418"/>
                  <a:gd name="connsiteY76" fmla="*/ 60325 h 998966"/>
                  <a:gd name="connsiteX77" fmla="*/ 835025 w 1003418"/>
                  <a:gd name="connsiteY77" fmla="*/ 57150 h 998966"/>
                  <a:gd name="connsiteX78" fmla="*/ 863600 w 1003418"/>
                  <a:gd name="connsiteY78" fmla="*/ 44450 h 998966"/>
                  <a:gd name="connsiteX79" fmla="*/ 892175 w 1003418"/>
                  <a:gd name="connsiteY79" fmla="*/ 34925 h 998966"/>
                  <a:gd name="connsiteX80" fmla="*/ 901700 w 1003418"/>
                  <a:gd name="connsiteY80" fmla="*/ 31750 h 998966"/>
                  <a:gd name="connsiteX81" fmla="*/ 911225 w 1003418"/>
                  <a:gd name="connsiteY81" fmla="*/ 28575 h 998966"/>
                  <a:gd name="connsiteX82" fmla="*/ 965200 w 1003418"/>
                  <a:gd name="connsiteY82" fmla="*/ 25400 h 998966"/>
                  <a:gd name="connsiteX83" fmla="*/ 996950 w 1003418"/>
                  <a:gd name="connsiteY83" fmla="*/ 28575 h 998966"/>
                  <a:gd name="connsiteX84" fmla="*/ 1003300 w 1003418"/>
                  <a:gd name="connsiteY84" fmla="*/ 38100 h 998966"/>
                  <a:gd name="connsiteX85" fmla="*/ 996950 w 1003418"/>
                  <a:gd name="connsiteY85" fmla="*/ 88900 h 998966"/>
                  <a:gd name="connsiteX86" fmla="*/ 990600 w 1003418"/>
                  <a:gd name="connsiteY86" fmla="*/ 98425 h 998966"/>
                  <a:gd name="connsiteX87" fmla="*/ 984250 w 1003418"/>
                  <a:gd name="connsiteY87" fmla="*/ 111125 h 998966"/>
                  <a:gd name="connsiteX88" fmla="*/ 952500 w 1003418"/>
                  <a:gd name="connsiteY88" fmla="*/ 139700 h 998966"/>
                  <a:gd name="connsiteX89" fmla="*/ 942975 w 1003418"/>
                  <a:gd name="connsiteY89" fmla="*/ 149225 h 998966"/>
                  <a:gd name="connsiteX90" fmla="*/ 923925 w 1003418"/>
                  <a:gd name="connsiteY90" fmla="*/ 161925 h 998966"/>
                  <a:gd name="connsiteX91" fmla="*/ 898525 w 1003418"/>
                  <a:gd name="connsiteY91" fmla="*/ 193675 h 998966"/>
                  <a:gd name="connsiteX92" fmla="*/ 898525 w 1003418"/>
                  <a:gd name="connsiteY92" fmla="*/ 193675 h 998966"/>
                  <a:gd name="connsiteX93" fmla="*/ 863600 w 1003418"/>
                  <a:gd name="connsiteY93" fmla="*/ 231775 h 998966"/>
                  <a:gd name="connsiteX94" fmla="*/ 850900 w 1003418"/>
                  <a:gd name="connsiteY94" fmla="*/ 244475 h 998966"/>
                  <a:gd name="connsiteX95" fmla="*/ 825500 w 1003418"/>
                  <a:gd name="connsiteY95" fmla="*/ 266700 h 998966"/>
                  <a:gd name="connsiteX96" fmla="*/ 815975 w 1003418"/>
                  <a:gd name="connsiteY96" fmla="*/ 269875 h 998966"/>
                  <a:gd name="connsiteX97" fmla="*/ 806450 w 1003418"/>
                  <a:gd name="connsiteY97" fmla="*/ 279400 h 998966"/>
                  <a:gd name="connsiteX98" fmla="*/ 784225 w 1003418"/>
                  <a:gd name="connsiteY98" fmla="*/ 295275 h 998966"/>
                  <a:gd name="connsiteX99" fmla="*/ 777875 w 1003418"/>
                  <a:gd name="connsiteY99" fmla="*/ 304800 h 998966"/>
                  <a:gd name="connsiteX100" fmla="*/ 774700 w 1003418"/>
                  <a:gd name="connsiteY100" fmla="*/ 314325 h 998966"/>
                  <a:gd name="connsiteX101" fmla="*/ 765175 w 1003418"/>
                  <a:gd name="connsiteY101" fmla="*/ 323850 h 998966"/>
                  <a:gd name="connsiteX102" fmla="*/ 755650 w 1003418"/>
                  <a:gd name="connsiteY102" fmla="*/ 346075 h 998966"/>
                  <a:gd name="connsiteX103" fmla="*/ 746125 w 1003418"/>
                  <a:gd name="connsiteY103" fmla="*/ 355600 h 998966"/>
                  <a:gd name="connsiteX104" fmla="*/ 739775 w 1003418"/>
                  <a:gd name="connsiteY104" fmla="*/ 365125 h 998966"/>
                  <a:gd name="connsiteX105" fmla="*/ 730250 w 1003418"/>
                  <a:gd name="connsiteY105" fmla="*/ 377825 h 998966"/>
                  <a:gd name="connsiteX106" fmla="*/ 717550 w 1003418"/>
                  <a:gd name="connsiteY106" fmla="*/ 403225 h 998966"/>
                  <a:gd name="connsiteX107" fmla="*/ 698500 w 1003418"/>
                  <a:gd name="connsiteY107" fmla="*/ 460375 h 998966"/>
                  <a:gd name="connsiteX108" fmla="*/ 695325 w 1003418"/>
                  <a:gd name="connsiteY108" fmla="*/ 469900 h 998966"/>
                  <a:gd name="connsiteX109" fmla="*/ 688975 w 1003418"/>
                  <a:gd name="connsiteY109" fmla="*/ 495300 h 998966"/>
                  <a:gd name="connsiteX110" fmla="*/ 682625 w 1003418"/>
                  <a:gd name="connsiteY110" fmla="*/ 514350 h 998966"/>
                  <a:gd name="connsiteX111" fmla="*/ 679450 w 1003418"/>
                  <a:gd name="connsiteY111" fmla="*/ 523875 h 998966"/>
                  <a:gd name="connsiteX112" fmla="*/ 676275 w 1003418"/>
                  <a:gd name="connsiteY112" fmla="*/ 533400 h 998966"/>
                  <a:gd name="connsiteX113" fmla="*/ 679450 w 1003418"/>
                  <a:gd name="connsiteY113" fmla="*/ 628650 h 998966"/>
                  <a:gd name="connsiteX114" fmla="*/ 682625 w 1003418"/>
                  <a:gd name="connsiteY114" fmla="*/ 644525 h 998966"/>
                  <a:gd name="connsiteX115" fmla="*/ 688975 w 1003418"/>
                  <a:gd name="connsiteY115" fmla="*/ 688975 h 998966"/>
                  <a:gd name="connsiteX116" fmla="*/ 695325 w 1003418"/>
                  <a:gd name="connsiteY116" fmla="*/ 717550 h 998966"/>
                  <a:gd name="connsiteX117" fmla="*/ 698500 w 1003418"/>
                  <a:gd name="connsiteY117" fmla="*/ 749300 h 998966"/>
                  <a:gd name="connsiteX118" fmla="*/ 708025 w 1003418"/>
                  <a:gd name="connsiteY118" fmla="*/ 784225 h 998966"/>
                  <a:gd name="connsiteX119" fmla="*/ 717550 w 1003418"/>
                  <a:gd name="connsiteY119" fmla="*/ 815975 h 998966"/>
                  <a:gd name="connsiteX120" fmla="*/ 720725 w 1003418"/>
                  <a:gd name="connsiteY120" fmla="*/ 831850 h 998966"/>
                  <a:gd name="connsiteX121" fmla="*/ 723900 w 1003418"/>
                  <a:gd name="connsiteY121" fmla="*/ 841375 h 998966"/>
                  <a:gd name="connsiteX122" fmla="*/ 727075 w 1003418"/>
                  <a:gd name="connsiteY122" fmla="*/ 901700 h 998966"/>
                  <a:gd name="connsiteX123" fmla="*/ 730250 w 1003418"/>
                  <a:gd name="connsiteY123" fmla="*/ 965200 h 998966"/>
                  <a:gd name="connsiteX124" fmla="*/ 250825 w 1003418"/>
                  <a:gd name="connsiteY124" fmla="*/ 965200 h 998966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08025 w 1003418"/>
                  <a:gd name="connsiteY118" fmla="*/ 784225 h 1001588"/>
                  <a:gd name="connsiteX119" fmla="*/ 717550 w 1003418"/>
                  <a:gd name="connsiteY119" fmla="*/ 815975 h 1001588"/>
                  <a:gd name="connsiteX120" fmla="*/ 720725 w 1003418"/>
                  <a:gd name="connsiteY120" fmla="*/ 831850 h 1001588"/>
                  <a:gd name="connsiteX121" fmla="*/ 723900 w 1003418"/>
                  <a:gd name="connsiteY121" fmla="*/ 841375 h 1001588"/>
                  <a:gd name="connsiteX122" fmla="*/ 730250 w 1003418"/>
                  <a:gd name="connsiteY122" fmla="*/ 965200 h 1001588"/>
                  <a:gd name="connsiteX123" fmla="*/ 250825 w 1003418"/>
                  <a:gd name="connsiteY123" fmla="*/ 965200 h 1001588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17550 w 1003418"/>
                  <a:gd name="connsiteY118" fmla="*/ 815975 h 1001588"/>
                  <a:gd name="connsiteX119" fmla="*/ 720725 w 1003418"/>
                  <a:gd name="connsiteY119" fmla="*/ 831850 h 1001588"/>
                  <a:gd name="connsiteX120" fmla="*/ 723900 w 1003418"/>
                  <a:gd name="connsiteY120" fmla="*/ 841375 h 1001588"/>
                  <a:gd name="connsiteX121" fmla="*/ 730250 w 1003418"/>
                  <a:gd name="connsiteY121" fmla="*/ 965200 h 1001588"/>
                  <a:gd name="connsiteX122" fmla="*/ 250825 w 1003418"/>
                  <a:gd name="connsiteY122" fmla="*/ 965200 h 1001588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20725 w 1003418"/>
                  <a:gd name="connsiteY118" fmla="*/ 831850 h 1001588"/>
                  <a:gd name="connsiteX119" fmla="*/ 723900 w 1003418"/>
                  <a:gd name="connsiteY119" fmla="*/ 841375 h 1001588"/>
                  <a:gd name="connsiteX120" fmla="*/ 730250 w 1003418"/>
                  <a:gd name="connsiteY120" fmla="*/ 965200 h 1001588"/>
                  <a:gd name="connsiteX121" fmla="*/ 250825 w 1003418"/>
                  <a:gd name="connsiteY121" fmla="*/ 965200 h 1001588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88975 w 1003418"/>
                  <a:gd name="connsiteY115" fmla="*/ 688975 h 1002026"/>
                  <a:gd name="connsiteX116" fmla="*/ 695325 w 1003418"/>
                  <a:gd name="connsiteY116" fmla="*/ 717550 h 1002026"/>
                  <a:gd name="connsiteX117" fmla="*/ 698500 w 1003418"/>
                  <a:gd name="connsiteY117" fmla="*/ 749300 h 1002026"/>
                  <a:gd name="connsiteX118" fmla="*/ 720725 w 1003418"/>
                  <a:gd name="connsiteY118" fmla="*/ 831850 h 1002026"/>
                  <a:gd name="connsiteX119" fmla="*/ 730250 w 1003418"/>
                  <a:gd name="connsiteY119" fmla="*/ 965200 h 1002026"/>
                  <a:gd name="connsiteX120" fmla="*/ 250825 w 1003418"/>
                  <a:gd name="connsiteY12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88975 w 1003418"/>
                  <a:gd name="connsiteY115" fmla="*/ 688975 h 1002026"/>
                  <a:gd name="connsiteX116" fmla="*/ 698500 w 1003418"/>
                  <a:gd name="connsiteY116" fmla="*/ 749300 h 1002026"/>
                  <a:gd name="connsiteX117" fmla="*/ 720725 w 1003418"/>
                  <a:gd name="connsiteY117" fmla="*/ 831850 h 1002026"/>
                  <a:gd name="connsiteX118" fmla="*/ 730250 w 1003418"/>
                  <a:gd name="connsiteY118" fmla="*/ 965200 h 1002026"/>
                  <a:gd name="connsiteX119" fmla="*/ 250825 w 1003418"/>
                  <a:gd name="connsiteY11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98500 w 1003418"/>
                  <a:gd name="connsiteY115" fmla="*/ 749300 h 1002026"/>
                  <a:gd name="connsiteX116" fmla="*/ 720725 w 1003418"/>
                  <a:gd name="connsiteY116" fmla="*/ 831850 h 1002026"/>
                  <a:gd name="connsiteX117" fmla="*/ 730250 w 1003418"/>
                  <a:gd name="connsiteY117" fmla="*/ 965200 h 1002026"/>
                  <a:gd name="connsiteX118" fmla="*/ 250825 w 1003418"/>
                  <a:gd name="connsiteY11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98500 w 1003418"/>
                  <a:gd name="connsiteY114" fmla="*/ 749300 h 1002026"/>
                  <a:gd name="connsiteX115" fmla="*/ 720725 w 1003418"/>
                  <a:gd name="connsiteY115" fmla="*/ 831850 h 1002026"/>
                  <a:gd name="connsiteX116" fmla="*/ 730250 w 1003418"/>
                  <a:gd name="connsiteY116" fmla="*/ 965200 h 1002026"/>
                  <a:gd name="connsiteX117" fmla="*/ 250825 w 1003418"/>
                  <a:gd name="connsiteY11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9450 w 1003418"/>
                  <a:gd name="connsiteY112" fmla="*/ 628650 h 1002026"/>
                  <a:gd name="connsiteX113" fmla="*/ 698500 w 1003418"/>
                  <a:gd name="connsiteY113" fmla="*/ 749300 h 1002026"/>
                  <a:gd name="connsiteX114" fmla="*/ 720725 w 1003418"/>
                  <a:gd name="connsiteY114" fmla="*/ 831850 h 1002026"/>
                  <a:gd name="connsiteX115" fmla="*/ 730250 w 1003418"/>
                  <a:gd name="connsiteY115" fmla="*/ 965200 h 1002026"/>
                  <a:gd name="connsiteX116" fmla="*/ 250825 w 1003418"/>
                  <a:gd name="connsiteY116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79450 w 1003418"/>
                  <a:gd name="connsiteY110" fmla="*/ 523875 h 1002026"/>
                  <a:gd name="connsiteX111" fmla="*/ 679450 w 1003418"/>
                  <a:gd name="connsiteY111" fmla="*/ 628650 h 1002026"/>
                  <a:gd name="connsiteX112" fmla="*/ 698500 w 1003418"/>
                  <a:gd name="connsiteY112" fmla="*/ 749300 h 1002026"/>
                  <a:gd name="connsiteX113" fmla="*/ 720725 w 1003418"/>
                  <a:gd name="connsiteY113" fmla="*/ 831850 h 1002026"/>
                  <a:gd name="connsiteX114" fmla="*/ 730250 w 1003418"/>
                  <a:gd name="connsiteY114" fmla="*/ 965200 h 1002026"/>
                  <a:gd name="connsiteX115" fmla="*/ 250825 w 1003418"/>
                  <a:gd name="connsiteY115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79450 w 1003418"/>
                  <a:gd name="connsiteY109" fmla="*/ 523875 h 1002026"/>
                  <a:gd name="connsiteX110" fmla="*/ 679450 w 1003418"/>
                  <a:gd name="connsiteY110" fmla="*/ 628650 h 1002026"/>
                  <a:gd name="connsiteX111" fmla="*/ 698500 w 1003418"/>
                  <a:gd name="connsiteY111" fmla="*/ 749300 h 1002026"/>
                  <a:gd name="connsiteX112" fmla="*/ 720725 w 1003418"/>
                  <a:gd name="connsiteY112" fmla="*/ 831850 h 1002026"/>
                  <a:gd name="connsiteX113" fmla="*/ 730250 w 1003418"/>
                  <a:gd name="connsiteY113" fmla="*/ 965200 h 1002026"/>
                  <a:gd name="connsiteX114" fmla="*/ 250825 w 1003418"/>
                  <a:gd name="connsiteY114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79450 w 1003418"/>
                  <a:gd name="connsiteY108" fmla="*/ 523875 h 1002026"/>
                  <a:gd name="connsiteX109" fmla="*/ 679450 w 1003418"/>
                  <a:gd name="connsiteY109" fmla="*/ 628650 h 1002026"/>
                  <a:gd name="connsiteX110" fmla="*/ 698500 w 1003418"/>
                  <a:gd name="connsiteY110" fmla="*/ 749300 h 1002026"/>
                  <a:gd name="connsiteX111" fmla="*/ 720725 w 1003418"/>
                  <a:gd name="connsiteY111" fmla="*/ 831850 h 1002026"/>
                  <a:gd name="connsiteX112" fmla="*/ 730250 w 1003418"/>
                  <a:gd name="connsiteY112" fmla="*/ 965200 h 1002026"/>
                  <a:gd name="connsiteX113" fmla="*/ 250825 w 1003418"/>
                  <a:gd name="connsiteY113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79450 w 1003418"/>
                  <a:gd name="connsiteY107" fmla="*/ 523875 h 1002026"/>
                  <a:gd name="connsiteX108" fmla="*/ 679450 w 1003418"/>
                  <a:gd name="connsiteY108" fmla="*/ 628650 h 1002026"/>
                  <a:gd name="connsiteX109" fmla="*/ 698500 w 1003418"/>
                  <a:gd name="connsiteY109" fmla="*/ 749300 h 1002026"/>
                  <a:gd name="connsiteX110" fmla="*/ 720725 w 1003418"/>
                  <a:gd name="connsiteY110" fmla="*/ 831850 h 1002026"/>
                  <a:gd name="connsiteX111" fmla="*/ 730250 w 1003418"/>
                  <a:gd name="connsiteY111" fmla="*/ 965200 h 1002026"/>
                  <a:gd name="connsiteX112" fmla="*/ 250825 w 1003418"/>
                  <a:gd name="connsiteY112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46125 w 1003418"/>
                  <a:gd name="connsiteY102" fmla="*/ 355600 h 1002026"/>
                  <a:gd name="connsiteX103" fmla="*/ 739775 w 1003418"/>
                  <a:gd name="connsiteY103" fmla="*/ 365125 h 1002026"/>
                  <a:gd name="connsiteX104" fmla="*/ 730250 w 1003418"/>
                  <a:gd name="connsiteY104" fmla="*/ 377825 h 1002026"/>
                  <a:gd name="connsiteX105" fmla="*/ 717550 w 1003418"/>
                  <a:gd name="connsiteY105" fmla="*/ 403225 h 1002026"/>
                  <a:gd name="connsiteX106" fmla="*/ 679450 w 1003418"/>
                  <a:gd name="connsiteY106" fmla="*/ 523875 h 1002026"/>
                  <a:gd name="connsiteX107" fmla="*/ 679450 w 1003418"/>
                  <a:gd name="connsiteY107" fmla="*/ 628650 h 1002026"/>
                  <a:gd name="connsiteX108" fmla="*/ 698500 w 1003418"/>
                  <a:gd name="connsiteY108" fmla="*/ 749300 h 1002026"/>
                  <a:gd name="connsiteX109" fmla="*/ 720725 w 1003418"/>
                  <a:gd name="connsiteY109" fmla="*/ 831850 h 1002026"/>
                  <a:gd name="connsiteX110" fmla="*/ 730250 w 1003418"/>
                  <a:gd name="connsiteY110" fmla="*/ 965200 h 1002026"/>
                  <a:gd name="connsiteX111" fmla="*/ 250825 w 1003418"/>
                  <a:gd name="connsiteY111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46125 w 1003418"/>
                  <a:gd name="connsiteY101" fmla="*/ 355600 h 1002026"/>
                  <a:gd name="connsiteX102" fmla="*/ 739775 w 1003418"/>
                  <a:gd name="connsiteY102" fmla="*/ 365125 h 1002026"/>
                  <a:gd name="connsiteX103" fmla="*/ 730250 w 1003418"/>
                  <a:gd name="connsiteY103" fmla="*/ 377825 h 1002026"/>
                  <a:gd name="connsiteX104" fmla="*/ 717550 w 1003418"/>
                  <a:gd name="connsiteY104" fmla="*/ 403225 h 1002026"/>
                  <a:gd name="connsiteX105" fmla="*/ 679450 w 1003418"/>
                  <a:gd name="connsiteY105" fmla="*/ 523875 h 1002026"/>
                  <a:gd name="connsiteX106" fmla="*/ 679450 w 1003418"/>
                  <a:gd name="connsiteY106" fmla="*/ 628650 h 1002026"/>
                  <a:gd name="connsiteX107" fmla="*/ 698500 w 1003418"/>
                  <a:gd name="connsiteY107" fmla="*/ 749300 h 1002026"/>
                  <a:gd name="connsiteX108" fmla="*/ 720725 w 1003418"/>
                  <a:gd name="connsiteY108" fmla="*/ 831850 h 1002026"/>
                  <a:gd name="connsiteX109" fmla="*/ 730250 w 1003418"/>
                  <a:gd name="connsiteY109" fmla="*/ 965200 h 1002026"/>
                  <a:gd name="connsiteX110" fmla="*/ 250825 w 1003418"/>
                  <a:gd name="connsiteY11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39775 w 1003418"/>
                  <a:gd name="connsiteY101" fmla="*/ 365125 h 1002026"/>
                  <a:gd name="connsiteX102" fmla="*/ 730250 w 1003418"/>
                  <a:gd name="connsiteY102" fmla="*/ 377825 h 1002026"/>
                  <a:gd name="connsiteX103" fmla="*/ 717550 w 1003418"/>
                  <a:gd name="connsiteY103" fmla="*/ 403225 h 1002026"/>
                  <a:gd name="connsiteX104" fmla="*/ 679450 w 1003418"/>
                  <a:gd name="connsiteY104" fmla="*/ 523875 h 1002026"/>
                  <a:gd name="connsiteX105" fmla="*/ 679450 w 1003418"/>
                  <a:gd name="connsiteY105" fmla="*/ 628650 h 1002026"/>
                  <a:gd name="connsiteX106" fmla="*/ 698500 w 1003418"/>
                  <a:gd name="connsiteY106" fmla="*/ 749300 h 1002026"/>
                  <a:gd name="connsiteX107" fmla="*/ 720725 w 1003418"/>
                  <a:gd name="connsiteY107" fmla="*/ 831850 h 1002026"/>
                  <a:gd name="connsiteX108" fmla="*/ 730250 w 1003418"/>
                  <a:gd name="connsiteY108" fmla="*/ 965200 h 1002026"/>
                  <a:gd name="connsiteX109" fmla="*/ 250825 w 1003418"/>
                  <a:gd name="connsiteY10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30250 w 1003418"/>
                  <a:gd name="connsiteY101" fmla="*/ 377825 h 1002026"/>
                  <a:gd name="connsiteX102" fmla="*/ 717550 w 1003418"/>
                  <a:gd name="connsiteY102" fmla="*/ 403225 h 1002026"/>
                  <a:gd name="connsiteX103" fmla="*/ 679450 w 1003418"/>
                  <a:gd name="connsiteY103" fmla="*/ 523875 h 1002026"/>
                  <a:gd name="connsiteX104" fmla="*/ 679450 w 1003418"/>
                  <a:gd name="connsiteY104" fmla="*/ 628650 h 1002026"/>
                  <a:gd name="connsiteX105" fmla="*/ 698500 w 1003418"/>
                  <a:gd name="connsiteY105" fmla="*/ 749300 h 1002026"/>
                  <a:gd name="connsiteX106" fmla="*/ 720725 w 1003418"/>
                  <a:gd name="connsiteY106" fmla="*/ 831850 h 1002026"/>
                  <a:gd name="connsiteX107" fmla="*/ 730250 w 1003418"/>
                  <a:gd name="connsiteY107" fmla="*/ 965200 h 1002026"/>
                  <a:gd name="connsiteX108" fmla="*/ 250825 w 1003418"/>
                  <a:gd name="connsiteY10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17550 w 1003418"/>
                  <a:gd name="connsiteY101" fmla="*/ 403225 h 1002026"/>
                  <a:gd name="connsiteX102" fmla="*/ 679450 w 1003418"/>
                  <a:gd name="connsiteY102" fmla="*/ 523875 h 1002026"/>
                  <a:gd name="connsiteX103" fmla="*/ 679450 w 1003418"/>
                  <a:gd name="connsiteY103" fmla="*/ 628650 h 1002026"/>
                  <a:gd name="connsiteX104" fmla="*/ 698500 w 1003418"/>
                  <a:gd name="connsiteY104" fmla="*/ 749300 h 1002026"/>
                  <a:gd name="connsiteX105" fmla="*/ 720725 w 1003418"/>
                  <a:gd name="connsiteY105" fmla="*/ 831850 h 1002026"/>
                  <a:gd name="connsiteX106" fmla="*/ 730250 w 1003418"/>
                  <a:gd name="connsiteY106" fmla="*/ 965200 h 1002026"/>
                  <a:gd name="connsiteX107" fmla="*/ 250825 w 1003418"/>
                  <a:gd name="connsiteY10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17550 w 1003418"/>
                  <a:gd name="connsiteY100" fmla="*/ 403225 h 1002026"/>
                  <a:gd name="connsiteX101" fmla="*/ 679450 w 1003418"/>
                  <a:gd name="connsiteY101" fmla="*/ 523875 h 1002026"/>
                  <a:gd name="connsiteX102" fmla="*/ 679450 w 1003418"/>
                  <a:gd name="connsiteY102" fmla="*/ 628650 h 1002026"/>
                  <a:gd name="connsiteX103" fmla="*/ 698500 w 1003418"/>
                  <a:gd name="connsiteY103" fmla="*/ 749300 h 1002026"/>
                  <a:gd name="connsiteX104" fmla="*/ 720725 w 1003418"/>
                  <a:gd name="connsiteY104" fmla="*/ 831850 h 1002026"/>
                  <a:gd name="connsiteX105" fmla="*/ 730250 w 1003418"/>
                  <a:gd name="connsiteY105" fmla="*/ 965200 h 1002026"/>
                  <a:gd name="connsiteX106" fmla="*/ 250825 w 1003418"/>
                  <a:gd name="connsiteY106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77875 w 1003418"/>
                  <a:gd name="connsiteY98" fmla="*/ 304800 h 1002026"/>
                  <a:gd name="connsiteX99" fmla="*/ 717550 w 1003418"/>
                  <a:gd name="connsiteY99" fmla="*/ 403225 h 1002026"/>
                  <a:gd name="connsiteX100" fmla="*/ 679450 w 1003418"/>
                  <a:gd name="connsiteY100" fmla="*/ 523875 h 1002026"/>
                  <a:gd name="connsiteX101" fmla="*/ 679450 w 1003418"/>
                  <a:gd name="connsiteY101" fmla="*/ 628650 h 1002026"/>
                  <a:gd name="connsiteX102" fmla="*/ 698500 w 1003418"/>
                  <a:gd name="connsiteY102" fmla="*/ 749300 h 1002026"/>
                  <a:gd name="connsiteX103" fmla="*/ 720725 w 1003418"/>
                  <a:gd name="connsiteY103" fmla="*/ 831850 h 1002026"/>
                  <a:gd name="connsiteX104" fmla="*/ 730250 w 1003418"/>
                  <a:gd name="connsiteY104" fmla="*/ 965200 h 1002026"/>
                  <a:gd name="connsiteX105" fmla="*/ 250825 w 1003418"/>
                  <a:gd name="connsiteY105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777875 w 1003418"/>
                  <a:gd name="connsiteY97" fmla="*/ 304800 h 1002026"/>
                  <a:gd name="connsiteX98" fmla="*/ 717550 w 1003418"/>
                  <a:gd name="connsiteY98" fmla="*/ 403225 h 1002026"/>
                  <a:gd name="connsiteX99" fmla="*/ 679450 w 1003418"/>
                  <a:gd name="connsiteY99" fmla="*/ 523875 h 1002026"/>
                  <a:gd name="connsiteX100" fmla="*/ 679450 w 1003418"/>
                  <a:gd name="connsiteY100" fmla="*/ 628650 h 1002026"/>
                  <a:gd name="connsiteX101" fmla="*/ 698500 w 1003418"/>
                  <a:gd name="connsiteY101" fmla="*/ 749300 h 1002026"/>
                  <a:gd name="connsiteX102" fmla="*/ 720725 w 1003418"/>
                  <a:gd name="connsiteY102" fmla="*/ 831850 h 1002026"/>
                  <a:gd name="connsiteX103" fmla="*/ 730250 w 1003418"/>
                  <a:gd name="connsiteY103" fmla="*/ 965200 h 1002026"/>
                  <a:gd name="connsiteX104" fmla="*/ 250825 w 1003418"/>
                  <a:gd name="connsiteY104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777875 w 1003418"/>
                  <a:gd name="connsiteY96" fmla="*/ 304800 h 1002026"/>
                  <a:gd name="connsiteX97" fmla="*/ 717550 w 1003418"/>
                  <a:gd name="connsiteY97" fmla="*/ 403225 h 1002026"/>
                  <a:gd name="connsiteX98" fmla="*/ 679450 w 1003418"/>
                  <a:gd name="connsiteY98" fmla="*/ 523875 h 1002026"/>
                  <a:gd name="connsiteX99" fmla="*/ 679450 w 1003418"/>
                  <a:gd name="connsiteY99" fmla="*/ 628650 h 1002026"/>
                  <a:gd name="connsiteX100" fmla="*/ 698500 w 1003418"/>
                  <a:gd name="connsiteY100" fmla="*/ 749300 h 1002026"/>
                  <a:gd name="connsiteX101" fmla="*/ 720725 w 1003418"/>
                  <a:gd name="connsiteY101" fmla="*/ 831850 h 1002026"/>
                  <a:gd name="connsiteX102" fmla="*/ 730250 w 1003418"/>
                  <a:gd name="connsiteY102" fmla="*/ 965200 h 1002026"/>
                  <a:gd name="connsiteX103" fmla="*/ 250825 w 1003418"/>
                  <a:gd name="connsiteY103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777875 w 1003418"/>
                  <a:gd name="connsiteY95" fmla="*/ 304800 h 1002026"/>
                  <a:gd name="connsiteX96" fmla="*/ 717550 w 1003418"/>
                  <a:gd name="connsiteY96" fmla="*/ 403225 h 1002026"/>
                  <a:gd name="connsiteX97" fmla="*/ 679450 w 1003418"/>
                  <a:gd name="connsiteY97" fmla="*/ 523875 h 1002026"/>
                  <a:gd name="connsiteX98" fmla="*/ 679450 w 1003418"/>
                  <a:gd name="connsiteY98" fmla="*/ 628650 h 1002026"/>
                  <a:gd name="connsiteX99" fmla="*/ 698500 w 1003418"/>
                  <a:gd name="connsiteY99" fmla="*/ 749300 h 1002026"/>
                  <a:gd name="connsiteX100" fmla="*/ 720725 w 1003418"/>
                  <a:gd name="connsiteY100" fmla="*/ 831850 h 1002026"/>
                  <a:gd name="connsiteX101" fmla="*/ 730250 w 1003418"/>
                  <a:gd name="connsiteY101" fmla="*/ 965200 h 1002026"/>
                  <a:gd name="connsiteX102" fmla="*/ 250825 w 1003418"/>
                  <a:gd name="connsiteY102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777875 w 1003418"/>
                  <a:gd name="connsiteY94" fmla="*/ 304800 h 1002026"/>
                  <a:gd name="connsiteX95" fmla="*/ 717550 w 1003418"/>
                  <a:gd name="connsiteY95" fmla="*/ 403225 h 1002026"/>
                  <a:gd name="connsiteX96" fmla="*/ 679450 w 1003418"/>
                  <a:gd name="connsiteY96" fmla="*/ 523875 h 1002026"/>
                  <a:gd name="connsiteX97" fmla="*/ 679450 w 1003418"/>
                  <a:gd name="connsiteY97" fmla="*/ 628650 h 1002026"/>
                  <a:gd name="connsiteX98" fmla="*/ 698500 w 1003418"/>
                  <a:gd name="connsiteY98" fmla="*/ 749300 h 1002026"/>
                  <a:gd name="connsiteX99" fmla="*/ 720725 w 1003418"/>
                  <a:gd name="connsiteY99" fmla="*/ 831850 h 1002026"/>
                  <a:gd name="connsiteX100" fmla="*/ 730250 w 1003418"/>
                  <a:gd name="connsiteY100" fmla="*/ 965200 h 1002026"/>
                  <a:gd name="connsiteX101" fmla="*/ 250825 w 1003418"/>
                  <a:gd name="connsiteY101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63600 w 1003418"/>
                  <a:gd name="connsiteY92" fmla="*/ 231775 h 1002026"/>
                  <a:gd name="connsiteX93" fmla="*/ 777875 w 1003418"/>
                  <a:gd name="connsiteY93" fmla="*/ 304800 h 1002026"/>
                  <a:gd name="connsiteX94" fmla="*/ 717550 w 1003418"/>
                  <a:gd name="connsiteY94" fmla="*/ 403225 h 1002026"/>
                  <a:gd name="connsiteX95" fmla="*/ 679450 w 1003418"/>
                  <a:gd name="connsiteY95" fmla="*/ 523875 h 1002026"/>
                  <a:gd name="connsiteX96" fmla="*/ 679450 w 1003418"/>
                  <a:gd name="connsiteY96" fmla="*/ 628650 h 1002026"/>
                  <a:gd name="connsiteX97" fmla="*/ 698500 w 1003418"/>
                  <a:gd name="connsiteY97" fmla="*/ 749300 h 1002026"/>
                  <a:gd name="connsiteX98" fmla="*/ 720725 w 1003418"/>
                  <a:gd name="connsiteY98" fmla="*/ 831850 h 1002026"/>
                  <a:gd name="connsiteX99" fmla="*/ 730250 w 1003418"/>
                  <a:gd name="connsiteY99" fmla="*/ 965200 h 1002026"/>
                  <a:gd name="connsiteX100" fmla="*/ 250825 w 1003418"/>
                  <a:gd name="connsiteY10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898525 w 1003418"/>
                  <a:gd name="connsiteY90" fmla="*/ 193675 h 1002026"/>
                  <a:gd name="connsiteX91" fmla="*/ 863600 w 1003418"/>
                  <a:gd name="connsiteY91" fmla="*/ 231775 h 1002026"/>
                  <a:gd name="connsiteX92" fmla="*/ 777875 w 1003418"/>
                  <a:gd name="connsiteY92" fmla="*/ 304800 h 1002026"/>
                  <a:gd name="connsiteX93" fmla="*/ 717550 w 1003418"/>
                  <a:gd name="connsiteY93" fmla="*/ 403225 h 1002026"/>
                  <a:gd name="connsiteX94" fmla="*/ 679450 w 1003418"/>
                  <a:gd name="connsiteY94" fmla="*/ 523875 h 1002026"/>
                  <a:gd name="connsiteX95" fmla="*/ 679450 w 1003418"/>
                  <a:gd name="connsiteY95" fmla="*/ 628650 h 1002026"/>
                  <a:gd name="connsiteX96" fmla="*/ 698500 w 1003418"/>
                  <a:gd name="connsiteY96" fmla="*/ 749300 h 1002026"/>
                  <a:gd name="connsiteX97" fmla="*/ 720725 w 1003418"/>
                  <a:gd name="connsiteY97" fmla="*/ 831850 h 1002026"/>
                  <a:gd name="connsiteX98" fmla="*/ 730250 w 1003418"/>
                  <a:gd name="connsiteY98" fmla="*/ 965200 h 1002026"/>
                  <a:gd name="connsiteX99" fmla="*/ 250825 w 1003418"/>
                  <a:gd name="connsiteY9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863600 w 1003418"/>
                  <a:gd name="connsiteY90" fmla="*/ 231775 h 1002026"/>
                  <a:gd name="connsiteX91" fmla="*/ 777875 w 1003418"/>
                  <a:gd name="connsiteY91" fmla="*/ 304800 h 1002026"/>
                  <a:gd name="connsiteX92" fmla="*/ 717550 w 1003418"/>
                  <a:gd name="connsiteY92" fmla="*/ 403225 h 1002026"/>
                  <a:gd name="connsiteX93" fmla="*/ 679450 w 1003418"/>
                  <a:gd name="connsiteY93" fmla="*/ 523875 h 1002026"/>
                  <a:gd name="connsiteX94" fmla="*/ 679450 w 1003418"/>
                  <a:gd name="connsiteY94" fmla="*/ 628650 h 1002026"/>
                  <a:gd name="connsiteX95" fmla="*/ 698500 w 1003418"/>
                  <a:gd name="connsiteY95" fmla="*/ 749300 h 1002026"/>
                  <a:gd name="connsiteX96" fmla="*/ 720725 w 1003418"/>
                  <a:gd name="connsiteY96" fmla="*/ 831850 h 1002026"/>
                  <a:gd name="connsiteX97" fmla="*/ 730250 w 1003418"/>
                  <a:gd name="connsiteY97" fmla="*/ 965200 h 1002026"/>
                  <a:gd name="connsiteX98" fmla="*/ 250825 w 1003418"/>
                  <a:gd name="connsiteY9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863600 w 1003418"/>
                  <a:gd name="connsiteY89" fmla="*/ 231775 h 1002026"/>
                  <a:gd name="connsiteX90" fmla="*/ 777875 w 1003418"/>
                  <a:gd name="connsiteY90" fmla="*/ 304800 h 1002026"/>
                  <a:gd name="connsiteX91" fmla="*/ 717550 w 1003418"/>
                  <a:gd name="connsiteY91" fmla="*/ 403225 h 1002026"/>
                  <a:gd name="connsiteX92" fmla="*/ 679450 w 1003418"/>
                  <a:gd name="connsiteY92" fmla="*/ 523875 h 1002026"/>
                  <a:gd name="connsiteX93" fmla="*/ 679450 w 1003418"/>
                  <a:gd name="connsiteY93" fmla="*/ 628650 h 1002026"/>
                  <a:gd name="connsiteX94" fmla="*/ 698500 w 1003418"/>
                  <a:gd name="connsiteY94" fmla="*/ 749300 h 1002026"/>
                  <a:gd name="connsiteX95" fmla="*/ 720725 w 1003418"/>
                  <a:gd name="connsiteY95" fmla="*/ 831850 h 1002026"/>
                  <a:gd name="connsiteX96" fmla="*/ 730250 w 1003418"/>
                  <a:gd name="connsiteY96" fmla="*/ 965200 h 1002026"/>
                  <a:gd name="connsiteX97" fmla="*/ 250825 w 1003418"/>
                  <a:gd name="connsiteY9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52500 w 1003418"/>
                  <a:gd name="connsiteY87" fmla="*/ 139700 h 1002026"/>
                  <a:gd name="connsiteX88" fmla="*/ 863600 w 1003418"/>
                  <a:gd name="connsiteY88" fmla="*/ 231775 h 1002026"/>
                  <a:gd name="connsiteX89" fmla="*/ 777875 w 1003418"/>
                  <a:gd name="connsiteY89" fmla="*/ 304800 h 1002026"/>
                  <a:gd name="connsiteX90" fmla="*/ 717550 w 1003418"/>
                  <a:gd name="connsiteY90" fmla="*/ 403225 h 1002026"/>
                  <a:gd name="connsiteX91" fmla="*/ 679450 w 1003418"/>
                  <a:gd name="connsiteY91" fmla="*/ 523875 h 1002026"/>
                  <a:gd name="connsiteX92" fmla="*/ 679450 w 1003418"/>
                  <a:gd name="connsiteY92" fmla="*/ 628650 h 1002026"/>
                  <a:gd name="connsiteX93" fmla="*/ 698500 w 1003418"/>
                  <a:gd name="connsiteY93" fmla="*/ 749300 h 1002026"/>
                  <a:gd name="connsiteX94" fmla="*/ 720725 w 1003418"/>
                  <a:gd name="connsiteY94" fmla="*/ 831850 h 1002026"/>
                  <a:gd name="connsiteX95" fmla="*/ 730250 w 1003418"/>
                  <a:gd name="connsiteY95" fmla="*/ 965200 h 1002026"/>
                  <a:gd name="connsiteX96" fmla="*/ 250825 w 1003418"/>
                  <a:gd name="connsiteY96" fmla="*/ 965200 h 1002026"/>
                  <a:gd name="connsiteX0" fmla="*/ 250825 w 1003699"/>
                  <a:gd name="connsiteY0" fmla="*/ 965200 h 1002026"/>
                  <a:gd name="connsiteX1" fmla="*/ 254000 w 1003699"/>
                  <a:gd name="connsiteY1" fmla="*/ 542925 h 1002026"/>
                  <a:gd name="connsiteX2" fmla="*/ 257175 w 1003699"/>
                  <a:gd name="connsiteY2" fmla="*/ 523875 h 1002026"/>
                  <a:gd name="connsiteX3" fmla="*/ 260350 w 1003699"/>
                  <a:gd name="connsiteY3" fmla="*/ 498475 h 1002026"/>
                  <a:gd name="connsiteX4" fmla="*/ 263525 w 1003699"/>
                  <a:gd name="connsiteY4" fmla="*/ 482600 h 1002026"/>
                  <a:gd name="connsiteX5" fmla="*/ 269875 w 1003699"/>
                  <a:gd name="connsiteY5" fmla="*/ 444500 h 1002026"/>
                  <a:gd name="connsiteX6" fmla="*/ 266700 w 1003699"/>
                  <a:gd name="connsiteY6" fmla="*/ 422275 h 1002026"/>
                  <a:gd name="connsiteX7" fmla="*/ 234950 w 1003699"/>
                  <a:gd name="connsiteY7" fmla="*/ 384175 h 1002026"/>
                  <a:gd name="connsiteX8" fmla="*/ 225425 w 1003699"/>
                  <a:gd name="connsiteY8" fmla="*/ 374650 h 1002026"/>
                  <a:gd name="connsiteX9" fmla="*/ 206375 w 1003699"/>
                  <a:gd name="connsiteY9" fmla="*/ 358775 h 1002026"/>
                  <a:gd name="connsiteX10" fmla="*/ 177800 w 1003699"/>
                  <a:gd name="connsiteY10" fmla="*/ 346075 h 1002026"/>
                  <a:gd name="connsiteX11" fmla="*/ 158750 w 1003699"/>
                  <a:gd name="connsiteY11" fmla="*/ 327025 h 1002026"/>
                  <a:gd name="connsiteX12" fmla="*/ 149225 w 1003699"/>
                  <a:gd name="connsiteY12" fmla="*/ 317500 h 1002026"/>
                  <a:gd name="connsiteX13" fmla="*/ 133350 w 1003699"/>
                  <a:gd name="connsiteY13" fmla="*/ 301625 h 1002026"/>
                  <a:gd name="connsiteX14" fmla="*/ 117475 w 1003699"/>
                  <a:gd name="connsiteY14" fmla="*/ 285750 h 1002026"/>
                  <a:gd name="connsiteX15" fmla="*/ 111125 w 1003699"/>
                  <a:gd name="connsiteY15" fmla="*/ 276225 h 1002026"/>
                  <a:gd name="connsiteX16" fmla="*/ 101600 w 1003699"/>
                  <a:gd name="connsiteY16" fmla="*/ 269875 h 1002026"/>
                  <a:gd name="connsiteX17" fmla="*/ 76200 w 1003699"/>
                  <a:gd name="connsiteY17" fmla="*/ 241300 h 1002026"/>
                  <a:gd name="connsiteX18" fmla="*/ 66675 w 1003699"/>
                  <a:gd name="connsiteY18" fmla="*/ 231775 h 1002026"/>
                  <a:gd name="connsiteX19" fmla="*/ 57150 w 1003699"/>
                  <a:gd name="connsiteY19" fmla="*/ 212725 h 1002026"/>
                  <a:gd name="connsiteX20" fmla="*/ 50800 w 1003699"/>
                  <a:gd name="connsiteY20" fmla="*/ 203200 h 1002026"/>
                  <a:gd name="connsiteX21" fmla="*/ 47625 w 1003699"/>
                  <a:gd name="connsiteY21" fmla="*/ 193675 h 1002026"/>
                  <a:gd name="connsiteX22" fmla="*/ 41275 w 1003699"/>
                  <a:gd name="connsiteY22" fmla="*/ 184150 h 1002026"/>
                  <a:gd name="connsiteX23" fmla="*/ 28575 w 1003699"/>
                  <a:gd name="connsiteY23" fmla="*/ 155575 h 1002026"/>
                  <a:gd name="connsiteX24" fmla="*/ 22225 w 1003699"/>
                  <a:gd name="connsiteY24" fmla="*/ 130175 h 1002026"/>
                  <a:gd name="connsiteX25" fmla="*/ 19050 w 1003699"/>
                  <a:gd name="connsiteY25" fmla="*/ 117475 h 1002026"/>
                  <a:gd name="connsiteX26" fmla="*/ 12700 w 1003699"/>
                  <a:gd name="connsiteY26" fmla="*/ 98425 h 1002026"/>
                  <a:gd name="connsiteX27" fmla="*/ 6350 w 1003699"/>
                  <a:gd name="connsiteY27" fmla="*/ 79375 h 1002026"/>
                  <a:gd name="connsiteX28" fmla="*/ 3175 w 1003699"/>
                  <a:gd name="connsiteY28" fmla="*/ 69850 h 1002026"/>
                  <a:gd name="connsiteX29" fmla="*/ 0 w 1003699"/>
                  <a:gd name="connsiteY29" fmla="*/ 53975 h 1002026"/>
                  <a:gd name="connsiteX30" fmla="*/ 3175 w 1003699"/>
                  <a:gd name="connsiteY30" fmla="*/ 12700 h 1002026"/>
                  <a:gd name="connsiteX31" fmla="*/ 12700 w 1003699"/>
                  <a:gd name="connsiteY31" fmla="*/ 9525 h 1002026"/>
                  <a:gd name="connsiteX32" fmla="*/ 25400 w 1003699"/>
                  <a:gd name="connsiteY32" fmla="*/ 6350 h 1002026"/>
                  <a:gd name="connsiteX33" fmla="*/ 44450 w 1003699"/>
                  <a:gd name="connsiteY33" fmla="*/ 0 h 1002026"/>
                  <a:gd name="connsiteX34" fmla="*/ 114300 w 1003699"/>
                  <a:gd name="connsiteY34" fmla="*/ 3175 h 1002026"/>
                  <a:gd name="connsiteX35" fmla="*/ 123825 w 1003699"/>
                  <a:gd name="connsiteY35" fmla="*/ 9525 h 1002026"/>
                  <a:gd name="connsiteX36" fmla="*/ 155575 w 1003699"/>
                  <a:gd name="connsiteY36" fmla="*/ 28575 h 1002026"/>
                  <a:gd name="connsiteX37" fmla="*/ 165100 w 1003699"/>
                  <a:gd name="connsiteY37" fmla="*/ 34925 h 1002026"/>
                  <a:gd name="connsiteX38" fmla="*/ 184150 w 1003699"/>
                  <a:gd name="connsiteY38" fmla="*/ 50800 h 1002026"/>
                  <a:gd name="connsiteX39" fmla="*/ 187325 w 1003699"/>
                  <a:gd name="connsiteY39" fmla="*/ 60325 h 1002026"/>
                  <a:gd name="connsiteX40" fmla="*/ 206375 w 1003699"/>
                  <a:gd name="connsiteY40" fmla="*/ 88900 h 1002026"/>
                  <a:gd name="connsiteX41" fmla="*/ 212725 w 1003699"/>
                  <a:gd name="connsiteY41" fmla="*/ 98425 h 1002026"/>
                  <a:gd name="connsiteX42" fmla="*/ 222250 w 1003699"/>
                  <a:gd name="connsiteY42" fmla="*/ 117475 h 1002026"/>
                  <a:gd name="connsiteX43" fmla="*/ 228600 w 1003699"/>
                  <a:gd name="connsiteY43" fmla="*/ 139700 h 1002026"/>
                  <a:gd name="connsiteX44" fmla="*/ 234950 w 1003699"/>
                  <a:gd name="connsiteY44" fmla="*/ 149225 h 1002026"/>
                  <a:gd name="connsiteX45" fmla="*/ 241300 w 1003699"/>
                  <a:gd name="connsiteY45" fmla="*/ 161925 h 1002026"/>
                  <a:gd name="connsiteX46" fmla="*/ 257175 w 1003699"/>
                  <a:gd name="connsiteY46" fmla="*/ 184150 h 1002026"/>
                  <a:gd name="connsiteX47" fmla="*/ 269875 w 1003699"/>
                  <a:gd name="connsiteY47" fmla="*/ 203200 h 1002026"/>
                  <a:gd name="connsiteX48" fmla="*/ 279400 w 1003699"/>
                  <a:gd name="connsiteY48" fmla="*/ 212725 h 1002026"/>
                  <a:gd name="connsiteX49" fmla="*/ 295275 w 1003699"/>
                  <a:gd name="connsiteY49" fmla="*/ 231775 h 1002026"/>
                  <a:gd name="connsiteX50" fmla="*/ 314325 w 1003699"/>
                  <a:gd name="connsiteY50" fmla="*/ 244475 h 1002026"/>
                  <a:gd name="connsiteX51" fmla="*/ 323850 w 1003699"/>
                  <a:gd name="connsiteY51" fmla="*/ 254000 h 1002026"/>
                  <a:gd name="connsiteX52" fmla="*/ 342900 w 1003699"/>
                  <a:gd name="connsiteY52" fmla="*/ 260350 h 1002026"/>
                  <a:gd name="connsiteX53" fmla="*/ 352425 w 1003699"/>
                  <a:gd name="connsiteY53" fmla="*/ 263525 h 1002026"/>
                  <a:gd name="connsiteX54" fmla="*/ 361950 w 1003699"/>
                  <a:gd name="connsiteY54" fmla="*/ 266700 h 1002026"/>
                  <a:gd name="connsiteX55" fmla="*/ 384175 w 1003699"/>
                  <a:gd name="connsiteY55" fmla="*/ 269875 h 1002026"/>
                  <a:gd name="connsiteX56" fmla="*/ 393700 w 1003699"/>
                  <a:gd name="connsiteY56" fmla="*/ 273050 h 1002026"/>
                  <a:gd name="connsiteX57" fmla="*/ 434975 w 1003699"/>
                  <a:gd name="connsiteY57" fmla="*/ 279400 h 1002026"/>
                  <a:gd name="connsiteX58" fmla="*/ 479425 w 1003699"/>
                  <a:gd name="connsiteY58" fmla="*/ 285750 h 1002026"/>
                  <a:gd name="connsiteX59" fmla="*/ 581025 w 1003699"/>
                  <a:gd name="connsiteY59" fmla="*/ 282575 h 1002026"/>
                  <a:gd name="connsiteX60" fmla="*/ 606425 w 1003699"/>
                  <a:gd name="connsiteY60" fmla="*/ 273050 h 1002026"/>
                  <a:gd name="connsiteX61" fmla="*/ 625475 w 1003699"/>
                  <a:gd name="connsiteY61" fmla="*/ 266700 h 1002026"/>
                  <a:gd name="connsiteX62" fmla="*/ 638175 w 1003699"/>
                  <a:gd name="connsiteY62" fmla="*/ 257175 h 1002026"/>
                  <a:gd name="connsiteX63" fmla="*/ 663575 w 1003699"/>
                  <a:gd name="connsiteY63" fmla="*/ 244475 h 1002026"/>
                  <a:gd name="connsiteX64" fmla="*/ 685800 w 1003699"/>
                  <a:gd name="connsiteY64" fmla="*/ 222250 h 1002026"/>
                  <a:gd name="connsiteX65" fmla="*/ 695325 w 1003699"/>
                  <a:gd name="connsiteY65" fmla="*/ 212725 h 1002026"/>
                  <a:gd name="connsiteX66" fmla="*/ 704850 w 1003699"/>
                  <a:gd name="connsiteY66" fmla="*/ 209550 h 1002026"/>
                  <a:gd name="connsiteX67" fmla="*/ 717550 w 1003699"/>
                  <a:gd name="connsiteY67" fmla="*/ 200025 h 1002026"/>
                  <a:gd name="connsiteX68" fmla="*/ 733425 w 1003699"/>
                  <a:gd name="connsiteY68" fmla="*/ 177800 h 1002026"/>
                  <a:gd name="connsiteX69" fmla="*/ 742950 w 1003699"/>
                  <a:gd name="connsiteY69" fmla="*/ 168275 h 1002026"/>
                  <a:gd name="connsiteX70" fmla="*/ 749300 w 1003699"/>
                  <a:gd name="connsiteY70" fmla="*/ 155575 h 1002026"/>
                  <a:gd name="connsiteX71" fmla="*/ 765175 w 1003699"/>
                  <a:gd name="connsiteY71" fmla="*/ 136525 h 1002026"/>
                  <a:gd name="connsiteX72" fmla="*/ 777875 w 1003699"/>
                  <a:gd name="connsiteY72" fmla="*/ 114300 h 1002026"/>
                  <a:gd name="connsiteX73" fmla="*/ 787400 w 1003699"/>
                  <a:gd name="connsiteY73" fmla="*/ 104775 h 1002026"/>
                  <a:gd name="connsiteX74" fmla="*/ 800100 w 1003699"/>
                  <a:gd name="connsiteY74" fmla="*/ 82550 h 1002026"/>
                  <a:gd name="connsiteX75" fmla="*/ 819150 w 1003699"/>
                  <a:gd name="connsiteY75" fmla="*/ 69850 h 1002026"/>
                  <a:gd name="connsiteX76" fmla="*/ 825500 w 1003699"/>
                  <a:gd name="connsiteY76" fmla="*/ 60325 h 1002026"/>
                  <a:gd name="connsiteX77" fmla="*/ 835025 w 1003699"/>
                  <a:gd name="connsiteY77" fmla="*/ 57150 h 1002026"/>
                  <a:gd name="connsiteX78" fmla="*/ 863600 w 1003699"/>
                  <a:gd name="connsiteY78" fmla="*/ 44450 h 1002026"/>
                  <a:gd name="connsiteX79" fmla="*/ 892175 w 1003699"/>
                  <a:gd name="connsiteY79" fmla="*/ 34925 h 1002026"/>
                  <a:gd name="connsiteX80" fmla="*/ 901700 w 1003699"/>
                  <a:gd name="connsiteY80" fmla="*/ 31750 h 1002026"/>
                  <a:gd name="connsiteX81" fmla="*/ 911225 w 1003699"/>
                  <a:gd name="connsiteY81" fmla="*/ 28575 h 1002026"/>
                  <a:gd name="connsiteX82" fmla="*/ 965200 w 1003699"/>
                  <a:gd name="connsiteY82" fmla="*/ 25400 h 1002026"/>
                  <a:gd name="connsiteX83" fmla="*/ 996950 w 1003699"/>
                  <a:gd name="connsiteY83" fmla="*/ 28575 h 1002026"/>
                  <a:gd name="connsiteX84" fmla="*/ 1003300 w 1003699"/>
                  <a:gd name="connsiteY84" fmla="*/ 38100 h 1002026"/>
                  <a:gd name="connsiteX85" fmla="*/ 996950 w 1003699"/>
                  <a:gd name="connsiteY85" fmla="*/ 88900 h 1002026"/>
                  <a:gd name="connsiteX86" fmla="*/ 952500 w 1003699"/>
                  <a:gd name="connsiteY86" fmla="*/ 139700 h 1002026"/>
                  <a:gd name="connsiteX87" fmla="*/ 863600 w 1003699"/>
                  <a:gd name="connsiteY87" fmla="*/ 231775 h 1002026"/>
                  <a:gd name="connsiteX88" fmla="*/ 777875 w 1003699"/>
                  <a:gd name="connsiteY88" fmla="*/ 304800 h 1002026"/>
                  <a:gd name="connsiteX89" fmla="*/ 717550 w 1003699"/>
                  <a:gd name="connsiteY89" fmla="*/ 403225 h 1002026"/>
                  <a:gd name="connsiteX90" fmla="*/ 679450 w 1003699"/>
                  <a:gd name="connsiteY90" fmla="*/ 523875 h 1002026"/>
                  <a:gd name="connsiteX91" fmla="*/ 679450 w 1003699"/>
                  <a:gd name="connsiteY91" fmla="*/ 628650 h 1002026"/>
                  <a:gd name="connsiteX92" fmla="*/ 698500 w 1003699"/>
                  <a:gd name="connsiteY92" fmla="*/ 749300 h 1002026"/>
                  <a:gd name="connsiteX93" fmla="*/ 720725 w 1003699"/>
                  <a:gd name="connsiteY93" fmla="*/ 831850 h 1002026"/>
                  <a:gd name="connsiteX94" fmla="*/ 730250 w 1003699"/>
                  <a:gd name="connsiteY94" fmla="*/ 965200 h 1002026"/>
                  <a:gd name="connsiteX95" fmla="*/ 250825 w 1003699"/>
                  <a:gd name="connsiteY95" fmla="*/ 965200 h 1002026"/>
                  <a:gd name="connsiteX0" fmla="*/ 250825 w 1001745"/>
                  <a:gd name="connsiteY0" fmla="*/ 965200 h 1002026"/>
                  <a:gd name="connsiteX1" fmla="*/ 254000 w 1001745"/>
                  <a:gd name="connsiteY1" fmla="*/ 542925 h 1002026"/>
                  <a:gd name="connsiteX2" fmla="*/ 257175 w 1001745"/>
                  <a:gd name="connsiteY2" fmla="*/ 523875 h 1002026"/>
                  <a:gd name="connsiteX3" fmla="*/ 260350 w 1001745"/>
                  <a:gd name="connsiteY3" fmla="*/ 498475 h 1002026"/>
                  <a:gd name="connsiteX4" fmla="*/ 263525 w 1001745"/>
                  <a:gd name="connsiteY4" fmla="*/ 482600 h 1002026"/>
                  <a:gd name="connsiteX5" fmla="*/ 269875 w 1001745"/>
                  <a:gd name="connsiteY5" fmla="*/ 444500 h 1002026"/>
                  <a:gd name="connsiteX6" fmla="*/ 266700 w 1001745"/>
                  <a:gd name="connsiteY6" fmla="*/ 422275 h 1002026"/>
                  <a:gd name="connsiteX7" fmla="*/ 234950 w 1001745"/>
                  <a:gd name="connsiteY7" fmla="*/ 384175 h 1002026"/>
                  <a:gd name="connsiteX8" fmla="*/ 225425 w 1001745"/>
                  <a:gd name="connsiteY8" fmla="*/ 374650 h 1002026"/>
                  <a:gd name="connsiteX9" fmla="*/ 206375 w 1001745"/>
                  <a:gd name="connsiteY9" fmla="*/ 358775 h 1002026"/>
                  <a:gd name="connsiteX10" fmla="*/ 177800 w 1001745"/>
                  <a:gd name="connsiteY10" fmla="*/ 346075 h 1002026"/>
                  <a:gd name="connsiteX11" fmla="*/ 158750 w 1001745"/>
                  <a:gd name="connsiteY11" fmla="*/ 327025 h 1002026"/>
                  <a:gd name="connsiteX12" fmla="*/ 149225 w 1001745"/>
                  <a:gd name="connsiteY12" fmla="*/ 317500 h 1002026"/>
                  <a:gd name="connsiteX13" fmla="*/ 133350 w 1001745"/>
                  <a:gd name="connsiteY13" fmla="*/ 301625 h 1002026"/>
                  <a:gd name="connsiteX14" fmla="*/ 117475 w 1001745"/>
                  <a:gd name="connsiteY14" fmla="*/ 285750 h 1002026"/>
                  <a:gd name="connsiteX15" fmla="*/ 111125 w 1001745"/>
                  <a:gd name="connsiteY15" fmla="*/ 276225 h 1002026"/>
                  <a:gd name="connsiteX16" fmla="*/ 101600 w 1001745"/>
                  <a:gd name="connsiteY16" fmla="*/ 269875 h 1002026"/>
                  <a:gd name="connsiteX17" fmla="*/ 76200 w 1001745"/>
                  <a:gd name="connsiteY17" fmla="*/ 241300 h 1002026"/>
                  <a:gd name="connsiteX18" fmla="*/ 66675 w 1001745"/>
                  <a:gd name="connsiteY18" fmla="*/ 231775 h 1002026"/>
                  <a:gd name="connsiteX19" fmla="*/ 57150 w 1001745"/>
                  <a:gd name="connsiteY19" fmla="*/ 212725 h 1002026"/>
                  <a:gd name="connsiteX20" fmla="*/ 50800 w 1001745"/>
                  <a:gd name="connsiteY20" fmla="*/ 203200 h 1002026"/>
                  <a:gd name="connsiteX21" fmla="*/ 47625 w 1001745"/>
                  <a:gd name="connsiteY21" fmla="*/ 193675 h 1002026"/>
                  <a:gd name="connsiteX22" fmla="*/ 41275 w 1001745"/>
                  <a:gd name="connsiteY22" fmla="*/ 184150 h 1002026"/>
                  <a:gd name="connsiteX23" fmla="*/ 28575 w 1001745"/>
                  <a:gd name="connsiteY23" fmla="*/ 155575 h 1002026"/>
                  <a:gd name="connsiteX24" fmla="*/ 22225 w 1001745"/>
                  <a:gd name="connsiteY24" fmla="*/ 130175 h 1002026"/>
                  <a:gd name="connsiteX25" fmla="*/ 19050 w 1001745"/>
                  <a:gd name="connsiteY25" fmla="*/ 117475 h 1002026"/>
                  <a:gd name="connsiteX26" fmla="*/ 12700 w 1001745"/>
                  <a:gd name="connsiteY26" fmla="*/ 98425 h 1002026"/>
                  <a:gd name="connsiteX27" fmla="*/ 6350 w 1001745"/>
                  <a:gd name="connsiteY27" fmla="*/ 79375 h 1002026"/>
                  <a:gd name="connsiteX28" fmla="*/ 3175 w 1001745"/>
                  <a:gd name="connsiteY28" fmla="*/ 69850 h 1002026"/>
                  <a:gd name="connsiteX29" fmla="*/ 0 w 1001745"/>
                  <a:gd name="connsiteY29" fmla="*/ 53975 h 1002026"/>
                  <a:gd name="connsiteX30" fmla="*/ 3175 w 1001745"/>
                  <a:gd name="connsiteY30" fmla="*/ 12700 h 1002026"/>
                  <a:gd name="connsiteX31" fmla="*/ 12700 w 1001745"/>
                  <a:gd name="connsiteY31" fmla="*/ 9525 h 1002026"/>
                  <a:gd name="connsiteX32" fmla="*/ 25400 w 1001745"/>
                  <a:gd name="connsiteY32" fmla="*/ 6350 h 1002026"/>
                  <a:gd name="connsiteX33" fmla="*/ 44450 w 1001745"/>
                  <a:gd name="connsiteY33" fmla="*/ 0 h 1002026"/>
                  <a:gd name="connsiteX34" fmla="*/ 114300 w 1001745"/>
                  <a:gd name="connsiteY34" fmla="*/ 3175 h 1002026"/>
                  <a:gd name="connsiteX35" fmla="*/ 123825 w 1001745"/>
                  <a:gd name="connsiteY35" fmla="*/ 9525 h 1002026"/>
                  <a:gd name="connsiteX36" fmla="*/ 155575 w 1001745"/>
                  <a:gd name="connsiteY36" fmla="*/ 28575 h 1002026"/>
                  <a:gd name="connsiteX37" fmla="*/ 165100 w 1001745"/>
                  <a:gd name="connsiteY37" fmla="*/ 34925 h 1002026"/>
                  <a:gd name="connsiteX38" fmla="*/ 184150 w 1001745"/>
                  <a:gd name="connsiteY38" fmla="*/ 50800 h 1002026"/>
                  <a:gd name="connsiteX39" fmla="*/ 187325 w 1001745"/>
                  <a:gd name="connsiteY39" fmla="*/ 60325 h 1002026"/>
                  <a:gd name="connsiteX40" fmla="*/ 206375 w 1001745"/>
                  <a:gd name="connsiteY40" fmla="*/ 88900 h 1002026"/>
                  <a:gd name="connsiteX41" fmla="*/ 212725 w 1001745"/>
                  <a:gd name="connsiteY41" fmla="*/ 98425 h 1002026"/>
                  <a:gd name="connsiteX42" fmla="*/ 222250 w 1001745"/>
                  <a:gd name="connsiteY42" fmla="*/ 117475 h 1002026"/>
                  <a:gd name="connsiteX43" fmla="*/ 228600 w 1001745"/>
                  <a:gd name="connsiteY43" fmla="*/ 139700 h 1002026"/>
                  <a:gd name="connsiteX44" fmla="*/ 234950 w 1001745"/>
                  <a:gd name="connsiteY44" fmla="*/ 149225 h 1002026"/>
                  <a:gd name="connsiteX45" fmla="*/ 241300 w 1001745"/>
                  <a:gd name="connsiteY45" fmla="*/ 161925 h 1002026"/>
                  <a:gd name="connsiteX46" fmla="*/ 257175 w 1001745"/>
                  <a:gd name="connsiteY46" fmla="*/ 184150 h 1002026"/>
                  <a:gd name="connsiteX47" fmla="*/ 269875 w 1001745"/>
                  <a:gd name="connsiteY47" fmla="*/ 203200 h 1002026"/>
                  <a:gd name="connsiteX48" fmla="*/ 279400 w 1001745"/>
                  <a:gd name="connsiteY48" fmla="*/ 212725 h 1002026"/>
                  <a:gd name="connsiteX49" fmla="*/ 295275 w 1001745"/>
                  <a:gd name="connsiteY49" fmla="*/ 231775 h 1002026"/>
                  <a:gd name="connsiteX50" fmla="*/ 314325 w 1001745"/>
                  <a:gd name="connsiteY50" fmla="*/ 244475 h 1002026"/>
                  <a:gd name="connsiteX51" fmla="*/ 323850 w 1001745"/>
                  <a:gd name="connsiteY51" fmla="*/ 254000 h 1002026"/>
                  <a:gd name="connsiteX52" fmla="*/ 342900 w 1001745"/>
                  <a:gd name="connsiteY52" fmla="*/ 260350 h 1002026"/>
                  <a:gd name="connsiteX53" fmla="*/ 352425 w 1001745"/>
                  <a:gd name="connsiteY53" fmla="*/ 263525 h 1002026"/>
                  <a:gd name="connsiteX54" fmla="*/ 361950 w 1001745"/>
                  <a:gd name="connsiteY54" fmla="*/ 266700 h 1002026"/>
                  <a:gd name="connsiteX55" fmla="*/ 384175 w 1001745"/>
                  <a:gd name="connsiteY55" fmla="*/ 269875 h 1002026"/>
                  <a:gd name="connsiteX56" fmla="*/ 393700 w 1001745"/>
                  <a:gd name="connsiteY56" fmla="*/ 273050 h 1002026"/>
                  <a:gd name="connsiteX57" fmla="*/ 434975 w 1001745"/>
                  <a:gd name="connsiteY57" fmla="*/ 279400 h 1002026"/>
                  <a:gd name="connsiteX58" fmla="*/ 479425 w 1001745"/>
                  <a:gd name="connsiteY58" fmla="*/ 285750 h 1002026"/>
                  <a:gd name="connsiteX59" fmla="*/ 581025 w 1001745"/>
                  <a:gd name="connsiteY59" fmla="*/ 282575 h 1002026"/>
                  <a:gd name="connsiteX60" fmla="*/ 606425 w 1001745"/>
                  <a:gd name="connsiteY60" fmla="*/ 273050 h 1002026"/>
                  <a:gd name="connsiteX61" fmla="*/ 625475 w 1001745"/>
                  <a:gd name="connsiteY61" fmla="*/ 266700 h 1002026"/>
                  <a:gd name="connsiteX62" fmla="*/ 638175 w 1001745"/>
                  <a:gd name="connsiteY62" fmla="*/ 257175 h 1002026"/>
                  <a:gd name="connsiteX63" fmla="*/ 663575 w 1001745"/>
                  <a:gd name="connsiteY63" fmla="*/ 244475 h 1002026"/>
                  <a:gd name="connsiteX64" fmla="*/ 685800 w 1001745"/>
                  <a:gd name="connsiteY64" fmla="*/ 222250 h 1002026"/>
                  <a:gd name="connsiteX65" fmla="*/ 695325 w 1001745"/>
                  <a:gd name="connsiteY65" fmla="*/ 212725 h 1002026"/>
                  <a:gd name="connsiteX66" fmla="*/ 704850 w 1001745"/>
                  <a:gd name="connsiteY66" fmla="*/ 209550 h 1002026"/>
                  <a:gd name="connsiteX67" fmla="*/ 717550 w 1001745"/>
                  <a:gd name="connsiteY67" fmla="*/ 200025 h 1002026"/>
                  <a:gd name="connsiteX68" fmla="*/ 733425 w 1001745"/>
                  <a:gd name="connsiteY68" fmla="*/ 177800 h 1002026"/>
                  <a:gd name="connsiteX69" fmla="*/ 742950 w 1001745"/>
                  <a:gd name="connsiteY69" fmla="*/ 168275 h 1002026"/>
                  <a:gd name="connsiteX70" fmla="*/ 749300 w 1001745"/>
                  <a:gd name="connsiteY70" fmla="*/ 155575 h 1002026"/>
                  <a:gd name="connsiteX71" fmla="*/ 765175 w 1001745"/>
                  <a:gd name="connsiteY71" fmla="*/ 136525 h 1002026"/>
                  <a:gd name="connsiteX72" fmla="*/ 777875 w 1001745"/>
                  <a:gd name="connsiteY72" fmla="*/ 114300 h 1002026"/>
                  <a:gd name="connsiteX73" fmla="*/ 787400 w 1001745"/>
                  <a:gd name="connsiteY73" fmla="*/ 104775 h 1002026"/>
                  <a:gd name="connsiteX74" fmla="*/ 800100 w 1001745"/>
                  <a:gd name="connsiteY74" fmla="*/ 82550 h 1002026"/>
                  <a:gd name="connsiteX75" fmla="*/ 819150 w 1001745"/>
                  <a:gd name="connsiteY75" fmla="*/ 69850 h 1002026"/>
                  <a:gd name="connsiteX76" fmla="*/ 825500 w 1001745"/>
                  <a:gd name="connsiteY76" fmla="*/ 60325 h 1002026"/>
                  <a:gd name="connsiteX77" fmla="*/ 835025 w 1001745"/>
                  <a:gd name="connsiteY77" fmla="*/ 57150 h 1002026"/>
                  <a:gd name="connsiteX78" fmla="*/ 863600 w 1001745"/>
                  <a:gd name="connsiteY78" fmla="*/ 44450 h 1002026"/>
                  <a:gd name="connsiteX79" fmla="*/ 892175 w 1001745"/>
                  <a:gd name="connsiteY79" fmla="*/ 34925 h 1002026"/>
                  <a:gd name="connsiteX80" fmla="*/ 901700 w 1001745"/>
                  <a:gd name="connsiteY80" fmla="*/ 31750 h 1002026"/>
                  <a:gd name="connsiteX81" fmla="*/ 911225 w 1001745"/>
                  <a:gd name="connsiteY81" fmla="*/ 28575 h 1002026"/>
                  <a:gd name="connsiteX82" fmla="*/ 965200 w 1001745"/>
                  <a:gd name="connsiteY82" fmla="*/ 25400 h 1002026"/>
                  <a:gd name="connsiteX83" fmla="*/ 996950 w 1001745"/>
                  <a:gd name="connsiteY83" fmla="*/ 28575 h 1002026"/>
                  <a:gd name="connsiteX84" fmla="*/ 996950 w 1001745"/>
                  <a:gd name="connsiteY84" fmla="*/ 88900 h 1002026"/>
                  <a:gd name="connsiteX85" fmla="*/ 952500 w 1001745"/>
                  <a:gd name="connsiteY85" fmla="*/ 139700 h 1002026"/>
                  <a:gd name="connsiteX86" fmla="*/ 863600 w 1001745"/>
                  <a:gd name="connsiteY86" fmla="*/ 231775 h 1002026"/>
                  <a:gd name="connsiteX87" fmla="*/ 777875 w 1001745"/>
                  <a:gd name="connsiteY87" fmla="*/ 304800 h 1002026"/>
                  <a:gd name="connsiteX88" fmla="*/ 717550 w 1001745"/>
                  <a:gd name="connsiteY88" fmla="*/ 403225 h 1002026"/>
                  <a:gd name="connsiteX89" fmla="*/ 679450 w 1001745"/>
                  <a:gd name="connsiteY89" fmla="*/ 523875 h 1002026"/>
                  <a:gd name="connsiteX90" fmla="*/ 679450 w 1001745"/>
                  <a:gd name="connsiteY90" fmla="*/ 628650 h 1002026"/>
                  <a:gd name="connsiteX91" fmla="*/ 698500 w 1001745"/>
                  <a:gd name="connsiteY91" fmla="*/ 749300 h 1002026"/>
                  <a:gd name="connsiteX92" fmla="*/ 720725 w 1001745"/>
                  <a:gd name="connsiteY92" fmla="*/ 831850 h 1002026"/>
                  <a:gd name="connsiteX93" fmla="*/ 730250 w 1001745"/>
                  <a:gd name="connsiteY93" fmla="*/ 965200 h 1002026"/>
                  <a:gd name="connsiteX94" fmla="*/ 250825 w 1001745"/>
                  <a:gd name="connsiteY94" fmla="*/ 965200 h 1002026"/>
                  <a:gd name="connsiteX0" fmla="*/ 250825 w 1001745"/>
                  <a:gd name="connsiteY0" fmla="*/ 965200 h 1002026"/>
                  <a:gd name="connsiteX1" fmla="*/ 254000 w 1001745"/>
                  <a:gd name="connsiteY1" fmla="*/ 542925 h 1002026"/>
                  <a:gd name="connsiteX2" fmla="*/ 257175 w 1001745"/>
                  <a:gd name="connsiteY2" fmla="*/ 523875 h 1002026"/>
                  <a:gd name="connsiteX3" fmla="*/ 260350 w 1001745"/>
                  <a:gd name="connsiteY3" fmla="*/ 498475 h 1002026"/>
                  <a:gd name="connsiteX4" fmla="*/ 263525 w 1001745"/>
                  <a:gd name="connsiteY4" fmla="*/ 482600 h 1002026"/>
                  <a:gd name="connsiteX5" fmla="*/ 269875 w 1001745"/>
                  <a:gd name="connsiteY5" fmla="*/ 444500 h 1002026"/>
                  <a:gd name="connsiteX6" fmla="*/ 266700 w 1001745"/>
                  <a:gd name="connsiteY6" fmla="*/ 422275 h 1002026"/>
                  <a:gd name="connsiteX7" fmla="*/ 234950 w 1001745"/>
                  <a:gd name="connsiteY7" fmla="*/ 384175 h 1002026"/>
                  <a:gd name="connsiteX8" fmla="*/ 225425 w 1001745"/>
                  <a:gd name="connsiteY8" fmla="*/ 374650 h 1002026"/>
                  <a:gd name="connsiteX9" fmla="*/ 206375 w 1001745"/>
                  <a:gd name="connsiteY9" fmla="*/ 358775 h 1002026"/>
                  <a:gd name="connsiteX10" fmla="*/ 177800 w 1001745"/>
                  <a:gd name="connsiteY10" fmla="*/ 346075 h 1002026"/>
                  <a:gd name="connsiteX11" fmla="*/ 158750 w 1001745"/>
                  <a:gd name="connsiteY11" fmla="*/ 327025 h 1002026"/>
                  <a:gd name="connsiteX12" fmla="*/ 149225 w 1001745"/>
                  <a:gd name="connsiteY12" fmla="*/ 317500 h 1002026"/>
                  <a:gd name="connsiteX13" fmla="*/ 133350 w 1001745"/>
                  <a:gd name="connsiteY13" fmla="*/ 301625 h 1002026"/>
                  <a:gd name="connsiteX14" fmla="*/ 117475 w 1001745"/>
                  <a:gd name="connsiteY14" fmla="*/ 285750 h 1002026"/>
                  <a:gd name="connsiteX15" fmla="*/ 111125 w 1001745"/>
                  <a:gd name="connsiteY15" fmla="*/ 276225 h 1002026"/>
                  <a:gd name="connsiteX16" fmla="*/ 101600 w 1001745"/>
                  <a:gd name="connsiteY16" fmla="*/ 269875 h 1002026"/>
                  <a:gd name="connsiteX17" fmla="*/ 76200 w 1001745"/>
                  <a:gd name="connsiteY17" fmla="*/ 241300 h 1002026"/>
                  <a:gd name="connsiteX18" fmla="*/ 66675 w 1001745"/>
                  <a:gd name="connsiteY18" fmla="*/ 231775 h 1002026"/>
                  <a:gd name="connsiteX19" fmla="*/ 57150 w 1001745"/>
                  <a:gd name="connsiteY19" fmla="*/ 212725 h 1002026"/>
                  <a:gd name="connsiteX20" fmla="*/ 50800 w 1001745"/>
                  <a:gd name="connsiteY20" fmla="*/ 203200 h 1002026"/>
                  <a:gd name="connsiteX21" fmla="*/ 47625 w 1001745"/>
                  <a:gd name="connsiteY21" fmla="*/ 193675 h 1002026"/>
                  <a:gd name="connsiteX22" fmla="*/ 41275 w 1001745"/>
                  <a:gd name="connsiteY22" fmla="*/ 184150 h 1002026"/>
                  <a:gd name="connsiteX23" fmla="*/ 28575 w 1001745"/>
                  <a:gd name="connsiteY23" fmla="*/ 155575 h 1002026"/>
                  <a:gd name="connsiteX24" fmla="*/ 22225 w 1001745"/>
                  <a:gd name="connsiteY24" fmla="*/ 130175 h 1002026"/>
                  <a:gd name="connsiteX25" fmla="*/ 19050 w 1001745"/>
                  <a:gd name="connsiteY25" fmla="*/ 117475 h 1002026"/>
                  <a:gd name="connsiteX26" fmla="*/ 12700 w 1001745"/>
                  <a:gd name="connsiteY26" fmla="*/ 98425 h 1002026"/>
                  <a:gd name="connsiteX27" fmla="*/ 6350 w 1001745"/>
                  <a:gd name="connsiteY27" fmla="*/ 79375 h 1002026"/>
                  <a:gd name="connsiteX28" fmla="*/ 3175 w 1001745"/>
                  <a:gd name="connsiteY28" fmla="*/ 69850 h 1002026"/>
                  <a:gd name="connsiteX29" fmla="*/ 0 w 1001745"/>
                  <a:gd name="connsiteY29" fmla="*/ 53975 h 1002026"/>
                  <a:gd name="connsiteX30" fmla="*/ 3175 w 1001745"/>
                  <a:gd name="connsiteY30" fmla="*/ 12700 h 1002026"/>
                  <a:gd name="connsiteX31" fmla="*/ 12700 w 1001745"/>
                  <a:gd name="connsiteY31" fmla="*/ 9525 h 1002026"/>
                  <a:gd name="connsiteX32" fmla="*/ 25400 w 1001745"/>
                  <a:gd name="connsiteY32" fmla="*/ 6350 h 1002026"/>
                  <a:gd name="connsiteX33" fmla="*/ 44450 w 1001745"/>
                  <a:gd name="connsiteY33" fmla="*/ 0 h 1002026"/>
                  <a:gd name="connsiteX34" fmla="*/ 114300 w 1001745"/>
                  <a:gd name="connsiteY34" fmla="*/ 3175 h 1002026"/>
                  <a:gd name="connsiteX35" fmla="*/ 123825 w 1001745"/>
                  <a:gd name="connsiteY35" fmla="*/ 9525 h 1002026"/>
                  <a:gd name="connsiteX36" fmla="*/ 155575 w 1001745"/>
                  <a:gd name="connsiteY36" fmla="*/ 28575 h 1002026"/>
                  <a:gd name="connsiteX37" fmla="*/ 165100 w 1001745"/>
                  <a:gd name="connsiteY37" fmla="*/ 34925 h 1002026"/>
                  <a:gd name="connsiteX38" fmla="*/ 184150 w 1001745"/>
                  <a:gd name="connsiteY38" fmla="*/ 50800 h 1002026"/>
                  <a:gd name="connsiteX39" fmla="*/ 187325 w 1001745"/>
                  <a:gd name="connsiteY39" fmla="*/ 60325 h 1002026"/>
                  <a:gd name="connsiteX40" fmla="*/ 206375 w 1001745"/>
                  <a:gd name="connsiteY40" fmla="*/ 88900 h 1002026"/>
                  <a:gd name="connsiteX41" fmla="*/ 212725 w 1001745"/>
                  <a:gd name="connsiteY41" fmla="*/ 98425 h 1002026"/>
                  <a:gd name="connsiteX42" fmla="*/ 222250 w 1001745"/>
                  <a:gd name="connsiteY42" fmla="*/ 117475 h 1002026"/>
                  <a:gd name="connsiteX43" fmla="*/ 228600 w 1001745"/>
                  <a:gd name="connsiteY43" fmla="*/ 139700 h 1002026"/>
                  <a:gd name="connsiteX44" fmla="*/ 234950 w 1001745"/>
                  <a:gd name="connsiteY44" fmla="*/ 149225 h 1002026"/>
                  <a:gd name="connsiteX45" fmla="*/ 241300 w 1001745"/>
                  <a:gd name="connsiteY45" fmla="*/ 161925 h 1002026"/>
                  <a:gd name="connsiteX46" fmla="*/ 257175 w 1001745"/>
                  <a:gd name="connsiteY46" fmla="*/ 184150 h 1002026"/>
                  <a:gd name="connsiteX47" fmla="*/ 269875 w 1001745"/>
                  <a:gd name="connsiteY47" fmla="*/ 203200 h 1002026"/>
                  <a:gd name="connsiteX48" fmla="*/ 279400 w 1001745"/>
                  <a:gd name="connsiteY48" fmla="*/ 212725 h 1002026"/>
                  <a:gd name="connsiteX49" fmla="*/ 295275 w 1001745"/>
                  <a:gd name="connsiteY49" fmla="*/ 231775 h 1002026"/>
                  <a:gd name="connsiteX50" fmla="*/ 314325 w 1001745"/>
                  <a:gd name="connsiteY50" fmla="*/ 244475 h 1002026"/>
                  <a:gd name="connsiteX51" fmla="*/ 323850 w 1001745"/>
                  <a:gd name="connsiteY51" fmla="*/ 254000 h 1002026"/>
                  <a:gd name="connsiteX52" fmla="*/ 342900 w 1001745"/>
                  <a:gd name="connsiteY52" fmla="*/ 260350 h 1002026"/>
                  <a:gd name="connsiteX53" fmla="*/ 352425 w 1001745"/>
                  <a:gd name="connsiteY53" fmla="*/ 263525 h 1002026"/>
                  <a:gd name="connsiteX54" fmla="*/ 361950 w 1001745"/>
                  <a:gd name="connsiteY54" fmla="*/ 266700 h 1002026"/>
                  <a:gd name="connsiteX55" fmla="*/ 384175 w 1001745"/>
                  <a:gd name="connsiteY55" fmla="*/ 269875 h 1002026"/>
                  <a:gd name="connsiteX56" fmla="*/ 393700 w 1001745"/>
                  <a:gd name="connsiteY56" fmla="*/ 273050 h 1002026"/>
                  <a:gd name="connsiteX57" fmla="*/ 434975 w 1001745"/>
                  <a:gd name="connsiteY57" fmla="*/ 279400 h 1002026"/>
                  <a:gd name="connsiteX58" fmla="*/ 479425 w 1001745"/>
                  <a:gd name="connsiteY58" fmla="*/ 285750 h 1002026"/>
                  <a:gd name="connsiteX59" fmla="*/ 581025 w 1001745"/>
                  <a:gd name="connsiteY59" fmla="*/ 282575 h 1002026"/>
                  <a:gd name="connsiteX60" fmla="*/ 606425 w 1001745"/>
                  <a:gd name="connsiteY60" fmla="*/ 273050 h 1002026"/>
                  <a:gd name="connsiteX61" fmla="*/ 625475 w 1001745"/>
                  <a:gd name="connsiteY61" fmla="*/ 266700 h 1002026"/>
                  <a:gd name="connsiteX62" fmla="*/ 638175 w 1001745"/>
                  <a:gd name="connsiteY62" fmla="*/ 257175 h 1002026"/>
                  <a:gd name="connsiteX63" fmla="*/ 663575 w 1001745"/>
                  <a:gd name="connsiteY63" fmla="*/ 244475 h 1002026"/>
                  <a:gd name="connsiteX64" fmla="*/ 685800 w 1001745"/>
                  <a:gd name="connsiteY64" fmla="*/ 222250 h 1002026"/>
                  <a:gd name="connsiteX65" fmla="*/ 695325 w 1001745"/>
                  <a:gd name="connsiteY65" fmla="*/ 212725 h 1002026"/>
                  <a:gd name="connsiteX66" fmla="*/ 704850 w 1001745"/>
                  <a:gd name="connsiteY66" fmla="*/ 209550 h 1002026"/>
                  <a:gd name="connsiteX67" fmla="*/ 717550 w 1001745"/>
                  <a:gd name="connsiteY67" fmla="*/ 200025 h 1002026"/>
                  <a:gd name="connsiteX68" fmla="*/ 733425 w 1001745"/>
                  <a:gd name="connsiteY68" fmla="*/ 177800 h 1002026"/>
                  <a:gd name="connsiteX69" fmla="*/ 742950 w 1001745"/>
                  <a:gd name="connsiteY69" fmla="*/ 168275 h 1002026"/>
                  <a:gd name="connsiteX70" fmla="*/ 749300 w 1001745"/>
                  <a:gd name="connsiteY70" fmla="*/ 155575 h 1002026"/>
                  <a:gd name="connsiteX71" fmla="*/ 765175 w 1001745"/>
                  <a:gd name="connsiteY71" fmla="*/ 136525 h 1002026"/>
                  <a:gd name="connsiteX72" fmla="*/ 777875 w 1001745"/>
                  <a:gd name="connsiteY72" fmla="*/ 114300 h 1002026"/>
                  <a:gd name="connsiteX73" fmla="*/ 787400 w 1001745"/>
                  <a:gd name="connsiteY73" fmla="*/ 104775 h 1002026"/>
                  <a:gd name="connsiteX74" fmla="*/ 800100 w 1001745"/>
                  <a:gd name="connsiteY74" fmla="*/ 82550 h 1002026"/>
                  <a:gd name="connsiteX75" fmla="*/ 819150 w 1001745"/>
                  <a:gd name="connsiteY75" fmla="*/ 69850 h 1002026"/>
                  <a:gd name="connsiteX76" fmla="*/ 825500 w 1001745"/>
                  <a:gd name="connsiteY76" fmla="*/ 60325 h 1002026"/>
                  <a:gd name="connsiteX77" fmla="*/ 835025 w 1001745"/>
                  <a:gd name="connsiteY77" fmla="*/ 57150 h 1002026"/>
                  <a:gd name="connsiteX78" fmla="*/ 863600 w 1001745"/>
                  <a:gd name="connsiteY78" fmla="*/ 44450 h 1002026"/>
                  <a:gd name="connsiteX79" fmla="*/ 892175 w 1001745"/>
                  <a:gd name="connsiteY79" fmla="*/ 34925 h 1002026"/>
                  <a:gd name="connsiteX80" fmla="*/ 901700 w 1001745"/>
                  <a:gd name="connsiteY80" fmla="*/ 31750 h 1002026"/>
                  <a:gd name="connsiteX81" fmla="*/ 911225 w 1001745"/>
                  <a:gd name="connsiteY81" fmla="*/ 28575 h 1002026"/>
                  <a:gd name="connsiteX82" fmla="*/ 996950 w 1001745"/>
                  <a:gd name="connsiteY82" fmla="*/ 28575 h 1002026"/>
                  <a:gd name="connsiteX83" fmla="*/ 996950 w 1001745"/>
                  <a:gd name="connsiteY83" fmla="*/ 88900 h 1002026"/>
                  <a:gd name="connsiteX84" fmla="*/ 952500 w 1001745"/>
                  <a:gd name="connsiteY84" fmla="*/ 139700 h 1002026"/>
                  <a:gd name="connsiteX85" fmla="*/ 863600 w 1001745"/>
                  <a:gd name="connsiteY85" fmla="*/ 231775 h 1002026"/>
                  <a:gd name="connsiteX86" fmla="*/ 777875 w 1001745"/>
                  <a:gd name="connsiteY86" fmla="*/ 304800 h 1002026"/>
                  <a:gd name="connsiteX87" fmla="*/ 717550 w 1001745"/>
                  <a:gd name="connsiteY87" fmla="*/ 403225 h 1002026"/>
                  <a:gd name="connsiteX88" fmla="*/ 679450 w 1001745"/>
                  <a:gd name="connsiteY88" fmla="*/ 523875 h 1002026"/>
                  <a:gd name="connsiteX89" fmla="*/ 679450 w 1001745"/>
                  <a:gd name="connsiteY89" fmla="*/ 628650 h 1002026"/>
                  <a:gd name="connsiteX90" fmla="*/ 698500 w 1001745"/>
                  <a:gd name="connsiteY90" fmla="*/ 749300 h 1002026"/>
                  <a:gd name="connsiteX91" fmla="*/ 720725 w 1001745"/>
                  <a:gd name="connsiteY91" fmla="*/ 831850 h 1002026"/>
                  <a:gd name="connsiteX92" fmla="*/ 730250 w 1001745"/>
                  <a:gd name="connsiteY92" fmla="*/ 965200 h 1002026"/>
                  <a:gd name="connsiteX93" fmla="*/ 250825 w 1001745"/>
                  <a:gd name="connsiteY93" fmla="*/ 965200 h 1002026"/>
                  <a:gd name="connsiteX0" fmla="*/ 250825 w 1005953"/>
                  <a:gd name="connsiteY0" fmla="*/ 965200 h 1002026"/>
                  <a:gd name="connsiteX1" fmla="*/ 254000 w 1005953"/>
                  <a:gd name="connsiteY1" fmla="*/ 542925 h 1002026"/>
                  <a:gd name="connsiteX2" fmla="*/ 257175 w 1005953"/>
                  <a:gd name="connsiteY2" fmla="*/ 523875 h 1002026"/>
                  <a:gd name="connsiteX3" fmla="*/ 260350 w 1005953"/>
                  <a:gd name="connsiteY3" fmla="*/ 498475 h 1002026"/>
                  <a:gd name="connsiteX4" fmla="*/ 263525 w 1005953"/>
                  <a:gd name="connsiteY4" fmla="*/ 482600 h 1002026"/>
                  <a:gd name="connsiteX5" fmla="*/ 269875 w 1005953"/>
                  <a:gd name="connsiteY5" fmla="*/ 444500 h 1002026"/>
                  <a:gd name="connsiteX6" fmla="*/ 266700 w 1005953"/>
                  <a:gd name="connsiteY6" fmla="*/ 422275 h 1002026"/>
                  <a:gd name="connsiteX7" fmla="*/ 234950 w 1005953"/>
                  <a:gd name="connsiteY7" fmla="*/ 384175 h 1002026"/>
                  <a:gd name="connsiteX8" fmla="*/ 225425 w 1005953"/>
                  <a:gd name="connsiteY8" fmla="*/ 374650 h 1002026"/>
                  <a:gd name="connsiteX9" fmla="*/ 206375 w 1005953"/>
                  <a:gd name="connsiteY9" fmla="*/ 358775 h 1002026"/>
                  <a:gd name="connsiteX10" fmla="*/ 177800 w 1005953"/>
                  <a:gd name="connsiteY10" fmla="*/ 346075 h 1002026"/>
                  <a:gd name="connsiteX11" fmla="*/ 158750 w 1005953"/>
                  <a:gd name="connsiteY11" fmla="*/ 327025 h 1002026"/>
                  <a:gd name="connsiteX12" fmla="*/ 149225 w 1005953"/>
                  <a:gd name="connsiteY12" fmla="*/ 317500 h 1002026"/>
                  <a:gd name="connsiteX13" fmla="*/ 133350 w 1005953"/>
                  <a:gd name="connsiteY13" fmla="*/ 301625 h 1002026"/>
                  <a:gd name="connsiteX14" fmla="*/ 117475 w 1005953"/>
                  <a:gd name="connsiteY14" fmla="*/ 285750 h 1002026"/>
                  <a:gd name="connsiteX15" fmla="*/ 111125 w 1005953"/>
                  <a:gd name="connsiteY15" fmla="*/ 276225 h 1002026"/>
                  <a:gd name="connsiteX16" fmla="*/ 101600 w 1005953"/>
                  <a:gd name="connsiteY16" fmla="*/ 269875 h 1002026"/>
                  <a:gd name="connsiteX17" fmla="*/ 76200 w 1005953"/>
                  <a:gd name="connsiteY17" fmla="*/ 241300 h 1002026"/>
                  <a:gd name="connsiteX18" fmla="*/ 66675 w 1005953"/>
                  <a:gd name="connsiteY18" fmla="*/ 231775 h 1002026"/>
                  <a:gd name="connsiteX19" fmla="*/ 57150 w 1005953"/>
                  <a:gd name="connsiteY19" fmla="*/ 212725 h 1002026"/>
                  <a:gd name="connsiteX20" fmla="*/ 50800 w 1005953"/>
                  <a:gd name="connsiteY20" fmla="*/ 203200 h 1002026"/>
                  <a:gd name="connsiteX21" fmla="*/ 47625 w 1005953"/>
                  <a:gd name="connsiteY21" fmla="*/ 193675 h 1002026"/>
                  <a:gd name="connsiteX22" fmla="*/ 41275 w 1005953"/>
                  <a:gd name="connsiteY22" fmla="*/ 184150 h 1002026"/>
                  <a:gd name="connsiteX23" fmla="*/ 28575 w 1005953"/>
                  <a:gd name="connsiteY23" fmla="*/ 155575 h 1002026"/>
                  <a:gd name="connsiteX24" fmla="*/ 22225 w 1005953"/>
                  <a:gd name="connsiteY24" fmla="*/ 130175 h 1002026"/>
                  <a:gd name="connsiteX25" fmla="*/ 19050 w 1005953"/>
                  <a:gd name="connsiteY25" fmla="*/ 117475 h 1002026"/>
                  <a:gd name="connsiteX26" fmla="*/ 12700 w 1005953"/>
                  <a:gd name="connsiteY26" fmla="*/ 98425 h 1002026"/>
                  <a:gd name="connsiteX27" fmla="*/ 6350 w 1005953"/>
                  <a:gd name="connsiteY27" fmla="*/ 79375 h 1002026"/>
                  <a:gd name="connsiteX28" fmla="*/ 3175 w 1005953"/>
                  <a:gd name="connsiteY28" fmla="*/ 69850 h 1002026"/>
                  <a:gd name="connsiteX29" fmla="*/ 0 w 1005953"/>
                  <a:gd name="connsiteY29" fmla="*/ 53975 h 1002026"/>
                  <a:gd name="connsiteX30" fmla="*/ 3175 w 1005953"/>
                  <a:gd name="connsiteY30" fmla="*/ 12700 h 1002026"/>
                  <a:gd name="connsiteX31" fmla="*/ 12700 w 1005953"/>
                  <a:gd name="connsiteY31" fmla="*/ 9525 h 1002026"/>
                  <a:gd name="connsiteX32" fmla="*/ 25400 w 1005953"/>
                  <a:gd name="connsiteY32" fmla="*/ 6350 h 1002026"/>
                  <a:gd name="connsiteX33" fmla="*/ 44450 w 1005953"/>
                  <a:gd name="connsiteY33" fmla="*/ 0 h 1002026"/>
                  <a:gd name="connsiteX34" fmla="*/ 114300 w 1005953"/>
                  <a:gd name="connsiteY34" fmla="*/ 3175 h 1002026"/>
                  <a:gd name="connsiteX35" fmla="*/ 123825 w 1005953"/>
                  <a:gd name="connsiteY35" fmla="*/ 9525 h 1002026"/>
                  <a:gd name="connsiteX36" fmla="*/ 155575 w 1005953"/>
                  <a:gd name="connsiteY36" fmla="*/ 28575 h 1002026"/>
                  <a:gd name="connsiteX37" fmla="*/ 165100 w 1005953"/>
                  <a:gd name="connsiteY37" fmla="*/ 34925 h 1002026"/>
                  <a:gd name="connsiteX38" fmla="*/ 184150 w 1005953"/>
                  <a:gd name="connsiteY38" fmla="*/ 50800 h 1002026"/>
                  <a:gd name="connsiteX39" fmla="*/ 187325 w 1005953"/>
                  <a:gd name="connsiteY39" fmla="*/ 60325 h 1002026"/>
                  <a:gd name="connsiteX40" fmla="*/ 206375 w 1005953"/>
                  <a:gd name="connsiteY40" fmla="*/ 88900 h 1002026"/>
                  <a:gd name="connsiteX41" fmla="*/ 212725 w 1005953"/>
                  <a:gd name="connsiteY41" fmla="*/ 98425 h 1002026"/>
                  <a:gd name="connsiteX42" fmla="*/ 222250 w 1005953"/>
                  <a:gd name="connsiteY42" fmla="*/ 117475 h 1002026"/>
                  <a:gd name="connsiteX43" fmla="*/ 228600 w 1005953"/>
                  <a:gd name="connsiteY43" fmla="*/ 139700 h 1002026"/>
                  <a:gd name="connsiteX44" fmla="*/ 234950 w 1005953"/>
                  <a:gd name="connsiteY44" fmla="*/ 149225 h 1002026"/>
                  <a:gd name="connsiteX45" fmla="*/ 241300 w 1005953"/>
                  <a:gd name="connsiteY45" fmla="*/ 161925 h 1002026"/>
                  <a:gd name="connsiteX46" fmla="*/ 257175 w 1005953"/>
                  <a:gd name="connsiteY46" fmla="*/ 184150 h 1002026"/>
                  <a:gd name="connsiteX47" fmla="*/ 269875 w 1005953"/>
                  <a:gd name="connsiteY47" fmla="*/ 203200 h 1002026"/>
                  <a:gd name="connsiteX48" fmla="*/ 279400 w 1005953"/>
                  <a:gd name="connsiteY48" fmla="*/ 212725 h 1002026"/>
                  <a:gd name="connsiteX49" fmla="*/ 295275 w 1005953"/>
                  <a:gd name="connsiteY49" fmla="*/ 231775 h 1002026"/>
                  <a:gd name="connsiteX50" fmla="*/ 314325 w 1005953"/>
                  <a:gd name="connsiteY50" fmla="*/ 244475 h 1002026"/>
                  <a:gd name="connsiteX51" fmla="*/ 323850 w 1005953"/>
                  <a:gd name="connsiteY51" fmla="*/ 254000 h 1002026"/>
                  <a:gd name="connsiteX52" fmla="*/ 342900 w 1005953"/>
                  <a:gd name="connsiteY52" fmla="*/ 260350 h 1002026"/>
                  <a:gd name="connsiteX53" fmla="*/ 352425 w 1005953"/>
                  <a:gd name="connsiteY53" fmla="*/ 263525 h 1002026"/>
                  <a:gd name="connsiteX54" fmla="*/ 361950 w 1005953"/>
                  <a:gd name="connsiteY54" fmla="*/ 266700 h 1002026"/>
                  <a:gd name="connsiteX55" fmla="*/ 384175 w 1005953"/>
                  <a:gd name="connsiteY55" fmla="*/ 269875 h 1002026"/>
                  <a:gd name="connsiteX56" fmla="*/ 393700 w 1005953"/>
                  <a:gd name="connsiteY56" fmla="*/ 273050 h 1002026"/>
                  <a:gd name="connsiteX57" fmla="*/ 434975 w 1005953"/>
                  <a:gd name="connsiteY57" fmla="*/ 279400 h 1002026"/>
                  <a:gd name="connsiteX58" fmla="*/ 479425 w 1005953"/>
                  <a:gd name="connsiteY58" fmla="*/ 285750 h 1002026"/>
                  <a:gd name="connsiteX59" fmla="*/ 581025 w 1005953"/>
                  <a:gd name="connsiteY59" fmla="*/ 282575 h 1002026"/>
                  <a:gd name="connsiteX60" fmla="*/ 606425 w 1005953"/>
                  <a:gd name="connsiteY60" fmla="*/ 273050 h 1002026"/>
                  <a:gd name="connsiteX61" fmla="*/ 625475 w 1005953"/>
                  <a:gd name="connsiteY61" fmla="*/ 266700 h 1002026"/>
                  <a:gd name="connsiteX62" fmla="*/ 638175 w 1005953"/>
                  <a:gd name="connsiteY62" fmla="*/ 257175 h 1002026"/>
                  <a:gd name="connsiteX63" fmla="*/ 663575 w 1005953"/>
                  <a:gd name="connsiteY63" fmla="*/ 244475 h 1002026"/>
                  <a:gd name="connsiteX64" fmla="*/ 685800 w 1005953"/>
                  <a:gd name="connsiteY64" fmla="*/ 222250 h 1002026"/>
                  <a:gd name="connsiteX65" fmla="*/ 695325 w 1005953"/>
                  <a:gd name="connsiteY65" fmla="*/ 212725 h 1002026"/>
                  <a:gd name="connsiteX66" fmla="*/ 704850 w 1005953"/>
                  <a:gd name="connsiteY66" fmla="*/ 209550 h 1002026"/>
                  <a:gd name="connsiteX67" fmla="*/ 717550 w 1005953"/>
                  <a:gd name="connsiteY67" fmla="*/ 200025 h 1002026"/>
                  <a:gd name="connsiteX68" fmla="*/ 733425 w 1005953"/>
                  <a:gd name="connsiteY68" fmla="*/ 177800 h 1002026"/>
                  <a:gd name="connsiteX69" fmla="*/ 742950 w 1005953"/>
                  <a:gd name="connsiteY69" fmla="*/ 168275 h 1002026"/>
                  <a:gd name="connsiteX70" fmla="*/ 749300 w 1005953"/>
                  <a:gd name="connsiteY70" fmla="*/ 155575 h 1002026"/>
                  <a:gd name="connsiteX71" fmla="*/ 765175 w 1005953"/>
                  <a:gd name="connsiteY71" fmla="*/ 136525 h 1002026"/>
                  <a:gd name="connsiteX72" fmla="*/ 777875 w 1005953"/>
                  <a:gd name="connsiteY72" fmla="*/ 114300 h 1002026"/>
                  <a:gd name="connsiteX73" fmla="*/ 787400 w 1005953"/>
                  <a:gd name="connsiteY73" fmla="*/ 104775 h 1002026"/>
                  <a:gd name="connsiteX74" fmla="*/ 800100 w 1005953"/>
                  <a:gd name="connsiteY74" fmla="*/ 82550 h 1002026"/>
                  <a:gd name="connsiteX75" fmla="*/ 819150 w 1005953"/>
                  <a:gd name="connsiteY75" fmla="*/ 69850 h 1002026"/>
                  <a:gd name="connsiteX76" fmla="*/ 825500 w 1005953"/>
                  <a:gd name="connsiteY76" fmla="*/ 60325 h 1002026"/>
                  <a:gd name="connsiteX77" fmla="*/ 835025 w 1005953"/>
                  <a:gd name="connsiteY77" fmla="*/ 57150 h 1002026"/>
                  <a:gd name="connsiteX78" fmla="*/ 863600 w 1005953"/>
                  <a:gd name="connsiteY78" fmla="*/ 44450 h 1002026"/>
                  <a:gd name="connsiteX79" fmla="*/ 892175 w 1005953"/>
                  <a:gd name="connsiteY79" fmla="*/ 34925 h 1002026"/>
                  <a:gd name="connsiteX80" fmla="*/ 901700 w 1005953"/>
                  <a:gd name="connsiteY80" fmla="*/ 31750 h 1002026"/>
                  <a:gd name="connsiteX81" fmla="*/ 996950 w 1005953"/>
                  <a:gd name="connsiteY81" fmla="*/ 28575 h 1002026"/>
                  <a:gd name="connsiteX82" fmla="*/ 996950 w 1005953"/>
                  <a:gd name="connsiteY82" fmla="*/ 88900 h 1002026"/>
                  <a:gd name="connsiteX83" fmla="*/ 952500 w 1005953"/>
                  <a:gd name="connsiteY83" fmla="*/ 139700 h 1002026"/>
                  <a:gd name="connsiteX84" fmla="*/ 863600 w 1005953"/>
                  <a:gd name="connsiteY84" fmla="*/ 231775 h 1002026"/>
                  <a:gd name="connsiteX85" fmla="*/ 777875 w 1005953"/>
                  <a:gd name="connsiteY85" fmla="*/ 304800 h 1002026"/>
                  <a:gd name="connsiteX86" fmla="*/ 717550 w 1005953"/>
                  <a:gd name="connsiteY86" fmla="*/ 403225 h 1002026"/>
                  <a:gd name="connsiteX87" fmla="*/ 679450 w 1005953"/>
                  <a:gd name="connsiteY87" fmla="*/ 523875 h 1002026"/>
                  <a:gd name="connsiteX88" fmla="*/ 679450 w 1005953"/>
                  <a:gd name="connsiteY88" fmla="*/ 628650 h 1002026"/>
                  <a:gd name="connsiteX89" fmla="*/ 698500 w 1005953"/>
                  <a:gd name="connsiteY89" fmla="*/ 749300 h 1002026"/>
                  <a:gd name="connsiteX90" fmla="*/ 720725 w 1005953"/>
                  <a:gd name="connsiteY90" fmla="*/ 831850 h 1002026"/>
                  <a:gd name="connsiteX91" fmla="*/ 730250 w 1005953"/>
                  <a:gd name="connsiteY91" fmla="*/ 965200 h 1002026"/>
                  <a:gd name="connsiteX92" fmla="*/ 250825 w 1005953"/>
                  <a:gd name="connsiteY9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35025 w 1006631"/>
                  <a:gd name="connsiteY77" fmla="*/ 57150 h 1002026"/>
                  <a:gd name="connsiteX78" fmla="*/ 863600 w 1006631"/>
                  <a:gd name="connsiteY78" fmla="*/ 44450 h 1002026"/>
                  <a:gd name="connsiteX79" fmla="*/ 892175 w 1006631"/>
                  <a:gd name="connsiteY79" fmla="*/ 34925 h 1002026"/>
                  <a:gd name="connsiteX80" fmla="*/ 996950 w 1006631"/>
                  <a:gd name="connsiteY80" fmla="*/ 28575 h 1002026"/>
                  <a:gd name="connsiteX81" fmla="*/ 996950 w 1006631"/>
                  <a:gd name="connsiteY81" fmla="*/ 88900 h 1002026"/>
                  <a:gd name="connsiteX82" fmla="*/ 952500 w 1006631"/>
                  <a:gd name="connsiteY82" fmla="*/ 139700 h 1002026"/>
                  <a:gd name="connsiteX83" fmla="*/ 863600 w 1006631"/>
                  <a:gd name="connsiteY83" fmla="*/ 231775 h 1002026"/>
                  <a:gd name="connsiteX84" fmla="*/ 777875 w 1006631"/>
                  <a:gd name="connsiteY84" fmla="*/ 304800 h 1002026"/>
                  <a:gd name="connsiteX85" fmla="*/ 717550 w 1006631"/>
                  <a:gd name="connsiteY85" fmla="*/ 403225 h 1002026"/>
                  <a:gd name="connsiteX86" fmla="*/ 679450 w 1006631"/>
                  <a:gd name="connsiteY86" fmla="*/ 523875 h 1002026"/>
                  <a:gd name="connsiteX87" fmla="*/ 679450 w 1006631"/>
                  <a:gd name="connsiteY87" fmla="*/ 628650 h 1002026"/>
                  <a:gd name="connsiteX88" fmla="*/ 698500 w 1006631"/>
                  <a:gd name="connsiteY88" fmla="*/ 749300 h 1002026"/>
                  <a:gd name="connsiteX89" fmla="*/ 720725 w 1006631"/>
                  <a:gd name="connsiteY89" fmla="*/ 831850 h 1002026"/>
                  <a:gd name="connsiteX90" fmla="*/ 730250 w 1006631"/>
                  <a:gd name="connsiteY90" fmla="*/ 965200 h 1002026"/>
                  <a:gd name="connsiteX91" fmla="*/ 250825 w 1006631"/>
                  <a:gd name="connsiteY9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35025 w 1006631"/>
                  <a:gd name="connsiteY77" fmla="*/ 57150 h 1002026"/>
                  <a:gd name="connsiteX78" fmla="*/ 892175 w 1006631"/>
                  <a:gd name="connsiteY78" fmla="*/ 34925 h 1002026"/>
                  <a:gd name="connsiteX79" fmla="*/ 996950 w 1006631"/>
                  <a:gd name="connsiteY79" fmla="*/ 28575 h 1002026"/>
                  <a:gd name="connsiteX80" fmla="*/ 996950 w 1006631"/>
                  <a:gd name="connsiteY80" fmla="*/ 88900 h 1002026"/>
                  <a:gd name="connsiteX81" fmla="*/ 952500 w 1006631"/>
                  <a:gd name="connsiteY81" fmla="*/ 139700 h 1002026"/>
                  <a:gd name="connsiteX82" fmla="*/ 863600 w 1006631"/>
                  <a:gd name="connsiteY82" fmla="*/ 231775 h 1002026"/>
                  <a:gd name="connsiteX83" fmla="*/ 777875 w 1006631"/>
                  <a:gd name="connsiteY83" fmla="*/ 304800 h 1002026"/>
                  <a:gd name="connsiteX84" fmla="*/ 717550 w 1006631"/>
                  <a:gd name="connsiteY84" fmla="*/ 403225 h 1002026"/>
                  <a:gd name="connsiteX85" fmla="*/ 679450 w 1006631"/>
                  <a:gd name="connsiteY85" fmla="*/ 523875 h 1002026"/>
                  <a:gd name="connsiteX86" fmla="*/ 679450 w 1006631"/>
                  <a:gd name="connsiteY86" fmla="*/ 628650 h 1002026"/>
                  <a:gd name="connsiteX87" fmla="*/ 698500 w 1006631"/>
                  <a:gd name="connsiteY87" fmla="*/ 749300 h 1002026"/>
                  <a:gd name="connsiteX88" fmla="*/ 720725 w 1006631"/>
                  <a:gd name="connsiteY88" fmla="*/ 831850 h 1002026"/>
                  <a:gd name="connsiteX89" fmla="*/ 730250 w 1006631"/>
                  <a:gd name="connsiteY89" fmla="*/ 965200 h 1002026"/>
                  <a:gd name="connsiteX90" fmla="*/ 250825 w 1006631"/>
                  <a:gd name="connsiteY9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92175 w 1006631"/>
                  <a:gd name="connsiteY77" fmla="*/ 34925 h 1002026"/>
                  <a:gd name="connsiteX78" fmla="*/ 996950 w 1006631"/>
                  <a:gd name="connsiteY78" fmla="*/ 28575 h 1002026"/>
                  <a:gd name="connsiteX79" fmla="*/ 996950 w 1006631"/>
                  <a:gd name="connsiteY79" fmla="*/ 88900 h 1002026"/>
                  <a:gd name="connsiteX80" fmla="*/ 952500 w 1006631"/>
                  <a:gd name="connsiteY80" fmla="*/ 139700 h 1002026"/>
                  <a:gd name="connsiteX81" fmla="*/ 863600 w 1006631"/>
                  <a:gd name="connsiteY81" fmla="*/ 231775 h 1002026"/>
                  <a:gd name="connsiteX82" fmla="*/ 777875 w 1006631"/>
                  <a:gd name="connsiteY82" fmla="*/ 304800 h 1002026"/>
                  <a:gd name="connsiteX83" fmla="*/ 717550 w 1006631"/>
                  <a:gd name="connsiteY83" fmla="*/ 403225 h 1002026"/>
                  <a:gd name="connsiteX84" fmla="*/ 679450 w 1006631"/>
                  <a:gd name="connsiteY84" fmla="*/ 523875 h 1002026"/>
                  <a:gd name="connsiteX85" fmla="*/ 679450 w 1006631"/>
                  <a:gd name="connsiteY85" fmla="*/ 628650 h 1002026"/>
                  <a:gd name="connsiteX86" fmla="*/ 698500 w 1006631"/>
                  <a:gd name="connsiteY86" fmla="*/ 749300 h 1002026"/>
                  <a:gd name="connsiteX87" fmla="*/ 720725 w 1006631"/>
                  <a:gd name="connsiteY87" fmla="*/ 831850 h 1002026"/>
                  <a:gd name="connsiteX88" fmla="*/ 730250 w 1006631"/>
                  <a:gd name="connsiteY88" fmla="*/ 965200 h 1002026"/>
                  <a:gd name="connsiteX89" fmla="*/ 250825 w 1006631"/>
                  <a:gd name="connsiteY8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92175 w 1006631"/>
                  <a:gd name="connsiteY76" fmla="*/ 34925 h 1002026"/>
                  <a:gd name="connsiteX77" fmla="*/ 996950 w 1006631"/>
                  <a:gd name="connsiteY77" fmla="*/ 28575 h 1002026"/>
                  <a:gd name="connsiteX78" fmla="*/ 996950 w 1006631"/>
                  <a:gd name="connsiteY78" fmla="*/ 88900 h 1002026"/>
                  <a:gd name="connsiteX79" fmla="*/ 952500 w 1006631"/>
                  <a:gd name="connsiteY79" fmla="*/ 139700 h 1002026"/>
                  <a:gd name="connsiteX80" fmla="*/ 863600 w 1006631"/>
                  <a:gd name="connsiteY80" fmla="*/ 231775 h 1002026"/>
                  <a:gd name="connsiteX81" fmla="*/ 777875 w 1006631"/>
                  <a:gd name="connsiteY81" fmla="*/ 304800 h 1002026"/>
                  <a:gd name="connsiteX82" fmla="*/ 717550 w 1006631"/>
                  <a:gd name="connsiteY82" fmla="*/ 403225 h 1002026"/>
                  <a:gd name="connsiteX83" fmla="*/ 679450 w 1006631"/>
                  <a:gd name="connsiteY83" fmla="*/ 523875 h 1002026"/>
                  <a:gd name="connsiteX84" fmla="*/ 679450 w 1006631"/>
                  <a:gd name="connsiteY84" fmla="*/ 628650 h 1002026"/>
                  <a:gd name="connsiteX85" fmla="*/ 698500 w 1006631"/>
                  <a:gd name="connsiteY85" fmla="*/ 749300 h 1002026"/>
                  <a:gd name="connsiteX86" fmla="*/ 720725 w 1006631"/>
                  <a:gd name="connsiteY86" fmla="*/ 831850 h 1002026"/>
                  <a:gd name="connsiteX87" fmla="*/ 730250 w 1006631"/>
                  <a:gd name="connsiteY87" fmla="*/ 965200 h 1002026"/>
                  <a:gd name="connsiteX88" fmla="*/ 250825 w 1006631"/>
                  <a:gd name="connsiteY8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19150 w 1006631"/>
                  <a:gd name="connsiteY74" fmla="*/ 69850 h 1002026"/>
                  <a:gd name="connsiteX75" fmla="*/ 892175 w 1006631"/>
                  <a:gd name="connsiteY75" fmla="*/ 34925 h 1002026"/>
                  <a:gd name="connsiteX76" fmla="*/ 996950 w 1006631"/>
                  <a:gd name="connsiteY76" fmla="*/ 28575 h 1002026"/>
                  <a:gd name="connsiteX77" fmla="*/ 996950 w 1006631"/>
                  <a:gd name="connsiteY77" fmla="*/ 88900 h 1002026"/>
                  <a:gd name="connsiteX78" fmla="*/ 952500 w 1006631"/>
                  <a:gd name="connsiteY78" fmla="*/ 139700 h 1002026"/>
                  <a:gd name="connsiteX79" fmla="*/ 863600 w 1006631"/>
                  <a:gd name="connsiteY79" fmla="*/ 231775 h 1002026"/>
                  <a:gd name="connsiteX80" fmla="*/ 777875 w 1006631"/>
                  <a:gd name="connsiteY80" fmla="*/ 304800 h 1002026"/>
                  <a:gd name="connsiteX81" fmla="*/ 717550 w 1006631"/>
                  <a:gd name="connsiteY81" fmla="*/ 403225 h 1002026"/>
                  <a:gd name="connsiteX82" fmla="*/ 679450 w 1006631"/>
                  <a:gd name="connsiteY82" fmla="*/ 523875 h 1002026"/>
                  <a:gd name="connsiteX83" fmla="*/ 679450 w 1006631"/>
                  <a:gd name="connsiteY83" fmla="*/ 628650 h 1002026"/>
                  <a:gd name="connsiteX84" fmla="*/ 698500 w 1006631"/>
                  <a:gd name="connsiteY84" fmla="*/ 749300 h 1002026"/>
                  <a:gd name="connsiteX85" fmla="*/ 720725 w 1006631"/>
                  <a:gd name="connsiteY85" fmla="*/ 831850 h 1002026"/>
                  <a:gd name="connsiteX86" fmla="*/ 730250 w 1006631"/>
                  <a:gd name="connsiteY86" fmla="*/ 965200 h 1002026"/>
                  <a:gd name="connsiteX87" fmla="*/ 250825 w 1006631"/>
                  <a:gd name="connsiteY8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819150 w 1006631"/>
                  <a:gd name="connsiteY73" fmla="*/ 69850 h 1002026"/>
                  <a:gd name="connsiteX74" fmla="*/ 892175 w 1006631"/>
                  <a:gd name="connsiteY74" fmla="*/ 34925 h 1002026"/>
                  <a:gd name="connsiteX75" fmla="*/ 996950 w 1006631"/>
                  <a:gd name="connsiteY75" fmla="*/ 28575 h 1002026"/>
                  <a:gd name="connsiteX76" fmla="*/ 996950 w 1006631"/>
                  <a:gd name="connsiteY76" fmla="*/ 88900 h 1002026"/>
                  <a:gd name="connsiteX77" fmla="*/ 952500 w 1006631"/>
                  <a:gd name="connsiteY77" fmla="*/ 139700 h 1002026"/>
                  <a:gd name="connsiteX78" fmla="*/ 863600 w 1006631"/>
                  <a:gd name="connsiteY78" fmla="*/ 231775 h 1002026"/>
                  <a:gd name="connsiteX79" fmla="*/ 777875 w 1006631"/>
                  <a:gd name="connsiteY79" fmla="*/ 304800 h 1002026"/>
                  <a:gd name="connsiteX80" fmla="*/ 717550 w 1006631"/>
                  <a:gd name="connsiteY80" fmla="*/ 403225 h 1002026"/>
                  <a:gd name="connsiteX81" fmla="*/ 679450 w 1006631"/>
                  <a:gd name="connsiteY81" fmla="*/ 523875 h 1002026"/>
                  <a:gd name="connsiteX82" fmla="*/ 679450 w 1006631"/>
                  <a:gd name="connsiteY82" fmla="*/ 628650 h 1002026"/>
                  <a:gd name="connsiteX83" fmla="*/ 698500 w 1006631"/>
                  <a:gd name="connsiteY83" fmla="*/ 749300 h 1002026"/>
                  <a:gd name="connsiteX84" fmla="*/ 720725 w 1006631"/>
                  <a:gd name="connsiteY84" fmla="*/ 831850 h 1002026"/>
                  <a:gd name="connsiteX85" fmla="*/ 730250 w 1006631"/>
                  <a:gd name="connsiteY85" fmla="*/ 965200 h 1002026"/>
                  <a:gd name="connsiteX86" fmla="*/ 250825 w 1006631"/>
                  <a:gd name="connsiteY8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819150 w 1006631"/>
                  <a:gd name="connsiteY72" fmla="*/ 69850 h 1002026"/>
                  <a:gd name="connsiteX73" fmla="*/ 892175 w 1006631"/>
                  <a:gd name="connsiteY73" fmla="*/ 34925 h 1002026"/>
                  <a:gd name="connsiteX74" fmla="*/ 996950 w 1006631"/>
                  <a:gd name="connsiteY74" fmla="*/ 28575 h 1002026"/>
                  <a:gd name="connsiteX75" fmla="*/ 996950 w 1006631"/>
                  <a:gd name="connsiteY75" fmla="*/ 88900 h 1002026"/>
                  <a:gd name="connsiteX76" fmla="*/ 952500 w 1006631"/>
                  <a:gd name="connsiteY76" fmla="*/ 139700 h 1002026"/>
                  <a:gd name="connsiteX77" fmla="*/ 863600 w 1006631"/>
                  <a:gd name="connsiteY77" fmla="*/ 231775 h 1002026"/>
                  <a:gd name="connsiteX78" fmla="*/ 777875 w 1006631"/>
                  <a:gd name="connsiteY78" fmla="*/ 304800 h 1002026"/>
                  <a:gd name="connsiteX79" fmla="*/ 717550 w 1006631"/>
                  <a:gd name="connsiteY79" fmla="*/ 403225 h 1002026"/>
                  <a:gd name="connsiteX80" fmla="*/ 679450 w 1006631"/>
                  <a:gd name="connsiteY80" fmla="*/ 523875 h 1002026"/>
                  <a:gd name="connsiteX81" fmla="*/ 679450 w 1006631"/>
                  <a:gd name="connsiteY81" fmla="*/ 628650 h 1002026"/>
                  <a:gd name="connsiteX82" fmla="*/ 698500 w 1006631"/>
                  <a:gd name="connsiteY82" fmla="*/ 749300 h 1002026"/>
                  <a:gd name="connsiteX83" fmla="*/ 720725 w 1006631"/>
                  <a:gd name="connsiteY83" fmla="*/ 831850 h 1002026"/>
                  <a:gd name="connsiteX84" fmla="*/ 730250 w 1006631"/>
                  <a:gd name="connsiteY84" fmla="*/ 965200 h 1002026"/>
                  <a:gd name="connsiteX85" fmla="*/ 250825 w 1006631"/>
                  <a:gd name="connsiteY8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65175 w 1006631"/>
                  <a:gd name="connsiteY70" fmla="*/ 136525 h 1002026"/>
                  <a:gd name="connsiteX71" fmla="*/ 819150 w 1006631"/>
                  <a:gd name="connsiteY71" fmla="*/ 69850 h 1002026"/>
                  <a:gd name="connsiteX72" fmla="*/ 892175 w 1006631"/>
                  <a:gd name="connsiteY72" fmla="*/ 34925 h 1002026"/>
                  <a:gd name="connsiteX73" fmla="*/ 996950 w 1006631"/>
                  <a:gd name="connsiteY73" fmla="*/ 28575 h 1002026"/>
                  <a:gd name="connsiteX74" fmla="*/ 996950 w 1006631"/>
                  <a:gd name="connsiteY74" fmla="*/ 88900 h 1002026"/>
                  <a:gd name="connsiteX75" fmla="*/ 952500 w 1006631"/>
                  <a:gd name="connsiteY75" fmla="*/ 139700 h 1002026"/>
                  <a:gd name="connsiteX76" fmla="*/ 863600 w 1006631"/>
                  <a:gd name="connsiteY76" fmla="*/ 231775 h 1002026"/>
                  <a:gd name="connsiteX77" fmla="*/ 777875 w 1006631"/>
                  <a:gd name="connsiteY77" fmla="*/ 304800 h 1002026"/>
                  <a:gd name="connsiteX78" fmla="*/ 717550 w 1006631"/>
                  <a:gd name="connsiteY78" fmla="*/ 403225 h 1002026"/>
                  <a:gd name="connsiteX79" fmla="*/ 679450 w 1006631"/>
                  <a:gd name="connsiteY79" fmla="*/ 523875 h 1002026"/>
                  <a:gd name="connsiteX80" fmla="*/ 679450 w 1006631"/>
                  <a:gd name="connsiteY80" fmla="*/ 628650 h 1002026"/>
                  <a:gd name="connsiteX81" fmla="*/ 698500 w 1006631"/>
                  <a:gd name="connsiteY81" fmla="*/ 749300 h 1002026"/>
                  <a:gd name="connsiteX82" fmla="*/ 720725 w 1006631"/>
                  <a:gd name="connsiteY82" fmla="*/ 831850 h 1002026"/>
                  <a:gd name="connsiteX83" fmla="*/ 730250 w 1006631"/>
                  <a:gd name="connsiteY83" fmla="*/ 965200 h 1002026"/>
                  <a:gd name="connsiteX84" fmla="*/ 250825 w 1006631"/>
                  <a:gd name="connsiteY8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65175 w 1006631"/>
                  <a:gd name="connsiteY69" fmla="*/ 136525 h 1002026"/>
                  <a:gd name="connsiteX70" fmla="*/ 819150 w 1006631"/>
                  <a:gd name="connsiteY70" fmla="*/ 69850 h 1002026"/>
                  <a:gd name="connsiteX71" fmla="*/ 892175 w 1006631"/>
                  <a:gd name="connsiteY71" fmla="*/ 34925 h 1002026"/>
                  <a:gd name="connsiteX72" fmla="*/ 996950 w 1006631"/>
                  <a:gd name="connsiteY72" fmla="*/ 28575 h 1002026"/>
                  <a:gd name="connsiteX73" fmla="*/ 996950 w 1006631"/>
                  <a:gd name="connsiteY73" fmla="*/ 88900 h 1002026"/>
                  <a:gd name="connsiteX74" fmla="*/ 952500 w 1006631"/>
                  <a:gd name="connsiteY74" fmla="*/ 139700 h 1002026"/>
                  <a:gd name="connsiteX75" fmla="*/ 863600 w 1006631"/>
                  <a:gd name="connsiteY75" fmla="*/ 231775 h 1002026"/>
                  <a:gd name="connsiteX76" fmla="*/ 777875 w 1006631"/>
                  <a:gd name="connsiteY76" fmla="*/ 304800 h 1002026"/>
                  <a:gd name="connsiteX77" fmla="*/ 717550 w 1006631"/>
                  <a:gd name="connsiteY77" fmla="*/ 403225 h 1002026"/>
                  <a:gd name="connsiteX78" fmla="*/ 679450 w 1006631"/>
                  <a:gd name="connsiteY78" fmla="*/ 523875 h 1002026"/>
                  <a:gd name="connsiteX79" fmla="*/ 679450 w 1006631"/>
                  <a:gd name="connsiteY79" fmla="*/ 628650 h 1002026"/>
                  <a:gd name="connsiteX80" fmla="*/ 698500 w 1006631"/>
                  <a:gd name="connsiteY80" fmla="*/ 749300 h 1002026"/>
                  <a:gd name="connsiteX81" fmla="*/ 720725 w 1006631"/>
                  <a:gd name="connsiteY81" fmla="*/ 831850 h 1002026"/>
                  <a:gd name="connsiteX82" fmla="*/ 730250 w 1006631"/>
                  <a:gd name="connsiteY82" fmla="*/ 965200 h 1002026"/>
                  <a:gd name="connsiteX83" fmla="*/ 250825 w 1006631"/>
                  <a:gd name="connsiteY8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65175 w 1006631"/>
                  <a:gd name="connsiteY68" fmla="*/ 136525 h 1002026"/>
                  <a:gd name="connsiteX69" fmla="*/ 819150 w 1006631"/>
                  <a:gd name="connsiteY69" fmla="*/ 69850 h 1002026"/>
                  <a:gd name="connsiteX70" fmla="*/ 892175 w 1006631"/>
                  <a:gd name="connsiteY70" fmla="*/ 34925 h 1002026"/>
                  <a:gd name="connsiteX71" fmla="*/ 996950 w 1006631"/>
                  <a:gd name="connsiteY71" fmla="*/ 28575 h 1002026"/>
                  <a:gd name="connsiteX72" fmla="*/ 996950 w 1006631"/>
                  <a:gd name="connsiteY72" fmla="*/ 88900 h 1002026"/>
                  <a:gd name="connsiteX73" fmla="*/ 952500 w 1006631"/>
                  <a:gd name="connsiteY73" fmla="*/ 139700 h 1002026"/>
                  <a:gd name="connsiteX74" fmla="*/ 863600 w 1006631"/>
                  <a:gd name="connsiteY74" fmla="*/ 231775 h 1002026"/>
                  <a:gd name="connsiteX75" fmla="*/ 777875 w 1006631"/>
                  <a:gd name="connsiteY75" fmla="*/ 304800 h 1002026"/>
                  <a:gd name="connsiteX76" fmla="*/ 717550 w 1006631"/>
                  <a:gd name="connsiteY76" fmla="*/ 403225 h 1002026"/>
                  <a:gd name="connsiteX77" fmla="*/ 679450 w 1006631"/>
                  <a:gd name="connsiteY77" fmla="*/ 523875 h 1002026"/>
                  <a:gd name="connsiteX78" fmla="*/ 679450 w 1006631"/>
                  <a:gd name="connsiteY78" fmla="*/ 628650 h 1002026"/>
                  <a:gd name="connsiteX79" fmla="*/ 698500 w 1006631"/>
                  <a:gd name="connsiteY79" fmla="*/ 749300 h 1002026"/>
                  <a:gd name="connsiteX80" fmla="*/ 720725 w 1006631"/>
                  <a:gd name="connsiteY80" fmla="*/ 831850 h 1002026"/>
                  <a:gd name="connsiteX81" fmla="*/ 730250 w 1006631"/>
                  <a:gd name="connsiteY81" fmla="*/ 965200 h 1002026"/>
                  <a:gd name="connsiteX82" fmla="*/ 250825 w 1006631"/>
                  <a:gd name="connsiteY8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65175 w 1006631"/>
                  <a:gd name="connsiteY67" fmla="*/ 136525 h 1002026"/>
                  <a:gd name="connsiteX68" fmla="*/ 819150 w 1006631"/>
                  <a:gd name="connsiteY68" fmla="*/ 69850 h 1002026"/>
                  <a:gd name="connsiteX69" fmla="*/ 892175 w 1006631"/>
                  <a:gd name="connsiteY69" fmla="*/ 34925 h 1002026"/>
                  <a:gd name="connsiteX70" fmla="*/ 996950 w 1006631"/>
                  <a:gd name="connsiteY70" fmla="*/ 28575 h 1002026"/>
                  <a:gd name="connsiteX71" fmla="*/ 996950 w 1006631"/>
                  <a:gd name="connsiteY71" fmla="*/ 88900 h 1002026"/>
                  <a:gd name="connsiteX72" fmla="*/ 952500 w 1006631"/>
                  <a:gd name="connsiteY72" fmla="*/ 139700 h 1002026"/>
                  <a:gd name="connsiteX73" fmla="*/ 863600 w 1006631"/>
                  <a:gd name="connsiteY73" fmla="*/ 231775 h 1002026"/>
                  <a:gd name="connsiteX74" fmla="*/ 777875 w 1006631"/>
                  <a:gd name="connsiteY74" fmla="*/ 304800 h 1002026"/>
                  <a:gd name="connsiteX75" fmla="*/ 717550 w 1006631"/>
                  <a:gd name="connsiteY75" fmla="*/ 403225 h 1002026"/>
                  <a:gd name="connsiteX76" fmla="*/ 679450 w 1006631"/>
                  <a:gd name="connsiteY76" fmla="*/ 523875 h 1002026"/>
                  <a:gd name="connsiteX77" fmla="*/ 679450 w 1006631"/>
                  <a:gd name="connsiteY77" fmla="*/ 628650 h 1002026"/>
                  <a:gd name="connsiteX78" fmla="*/ 698500 w 1006631"/>
                  <a:gd name="connsiteY78" fmla="*/ 749300 h 1002026"/>
                  <a:gd name="connsiteX79" fmla="*/ 720725 w 1006631"/>
                  <a:gd name="connsiteY79" fmla="*/ 831850 h 1002026"/>
                  <a:gd name="connsiteX80" fmla="*/ 730250 w 1006631"/>
                  <a:gd name="connsiteY80" fmla="*/ 965200 h 1002026"/>
                  <a:gd name="connsiteX81" fmla="*/ 250825 w 1006631"/>
                  <a:gd name="connsiteY8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704850 w 1006631"/>
                  <a:gd name="connsiteY65" fmla="*/ 209550 h 1002026"/>
                  <a:gd name="connsiteX66" fmla="*/ 765175 w 1006631"/>
                  <a:gd name="connsiteY66" fmla="*/ 136525 h 1002026"/>
                  <a:gd name="connsiteX67" fmla="*/ 819150 w 1006631"/>
                  <a:gd name="connsiteY67" fmla="*/ 69850 h 1002026"/>
                  <a:gd name="connsiteX68" fmla="*/ 892175 w 1006631"/>
                  <a:gd name="connsiteY68" fmla="*/ 34925 h 1002026"/>
                  <a:gd name="connsiteX69" fmla="*/ 996950 w 1006631"/>
                  <a:gd name="connsiteY69" fmla="*/ 28575 h 1002026"/>
                  <a:gd name="connsiteX70" fmla="*/ 996950 w 1006631"/>
                  <a:gd name="connsiteY70" fmla="*/ 88900 h 1002026"/>
                  <a:gd name="connsiteX71" fmla="*/ 952500 w 1006631"/>
                  <a:gd name="connsiteY71" fmla="*/ 139700 h 1002026"/>
                  <a:gd name="connsiteX72" fmla="*/ 863600 w 1006631"/>
                  <a:gd name="connsiteY72" fmla="*/ 231775 h 1002026"/>
                  <a:gd name="connsiteX73" fmla="*/ 777875 w 1006631"/>
                  <a:gd name="connsiteY73" fmla="*/ 304800 h 1002026"/>
                  <a:gd name="connsiteX74" fmla="*/ 717550 w 1006631"/>
                  <a:gd name="connsiteY74" fmla="*/ 403225 h 1002026"/>
                  <a:gd name="connsiteX75" fmla="*/ 679450 w 1006631"/>
                  <a:gd name="connsiteY75" fmla="*/ 523875 h 1002026"/>
                  <a:gd name="connsiteX76" fmla="*/ 679450 w 1006631"/>
                  <a:gd name="connsiteY76" fmla="*/ 628650 h 1002026"/>
                  <a:gd name="connsiteX77" fmla="*/ 698500 w 1006631"/>
                  <a:gd name="connsiteY77" fmla="*/ 749300 h 1002026"/>
                  <a:gd name="connsiteX78" fmla="*/ 720725 w 1006631"/>
                  <a:gd name="connsiteY78" fmla="*/ 831850 h 1002026"/>
                  <a:gd name="connsiteX79" fmla="*/ 730250 w 1006631"/>
                  <a:gd name="connsiteY79" fmla="*/ 965200 h 1002026"/>
                  <a:gd name="connsiteX80" fmla="*/ 250825 w 1006631"/>
                  <a:gd name="connsiteY8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704850 w 1006631"/>
                  <a:gd name="connsiteY64" fmla="*/ 209550 h 1002026"/>
                  <a:gd name="connsiteX65" fmla="*/ 765175 w 1006631"/>
                  <a:gd name="connsiteY65" fmla="*/ 136525 h 1002026"/>
                  <a:gd name="connsiteX66" fmla="*/ 819150 w 1006631"/>
                  <a:gd name="connsiteY66" fmla="*/ 69850 h 1002026"/>
                  <a:gd name="connsiteX67" fmla="*/ 892175 w 1006631"/>
                  <a:gd name="connsiteY67" fmla="*/ 34925 h 1002026"/>
                  <a:gd name="connsiteX68" fmla="*/ 996950 w 1006631"/>
                  <a:gd name="connsiteY68" fmla="*/ 28575 h 1002026"/>
                  <a:gd name="connsiteX69" fmla="*/ 996950 w 1006631"/>
                  <a:gd name="connsiteY69" fmla="*/ 88900 h 1002026"/>
                  <a:gd name="connsiteX70" fmla="*/ 952500 w 1006631"/>
                  <a:gd name="connsiteY70" fmla="*/ 139700 h 1002026"/>
                  <a:gd name="connsiteX71" fmla="*/ 863600 w 1006631"/>
                  <a:gd name="connsiteY71" fmla="*/ 231775 h 1002026"/>
                  <a:gd name="connsiteX72" fmla="*/ 777875 w 1006631"/>
                  <a:gd name="connsiteY72" fmla="*/ 304800 h 1002026"/>
                  <a:gd name="connsiteX73" fmla="*/ 717550 w 1006631"/>
                  <a:gd name="connsiteY73" fmla="*/ 403225 h 1002026"/>
                  <a:gd name="connsiteX74" fmla="*/ 679450 w 1006631"/>
                  <a:gd name="connsiteY74" fmla="*/ 523875 h 1002026"/>
                  <a:gd name="connsiteX75" fmla="*/ 679450 w 1006631"/>
                  <a:gd name="connsiteY75" fmla="*/ 628650 h 1002026"/>
                  <a:gd name="connsiteX76" fmla="*/ 698500 w 1006631"/>
                  <a:gd name="connsiteY76" fmla="*/ 749300 h 1002026"/>
                  <a:gd name="connsiteX77" fmla="*/ 720725 w 1006631"/>
                  <a:gd name="connsiteY77" fmla="*/ 831850 h 1002026"/>
                  <a:gd name="connsiteX78" fmla="*/ 730250 w 1006631"/>
                  <a:gd name="connsiteY78" fmla="*/ 965200 h 1002026"/>
                  <a:gd name="connsiteX79" fmla="*/ 250825 w 1006631"/>
                  <a:gd name="connsiteY7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704850 w 1006631"/>
                  <a:gd name="connsiteY63" fmla="*/ 209550 h 1002026"/>
                  <a:gd name="connsiteX64" fmla="*/ 765175 w 1006631"/>
                  <a:gd name="connsiteY64" fmla="*/ 136525 h 1002026"/>
                  <a:gd name="connsiteX65" fmla="*/ 819150 w 1006631"/>
                  <a:gd name="connsiteY65" fmla="*/ 69850 h 1002026"/>
                  <a:gd name="connsiteX66" fmla="*/ 892175 w 1006631"/>
                  <a:gd name="connsiteY66" fmla="*/ 34925 h 1002026"/>
                  <a:gd name="connsiteX67" fmla="*/ 996950 w 1006631"/>
                  <a:gd name="connsiteY67" fmla="*/ 28575 h 1002026"/>
                  <a:gd name="connsiteX68" fmla="*/ 996950 w 1006631"/>
                  <a:gd name="connsiteY68" fmla="*/ 88900 h 1002026"/>
                  <a:gd name="connsiteX69" fmla="*/ 952500 w 1006631"/>
                  <a:gd name="connsiteY69" fmla="*/ 139700 h 1002026"/>
                  <a:gd name="connsiteX70" fmla="*/ 863600 w 1006631"/>
                  <a:gd name="connsiteY70" fmla="*/ 231775 h 1002026"/>
                  <a:gd name="connsiteX71" fmla="*/ 777875 w 1006631"/>
                  <a:gd name="connsiteY71" fmla="*/ 304800 h 1002026"/>
                  <a:gd name="connsiteX72" fmla="*/ 717550 w 1006631"/>
                  <a:gd name="connsiteY72" fmla="*/ 403225 h 1002026"/>
                  <a:gd name="connsiteX73" fmla="*/ 679450 w 1006631"/>
                  <a:gd name="connsiteY73" fmla="*/ 523875 h 1002026"/>
                  <a:gd name="connsiteX74" fmla="*/ 679450 w 1006631"/>
                  <a:gd name="connsiteY74" fmla="*/ 628650 h 1002026"/>
                  <a:gd name="connsiteX75" fmla="*/ 698500 w 1006631"/>
                  <a:gd name="connsiteY75" fmla="*/ 749300 h 1002026"/>
                  <a:gd name="connsiteX76" fmla="*/ 720725 w 1006631"/>
                  <a:gd name="connsiteY76" fmla="*/ 831850 h 1002026"/>
                  <a:gd name="connsiteX77" fmla="*/ 730250 w 1006631"/>
                  <a:gd name="connsiteY77" fmla="*/ 965200 h 1002026"/>
                  <a:gd name="connsiteX78" fmla="*/ 250825 w 1006631"/>
                  <a:gd name="connsiteY7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38175 w 1006631"/>
                  <a:gd name="connsiteY61" fmla="*/ 257175 h 1002026"/>
                  <a:gd name="connsiteX62" fmla="*/ 704850 w 1006631"/>
                  <a:gd name="connsiteY62" fmla="*/ 209550 h 1002026"/>
                  <a:gd name="connsiteX63" fmla="*/ 765175 w 1006631"/>
                  <a:gd name="connsiteY63" fmla="*/ 136525 h 1002026"/>
                  <a:gd name="connsiteX64" fmla="*/ 819150 w 1006631"/>
                  <a:gd name="connsiteY64" fmla="*/ 69850 h 1002026"/>
                  <a:gd name="connsiteX65" fmla="*/ 892175 w 1006631"/>
                  <a:gd name="connsiteY65" fmla="*/ 34925 h 1002026"/>
                  <a:gd name="connsiteX66" fmla="*/ 996950 w 1006631"/>
                  <a:gd name="connsiteY66" fmla="*/ 28575 h 1002026"/>
                  <a:gd name="connsiteX67" fmla="*/ 996950 w 1006631"/>
                  <a:gd name="connsiteY67" fmla="*/ 88900 h 1002026"/>
                  <a:gd name="connsiteX68" fmla="*/ 952500 w 1006631"/>
                  <a:gd name="connsiteY68" fmla="*/ 139700 h 1002026"/>
                  <a:gd name="connsiteX69" fmla="*/ 863600 w 1006631"/>
                  <a:gd name="connsiteY69" fmla="*/ 231775 h 1002026"/>
                  <a:gd name="connsiteX70" fmla="*/ 777875 w 1006631"/>
                  <a:gd name="connsiteY70" fmla="*/ 304800 h 1002026"/>
                  <a:gd name="connsiteX71" fmla="*/ 717550 w 1006631"/>
                  <a:gd name="connsiteY71" fmla="*/ 403225 h 1002026"/>
                  <a:gd name="connsiteX72" fmla="*/ 679450 w 1006631"/>
                  <a:gd name="connsiteY72" fmla="*/ 523875 h 1002026"/>
                  <a:gd name="connsiteX73" fmla="*/ 679450 w 1006631"/>
                  <a:gd name="connsiteY73" fmla="*/ 628650 h 1002026"/>
                  <a:gd name="connsiteX74" fmla="*/ 698500 w 1006631"/>
                  <a:gd name="connsiteY74" fmla="*/ 749300 h 1002026"/>
                  <a:gd name="connsiteX75" fmla="*/ 720725 w 1006631"/>
                  <a:gd name="connsiteY75" fmla="*/ 831850 h 1002026"/>
                  <a:gd name="connsiteX76" fmla="*/ 730250 w 1006631"/>
                  <a:gd name="connsiteY76" fmla="*/ 965200 h 1002026"/>
                  <a:gd name="connsiteX77" fmla="*/ 250825 w 1006631"/>
                  <a:gd name="connsiteY7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704850 w 1006631"/>
                  <a:gd name="connsiteY61" fmla="*/ 209550 h 1002026"/>
                  <a:gd name="connsiteX62" fmla="*/ 765175 w 1006631"/>
                  <a:gd name="connsiteY62" fmla="*/ 136525 h 1002026"/>
                  <a:gd name="connsiteX63" fmla="*/ 819150 w 1006631"/>
                  <a:gd name="connsiteY63" fmla="*/ 69850 h 1002026"/>
                  <a:gd name="connsiteX64" fmla="*/ 892175 w 1006631"/>
                  <a:gd name="connsiteY64" fmla="*/ 34925 h 1002026"/>
                  <a:gd name="connsiteX65" fmla="*/ 996950 w 1006631"/>
                  <a:gd name="connsiteY65" fmla="*/ 28575 h 1002026"/>
                  <a:gd name="connsiteX66" fmla="*/ 996950 w 1006631"/>
                  <a:gd name="connsiteY66" fmla="*/ 88900 h 1002026"/>
                  <a:gd name="connsiteX67" fmla="*/ 952500 w 1006631"/>
                  <a:gd name="connsiteY67" fmla="*/ 139700 h 1002026"/>
                  <a:gd name="connsiteX68" fmla="*/ 863600 w 1006631"/>
                  <a:gd name="connsiteY68" fmla="*/ 231775 h 1002026"/>
                  <a:gd name="connsiteX69" fmla="*/ 777875 w 1006631"/>
                  <a:gd name="connsiteY69" fmla="*/ 304800 h 1002026"/>
                  <a:gd name="connsiteX70" fmla="*/ 717550 w 1006631"/>
                  <a:gd name="connsiteY70" fmla="*/ 403225 h 1002026"/>
                  <a:gd name="connsiteX71" fmla="*/ 679450 w 1006631"/>
                  <a:gd name="connsiteY71" fmla="*/ 523875 h 1002026"/>
                  <a:gd name="connsiteX72" fmla="*/ 679450 w 1006631"/>
                  <a:gd name="connsiteY72" fmla="*/ 628650 h 1002026"/>
                  <a:gd name="connsiteX73" fmla="*/ 698500 w 1006631"/>
                  <a:gd name="connsiteY73" fmla="*/ 749300 h 1002026"/>
                  <a:gd name="connsiteX74" fmla="*/ 720725 w 1006631"/>
                  <a:gd name="connsiteY74" fmla="*/ 831850 h 1002026"/>
                  <a:gd name="connsiteX75" fmla="*/ 730250 w 1006631"/>
                  <a:gd name="connsiteY75" fmla="*/ 965200 h 1002026"/>
                  <a:gd name="connsiteX76" fmla="*/ 250825 w 1006631"/>
                  <a:gd name="connsiteY7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704850 w 1006631"/>
                  <a:gd name="connsiteY60" fmla="*/ 209550 h 1002026"/>
                  <a:gd name="connsiteX61" fmla="*/ 765175 w 1006631"/>
                  <a:gd name="connsiteY61" fmla="*/ 136525 h 1002026"/>
                  <a:gd name="connsiteX62" fmla="*/ 819150 w 1006631"/>
                  <a:gd name="connsiteY62" fmla="*/ 69850 h 1002026"/>
                  <a:gd name="connsiteX63" fmla="*/ 892175 w 1006631"/>
                  <a:gd name="connsiteY63" fmla="*/ 34925 h 1002026"/>
                  <a:gd name="connsiteX64" fmla="*/ 996950 w 1006631"/>
                  <a:gd name="connsiteY64" fmla="*/ 28575 h 1002026"/>
                  <a:gd name="connsiteX65" fmla="*/ 996950 w 1006631"/>
                  <a:gd name="connsiteY65" fmla="*/ 88900 h 1002026"/>
                  <a:gd name="connsiteX66" fmla="*/ 952500 w 1006631"/>
                  <a:gd name="connsiteY66" fmla="*/ 139700 h 1002026"/>
                  <a:gd name="connsiteX67" fmla="*/ 863600 w 1006631"/>
                  <a:gd name="connsiteY67" fmla="*/ 231775 h 1002026"/>
                  <a:gd name="connsiteX68" fmla="*/ 777875 w 1006631"/>
                  <a:gd name="connsiteY68" fmla="*/ 304800 h 1002026"/>
                  <a:gd name="connsiteX69" fmla="*/ 717550 w 1006631"/>
                  <a:gd name="connsiteY69" fmla="*/ 403225 h 1002026"/>
                  <a:gd name="connsiteX70" fmla="*/ 679450 w 1006631"/>
                  <a:gd name="connsiteY70" fmla="*/ 523875 h 1002026"/>
                  <a:gd name="connsiteX71" fmla="*/ 679450 w 1006631"/>
                  <a:gd name="connsiteY71" fmla="*/ 628650 h 1002026"/>
                  <a:gd name="connsiteX72" fmla="*/ 698500 w 1006631"/>
                  <a:gd name="connsiteY72" fmla="*/ 749300 h 1002026"/>
                  <a:gd name="connsiteX73" fmla="*/ 720725 w 1006631"/>
                  <a:gd name="connsiteY73" fmla="*/ 831850 h 1002026"/>
                  <a:gd name="connsiteX74" fmla="*/ 730250 w 1006631"/>
                  <a:gd name="connsiteY74" fmla="*/ 965200 h 1002026"/>
                  <a:gd name="connsiteX75" fmla="*/ 250825 w 1006631"/>
                  <a:gd name="connsiteY7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434975 w 1006631"/>
                  <a:gd name="connsiteY56" fmla="*/ 279400 h 1002026"/>
                  <a:gd name="connsiteX57" fmla="*/ 479425 w 1006631"/>
                  <a:gd name="connsiteY57" fmla="*/ 285750 h 1002026"/>
                  <a:gd name="connsiteX58" fmla="*/ 581025 w 1006631"/>
                  <a:gd name="connsiteY58" fmla="*/ 282575 h 1002026"/>
                  <a:gd name="connsiteX59" fmla="*/ 704850 w 1006631"/>
                  <a:gd name="connsiteY59" fmla="*/ 209550 h 1002026"/>
                  <a:gd name="connsiteX60" fmla="*/ 765175 w 1006631"/>
                  <a:gd name="connsiteY60" fmla="*/ 136525 h 1002026"/>
                  <a:gd name="connsiteX61" fmla="*/ 819150 w 1006631"/>
                  <a:gd name="connsiteY61" fmla="*/ 69850 h 1002026"/>
                  <a:gd name="connsiteX62" fmla="*/ 892175 w 1006631"/>
                  <a:gd name="connsiteY62" fmla="*/ 34925 h 1002026"/>
                  <a:gd name="connsiteX63" fmla="*/ 996950 w 1006631"/>
                  <a:gd name="connsiteY63" fmla="*/ 28575 h 1002026"/>
                  <a:gd name="connsiteX64" fmla="*/ 996950 w 1006631"/>
                  <a:gd name="connsiteY64" fmla="*/ 88900 h 1002026"/>
                  <a:gd name="connsiteX65" fmla="*/ 952500 w 1006631"/>
                  <a:gd name="connsiteY65" fmla="*/ 139700 h 1002026"/>
                  <a:gd name="connsiteX66" fmla="*/ 863600 w 1006631"/>
                  <a:gd name="connsiteY66" fmla="*/ 231775 h 1002026"/>
                  <a:gd name="connsiteX67" fmla="*/ 777875 w 1006631"/>
                  <a:gd name="connsiteY67" fmla="*/ 304800 h 1002026"/>
                  <a:gd name="connsiteX68" fmla="*/ 717550 w 1006631"/>
                  <a:gd name="connsiteY68" fmla="*/ 403225 h 1002026"/>
                  <a:gd name="connsiteX69" fmla="*/ 679450 w 1006631"/>
                  <a:gd name="connsiteY69" fmla="*/ 523875 h 1002026"/>
                  <a:gd name="connsiteX70" fmla="*/ 679450 w 1006631"/>
                  <a:gd name="connsiteY70" fmla="*/ 628650 h 1002026"/>
                  <a:gd name="connsiteX71" fmla="*/ 698500 w 1006631"/>
                  <a:gd name="connsiteY71" fmla="*/ 749300 h 1002026"/>
                  <a:gd name="connsiteX72" fmla="*/ 720725 w 1006631"/>
                  <a:gd name="connsiteY72" fmla="*/ 831850 h 1002026"/>
                  <a:gd name="connsiteX73" fmla="*/ 730250 w 1006631"/>
                  <a:gd name="connsiteY73" fmla="*/ 965200 h 1002026"/>
                  <a:gd name="connsiteX74" fmla="*/ 250825 w 1006631"/>
                  <a:gd name="connsiteY7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84175 w 1006631"/>
                  <a:gd name="connsiteY54" fmla="*/ 269875 h 1002026"/>
                  <a:gd name="connsiteX55" fmla="*/ 434975 w 1006631"/>
                  <a:gd name="connsiteY55" fmla="*/ 279400 h 1002026"/>
                  <a:gd name="connsiteX56" fmla="*/ 479425 w 1006631"/>
                  <a:gd name="connsiteY56" fmla="*/ 285750 h 1002026"/>
                  <a:gd name="connsiteX57" fmla="*/ 581025 w 1006631"/>
                  <a:gd name="connsiteY57" fmla="*/ 282575 h 1002026"/>
                  <a:gd name="connsiteX58" fmla="*/ 704850 w 1006631"/>
                  <a:gd name="connsiteY58" fmla="*/ 209550 h 1002026"/>
                  <a:gd name="connsiteX59" fmla="*/ 765175 w 1006631"/>
                  <a:gd name="connsiteY59" fmla="*/ 136525 h 1002026"/>
                  <a:gd name="connsiteX60" fmla="*/ 819150 w 1006631"/>
                  <a:gd name="connsiteY60" fmla="*/ 69850 h 1002026"/>
                  <a:gd name="connsiteX61" fmla="*/ 892175 w 1006631"/>
                  <a:gd name="connsiteY61" fmla="*/ 34925 h 1002026"/>
                  <a:gd name="connsiteX62" fmla="*/ 996950 w 1006631"/>
                  <a:gd name="connsiteY62" fmla="*/ 28575 h 1002026"/>
                  <a:gd name="connsiteX63" fmla="*/ 996950 w 1006631"/>
                  <a:gd name="connsiteY63" fmla="*/ 88900 h 1002026"/>
                  <a:gd name="connsiteX64" fmla="*/ 952500 w 1006631"/>
                  <a:gd name="connsiteY64" fmla="*/ 139700 h 1002026"/>
                  <a:gd name="connsiteX65" fmla="*/ 863600 w 1006631"/>
                  <a:gd name="connsiteY65" fmla="*/ 231775 h 1002026"/>
                  <a:gd name="connsiteX66" fmla="*/ 777875 w 1006631"/>
                  <a:gd name="connsiteY66" fmla="*/ 304800 h 1002026"/>
                  <a:gd name="connsiteX67" fmla="*/ 717550 w 1006631"/>
                  <a:gd name="connsiteY67" fmla="*/ 403225 h 1002026"/>
                  <a:gd name="connsiteX68" fmla="*/ 679450 w 1006631"/>
                  <a:gd name="connsiteY68" fmla="*/ 523875 h 1002026"/>
                  <a:gd name="connsiteX69" fmla="*/ 679450 w 1006631"/>
                  <a:gd name="connsiteY69" fmla="*/ 628650 h 1002026"/>
                  <a:gd name="connsiteX70" fmla="*/ 698500 w 1006631"/>
                  <a:gd name="connsiteY70" fmla="*/ 749300 h 1002026"/>
                  <a:gd name="connsiteX71" fmla="*/ 720725 w 1006631"/>
                  <a:gd name="connsiteY71" fmla="*/ 831850 h 1002026"/>
                  <a:gd name="connsiteX72" fmla="*/ 730250 w 1006631"/>
                  <a:gd name="connsiteY72" fmla="*/ 965200 h 1002026"/>
                  <a:gd name="connsiteX73" fmla="*/ 250825 w 1006631"/>
                  <a:gd name="connsiteY7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52425 w 1006631"/>
                  <a:gd name="connsiteY52" fmla="*/ 263525 h 1002026"/>
                  <a:gd name="connsiteX53" fmla="*/ 384175 w 1006631"/>
                  <a:gd name="connsiteY53" fmla="*/ 269875 h 1002026"/>
                  <a:gd name="connsiteX54" fmla="*/ 434975 w 1006631"/>
                  <a:gd name="connsiteY54" fmla="*/ 279400 h 1002026"/>
                  <a:gd name="connsiteX55" fmla="*/ 479425 w 1006631"/>
                  <a:gd name="connsiteY55" fmla="*/ 285750 h 1002026"/>
                  <a:gd name="connsiteX56" fmla="*/ 581025 w 1006631"/>
                  <a:gd name="connsiteY56" fmla="*/ 282575 h 1002026"/>
                  <a:gd name="connsiteX57" fmla="*/ 704850 w 1006631"/>
                  <a:gd name="connsiteY57" fmla="*/ 209550 h 1002026"/>
                  <a:gd name="connsiteX58" fmla="*/ 765175 w 1006631"/>
                  <a:gd name="connsiteY58" fmla="*/ 136525 h 1002026"/>
                  <a:gd name="connsiteX59" fmla="*/ 819150 w 1006631"/>
                  <a:gd name="connsiteY59" fmla="*/ 69850 h 1002026"/>
                  <a:gd name="connsiteX60" fmla="*/ 892175 w 1006631"/>
                  <a:gd name="connsiteY60" fmla="*/ 34925 h 1002026"/>
                  <a:gd name="connsiteX61" fmla="*/ 996950 w 1006631"/>
                  <a:gd name="connsiteY61" fmla="*/ 28575 h 1002026"/>
                  <a:gd name="connsiteX62" fmla="*/ 996950 w 1006631"/>
                  <a:gd name="connsiteY62" fmla="*/ 88900 h 1002026"/>
                  <a:gd name="connsiteX63" fmla="*/ 952500 w 1006631"/>
                  <a:gd name="connsiteY63" fmla="*/ 139700 h 1002026"/>
                  <a:gd name="connsiteX64" fmla="*/ 863600 w 1006631"/>
                  <a:gd name="connsiteY64" fmla="*/ 231775 h 1002026"/>
                  <a:gd name="connsiteX65" fmla="*/ 777875 w 1006631"/>
                  <a:gd name="connsiteY65" fmla="*/ 304800 h 1002026"/>
                  <a:gd name="connsiteX66" fmla="*/ 717550 w 1006631"/>
                  <a:gd name="connsiteY66" fmla="*/ 403225 h 1002026"/>
                  <a:gd name="connsiteX67" fmla="*/ 679450 w 1006631"/>
                  <a:gd name="connsiteY67" fmla="*/ 523875 h 1002026"/>
                  <a:gd name="connsiteX68" fmla="*/ 679450 w 1006631"/>
                  <a:gd name="connsiteY68" fmla="*/ 628650 h 1002026"/>
                  <a:gd name="connsiteX69" fmla="*/ 698500 w 1006631"/>
                  <a:gd name="connsiteY69" fmla="*/ 749300 h 1002026"/>
                  <a:gd name="connsiteX70" fmla="*/ 720725 w 1006631"/>
                  <a:gd name="connsiteY70" fmla="*/ 831850 h 1002026"/>
                  <a:gd name="connsiteX71" fmla="*/ 730250 w 1006631"/>
                  <a:gd name="connsiteY71" fmla="*/ 965200 h 1002026"/>
                  <a:gd name="connsiteX72" fmla="*/ 250825 w 1006631"/>
                  <a:gd name="connsiteY7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52425 w 1006631"/>
                  <a:gd name="connsiteY51" fmla="*/ 263525 h 1002026"/>
                  <a:gd name="connsiteX52" fmla="*/ 384175 w 1006631"/>
                  <a:gd name="connsiteY52" fmla="*/ 269875 h 1002026"/>
                  <a:gd name="connsiteX53" fmla="*/ 434975 w 1006631"/>
                  <a:gd name="connsiteY53" fmla="*/ 279400 h 1002026"/>
                  <a:gd name="connsiteX54" fmla="*/ 479425 w 1006631"/>
                  <a:gd name="connsiteY54" fmla="*/ 285750 h 1002026"/>
                  <a:gd name="connsiteX55" fmla="*/ 581025 w 1006631"/>
                  <a:gd name="connsiteY55" fmla="*/ 282575 h 1002026"/>
                  <a:gd name="connsiteX56" fmla="*/ 704850 w 1006631"/>
                  <a:gd name="connsiteY56" fmla="*/ 209550 h 1002026"/>
                  <a:gd name="connsiteX57" fmla="*/ 765175 w 1006631"/>
                  <a:gd name="connsiteY57" fmla="*/ 136525 h 1002026"/>
                  <a:gd name="connsiteX58" fmla="*/ 819150 w 1006631"/>
                  <a:gd name="connsiteY58" fmla="*/ 69850 h 1002026"/>
                  <a:gd name="connsiteX59" fmla="*/ 892175 w 1006631"/>
                  <a:gd name="connsiteY59" fmla="*/ 34925 h 1002026"/>
                  <a:gd name="connsiteX60" fmla="*/ 996950 w 1006631"/>
                  <a:gd name="connsiteY60" fmla="*/ 28575 h 1002026"/>
                  <a:gd name="connsiteX61" fmla="*/ 996950 w 1006631"/>
                  <a:gd name="connsiteY61" fmla="*/ 88900 h 1002026"/>
                  <a:gd name="connsiteX62" fmla="*/ 952500 w 1006631"/>
                  <a:gd name="connsiteY62" fmla="*/ 139700 h 1002026"/>
                  <a:gd name="connsiteX63" fmla="*/ 863600 w 1006631"/>
                  <a:gd name="connsiteY63" fmla="*/ 231775 h 1002026"/>
                  <a:gd name="connsiteX64" fmla="*/ 777875 w 1006631"/>
                  <a:gd name="connsiteY64" fmla="*/ 304800 h 1002026"/>
                  <a:gd name="connsiteX65" fmla="*/ 717550 w 1006631"/>
                  <a:gd name="connsiteY65" fmla="*/ 403225 h 1002026"/>
                  <a:gd name="connsiteX66" fmla="*/ 679450 w 1006631"/>
                  <a:gd name="connsiteY66" fmla="*/ 523875 h 1002026"/>
                  <a:gd name="connsiteX67" fmla="*/ 679450 w 1006631"/>
                  <a:gd name="connsiteY67" fmla="*/ 628650 h 1002026"/>
                  <a:gd name="connsiteX68" fmla="*/ 698500 w 1006631"/>
                  <a:gd name="connsiteY68" fmla="*/ 749300 h 1002026"/>
                  <a:gd name="connsiteX69" fmla="*/ 720725 w 1006631"/>
                  <a:gd name="connsiteY69" fmla="*/ 831850 h 1002026"/>
                  <a:gd name="connsiteX70" fmla="*/ 730250 w 1006631"/>
                  <a:gd name="connsiteY70" fmla="*/ 965200 h 1002026"/>
                  <a:gd name="connsiteX71" fmla="*/ 250825 w 1006631"/>
                  <a:gd name="connsiteY7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84175 w 1006631"/>
                  <a:gd name="connsiteY51" fmla="*/ 269875 h 1002026"/>
                  <a:gd name="connsiteX52" fmla="*/ 434975 w 1006631"/>
                  <a:gd name="connsiteY52" fmla="*/ 279400 h 1002026"/>
                  <a:gd name="connsiteX53" fmla="*/ 479425 w 1006631"/>
                  <a:gd name="connsiteY53" fmla="*/ 285750 h 1002026"/>
                  <a:gd name="connsiteX54" fmla="*/ 581025 w 1006631"/>
                  <a:gd name="connsiteY54" fmla="*/ 282575 h 1002026"/>
                  <a:gd name="connsiteX55" fmla="*/ 704850 w 1006631"/>
                  <a:gd name="connsiteY55" fmla="*/ 209550 h 1002026"/>
                  <a:gd name="connsiteX56" fmla="*/ 765175 w 1006631"/>
                  <a:gd name="connsiteY56" fmla="*/ 136525 h 1002026"/>
                  <a:gd name="connsiteX57" fmla="*/ 819150 w 1006631"/>
                  <a:gd name="connsiteY57" fmla="*/ 69850 h 1002026"/>
                  <a:gd name="connsiteX58" fmla="*/ 892175 w 1006631"/>
                  <a:gd name="connsiteY58" fmla="*/ 34925 h 1002026"/>
                  <a:gd name="connsiteX59" fmla="*/ 996950 w 1006631"/>
                  <a:gd name="connsiteY59" fmla="*/ 28575 h 1002026"/>
                  <a:gd name="connsiteX60" fmla="*/ 996950 w 1006631"/>
                  <a:gd name="connsiteY60" fmla="*/ 88900 h 1002026"/>
                  <a:gd name="connsiteX61" fmla="*/ 952500 w 1006631"/>
                  <a:gd name="connsiteY61" fmla="*/ 139700 h 1002026"/>
                  <a:gd name="connsiteX62" fmla="*/ 863600 w 1006631"/>
                  <a:gd name="connsiteY62" fmla="*/ 231775 h 1002026"/>
                  <a:gd name="connsiteX63" fmla="*/ 777875 w 1006631"/>
                  <a:gd name="connsiteY63" fmla="*/ 304800 h 1002026"/>
                  <a:gd name="connsiteX64" fmla="*/ 717550 w 1006631"/>
                  <a:gd name="connsiteY64" fmla="*/ 403225 h 1002026"/>
                  <a:gd name="connsiteX65" fmla="*/ 679450 w 1006631"/>
                  <a:gd name="connsiteY65" fmla="*/ 523875 h 1002026"/>
                  <a:gd name="connsiteX66" fmla="*/ 679450 w 1006631"/>
                  <a:gd name="connsiteY66" fmla="*/ 628650 h 1002026"/>
                  <a:gd name="connsiteX67" fmla="*/ 698500 w 1006631"/>
                  <a:gd name="connsiteY67" fmla="*/ 749300 h 1002026"/>
                  <a:gd name="connsiteX68" fmla="*/ 720725 w 1006631"/>
                  <a:gd name="connsiteY68" fmla="*/ 831850 h 1002026"/>
                  <a:gd name="connsiteX69" fmla="*/ 730250 w 1006631"/>
                  <a:gd name="connsiteY69" fmla="*/ 965200 h 1002026"/>
                  <a:gd name="connsiteX70" fmla="*/ 250825 w 1006631"/>
                  <a:gd name="connsiteY7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434975 w 1006631"/>
                  <a:gd name="connsiteY51" fmla="*/ 279400 h 1002026"/>
                  <a:gd name="connsiteX52" fmla="*/ 479425 w 1006631"/>
                  <a:gd name="connsiteY52" fmla="*/ 285750 h 1002026"/>
                  <a:gd name="connsiteX53" fmla="*/ 581025 w 1006631"/>
                  <a:gd name="connsiteY53" fmla="*/ 282575 h 1002026"/>
                  <a:gd name="connsiteX54" fmla="*/ 704850 w 1006631"/>
                  <a:gd name="connsiteY54" fmla="*/ 209550 h 1002026"/>
                  <a:gd name="connsiteX55" fmla="*/ 765175 w 1006631"/>
                  <a:gd name="connsiteY55" fmla="*/ 136525 h 1002026"/>
                  <a:gd name="connsiteX56" fmla="*/ 819150 w 1006631"/>
                  <a:gd name="connsiteY56" fmla="*/ 69850 h 1002026"/>
                  <a:gd name="connsiteX57" fmla="*/ 892175 w 1006631"/>
                  <a:gd name="connsiteY57" fmla="*/ 34925 h 1002026"/>
                  <a:gd name="connsiteX58" fmla="*/ 996950 w 1006631"/>
                  <a:gd name="connsiteY58" fmla="*/ 28575 h 1002026"/>
                  <a:gd name="connsiteX59" fmla="*/ 996950 w 1006631"/>
                  <a:gd name="connsiteY59" fmla="*/ 88900 h 1002026"/>
                  <a:gd name="connsiteX60" fmla="*/ 952500 w 1006631"/>
                  <a:gd name="connsiteY60" fmla="*/ 139700 h 1002026"/>
                  <a:gd name="connsiteX61" fmla="*/ 863600 w 1006631"/>
                  <a:gd name="connsiteY61" fmla="*/ 231775 h 1002026"/>
                  <a:gd name="connsiteX62" fmla="*/ 777875 w 1006631"/>
                  <a:gd name="connsiteY62" fmla="*/ 304800 h 1002026"/>
                  <a:gd name="connsiteX63" fmla="*/ 717550 w 1006631"/>
                  <a:gd name="connsiteY63" fmla="*/ 403225 h 1002026"/>
                  <a:gd name="connsiteX64" fmla="*/ 679450 w 1006631"/>
                  <a:gd name="connsiteY64" fmla="*/ 523875 h 1002026"/>
                  <a:gd name="connsiteX65" fmla="*/ 679450 w 1006631"/>
                  <a:gd name="connsiteY65" fmla="*/ 628650 h 1002026"/>
                  <a:gd name="connsiteX66" fmla="*/ 698500 w 1006631"/>
                  <a:gd name="connsiteY66" fmla="*/ 749300 h 1002026"/>
                  <a:gd name="connsiteX67" fmla="*/ 720725 w 1006631"/>
                  <a:gd name="connsiteY67" fmla="*/ 831850 h 1002026"/>
                  <a:gd name="connsiteX68" fmla="*/ 730250 w 1006631"/>
                  <a:gd name="connsiteY68" fmla="*/ 965200 h 1002026"/>
                  <a:gd name="connsiteX69" fmla="*/ 250825 w 1006631"/>
                  <a:gd name="connsiteY6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479425 w 1006631"/>
                  <a:gd name="connsiteY51" fmla="*/ 285750 h 1002026"/>
                  <a:gd name="connsiteX52" fmla="*/ 581025 w 1006631"/>
                  <a:gd name="connsiteY52" fmla="*/ 282575 h 1002026"/>
                  <a:gd name="connsiteX53" fmla="*/ 704850 w 1006631"/>
                  <a:gd name="connsiteY53" fmla="*/ 209550 h 1002026"/>
                  <a:gd name="connsiteX54" fmla="*/ 765175 w 1006631"/>
                  <a:gd name="connsiteY54" fmla="*/ 136525 h 1002026"/>
                  <a:gd name="connsiteX55" fmla="*/ 819150 w 1006631"/>
                  <a:gd name="connsiteY55" fmla="*/ 69850 h 1002026"/>
                  <a:gd name="connsiteX56" fmla="*/ 892175 w 1006631"/>
                  <a:gd name="connsiteY56" fmla="*/ 34925 h 1002026"/>
                  <a:gd name="connsiteX57" fmla="*/ 996950 w 1006631"/>
                  <a:gd name="connsiteY57" fmla="*/ 28575 h 1002026"/>
                  <a:gd name="connsiteX58" fmla="*/ 996950 w 1006631"/>
                  <a:gd name="connsiteY58" fmla="*/ 88900 h 1002026"/>
                  <a:gd name="connsiteX59" fmla="*/ 952500 w 1006631"/>
                  <a:gd name="connsiteY59" fmla="*/ 139700 h 1002026"/>
                  <a:gd name="connsiteX60" fmla="*/ 863600 w 1006631"/>
                  <a:gd name="connsiteY60" fmla="*/ 231775 h 1002026"/>
                  <a:gd name="connsiteX61" fmla="*/ 777875 w 1006631"/>
                  <a:gd name="connsiteY61" fmla="*/ 304800 h 1002026"/>
                  <a:gd name="connsiteX62" fmla="*/ 717550 w 1006631"/>
                  <a:gd name="connsiteY62" fmla="*/ 403225 h 1002026"/>
                  <a:gd name="connsiteX63" fmla="*/ 679450 w 1006631"/>
                  <a:gd name="connsiteY63" fmla="*/ 523875 h 1002026"/>
                  <a:gd name="connsiteX64" fmla="*/ 679450 w 1006631"/>
                  <a:gd name="connsiteY64" fmla="*/ 628650 h 1002026"/>
                  <a:gd name="connsiteX65" fmla="*/ 698500 w 1006631"/>
                  <a:gd name="connsiteY65" fmla="*/ 749300 h 1002026"/>
                  <a:gd name="connsiteX66" fmla="*/ 720725 w 1006631"/>
                  <a:gd name="connsiteY66" fmla="*/ 831850 h 1002026"/>
                  <a:gd name="connsiteX67" fmla="*/ 730250 w 1006631"/>
                  <a:gd name="connsiteY67" fmla="*/ 965200 h 1002026"/>
                  <a:gd name="connsiteX68" fmla="*/ 250825 w 1006631"/>
                  <a:gd name="connsiteY6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34950 w 1006631"/>
                  <a:gd name="connsiteY6" fmla="*/ 384175 h 1002026"/>
                  <a:gd name="connsiteX7" fmla="*/ 225425 w 1006631"/>
                  <a:gd name="connsiteY7" fmla="*/ 374650 h 1002026"/>
                  <a:gd name="connsiteX8" fmla="*/ 206375 w 1006631"/>
                  <a:gd name="connsiteY8" fmla="*/ 358775 h 1002026"/>
                  <a:gd name="connsiteX9" fmla="*/ 177800 w 1006631"/>
                  <a:gd name="connsiteY9" fmla="*/ 346075 h 1002026"/>
                  <a:gd name="connsiteX10" fmla="*/ 158750 w 1006631"/>
                  <a:gd name="connsiteY10" fmla="*/ 327025 h 1002026"/>
                  <a:gd name="connsiteX11" fmla="*/ 149225 w 1006631"/>
                  <a:gd name="connsiteY11" fmla="*/ 317500 h 1002026"/>
                  <a:gd name="connsiteX12" fmla="*/ 133350 w 1006631"/>
                  <a:gd name="connsiteY12" fmla="*/ 301625 h 1002026"/>
                  <a:gd name="connsiteX13" fmla="*/ 117475 w 1006631"/>
                  <a:gd name="connsiteY13" fmla="*/ 285750 h 1002026"/>
                  <a:gd name="connsiteX14" fmla="*/ 111125 w 1006631"/>
                  <a:gd name="connsiteY14" fmla="*/ 276225 h 1002026"/>
                  <a:gd name="connsiteX15" fmla="*/ 101600 w 1006631"/>
                  <a:gd name="connsiteY15" fmla="*/ 269875 h 1002026"/>
                  <a:gd name="connsiteX16" fmla="*/ 76200 w 1006631"/>
                  <a:gd name="connsiteY16" fmla="*/ 241300 h 1002026"/>
                  <a:gd name="connsiteX17" fmla="*/ 66675 w 1006631"/>
                  <a:gd name="connsiteY17" fmla="*/ 231775 h 1002026"/>
                  <a:gd name="connsiteX18" fmla="*/ 57150 w 1006631"/>
                  <a:gd name="connsiteY18" fmla="*/ 212725 h 1002026"/>
                  <a:gd name="connsiteX19" fmla="*/ 50800 w 1006631"/>
                  <a:gd name="connsiteY19" fmla="*/ 203200 h 1002026"/>
                  <a:gd name="connsiteX20" fmla="*/ 47625 w 1006631"/>
                  <a:gd name="connsiteY20" fmla="*/ 193675 h 1002026"/>
                  <a:gd name="connsiteX21" fmla="*/ 41275 w 1006631"/>
                  <a:gd name="connsiteY21" fmla="*/ 184150 h 1002026"/>
                  <a:gd name="connsiteX22" fmla="*/ 28575 w 1006631"/>
                  <a:gd name="connsiteY22" fmla="*/ 155575 h 1002026"/>
                  <a:gd name="connsiteX23" fmla="*/ 22225 w 1006631"/>
                  <a:gd name="connsiteY23" fmla="*/ 130175 h 1002026"/>
                  <a:gd name="connsiteX24" fmla="*/ 19050 w 1006631"/>
                  <a:gd name="connsiteY24" fmla="*/ 117475 h 1002026"/>
                  <a:gd name="connsiteX25" fmla="*/ 12700 w 1006631"/>
                  <a:gd name="connsiteY25" fmla="*/ 98425 h 1002026"/>
                  <a:gd name="connsiteX26" fmla="*/ 6350 w 1006631"/>
                  <a:gd name="connsiteY26" fmla="*/ 79375 h 1002026"/>
                  <a:gd name="connsiteX27" fmla="*/ 3175 w 1006631"/>
                  <a:gd name="connsiteY27" fmla="*/ 69850 h 1002026"/>
                  <a:gd name="connsiteX28" fmla="*/ 0 w 1006631"/>
                  <a:gd name="connsiteY28" fmla="*/ 53975 h 1002026"/>
                  <a:gd name="connsiteX29" fmla="*/ 3175 w 1006631"/>
                  <a:gd name="connsiteY29" fmla="*/ 12700 h 1002026"/>
                  <a:gd name="connsiteX30" fmla="*/ 12700 w 1006631"/>
                  <a:gd name="connsiteY30" fmla="*/ 9525 h 1002026"/>
                  <a:gd name="connsiteX31" fmla="*/ 25400 w 1006631"/>
                  <a:gd name="connsiteY31" fmla="*/ 6350 h 1002026"/>
                  <a:gd name="connsiteX32" fmla="*/ 44450 w 1006631"/>
                  <a:gd name="connsiteY32" fmla="*/ 0 h 1002026"/>
                  <a:gd name="connsiteX33" fmla="*/ 114300 w 1006631"/>
                  <a:gd name="connsiteY33" fmla="*/ 3175 h 1002026"/>
                  <a:gd name="connsiteX34" fmla="*/ 123825 w 1006631"/>
                  <a:gd name="connsiteY34" fmla="*/ 9525 h 1002026"/>
                  <a:gd name="connsiteX35" fmla="*/ 155575 w 1006631"/>
                  <a:gd name="connsiteY35" fmla="*/ 28575 h 1002026"/>
                  <a:gd name="connsiteX36" fmla="*/ 165100 w 1006631"/>
                  <a:gd name="connsiteY36" fmla="*/ 34925 h 1002026"/>
                  <a:gd name="connsiteX37" fmla="*/ 184150 w 1006631"/>
                  <a:gd name="connsiteY37" fmla="*/ 50800 h 1002026"/>
                  <a:gd name="connsiteX38" fmla="*/ 187325 w 1006631"/>
                  <a:gd name="connsiteY38" fmla="*/ 60325 h 1002026"/>
                  <a:gd name="connsiteX39" fmla="*/ 206375 w 1006631"/>
                  <a:gd name="connsiteY39" fmla="*/ 88900 h 1002026"/>
                  <a:gd name="connsiteX40" fmla="*/ 212725 w 1006631"/>
                  <a:gd name="connsiteY40" fmla="*/ 98425 h 1002026"/>
                  <a:gd name="connsiteX41" fmla="*/ 222250 w 1006631"/>
                  <a:gd name="connsiteY41" fmla="*/ 117475 h 1002026"/>
                  <a:gd name="connsiteX42" fmla="*/ 228600 w 1006631"/>
                  <a:gd name="connsiteY42" fmla="*/ 139700 h 1002026"/>
                  <a:gd name="connsiteX43" fmla="*/ 234950 w 1006631"/>
                  <a:gd name="connsiteY43" fmla="*/ 149225 h 1002026"/>
                  <a:gd name="connsiteX44" fmla="*/ 241300 w 1006631"/>
                  <a:gd name="connsiteY44" fmla="*/ 161925 h 1002026"/>
                  <a:gd name="connsiteX45" fmla="*/ 257175 w 1006631"/>
                  <a:gd name="connsiteY45" fmla="*/ 184150 h 1002026"/>
                  <a:gd name="connsiteX46" fmla="*/ 269875 w 1006631"/>
                  <a:gd name="connsiteY46" fmla="*/ 203200 h 1002026"/>
                  <a:gd name="connsiteX47" fmla="*/ 279400 w 1006631"/>
                  <a:gd name="connsiteY47" fmla="*/ 212725 h 1002026"/>
                  <a:gd name="connsiteX48" fmla="*/ 295275 w 1006631"/>
                  <a:gd name="connsiteY48" fmla="*/ 231775 h 1002026"/>
                  <a:gd name="connsiteX49" fmla="*/ 314325 w 1006631"/>
                  <a:gd name="connsiteY49" fmla="*/ 244475 h 1002026"/>
                  <a:gd name="connsiteX50" fmla="*/ 479425 w 1006631"/>
                  <a:gd name="connsiteY50" fmla="*/ 285750 h 1002026"/>
                  <a:gd name="connsiteX51" fmla="*/ 581025 w 1006631"/>
                  <a:gd name="connsiteY51" fmla="*/ 282575 h 1002026"/>
                  <a:gd name="connsiteX52" fmla="*/ 704850 w 1006631"/>
                  <a:gd name="connsiteY52" fmla="*/ 209550 h 1002026"/>
                  <a:gd name="connsiteX53" fmla="*/ 765175 w 1006631"/>
                  <a:gd name="connsiteY53" fmla="*/ 136525 h 1002026"/>
                  <a:gd name="connsiteX54" fmla="*/ 819150 w 1006631"/>
                  <a:gd name="connsiteY54" fmla="*/ 69850 h 1002026"/>
                  <a:gd name="connsiteX55" fmla="*/ 892175 w 1006631"/>
                  <a:gd name="connsiteY55" fmla="*/ 34925 h 1002026"/>
                  <a:gd name="connsiteX56" fmla="*/ 996950 w 1006631"/>
                  <a:gd name="connsiteY56" fmla="*/ 28575 h 1002026"/>
                  <a:gd name="connsiteX57" fmla="*/ 996950 w 1006631"/>
                  <a:gd name="connsiteY57" fmla="*/ 88900 h 1002026"/>
                  <a:gd name="connsiteX58" fmla="*/ 952500 w 1006631"/>
                  <a:gd name="connsiteY58" fmla="*/ 139700 h 1002026"/>
                  <a:gd name="connsiteX59" fmla="*/ 863600 w 1006631"/>
                  <a:gd name="connsiteY59" fmla="*/ 231775 h 1002026"/>
                  <a:gd name="connsiteX60" fmla="*/ 777875 w 1006631"/>
                  <a:gd name="connsiteY60" fmla="*/ 304800 h 1002026"/>
                  <a:gd name="connsiteX61" fmla="*/ 717550 w 1006631"/>
                  <a:gd name="connsiteY61" fmla="*/ 403225 h 1002026"/>
                  <a:gd name="connsiteX62" fmla="*/ 679450 w 1006631"/>
                  <a:gd name="connsiteY62" fmla="*/ 523875 h 1002026"/>
                  <a:gd name="connsiteX63" fmla="*/ 679450 w 1006631"/>
                  <a:gd name="connsiteY63" fmla="*/ 628650 h 1002026"/>
                  <a:gd name="connsiteX64" fmla="*/ 698500 w 1006631"/>
                  <a:gd name="connsiteY64" fmla="*/ 749300 h 1002026"/>
                  <a:gd name="connsiteX65" fmla="*/ 720725 w 1006631"/>
                  <a:gd name="connsiteY65" fmla="*/ 831850 h 1002026"/>
                  <a:gd name="connsiteX66" fmla="*/ 730250 w 1006631"/>
                  <a:gd name="connsiteY66" fmla="*/ 965200 h 1002026"/>
                  <a:gd name="connsiteX67" fmla="*/ 250825 w 1006631"/>
                  <a:gd name="connsiteY6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9875 w 1006631"/>
                  <a:gd name="connsiteY4" fmla="*/ 444500 h 1002026"/>
                  <a:gd name="connsiteX5" fmla="*/ 234950 w 1006631"/>
                  <a:gd name="connsiteY5" fmla="*/ 384175 h 1002026"/>
                  <a:gd name="connsiteX6" fmla="*/ 225425 w 1006631"/>
                  <a:gd name="connsiteY6" fmla="*/ 374650 h 1002026"/>
                  <a:gd name="connsiteX7" fmla="*/ 206375 w 1006631"/>
                  <a:gd name="connsiteY7" fmla="*/ 358775 h 1002026"/>
                  <a:gd name="connsiteX8" fmla="*/ 177800 w 1006631"/>
                  <a:gd name="connsiteY8" fmla="*/ 346075 h 1002026"/>
                  <a:gd name="connsiteX9" fmla="*/ 158750 w 1006631"/>
                  <a:gd name="connsiteY9" fmla="*/ 327025 h 1002026"/>
                  <a:gd name="connsiteX10" fmla="*/ 149225 w 1006631"/>
                  <a:gd name="connsiteY10" fmla="*/ 317500 h 1002026"/>
                  <a:gd name="connsiteX11" fmla="*/ 133350 w 1006631"/>
                  <a:gd name="connsiteY11" fmla="*/ 301625 h 1002026"/>
                  <a:gd name="connsiteX12" fmla="*/ 117475 w 1006631"/>
                  <a:gd name="connsiteY12" fmla="*/ 285750 h 1002026"/>
                  <a:gd name="connsiteX13" fmla="*/ 111125 w 1006631"/>
                  <a:gd name="connsiteY13" fmla="*/ 276225 h 1002026"/>
                  <a:gd name="connsiteX14" fmla="*/ 101600 w 1006631"/>
                  <a:gd name="connsiteY14" fmla="*/ 269875 h 1002026"/>
                  <a:gd name="connsiteX15" fmla="*/ 76200 w 1006631"/>
                  <a:gd name="connsiteY15" fmla="*/ 241300 h 1002026"/>
                  <a:gd name="connsiteX16" fmla="*/ 66675 w 1006631"/>
                  <a:gd name="connsiteY16" fmla="*/ 231775 h 1002026"/>
                  <a:gd name="connsiteX17" fmla="*/ 57150 w 1006631"/>
                  <a:gd name="connsiteY17" fmla="*/ 212725 h 1002026"/>
                  <a:gd name="connsiteX18" fmla="*/ 50800 w 1006631"/>
                  <a:gd name="connsiteY18" fmla="*/ 203200 h 1002026"/>
                  <a:gd name="connsiteX19" fmla="*/ 47625 w 1006631"/>
                  <a:gd name="connsiteY19" fmla="*/ 193675 h 1002026"/>
                  <a:gd name="connsiteX20" fmla="*/ 41275 w 1006631"/>
                  <a:gd name="connsiteY20" fmla="*/ 184150 h 1002026"/>
                  <a:gd name="connsiteX21" fmla="*/ 28575 w 1006631"/>
                  <a:gd name="connsiteY21" fmla="*/ 155575 h 1002026"/>
                  <a:gd name="connsiteX22" fmla="*/ 22225 w 1006631"/>
                  <a:gd name="connsiteY22" fmla="*/ 130175 h 1002026"/>
                  <a:gd name="connsiteX23" fmla="*/ 19050 w 1006631"/>
                  <a:gd name="connsiteY23" fmla="*/ 117475 h 1002026"/>
                  <a:gd name="connsiteX24" fmla="*/ 12700 w 1006631"/>
                  <a:gd name="connsiteY24" fmla="*/ 98425 h 1002026"/>
                  <a:gd name="connsiteX25" fmla="*/ 6350 w 1006631"/>
                  <a:gd name="connsiteY25" fmla="*/ 79375 h 1002026"/>
                  <a:gd name="connsiteX26" fmla="*/ 3175 w 1006631"/>
                  <a:gd name="connsiteY26" fmla="*/ 69850 h 1002026"/>
                  <a:gd name="connsiteX27" fmla="*/ 0 w 1006631"/>
                  <a:gd name="connsiteY27" fmla="*/ 53975 h 1002026"/>
                  <a:gd name="connsiteX28" fmla="*/ 3175 w 1006631"/>
                  <a:gd name="connsiteY28" fmla="*/ 12700 h 1002026"/>
                  <a:gd name="connsiteX29" fmla="*/ 12700 w 1006631"/>
                  <a:gd name="connsiteY29" fmla="*/ 9525 h 1002026"/>
                  <a:gd name="connsiteX30" fmla="*/ 25400 w 1006631"/>
                  <a:gd name="connsiteY30" fmla="*/ 6350 h 1002026"/>
                  <a:gd name="connsiteX31" fmla="*/ 44450 w 1006631"/>
                  <a:gd name="connsiteY31" fmla="*/ 0 h 1002026"/>
                  <a:gd name="connsiteX32" fmla="*/ 114300 w 1006631"/>
                  <a:gd name="connsiteY32" fmla="*/ 3175 h 1002026"/>
                  <a:gd name="connsiteX33" fmla="*/ 123825 w 1006631"/>
                  <a:gd name="connsiteY33" fmla="*/ 9525 h 1002026"/>
                  <a:gd name="connsiteX34" fmla="*/ 155575 w 1006631"/>
                  <a:gd name="connsiteY34" fmla="*/ 28575 h 1002026"/>
                  <a:gd name="connsiteX35" fmla="*/ 165100 w 1006631"/>
                  <a:gd name="connsiteY35" fmla="*/ 34925 h 1002026"/>
                  <a:gd name="connsiteX36" fmla="*/ 184150 w 1006631"/>
                  <a:gd name="connsiteY36" fmla="*/ 50800 h 1002026"/>
                  <a:gd name="connsiteX37" fmla="*/ 187325 w 1006631"/>
                  <a:gd name="connsiteY37" fmla="*/ 60325 h 1002026"/>
                  <a:gd name="connsiteX38" fmla="*/ 206375 w 1006631"/>
                  <a:gd name="connsiteY38" fmla="*/ 88900 h 1002026"/>
                  <a:gd name="connsiteX39" fmla="*/ 212725 w 1006631"/>
                  <a:gd name="connsiteY39" fmla="*/ 98425 h 1002026"/>
                  <a:gd name="connsiteX40" fmla="*/ 222250 w 1006631"/>
                  <a:gd name="connsiteY40" fmla="*/ 117475 h 1002026"/>
                  <a:gd name="connsiteX41" fmla="*/ 228600 w 1006631"/>
                  <a:gd name="connsiteY41" fmla="*/ 139700 h 1002026"/>
                  <a:gd name="connsiteX42" fmla="*/ 234950 w 1006631"/>
                  <a:gd name="connsiteY42" fmla="*/ 149225 h 1002026"/>
                  <a:gd name="connsiteX43" fmla="*/ 241300 w 1006631"/>
                  <a:gd name="connsiteY43" fmla="*/ 161925 h 1002026"/>
                  <a:gd name="connsiteX44" fmla="*/ 257175 w 1006631"/>
                  <a:gd name="connsiteY44" fmla="*/ 184150 h 1002026"/>
                  <a:gd name="connsiteX45" fmla="*/ 269875 w 1006631"/>
                  <a:gd name="connsiteY45" fmla="*/ 203200 h 1002026"/>
                  <a:gd name="connsiteX46" fmla="*/ 279400 w 1006631"/>
                  <a:gd name="connsiteY46" fmla="*/ 212725 h 1002026"/>
                  <a:gd name="connsiteX47" fmla="*/ 295275 w 1006631"/>
                  <a:gd name="connsiteY47" fmla="*/ 231775 h 1002026"/>
                  <a:gd name="connsiteX48" fmla="*/ 314325 w 1006631"/>
                  <a:gd name="connsiteY48" fmla="*/ 244475 h 1002026"/>
                  <a:gd name="connsiteX49" fmla="*/ 479425 w 1006631"/>
                  <a:gd name="connsiteY49" fmla="*/ 285750 h 1002026"/>
                  <a:gd name="connsiteX50" fmla="*/ 581025 w 1006631"/>
                  <a:gd name="connsiteY50" fmla="*/ 282575 h 1002026"/>
                  <a:gd name="connsiteX51" fmla="*/ 704850 w 1006631"/>
                  <a:gd name="connsiteY51" fmla="*/ 209550 h 1002026"/>
                  <a:gd name="connsiteX52" fmla="*/ 765175 w 1006631"/>
                  <a:gd name="connsiteY52" fmla="*/ 136525 h 1002026"/>
                  <a:gd name="connsiteX53" fmla="*/ 819150 w 1006631"/>
                  <a:gd name="connsiteY53" fmla="*/ 69850 h 1002026"/>
                  <a:gd name="connsiteX54" fmla="*/ 892175 w 1006631"/>
                  <a:gd name="connsiteY54" fmla="*/ 34925 h 1002026"/>
                  <a:gd name="connsiteX55" fmla="*/ 996950 w 1006631"/>
                  <a:gd name="connsiteY55" fmla="*/ 28575 h 1002026"/>
                  <a:gd name="connsiteX56" fmla="*/ 996950 w 1006631"/>
                  <a:gd name="connsiteY56" fmla="*/ 88900 h 1002026"/>
                  <a:gd name="connsiteX57" fmla="*/ 952500 w 1006631"/>
                  <a:gd name="connsiteY57" fmla="*/ 139700 h 1002026"/>
                  <a:gd name="connsiteX58" fmla="*/ 863600 w 1006631"/>
                  <a:gd name="connsiteY58" fmla="*/ 231775 h 1002026"/>
                  <a:gd name="connsiteX59" fmla="*/ 777875 w 1006631"/>
                  <a:gd name="connsiteY59" fmla="*/ 304800 h 1002026"/>
                  <a:gd name="connsiteX60" fmla="*/ 717550 w 1006631"/>
                  <a:gd name="connsiteY60" fmla="*/ 403225 h 1002026"/>
                  <a:gd name="connsiteX61" fmla="*/ 679450 w 1006631"/>
                  <a:gd name="connsiteY61" fmla="*/ 523875 h 1002026"/>
                  <a:gd name="connsiteX62" fmla="*/ 679450 w 1006631"/>
                  <a:gd name="connsiteY62" fmla="*/ 628650 h 1002026"/>
                  <a:gd name="connsiteX63" fmla="*/ 698500 w 1006631"/>
                  <a:gd name="connsiteY63" fmla="*/ 749300 h 1002026"/>
                  <a:gd name="connsiteX64" fmla="*/ 720725 w 1006631"/>
                  <a:gd name="connsiteY64" fmla="*/ 831850 h 1002026"/>
                  <a:gd name="connsiteX65" fmla="*/ 730250 w 1006631"/>
                  <a:gd name="connsiteY65" fmla="*/ 965200 h 1002026"/>
                  <a:gd name="connsiteX66" fmla="*/ 250825 w 1006631"/>
                  <a:gd name="connsiteY6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9875 w 1006631"/>
                  <a:gd name="connsiteY3" fmla="*/ 444500 h 1002026"/>
                  <a:gd name="connsiteX4" fmla="*/ 234950 w 1006631"/>
                  <a:gd name="connsiteY4" fmla="*/ 384175 h 1002026"/>
                  <a:gd name="connsiteX5" fmla="*/ 225425 w 1006631"/>
                  <a:gd name="connsiteY5" fmla="*/ 374650 h 1002026"/>
                  <a:gd name="connsiteX6" fmla="*/ 206375 w 1006631"/>
                  <a:gd name="connsiteY6" fmla="*/ 358775 h 1002026"/>
                  <a:gd name="connsiteX7" fmla="*/ 177800 w 1006631"/>
                  <a:gd name="connsiteY7" fmla="*/ 346075 h 1002026"/>
                  <a:gd name="connsiteX8" fmla="*/ 158750 w 1006631"/>
                  <a:gd name="connsiteY8" fmla="*/ 327025 h 1002026"/>
                  <a:gd name="connsiteX9" fmla="*/ 149225 w 1006631"/>
                  <a:gd name="connsiteY9" fmla="*/ 317500 h 1002026"/>
                  <a:gd name="connsiteX10" fmla="*/ 133350 w 1006631"/>
                  <a:gd name="connsiteY10" fmla="*/ 301625 h 1002026"/>
                  <a:gd name="connsiteX11" fmla="*/ 117475 w 1006631"/>
                  <a:gd name="connsiteY11" fmla="*/ 285750 h 1002026"/>
                  <a:gd name="connsiteX12" fmla="*/ 111125 w 1006631"/>
                  <a:gd name="connsiteY12" fmla="*/ 276225 h 1002026"/>
                  <a:gd name="connsiteX13" fmla="*/ 101600 w 1006631"/>
                  <a:gd name="connsiteY13" fmla="*/ 269875 h 1002026"/>
                  <a:gd name="connsiteX14" fmla="*/ 76200 w 1006631"/>
                  <a:gd name="connsiteY14" fmla="*/ 241300 h 1002026"/>
                  <a:gd name="connsiteX15" fmla="*/ 66675 w 1006631"/>
                  <a:gd name="connsiteY15" fmla="*/ 231775 h 1002026"/>
                  <a:gd name="connsiteX16" fmla="*/ 57150 w 1006631"/>
                  <a:gd name="connsiteY16" fmla="*/ 212725 h 1002026"/>
                  <a:gd name="connsiteX17" fmla="*/ 50800 w 1006631"/>
                  <a:gd name="connsiteY17" fmla="*/ 203200 h 1002026"/>
                  <a:gd name="connsiteX18" fmla="*/ 47625 w 1006631"/>
                  <a:gd name="connsiteY18" fmla="*/ 193675 h 1002026"/>
                  <a:gd name="connsiteX19" fmla="*/ 41275 w 1006631"/>
                  <a:gd name="connsiteY19" fmla="*/ 184150 h 1002026"/>
                  <a:gd name="connsiteX20" fmla="*/ 28575 w 1006631"/>
                  <a:gd name="connsiteY20" fmla="*/ 155575 h 1002026"/>
                  <a:gd name="connsiteX21" fmla="*/ 22225 w 1006631"/>
                  <a:gd name="connsiteY21" fmla="*/ 130175 h 1002026"/>
                  <a:gd name="connsiteX22" fmla="*/ 19050 w 1006631"/>
                  <a:gd name="connsiteY22" fmla="*/ 117475 h 1002026"/>
                  <a:gd name="connsiteX23" fmla="*/ 12700 w 1006631"/>
                  <a:gd name="connsiteY23" fmla="*/ 98425 h 1002026"/>
                  <a:gd name="connsiteX24" fmla="*/ 6350 w 1006631"/>
                  <a:gd name="connsiteY24" fmla="*/ 79375 h 1002026"/>
                  <a:gd name="connsiteX25" fmla="*/ 3175 w 1006631"/>
                  <a:gd name="connsiteY25" fmla="*/ 69850 h 1002026"/>
                  <a:gd name="connsiteX26" fmla="*/ 0 w 1006631"/>
                  <a:gd name="connsiteY26" fmla="*/ 53975 h 1002026"/>
                  <a:gd name="connsiteX27" fmla="*/ 3175 w 1006631"/>
                  <a:gd name="connsiteY27" fmla="*/ 12700 h 1002026"/>
                  <a:gd name="connsiteX28" fmla="*/ 12700 w 1006631"/>
                  <a:gd name="connsiteY28" fmla="*/ 9525 h 1002026"/>
                  <a:gd name="connsiteX29" fmla="*/ 25400 w 1006631"/>
                  <a:gd name="connsiteY29" fmla="*/ 6350 h 1002026"/>
                  <a:gd name="connsiteX30" fmla="*/ 44450 w 1006631"/>
                  <a:gd name="connsiteY30" fmla="*/ 0 h 1002026"/>
                  <a:gd name="connsiteX31" fmla="*/ 114300 w 1006631"/>
                  <a:gd name="connsiteY31" fmla="*/ 3175 h 1002026"/>
                  <a:gd name="connsiteX32" fmla="*/ 123825 w 1006631"/>
                  <a:gd name="connsiteY32" fmla="*/ 9525 h 1002026"/>
                  <a:gd name="connsiteX33" fmla="*/ 155575 w 1006631"/>
                  <a:gd name="connsiteY33" fmla="*/ 28575 h 1002026"/>
                  <a:gd name="connsiteX34" fmla="*/ 165100 w 1006631"/>
                  <a:gd name="connsiteY34" fmla="*/ 34925 h 1002026"/>
                  <a:gd name="connsiteX35" fmla="*/ 184150 w 1006631"/>
                  <a:gd name="connsiteY35" fmla="*/ 50800 h 1002026"/>
                  <a:gd name="connsiteX36" fmla="*/ 187325 w 1006631"/>
                  <a:gd name="connsiteY36" fmla="*/ 60325 h 1002026"/>
                  <a:gd name="connsiteX37" fmla="*/ 206375 w 1006631"/>
                  <a:gd name="connsiteY37" fmla="*/ 88900 h 1002026"/>
                  <a:gd name="connsiteX38" fmla="*/ 212725 w 1006631"/>
                  <a:gd name="connsiteY38" fmla="*/ 98425 h 1002026"/>
                  <a:gd name="connsiteX39" fmla="*/ 222250 w 1006631"/>
                  <a:gd name="connsiteY39" fmla="*/ 117475 h 1002026"/>
                  <a:gd name="connsiteX40" fmla="*/ 228600 w 1006631"/>
                  <a:gd name="connsiteY40" fmla="*/ 139700 h 1002026"/>
                  <a:gd name="connsiteX41" fmla="*/ 234950 w 1006631"/>
                  <a:gd name="connsiteY41" fmla="*/ 149225 h 1002026"/>
                  <a:gd name="connsiteX42" fmla="*/ 241300 w 1006631"/>
                  <a:gd name="connsiteY42" fmla="*/ 161925 h 1002026"/>
                  <a:gd name="connsiteX43" fmla="*/ 257175 w 1006631"/>
                  <a:gd name="connsiteY43" fmla="*/ 184150 h 1002026"/>
                  <a:gd name="connsiteX44" fmla="*/ 269875 w 1006631"/>
                  <a:gd name="connsiteY44" fmla="*/ 203200 h 1002026"/>
                  <a:gd name="connsiteX45" fmla="*/ 279400 w 1006631"/>
                  <a:gd name="connsiteY45" fmla="*/ 212725 h 1002026"/>
                  <a:gd name="connsiteX46" fmla="*/ 295275 w 1006631"/>
                  <a:gd name="connsiteY46" fmla="*/ 231775 h 1002026"/>
                  <a:gd name="connsiteX47" fmla="*/ 314325 w 1006631"/>
                  <a:gd name="connsiteY47" fmla="*/ 244475 h 1002026"/>
                  <a:gd name="connsiteX48" fmla="*/ 479425 w 1006631"/>
                  <a:gd name="connsiteY48" fmla="*/ 285750 h 1002026"/>
                  <a:gd name="connsiteX49" fmla="*/ 581025 w 1006631"/>
                  <a:gd name="connsiteY49" fmla="*/ 282575 h 1002026"/>
                  <a:gd name="connsiteX50" fmla="*/ 704850 w 1006631"/>
                  <a:gd name="connsiteY50" fmla="*/ 209550 h 1002026"/>
                  <a:gd name="connsiteX51" fmla="*/ 765175 w 1006631"/>
                  <a:gd name="connsiteY51" fmla="*/ 136525 h 1002026"/>
                  <a:gd name="connsiteX52" fmla="*/ 819150 w 1006631"/>
                  <a:gd name="connsiteY52" fmla="*/ 69850 h 1002026"/>
                  <a:gd name="connsiteX53" fmla="*/ 892175 w 1006631"/>
                  <a:gd name="connsiteY53" fmla="*/ 34925 h 1002026"/>
                  <a:gd name="connsiteX54" fmla="*/ 996950 w 1006631"/>
                  <a:gd name="connsiteY54" fmla="*/ 28575 h 1002026"/>
                  <a:gd name="connsiteX55" fmla="*/ 996950 w 1006631"/>
                  <a:gd name="connsiteY55" fmla="*/ 88900 h 1002026"/>
                  <a:gd name="connsiteX56" fmla="*/ 952500 w 1006631"/>
                  <a:gd name="connsiteY56" fmla="*/ 139700 h 1002026"/>
                  <a:gd name="connsiteX57" fmla="*/ 863600 w 1006631"/>
                  <a:gd name="connsiteY57" fmla="*/ 231775 h 1002026"/>
                  <a:gd name="connsiteX58" fmla="*/ 777875 w 1006631"/>
                  <a:gd name="connsiteY58" fmla="*/ 304800 h 1002026"/>
                  <a:gd name="connsiteX59" fmla="*/ 717550 w 1006631"/>
                  <a:gd name="connsiteY59" fmla="*/ 403225 h 1002026"/>
                  <a:gd name="connsiteX60" fmla="*/ 679450 w 1006631"/>
                  <a:gd name="connsiteY60" fmla="*/ 523875 h 1002026"/>
                  <a:gd name="connsiteX61" fmla="*/ 679450 w 1006631"/>
                  <a:gd name="connsiteY61" fmla="*/ 628650 h 1002026"/>
                  <a:gd name="connsiteX62" fmla="*/ 698500 w 1006631"/>
                  <a:gd name="connsiteY62" fmla="*/ 749300 h 1002026"/>
                  <a:gd name="connsiteX63" fmla="*/ 720725 w 1006631"/>
                  <a:gd name="connsiteY63" fmla="*/ 831850 h 1002026"/>
                  <a:gd name="connsiteX64" fmla="*/ 730250 w 1006631"/>
                  <a:gd name="connsiteY64" fmla="*/ 965200 h 1002026"/>
                  <a:gd name="connsiteX65" fmla="*/ 250825 w 1006631"/>
                  <a:gd name="connsiteY6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49225 w 1006631"/>
                  <a:gd name="connsiteY8" fmla="*/ 317500 h 1002026"/>
                  <a:gd name="connsiteX9" fmla="*/ 133350 w 1006631"/>
                  <a:gd name="connsiteY9" fmla="*/ 301625 h 1002026"/>
                  <a:gd name="connsiteX10" fmla="*/ 117475 w 1006631"/>
                  <a:gd name="connsiteY10" fmla="*/ 285750 h 1002026"/>
                  <a:gd name="connsiteX11" fmla="*/ 111125 w 1006631"/>
                  <a:gd name="connsiteY11" fmla="*/ 276225 h 1002026"/>
                  <a:gd name="connsiteX12" fmla="*/ 101600 w 1006631"/>
                  <a:gd name="connsiteY12" fmla="*/ 269875 h 1002026"/>
                  <a:gd name="connsiteX13" fmla="*/ 76200 w 1006631"/>
                  <a:gd name="connsiteY13" fmla="*/ 241300 h 1002026"/>
                  <a:gd name="connsiteX14" fmla="*/ 66675 w 1006631"/>
                  <a:gd name="connsiteY14" fmla="*/ 231775 h 1002026"/>
                  <a:gd name="connsiteX15" fmla="*/ 57150 w 1006631"/>
                  <a:gd name="connsiteY15" fmla="*/ 212725 h 1002026"/>
                  <a:gd name="connsiteX16" fmla="*/ 50800 w 1006631"/>
                  <a:gd name="connsiteY16" fmla="*/ 203200 h 1002026"/>
                  <a:gd name="connsiteX17" fmla="*/ 47625 w 1006631"/>
                  <a:gd name="connsiteY17" fmla="*/ 193675 h 1002026"/>
                  <a:gd name="connsiteX18" fmla="*/ 41275 w 1006631"/>
                  <a:gd name="connsiteY18" fmla="*/ 184150 h 1002026"/>
                  <a:gd name="connsiteX19" fmla="*/ 28575 w 1006631"/>
                  <a:gd name="connsiteY19" fmla="*/ 155575 h 1002026"/>
                  <a:gd name="connsiteX20" fmla="*/ 22225 w 1006631"/>
                  <a:gd name="connsiteY20" fmla="*/ 130175 h 1002026"/>
                  <a:gd name="connsiteX21" fmla="*/ 19050 w 1006631"/>
                  <a:gd name="connsiteY21" fmla="*/ 117475 h 1002026"/>
                  <a:gd name="connsiteX22" fmla="*/ 12700 w 1006631"/>
                  <a:gd name="connsiteY22" fmla="*/ 98425 h 1002026"/>
                  <a:gd name="connsiteX23" fmla="*/ 6350 w 1006631"/>
                  <a:gd name="connsiteY23" fmla="*/ 79375 h 1002026"/>
                  <a:gd name="connsiteX24" fmla="*/ 3175 w 1006631"/>
                  <a:gd name="connsiteY24" fmla="*/ 69850 h 1002026"/>
                  <a:gd name="connsiteX25" fmla="*/ 0 w 1006631"/>
                  <a:gd name="connsiteY25" fmla="*/ 53975 h 1002026"/>
                  <a:gd name="connsiteX26" fmla="*/ 3175 w 1006631"/>
                  <a:gd name="connsiteY26" fmla="*/ 12700 h 1002026"/>
                  <a:gd name="connsiteX27" fmla="*/ 12700 w 1006631"/>
                  <a:gd name="connsiteY27" fmla="*/ 9525 h 1002026"/>
                  <a:gd name="connsiteX28" fmla="*/ 25400 w 1006631"/>
                  <a:gd name="connsiteY28" fmla="*/ 6350 h 1002026"/>
                  <a:gd name="connsiteX29" fmla="*/ 44450 w 1006631"/>
                  <a:gd name="connsiteY29" fmla="*/ 0 h 1002026"/>
                  <a:gd name="connsiteX30" fmla="*/ 114300 w 1006631"/>
                  <a:gd name="connsiteY30" fmla="*/ 3175 h 1002026"/>
                  <a:gd name="connsiteX31" fmla="*/ 123825 w 1006631"/>
                  <a:gd name="connsiteY31" fmla="*/ 9525 h 1002026"/>
                  <a:gd name="connsiteX32" fmla="*/ 155575 w 1006631"/>
                  <a:gd name="connsiteY32" fmla="*/ 28575 h 1002026"/>
                  <a:gd name="connsiteX33" fmla="*/ 165100 w 1006631"/>
                  <a:gd name="connsiteY33" fmla="*/ 34925 h 1002026"/>
                  <a:gd name="connsiteX34" fmla="*/ 184150 w 1006631"/>
                  <a:gd name="connsiteY34" fmla="*/ 50800 h 1002026"/>
                  <a:gd name="connsiteX35" fmla="*/ 187325 w 1006631"/>
                  <a:gd name="connsiteY35" fmla="*/ 60325 h 1002026"/>
                  <a:gd name="connsiteX36" fmla="*/ 206375 w 1006631"/>
                  <a:gd name="connsiteY36" fmla="*/ 88900 h 1002026"/>
                  <a:gd name="connsiteX37" fmla="*/ 212725 w 1006631"/>
                  <a:gd name="connsiteY37" fmla="*/ 98425 h 1002026"/>
                  <a:gd name="connsiteX38" fmla="*/ 222250 w 1006631"/>
                  <a:gd name="connsiteY38" fmla="*/ 117475 h 1002026"/>
                  <a:gd name="connsiteX39" fmla="*/ 228600 w 1006631"/>
                  <a:gd name="connsiteY39" fmla="*/ 139700 h 1002026"/>
                  <a:gd name="connsiteX40" fmla="*/ 234950 w 1006631"/>
                  <a:gd name="connsiteY40" fmla="*/ 149225 h 1002026"/>
                  <a:gd name="connsiteX41" fmla="*/ 241300 w 1006631"/>
                  <a:gd name="connsiteY41" fmla="*/ 161925 h 1002026"/>
                  <a:gd name="connsiteX42" fmla="*/ 257175 w 1006631"/>
                  <a:gd name="connsiteY42" fmla="*/ 184150 h 1002026"/>
                  <a:gd name="connsiteX43" fmla="*/ 269875 w 1006631"/>
                  <a:gd name="connsiteY43" fmla="*/ 203200 h 1002026"/>
                  <a:gd name="connsiteX44" fmla="*/ 279400 w 1006631"/>
                  <a:gd name="connsiteY44" fmla="*/ 212725 h 1002026"/>
                  <a:gd name="connsiteX45" fmla="*/ 295275 w 1006631"/>
                  <a:gd name="connsiteY45" fmla="*/ 231775 h 1002026"/>
                  <a:gd name="connsiteX46" fmla="*/ 314325 w 1006631"/>
                  <a:gd name="connsiteY46" fmla="*/ 244475 h 1002026"/>
                  <a:gd name="connsiteX47" fmla="*/ 479425 w 1006631"/>
                  <a:gd name="connsiteY47" fmla="*/ 285750 h 1002026"/>
                  <a:gd name="connsiteX48" fmla="*/ 581025 w 1006631"/>
                  <a:gd name="connsiteY48" fmla="*/ 282575 h 1002026"/>
                  <a:gd name="connsiteX49" fmla="*/ 704850 w 1006631"/>
                  <a:gd name="connsiteY49" fmla="*/ 209550 h 1002026"/>
                  <a:gd name="connsiteX50" fmla="*/ 765175 w 1006631"/>
                  <a:gd name="connsiteY50" fmla="*/ 136525 h 1002026"/>
                  <a:gd name="connsiteX51" fmla="*/ 819150 w 1006631"/>
                  <a:gd name="connsiteY51" fmla="*/ 69850 h 1002026"/>
                  <a:gd name="connsiteX52" fmla="*/ 892175 w 1006631"/>
                  <a:gd name="connsiteY52" fmla="*/ 34925 h 1002026"/>
                  <a:gd name="connsiteX53" fmla="*/ 996950 w 1006631"/>
                  <a:gd name="connsiteY53" fmla="*/ 28575 h 1002026"/>
                  <a:gd name="connsiteX54" fmla="*/ 996950 w 1006631"/>
                  <a:gd name="connsiteY54" fmla="*/ 88900 h 1002026"/>
                  <a:gd name="connsiteX55" fmla="*/ 952500 w 1006631"/>
                  <a:gd name="connsiteY55" fmla="*/ 139700 h 1002026"/>
                  <a:gd name="connsiteX56" fmla="*/ 863600 w 1006631"/>
                  <a:gd name="connsiteY56" fmla="*/ 231775 h 1002026"/>
                  <a:gd name="connsiteX57" fmla="*/ 777875 w 1006631"/>
                  <a:gd name="connsiteY57" fmla="*/ 304800 h 1002026"/>
                  <a:gd name="connsiteX58" fmla="*/ 717550 w 1006631"/>
                  <a:gd name="connsiteY58" fmla="*/ 403225 h 1002026"/>
                  <a:gd name="connsiteX59" fmla="*/ 679450 w 1006631"/>
                  <a:gd name="connsiteY59" fmla="*/ 523875 h 1002026"/>
                  <a:gd name="connsiteX60" fmla="*/ 679450 w 1006631"/>
                  <a:gd name="connsiteY60" fmla="*/ 628650 h 1002026"/>
                  <a:gd name="connsiteX61" fmla="*/ 698500 w 1006631"/>
                  <a:gd name="connsiteY61" fmla="*/ 749300 h 1002026"/>
                  <a:gd name="connsiteX62" fmla="*/ 720725 w 1006631"/>
                  <a:gd name="connsiteY62" fmla="*/ 831850 h 1002026"/>
                  <a:gd name="connsiteX63" fmla="*/ 730250 w 1006631"/>
                  <a:gd name="connsiteY63" fmla="*/ 965200 h 1002026"/>
                  <a:gd name="connsiteX64" fmla="*/ 250825 w 1006631"/>
                  <a:gd name="connsiteY6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33350 w 1006631"/>
                  <a:gd name="connsiteY8" fmla="*/ 301625 h 1002026"/>
                  <a:gd name="connsiteX9" fmla="*/ 117475 w 1006631"/>
                  <a:gd name="connsiteY9" fmla="*/ 285750 h 1002026"/>
                  <a:gd name="connsiteX10" fmla="*/ 111125 w 1006631"/>
                  <a:gd name="connsiteY10" fmla="*/ 276225 h 1002026"/>
                  <a:gd name="connsiteX11" fmla="*/ 101600 w 1006631"/>
                  <a:gd name="connsiteY11" fmla="*/ 269875 h 1002026"/>
                  <a:gd name="connsiteX12" fmla="*/ 76200 w 1006631"/>
                  <a:gd name="connsiteY12" fmla="*/ 241300 h 1002026"/>
                  <a:gd name="connsiteX13" fmla="*/ 66675 w 1006631"/>
                  <a:gd name="connsiteY13" fmla="*/ 231775 h 1002026"/>
                  <a:gd name="connsiteX14" fmla="*/ 57150 w 1006631"/>
                  <a:gd name="connsiteY14" fmla="*/ 212725 h 1002026"/>
                  <a:gd name="connsiteX15" fmla="*/ 50800 w 1006631"/>
                  <a:gd name="connsiteY15" fmla="*/ 203200 h 1002026"/>
                  <a:gd name="connsiteX16" fmla="*/ 47625 w 1006631"/>
                  <a:gd name="connsiteY16" fmla="*/ 193675 h 1002026"/>
                  <a:gd name="connsiteX17" fmla="*/ 41275 w 1006631"/>
                  <a:gd name="connsiteY17" fmla="*/ 184150 h 1002026"/>
                  <a:gd name="connsiteX18" fmla="*/ 28575 w 1006631"/>
                  <a:gd name="connsiteY18" fmla="*/ 155575 h 1002026"/>
                  <a:gd name="connsiteX19" fmla="*/ 22225 w 1006631"/>
                  <a:gd name="connsiteY19" fmla="*/ 130175 h 1002026"/>
                  <a:gd name="connsiteX20" fmla="*/ 19050 w 1006631"/>
                  <a:gd name="connsiteY20" fmla="*/ 117475 h 1002026"/>
                  <a:gd name="connsiteX21" fmla="*/ 12700 w 1006631"/>
                  <a:gd name="connsiteY21" fmla="*/ 98425 h 1002026"/>
                  <a:gd name="connsiteX22" fmla="*/ 6350 w 1006631"/>
                  <a:gd name="connsiteY22" fmla="*/ 79375 h 1002026"/>
                  <a:gd name="connsiteX23" fmla="*/ 3175 w 1006631"/>
                  <a:gd name="connsiteY23" fmla="*/ 69850 h 1002026"/>
                  <a:gd name="connsiteX24" fmla="*/ 0 w 1006631"/>
                  <a:gd name="connsiteY24" fmla="*/ 53975 h 1002026"/>
                  <a:gd name="connsiteX25" fmla="*/ 3175 w 1006631"/>
                  <a:gd name="connsiteY25" fmla="*/ 12700 h 1002026"/>
                  <a:gd name="connsiteX26" fmla="*/ 12700 w 1006631"/>
                  <a:gd name="connsiteY26" fmla="*/ 9525 h 1002026"/>
                  <a:gd name="connsiteX27" fmla="*/ 25400 w 1006631"/>
                  <a:gd name="connsiteY27" fmla="*/ 6350 h 1002026"/>
                  <a:gd name="connsiteX28" fmla="*/ 44450 w 1006631"/>
                  <a:gd name="connsiteY28" fmla="*/ 0 h 1002026"/>
                  <a:gd name="connsiteX29" fmla="*/ 114300 w 1006631"/>
                  <a:gd name="connsiteY29" fmla="*/ 3175 h 1002026"/>
                  <a:gd name="connsiteX30" fmla="*/ 123825 w 1006631"/>
                  <a:gd name="connsiteY30" fmla="*/ 9525 h 1002026"/>
                  <a:gd name="connsiteX31" fmla="*/ 155575 w 1006631"/>
                  <a:gd name="connsiteY31" fmla="*/ 28575 h 1002026"/>
                  <a:gd name="connsiteX32" fmla="*/ 165100 w 1006631"/>
                  <a:gd name="connsiteY32" fmla="*/ 34925 h 1002026"/>
                  <a:gd name="connsiteX33" fmla="*/ 184150 w 1006631"/>
                  <a:gd name="connsiteY33" fmla="*/ 50800 h 1002026"/>
                  <a:gd name="connsiteX34" fmla="*/ 187325 w 1006631"/>
                  <a:gd name="connsiteY34" fmla="*/ 60325 h 1002026"/>
                  <a:gd name="connsiteX35" fmla="*/ 206375 w 1006631"/>
                  <a:gd name="connsiteY35" fmla="*/ 88900 h 1002026"/>
                  <a:gd name="connsiteX36" fmla="*/ 212725 w 1006631"/>
                  <a:gd name="connsiteY36" fmla="*/ 98425 h 1002026"/>
                  <a:gd name="connsiteX37" fmla="*/ 222250 w 1006631"/>
                  <a:gd name="connsiteY37" fmla="*/ 117475 h 1002026"/>
                  <a:gd name="connsiteX38" fmla="*/ 228600 w 1006631"/>
                  <a:gd name="connsiteY38" fmla="*/ 139700 h 1002026"/>
                  <a:gd name="connsiteX39" fmla="*/ 234950 w 1006631"/>
                  <a:gd name="connsiteY39" fmla="*/ 149225 h 1002026"/>
                  <a:gd name="connsiteX40" fmla="*/ 241300 w 1006631"/>
                  <a:gd name="connsiteY40" fmla="*/ 161925 h 1002026"/>
                  <a:gd name="connsiteX41" fmla="*/ 257175 w 1006631"/>
                  <a:gd name="connsiteY41" fmla="*/ 184150 h 1002026"/>
                  <a:gd name="connsiteX42" fmla="*/ 269875 w 1006631"/>
                  <a:gd name="connsiteY42" fmla="*/ 203200 h 1002026"/>
                  <a:gd name="connsiteX43" fmla="*/ 279400 w 1006631"/>
                  <a:gd name="connsiteY43" fmla="*/ 212725 h 1002026"/>
                  <a:gd name="connsiteX44" fmla="*/ 295275 w 1006631"/>
                  <a:gd name="connsiteY44" fmla="*/ 231775 h 1002026"/>
                  <a:gd name="connsiteX45" fmla="*/ 314325 w 1006631"/>
                  <a:gd name="connsiteY45" fmla="*/ 244475 h 1002026"/>
                  <a:gd name="connsiteX46" fmla="*/ 479425 w 1006631"/>
                  <a:gd name="connsiteY46" fmla="*/ 285750 h 1002026"/>
                  <a:gd name="connsiteX47" fmla="*/ 581025 w 1006631"/>
                  <a:gd name="connsiteY47" fmla="*/ 282575 h 1002026"/>
                  <a:gd name="connsiteX48" fmla="*/ 704850 w 1006631"/>
                  <a:gd name="connsiteY48" fmla="*/ 209550 h 1002026"/>
                  <a:gd name="connsiteX49" fmla="*/ 765175 w 1006631"/>
                  <a:gd name="connsiteY49" fmla="*/ 136525 h 1002026"/>
                  <a:gd name="connsiteX50" fmla="*/ 819150 w 1006631"/>
                  <a:gd name="connsiteY50" fmla="*/ 69850 h 1002026"/>
                  <a:gd name="connsiteX51" fmla="*/ 892175 w 1006631"/>
                  <a:gd name="connsiteY51" fmla="*/ 34925 h 1002026"/>
                  <a:gd name="connsiteX52" fmla="*/ 996950 w 1006631"/>
                  <a:gd name="connsiteY52" fmla="*/ 28575 h 1002026"/>
                  <a:gd name="connsiteX53" fmla="*/ 996950 w 1006631"/>
                  <a:gd name="connsiteY53" fmla="*/ 88900 h 1002026"/>
                  <a:gd name="connsiteX54" fmla="*/ 952500 w 1006631"/>
                  <a:gd name="connsiteY54" fmla="*/ 139700 h 1002026"/>
                  <a:gd name="connsiteX55" fmla="*/ 863600 w 1006631"/>
                  <a:gd name="connsiteY55" fmla="*/ 231775 h 1002026"/>
                  <a:gd name="connsiteX56" fmla="*/ 777875 w 1006631"/>
                  <a:gd name="connsiteY56" fmla="*/ 304800 h 1002026"/>
                  <a:gd name="connsiteX57" fmla="*/ 717550 w 1006631"/>
                  <a:gd name="connsiteY57" fmla="*/ 403225 h 1002026"/>
                  <a:gd name="connsiteX58" fmla="*/ 679450 w 1006631"/>
                  <a:gd name="connsiteY58" fmla="*/ 523875 h 1002026"/>
                  <a:gd name="connsiteX59" fmla="*/ 679450 w 1006631"/>
                  <a:gd name="connsiteY59" fmla="*/ 628650 h 1002026"/>
                  <a:gd name="connsiteX60" fmla="*/ 698500 w 1006631"/>
                  <a:gd name="connsiteY60" fmla="*/ 749300 h 1002026"/>
                  <a:gd name="connsiteX61" fmla="*/ 720725 w 1006631"/>
                  <a:gd name="connsiteY61" fmla="*/ 831850 h 1002026"/>
                  <a:gd name="connsiteX62" fmla="*/ 730250 w 1006631"/>
                  <a:gd name="connsiteY62" fmla="*/ 965200 h 1002026"/>
                  <a:gd name="connsiteX63" fmla="*/ 250825 w 1006631"/>
                  <a:gd name="connsiteY6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33350 w 1006631"/>
                  <a:gd name="connsiteY8" fmla="*/ 301625 h 1002026"/>
                  <a:gd name="connsiteX9" fmla="*/ 117475 w 1006631"/>
                  <a:gd name="connsiteY9" fmla="*/ 285750 h 1002026"/>
                  <a:gd name="connsiteX10" fmla="*/ 111125 w 1006631"/>
                  <a:gd name="connsiteY10" fmla="*/ 276225 h 1002026"/>
                  <a:gd name="connsiteX11" fmla="*/ 76200 w 1006631"/>
                  <a:gd name="connsiteY11" fmla="*/ 241300 h 1002026"/>
                  <a:gd name="connsiteX12" fmla="*/ 66675 w 1006631"/>
                  <a:gd name="connsiteY12" fmla="*/ 231775 h 1002026"/>
                  <a:gd name="connsiteX13" fmla="*/ 57150 w 1006631"/>
                  <a:gd name="connsiteY13" fmla="*/ 212725 h 1002026"/>
                  <a:gd name="connsiteX14" fmla="*/ 50800 w 1006631"/>
                  <a:gd name="connsiteY14" fmla="*/ 203200 h 1002026"/>
                  <a:gd name="connsiteX15" fmla="*/ 47625 w 1006631"/>
                  <a:gd name="connsiteY15" fmla="*/ 193675 h 1002026"/>
                  <a:gd name="connsiteX16" fmla="*/ 41275 w 1006631"/>
                  <a:gd name="connsiteY16" fmla="*/ 184150 h 1002026"/>
                  <a:gd name="connsiteX17" fmla="*/ 28575 w 1006631"/>
                  <a:gd name="connsiteY17" fmla="*/ 155575 h 1002026"/>
                  <a:gd name="connsiteX18" fmla="*/ 22225 w 1006631"/>
                  <a:gd name="connsiteY18" fmla="*/ 130175 h 1002026"/>
                  <a:gd name="connsiteX19" fmla="*/ 19050 w 1006631"/>
                  <a:gd name="connsiteY19" fmla="*/ 117475 h 1002026"/>
                  <a:gd name="connsiteX20" fmla="*/ 12700 w 1006631"/>
                  <a:gd name="connsiteY20" fmla="*/ 98425 h 1002026"/>
                  <a:gd name="connsiteX21" fmla="*/ 6350 w 1006631"/>
                  <a:gd name="connsiteY21" fmla="*/ 79375 h 1002026"/>
                  <a:gd name="connsiteX22" fmla="*/ 3175 w 1006631"/>
                  <a:gd name="connsiteY22" fmla="*/ 69850 h 1002026"/>
                  <a:gd name="connsiteX23" fmla="*/ 0 w 1006631"/>
                  <a:gd name="connsiteY23" fmla="*/ 53975 h 1002026"/>
                  <a:gd name="connsiteX24" fmla="*/ 3175 w 1006631"/>
                  <a:gd name="connsiteY24" fmla="*/ 12700 h 1002026"/>
                  <a:gd name="connsiteX25" fmla="*/ 12700 w 1006631"/>
                  <a:gd name="connsiteY25" fmla="*/ 9525 h 1002026"/>
                  <a:gd name="connsiteX26" fmla="*/ 25400 w 1006631"/>
                  <a:gd name="connsiteY26" fmla="*/ 6350 h 1002026"/>
                  <a:gd name="connsiteX27" fmla="*/ 44450 w 1006631"/>
                  <a:gd name="connsiteY27" fmla="*/ 0 h 1002026"/>
                  <a:gd name="connsiteX28" fmla="*/ 114300 w 1006631"/>
                  <a:gd name="connsiteY28" fmla="*/ 3175 h 1002026"/>
                  <a:gd name="connsiteX29" fmla="*/ 123825 w 1006631"/>
                  <a:gd name="connsiteY29" fmla="*/ 9525 h 1002026"/>
                  <a:gd name="connsiteX30" fmla="*/ 155575 w 1006631"/>
                  <a:gd name="connsiteY30" fmla="*/ 28575 h 1002026"/>
                  <a:gd name="connsiteX31" fmla="*/ 165100 w 1006631"/>
                  <a:gd name="connsiteY31" fmla="*/ 34925 h 1002026"/>
                  <a:gd name="connsiteX32" fmla="*/ 184150 w 1006631"/>
                  <a:gd name="connsiteY32" fmla="*/ 50800 h 1002026"/>
                  <a:gd name="connsiteX33" fmla="*/ 187325 w 1006631"/>
                  <a:gd name="connsiteY33" fmla="*/ 60325 h 1002026"/>
                  <a:gd name="connsiteX34" fmla="*/ 206375 w 1006631"/>
                  <a:gd name="connsiteY34" fmla="*/ 88900 h 1002026"/>
                  <a:gd name="connsiteX35" fmla="*/ 212725 w 1006631"/>
                  <a:gd name="connsiteY35" fmla="*/ 98425 h 1002026"/>
                  <a:gd name="connsiteX36" fmla="*/ 222250 w 1006631"/>
                  <a:gd name="connsiteY36" fmla="*/ 117475 h 1002026"/>
                  <a:gd name="connsiteX37" fmla="*/ 228600 w 1006631"/>
                  <a:gd name="connsiteY37" fmla="*/ 139700 h 1002026"/>
                  <a:gd name="connsiteX38" fmla="*/ 234950 w 1006631"/>
                  <a:gd name="connsiteY38" fmla="*/ 149225 h 1002026"/>
                  <a:gd name="connsiteX39" fmla="*/ 241300 w 1006631"/>
                  <a:gd name="connsiteY39" fmla="*/ 161925 h 1002026"/>
                  <a:gd name="connsiteX40" fmla="*/ 257175 w 1006631"/>
                  <a:gd name="connsiteY40" fmla="*/ 184150 h 1002026"/>
                  <a:gd name="connsiteX41" fmla="*/ 269875 w 1006631"/>
                  <a:gd name="connsiteY41" fmla="*/ 203200 h 1002026"/>
                  <a:gd name="connsiteX42" fmla="*/ 279400 w 1006631"/>
                  <a:gd name="connsiteY42" fmla="*/ 212725 h 1002026"/>
                  <a:gd name="connsiteX43" fmla="*/ 295275 w 1006631"/>
                  <a:gd name="connsiteY43" fmla="*/ 231775 h 1002026"/>
                  <a:gd name="connsiteX44" fmla="*/ 314325 w 1006631"/>
                  <a:gd name="connsiteY44" fmla="*/ 244475 h 1002026"/>
                  <a:gd name="connsiteX45" fmla="*/ 479425 w 1006631"/>
                  <a:gd name="connsiteY45" fmla="*/ 285750 h 1002026"/>
                  <a:gd name="connsiteX46" fmla="*/ 581025 w 1006631"/>
                  <a:gd name="connsiteY46" fmla="*/ 282575 h 1002026"/>
                  <a:gd name="connsiteX47" fmla="*/ 704850 w 1006631"/>
                  <a:gd name="connsiteY47" fmla="*/ 209550 h 1002026"/>
                  <a:gd name="connsiteX48" fmla="*/ 765175 w 1006631"/>
                  <a:gd name="connsiteY48" fmla="*/ 136525 h 1002026"/>
                  <a:gd name="connsiteX49" fmla="*/ 819150 w 1006631"/>
                  <a:gd name="connsiteY49" fmla="*/ 69850 h 1002026"/>
                  <a:gd name="connsiteX50" fmla="*/ 892175 w 1006631"/>
                  <a:gd name="connsiteY50" fmla="*/ 34925 h 1002026"/>
                  <a:gd name="connsiteX51" fmla="*/ 996950 w 1006631"/>
                  <a:gd name="connsiteY51" fmla="*/ 28575 h 1002026"/>
                  <a:gd name="connsiteX52" fmla="*/ 996950 w 1006631"/>
                  <a:gd name="connsiteY52" fmla="*/ 88900 h 1002026"/>
                  <a:gd name="connsiteX53" fmla="*/ 952500 w 1006631"/>
                  <a:gd name="connsiteY53" fmla="*/ 139700 h 1002026"/>
                  <a:gd name="connsiteX54" fmla="*/ 863600 w 1006631"/>
                  <a:gd name="connsiteY54" fmla="*/ 231775 h 1002026"/>
                  <a:gd name="connsiteX55" fmla="*/ 777875 w 1006631"/>
                  <a:gd name="connsiteY55" fmla="*/ 304800 h 1002026"/>
                  <a:gd name="connsiteX56" fmla="*/ 717550 w 1006631"/>
                  <a:gd name="connsiteY56" fmla="*/ 403225 h 1002026"/>
                  <a:gd name="connsiteX57" fmla="*/ 679450 w 1006631"/>
                  <a:gd name="connsiteY57" fmla="*/ 523875 h 1002026"/>
                  <a:gd name="connsiteX58" fmla="*/ 679450 w 1006631"/>
                  <a:gd name="connsiteY58" fmla="*/ 628650 h 1002026"/>
                  <a:gd name="connsiteX59" fmla="*/ 698500 w 1006631"/>
                  <a:gd name="connsiteY59" fmla="*/ 749300 h 1002026"/>
                  <a:gd name="connsiteX60" fmla="*/ 720725 w 1006631"/>
                  <a:gd name="connsiteY60" fmla="*/ 831850 h 1002026"/>
                  <a:gd name="connsiteX61" fmla="*/ 730250 w 1006631"/>
                  <a:gd name="connsiteY61" fmla="*/ 965200 h 1002026"/>
                  <a:gd name="connsiteX62" fmla="*/ 250825 w 1006631"/>
                  <a:gd name="connsiteY6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33350 w 1006631"/>
                  <a:gd name="connsiteY7" fmla="*/ 301625 h 1002026"/>
                  <a:gd name="connsiteX8" fmla="*/ 117475 w 1006631"/>
                  <a:gd name="connsiteY8" fmla="*/ 285750 h 1002026"/>
                  <a:gd name="connsiteX9" fmla="*/ 111125 w 1006631"/>
                  <a:gd name="connsiteY9" fmla="*/ 276225 h 1002026"/>
                  <a:gd name="connsiteX10" fmla="*/ 76200 w 1006631"/>
                  <a:gd name="connsiteY10" fmla="*/ 241300 h 1002026"/>
                  <a:gd name="connsiteX11" fmla="*/ 66675 w 1006631"/>
                  <a:gd name="connsiteY11" fmla="*/ 231775 h 1002026"/>
                  <a:gd name="connsiteX12" fmla="*/ 57150 w 1006631"/>
                  <a:gd name="connsiteY12" fmla="*/ 212725 h 1002026"/>
                  <a:gd name="connsiteX13" fmla="*/ 50800 w 1006631"/>
                  <a:gd name="connsiteY13" fmla="*/ 203200 h 1002026"/>
                  <a:gd name="connsiteX14" fmla="*/ 47625 w 1006631"/>
                  <a:gd name="connsiteY14" fmla="*/ 193675 h 1002026"/>
                  <a:gd name="connsiteX15" fmla="*/ 41275 w 1006631"/>
                  <a:gd name="connsiteY15" fmla="*/ 184150 h 1002026"/>
                  <a:gd name="connsiteX16" fmla="*/ 28575 w 1006631"/>
                  <a:gd name="connsiteY16" fmla="*/ 155575 h 1002026"/>
                  <a:gd name="connsiteX17" fmla="*/ 22225 w 1006631"/>
                  <a:gd name="connsiteY17" fmla="*/ 130175 h 1002026"/>
                  <a:gd name="connsiteX18" fmla="*/ 19050 w 1006631"/>
                  <a:gd name="connsiteY18" fmla="*/ 117475 h 1002026"/>
                  <a:gd name="connsiteX19" fmla="*/ 12700 w 1006631"/>
                  <a:gd name="connsiteY19" fmla="*/ 98425 h 1002026"/>
                  <a:gd name="connsiteX20" fmla="*/ 6350 w 1006631"/>
                  <a:gd name="connsiteY20" fmla="*/ 79375 h 1002026"/>
                  <a:gd name="connsiteX21" fmla="*/ 3175 w 1006631"/>
                  <a:gd name="connsiteY21" fmla="*/ 69850 h 1002026"/>
                  <a:gd name="connsiteX22" fmla="*/ 0 w 1006631"/>
                  <a:gd name="connsiteY22" fmla="*/ 53975 h 1002026"/>
                  <a:gd name="connsiteX23" fmla="*/ 3175 w 1006631"/>
                  <a:gd name="connsiteY23" fmla="*/ 12700 h 1002026"/>
                  <a:gd name="connsiteX24" fmla="*/ 12700 w 1006631"/>
                  <a:gd name="connsiteY24" fmla="*/ 9525 h 1002026"/>
                  <a:gd name="connsiteX25" fmla="*/ 25400 w 1006631"/>
                  <a:gd name="connsiteY25" fmla="*/ 6350 h 1002026"/>
                  <a:gd name="connsiteX26" fmla="*/ 44450 w 1006631"/>
                  <a:gd name="connsiteY26" fmla="*/ 0 h 1002026"/>
                  <a:gd name="connsiteX27" fmla="*/ 114300 w 1006631"/>
                  <a:gd name="connsiteY27" fmla="*/ 3175 h 1002026"/>
                  <a:gd name="connsiteX28" fmla="*/ 123825 w 1006631"/>
                  <a:gd name="connsiteY28" fmla="*/ 9525 h 1002026"/>
                  <a:gd name="connsiteX29" fmla="*/ 155575 w 1006631"/>
                  <a:gd name="connsiteY29" fmla="*/ 28575 h 1002026"/>
                  <a:gd name="connsiteX30" fmla="*/ 165100 w 1006631"/>
                  <a:gd name="connsiteY30" fmla="*/ 34925 h 1002026"/>
                  <a:gd name="connsiteX31" fmla="*/ 184150 w 1006631"/>
                  <a:gd name="connsiteY31" fmla="*/ 50800 h 1002026"/>
                  <a:gd name="connsiteX32" fmla="*/ 187325 w 1006631"/>
                  <a:gd name="connsiteY32" fmla="*/ 60325 h 1002026"/>
                  <a:gd name="connsiteX33" fmla="*/ 206375 w 1006631"/>
                  <a:gd name="connsiteY33" fmla="*/ 88900 h 1002026"/>
                  <a:gd name="connsiteX34" fmla="*/ 212725 w 1006631"/>
                  <a:gd name="connsiteY34" fmla="*/ 98425 h 1002026"/>
                  <a:gd name="connsiteX35" fmla="*/ 222250 w 1006631"/>
                  <a:gd name="connsiteY35" fmla="*/ 117475 h 1002026"/>
                  <a:gd name="connsiteX36" fmla="*/ 228600 w 1006631"/>
                  <a:gd name="connsiteY36" fmla="*/ 139700 h 1002026"/>
                  <a:gd name="connsiteX37" fmla="*/ 234950 w 1006631"/>
                  <a:gd name="connsiteY37" fmla="*/ 149225 h 1002026"/>
                  <a:gd name="connsiteX38" fmla="*/ 241300 w 1006631"/>
                  <a:gd name="connsiteY38" fmla="*/ 161925 h 1002026"/>
                  <a:gd name="connsiteX39" fmla="*/ 257175 w 1006631"/>
                  <a:gd name="connsiteY39" fmla="*/ 184150 h 1002026"/>
                  <a:gd name="connsiteX40" fmla="*/ 269875 w 1006631"/>
                  <a:gd name="connsiteY40" fmla="*/ 203200 h 1002026"/>
                  <a:gd name="connsiteX41" fmla="*/ 279400 w 1006631"/>
                  <a:gd name="connsiteY41" fmla="*/ 212725 h 1002026"/>
                  <a:gd name="connsiteX42" fmla="*/ 295275 w 1006631"/>
                  <a:gd name="connsiteY42" fmla="*/ 231775 h 1002026"/>
                  <a:gd name="connsiteX43" fmla="*/ 314325 w 1006631"/>
                  <a:gd name="connsiteY43" fmla="*/ 244475 h 1002026"/>
                  <a:gd name="connsiteX44" fmla="*/ 479425 w 1006631"/>
                  <a:gd name="connsiteY44" fmla="*/ 285750 h 1002026"/>
                  <a:gd name="connsiteX45" fmla="*/ 581025 w 1006631"/>
                  <a:gd name="connsiteY45" fmla="*/ 282575 h 1002026"/>
                  <a:gd name="connsiteX46" fmla="*/ 704850 w 1006631"/>
                  <a:gd name="connsiteY46" fmla="*/ 209550 h 1002026"/>
                  <a:gd name="connsiteX47" fmla="*/ 765175 w 1006631"/>
                  <a:gd name="connsiteY47" fmla="*/ 136525 h 1002026"/>
                  <a:gd name="connsiteX48" fmla="*/ 819150 w 1006631"/>
                  <a:gd name="connsiteY48" fmla="*/ 69850 h 1002026"/>
                  <a:gd name="connsiteX49" fmla="*/ 892175 w 1006631"/>
                  <a:gd name="connsiteY49" fmla="*/ 34925 h 1002026"/>
                  <a:gd name="connsiteX50" fmla="*/ 996950 w 1006631"/>
                  <a:gd name="connsiteY50" fmla="*/ 28575 h 1002026"/>
                  <a:gd name="connsiteX51" fmla="*/ 996950 w 1006631"/>
                  <a:gd name="connsiteY51" fmla="*/ 88900 h 1002026"/>
                  <a:gd name="connsiteX52" fmla="*/ 952500 w 1006631"/>
                  <a:gd name="connsiteY52" fmla="*/ 139700 h 1002026"/>
                  <a:gd name="connsiteX53" fmla="*/ 863600 w 1006631"/>
                  <a:gd name="connsiteY53" fmla="*/ 231775 h 1002026"/>
                  <a:gd name="connsiteX54" fmla="*/ 777875 w 1006631"/>
                  <a:gd name="connsiteY54" fmla="*/ 304800 h 1002026"/>
                  <a:gd name="connsiteX55" fmla="*/ 717550 w 1006631"/>
                  <a:gd name="connsiteY55" fmla="*/ 403225 h 1002026"/>
                  <a:gd name="connsiteX56" fmla="*/ 679450 w 1006631"/>
                  <a:gd name="connsiteY56" fmla="*/ 523875 h 1002026"/>
                  <a:gd name="connsiteX57" fmla="*/ 679450 w 1006631"/>
                  <a:gd name="connsiteY57" fmla="*/ 628650 h 1002026"/>
                  <a:gd name="connsiteX58" fmla="*/ 698500 w 1006631"/>
                  <a:gd name="connsiteY58" fmla="*/ 749300 h 1002026"/>
                  <a:gd name="connsiteX59" fmla="*/ 720725 w 1006631"/>
                  <a:gd name="connsiteY59" fmla="*/ 831850 h 1002026"/>
                  <a:gd name="connsiteX60" fmla="*/ 730250 w 1006631"/>
                  <a:gd name="connsiteY60" fmla="*/ 965200 h 1002026"/>
                  <a:gd name="connsiteX61" fmla="*/ 250825 w 1006631"/>
                  <a:gd name="connsiteY6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33350 w 1006631"/>
                  <a:gd name="connsiteY6" fmla="*/ 301625 h 1002026"/>
                  <a:gd name="connsiteX7" fmla="*/ 117475 w 1006631"/>
                  <a:gd name="connsiteY7" fmla="*/ 285750 h 1002026"/>
                  <a:gd name="connsiteX8" fmla="*/ 111125 w 1006631"/>
                  <a:gd name="connsiteY8" fmla="*/ 276225 h 1002026"/>
                  <a:gd name="connsiteX9" fmla="*/ 76200 w 1006631"/>
                  <a:gd name="connsiteY9" fmla="*/ 241300 h 1002026"/>
                  <a:gd name="connsiteX10" fmla="*/ 66675 w 1006631"/>
                  <a:gd name="connsiteY10" fmla="*/ 231775 h 1002026"/>
                  <a:gd name="connsiteX11" fmla="*/ 57150 w 1006631"/>
                  <a:gd name="connsiteY11" fmla="*/ 212725 h 1002026"/>
                  <a:gd name="connsiteX12" fmla="*/ 50800 w 1006631"/>
                  <a:gd name="connsiteY12" fmla="*/ 203200 h 1002026"/>
                  <a:gd name="connsiteX13" fmla="*/ 47625 w 1006631"/>
                  <a:gd name="connsiteY13" fmla="*/ 193675 h 1002026"/>
                  <a:gd name="connsiteX14" fmla="*/ 41275 w 1006631"/>
                  <a:gd name="connsiteY14" fmla="*/ 184150 h 1002026"/>
                  <a:gd name="connsiteX15" fmla="*/ 28575 w 1006631"/>
                  <a:gd name="connsiteY15" fmla="*/ 155575 h 1002026"/>
                  <a:gd name="connsiteX16" fmla="*/ 22225 w 1006631"/>
                  <a:gd name="connsiteY16" fmla="*/ 130175 h 1002026"/>
                  <a:gd name="connsiteX17" fmla="*/ 19050 w 1006631"/>
                  <a:gd name="connsiteY17" fmla="*/ 117475 h 1002026"/>
                  <a:gd name="connsiteX18" fmla="*/ 12700 w 1006631"/>
                  <a:gd name="connsiteY18" fmla="*/ 98425 h 1002026"/>
                  <a:gd name="connsiteX19" fmla="*/ 6350 w 1006631"/>
                  <a:gd name="connsiteY19" fmla="*/ 79375 h 1002026"/>
                  <a:gd name="connsiteX20" fmla="*/ 3175 w 1006631"/>
                  <a:gd name="connsiteY20" fmla="*/ 69850 h 1002026"/>
                  <a:gd name="connsiteX21" fmla="*/ 0 w 1006631"/>
                  <a:gd name="connsiteY21" fmla="*/ 53975 h 1002026"/>
                  <a:gd name="connsiteX22" fmla="*/ 3175 w 1006631"/>
                  <a:gd name="connsiteY22" fmla="*/ 12700 h 1002026"/>
                  <a:gd name="connsiteX23" fmla="*/ 12700 w 1006631"/>
                  <a:gd name="connsiteY23" fmla="*/ 9525 h 1002026"/>
                  <a:gd name="connsiteX24" fmla="*/ 25400 w 1006631"/>
                  <a:gd name="connsiteY24" fmla="*/ 6350 h 1002026"/>
                  <a:gd name="connsiteX25" fmla="*/ 44450 w 1006631"/>
                  <a:gd name="connsiteY25" fmla="*/ 0 h 1002026"/>
                  <a:gd name="connsiteX26" fmla="*/ 114300 w 1006631"/>
                  <a:gd name="connsiteY26" fmla="*/ 3175 h 1002026"/>
                  <a:gd name="connsiteX27" fmla="*/ 123825 w 1006631"/>
                  <a:gd name="connsiteY27" fmla="*/ 9525 h 1002026"/>
                  <a:gd name="connsiteX28" fmla="*/ 155575 w 1006631"/>
                  <a:gd name="connsiteY28" fmla="*/ 28575 h 1002026"/>
                  <a:gd name="connsiteX29" fmla="*/ 165100 w 1006631"/>
                  <a:gd name="connsiteY29" fmla="*/ 34925 h 1002026"/>
                  <a:gd name="connsiteX30" fmla="*/ 184150 w 1006631"/>
                  <a:gd name="connsiteY30" fmla="*/ 50800 h 1002026"/>
                  <a:gd name="connsiteX31" fmla="*/ 187325 w 1006631"/>
                  <a:gd name="connsiteY31" fmla="*/ 60325 h 1002026"/>
                  <a:gd name="connsiteX32" fmla="*/ 206375 w 1006631"/>
                  <a:gd name="connsiteY32" fmla="*/ 88900 h 1002026"/>
                  <a:gd name="connsiteX33" fmla="*/ 212725 w 1006631"/>
                  <a:gd name="connsiteY33" fmla="*/ 98425 h 1002026"/>
                  <a:gd name="connsiteX34" fmla="*/ 222250 w 1006631"/>
                  <a:gd name="connsiteY34" fmla="*/ 117475 h 1002026"/>
                  <a:gd name="connsiteX35" fmla="*/ 228600 w 1006631"/>
                  <a:gd name="connsiteY35" fmla="*/ 139700 h 1002026"/>
                  <a:gd name="connsiteX36" fmla="*/ 234950 w 1006631"/>
                  <a:gd name="connsiteY36" fmla="*/ 149225 h 1002026"/>
                  <a:gd name="connsiteX37" fmla="*/ 241300 w 1006631"/>
                  <a:gd name="connsiteY37" fmla="*/ 161925 h 1002026"/>
                  <a:gd name="connsiteX38" fmla="*/ 257175 w 1006631"/>
                  <a:gd name="connsiteY38" fmla="*/ 184150 h 1002026"/>
                  <a:gd name="connsiteX39" fmla="*/ 269875 w 1006631"/>
                  <a:gd name="connsiteY39" fmla="*/ 203200 h 1002026"/>
                  <a:gd name="connsiteX40" fmla="*/ 279400 w 1006631"/>
                  <a:gd name="connsiteY40" fmla="*/ 212725 h 1002026"/>
                  <a:gd name="connsiteX41" fmla="*/ 295275 w 1006631"/>
                  <a:gd name="connsiteY41" fmla="*/ 231775 h 1002026"/>
                  <a:gd name="connsiteX42" fmla="*/ 314325 w 1006631"/>
                  <a:gd name="connsiteY42" fmla="*/ 244475 h 1002026"/>
                  <a:gd name="connsiteX43" fmla="*/ 479425 w 1006631"/>
                  <a:gd name="connsiteY43" fmla="*/ 285750 h 1002026"/>
                  <a:gd name="connsiteX44" fmla="*/ 581025 w 1006631"/>
                  <a:gd name="connsiteY44" fmla="*/ 282575 h 1002026"/>
                  <a:gd name="connsiteX45" fmla="*/ 704850 w 1006631"/>
                  <a:gd name="connsiteY45" fmla="*/ 209550 h 1002026"/>
                  <a:gd name="connsiteX46" fmla="*/ 765175 w 1006631"/>
                  <a:gd name="connsiteY46" fmla="*/ 136525 h 1002026"/>
                  <a:gd name="connsiteX47" fmla="*/ 819150 w 1006631"/>
                  <a:gd name="connsiteY47" fmla="*/ 69850 h 1002026"/>
                  <a:gd name="connsiteX48" fmla="*/ 892175 w 1006631"/>
                  <a:gd name="connsiteY48" fmla="*/ 34925 h 1002026"/>
                  <a:gd name="connsiteX49" fmla="*/ 996950 w 1006631"/>
                  <a:gd name="connsiteY49" fmla="*/ 28575 h 1002026"/>
                  <a:gd name="connsiteX50" fmla="*/ 996950 w 1006631"/>
                  <a:gd name="connsiteY50" fmla="*/ 88900 h 1002026"/>
                  <a:gd name="connsiteX51" fmla="*/ 952500 w 1006631"/>
                  <a:gd name="connsiteY51" fmla="*/ 139700 h 1002026"/>
                  <a:gd name="connsiteX52" fmla="*/ 863600 w 1006631"/>
                  <a:gd name="connsiteY52" fmla="*/ 231775 h 1002026"/>
                  <a:gd name="connsiteX53" fmla="*/ 777875 w 1006631"/>
                  <a:gd name="connsiteY53" fmla="*/ 304800 h 1002026"/>
                  <a:gd name="connsiteX54" fmla="*/ 717550 w 1006631"/>
                  <a:gd name="connsiteY54" fmla="*/ 403225 h 1002026"/>
                  <a:gd name="connsiteX55" fmla="*/ 679450 w 1006631"/>
                  <a:gd name="connsiteY55" fmla="*/ 523875 h 1002026"/>
                  <a:gd name="connsiteX56" fmla="*/ 679450 w 1006631"/>
                  <a:gd name="connsiteY56" fmla="*/ 628650 h 1002026"/>
                  <a:gd name="connsiteX57" fmla="*/ 698500 w 1006631"/>
                  <a:gd name="connsiteY57" fmla="*/ 749300 h 1002026"/>
                  <a:gd name="connsiteX58" fmla="*/ 720725 w 1006631"/>
                  <a:gd name="connsiteY58" fmla="*/ 831850 h 1002026"/>
                  <a:gd name="connsiteX59" fmla="*/ 730250 w 1006631"/>
                  <a:gd name="connsiteY59" fmla="*/ 965200 h 1002026"/>
                  <a:gd name="connsiteX60" fmla="*/ 250825 w 1006631"/>
                  <a:gd name="connsiteY6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133350 w 1006631"/>
                  <a:gd name="connsiteY5" fmla="*/ 301625 h 1002026"/>
                  <a:gd name="connsiteX6" fmla="*/ 117475 w 1006631"/>
                  <a:gd name="connsiteY6" fmla="*/ 285750 h 1002026"/>
                  <a:gd name="connsiteX7" fmla="*/ 111125 w 1006631"/>
                  <a:gd name="connsiteY7" fmla="*/ 276225 h 1002026"/>
                  <a:gd name="connsiteX8" fmla="*/ 76200 w 1006631"/>
                  <a:gd name="connsiteY8" fmla="*/ 241300 h 1002026"/>
                  <a:gd name="connsiteX9" fmla="*/ 66675 w 1006631"/>
                  <a:gd name="connsiteY9" fmla="*/ 231775 h 1002026"/>
                  <a:gd name="connsiteX10" fmla="*/ 57150 w 1006631"/>
                  <a:gd name="connsiteY10" fmla="*/ 212725 h 1002026"/>
                  <a:gd name="connsiteX11" fmla="*/ 50800 w 1006631"/>
                  <a:gd name="connsiteY11" fmla="*/ 203200 h 1002026"/>
                  <a:gd name="connsiteX12" fmla="*/ 47625 w 1006631"/>
                  <a:gd name="connsiteY12" fmla="*/ 193675 h 1002026"/>
                  <a:gd name="connsiteX13" fmla="*/ 41275 w 1006631"/>
                  <a:gd name="connsiteY13" fmla="*/ 184150 h 1002026"/>
                  <a:gd name="connsiteX14" fmla="*/ 28575 w 1006631"/>
                  <a:gd name="connsiteY14" fmla="*/ 155575 h 1002026"/>
                  <a:gd name="connsiteX15" fmla="*/ 22225 w 1006631"/>
                  <a:gd name="connsiteY15" fmla="*/ 130175 h 1002026"/>
                  <a:gd name="connsiteX16" fmla="*/ 19050 w 1006631"/>
                  <a:gd name="connsiteY16" fmla="*/ 117475 h 1002026"/>
                  <a:gd name="connsiteX17" fmla="*/ 12700 w 1006631"/>
                  <a:gd name="connsiteY17" fmla="*/ 98425 h 1002026"/>
                  <a:gd name="connsiteX18" fmla="*/ 6350 w 1006631"/>
                  <a:gd name="connsiteY18" fmla="*/ 79375 h 1002026"/>
                  <a:gd name="connsiteX19" fmla="*/ 3175 w 1006631"/>
                  <a:gd name="connsiteY19" fmla="*/ 69850 h 1002026"/>
                  <a:gd name="connsiteX20" fmla="*/ 0 w 1006631"/>
                  <a:gd name="connsiteY20" fmla="*/ 53975 h 1002026"/>
                  <a:gd name="connsiteX21" fmla="*/ 3175 w 1006631"/>
                  <a:gd name="connsiteY21" fmla="*/ 12700 h 1002026"/>
                  <a:gd name="connsiteX22" fmla="*/ 12700 w 1006631"/>
                  <a:gd name="connsiteY22" fmla="*/ 9525 h 1002026"/>
                  <a:gd name="connsiteX23" fmla="*/ 25400 w 1006631"/>
                  <a:gd name="connsiteY23" fmla="*/ 6350 h 1002026"/>
                  <a:gd name="connsiteX24" fmla="*/ 44450 w 1006631"/>
                  <a:gd name="connsiteY24" fmla="*/ 0 h 1002026"/>
                  <a:gd name="connsiteX25" fmla="*/ 114300 w 1006631"/>
                  <a:gd name="connsiteY25" fmla="*/ 3175 h 1002026"/>
                  <a:gd name="connsiteX26" fmla="*/ 123825 w 1006631"/>
                  <a:gd name="connsiteY26" fmla="*/ 9525 h 1002026"/>
                  <a:gd name="connsiteX27" fmla="*/ 155575 w 1006631"/>
                  <a:gd name="connsiteY27" fmla="*/ 28575 h 1002026"/>
                  <a:gd name="connsiteX28" fmla="*/ 165100 w 1006631"/>
                  <a:gd name="connsiteY28" fmla="*/ 34925 h 1002026"/>
                  <a:gd name="connsiteX29" fmla="*/ 184150 w 1006631"/>
                  <a:gd name="connsiteY29" fmla="*/ 50800 h 1002026"/>
                  <a:gd name="connsiteX30" fmla="*/ 187325 w 1006631"/>
                  <a:gd name="connsiteY30" fmla="*/ 60325 h 1002026"/>
                  <a:gd name="connsiteX31" fmla="*/ 206375 w 1006631"/>
                  <a:gd name="connsiteY31" fmla="*/ 88900 h 1002026"/>
                  <a:gd name="connsiteX32" fmla="*/ 212725 w 1006631"/>
                  <a:gd name="connsiteY32" fmla="*/ 98425 h 1002026"/>
                  <a:gd name="connsiteX33" fmla="*/ 222250 w 1006631"/>
                  <a:gd name="connsiteY33" fmla="*/ 117475 h 1002026"/>
                  <a:gd name="connsiteX34" fmla="*/ 228600 w 1006631"/>
                  <a:gd name="connsiteY34" fmla="*/ 139700 h 1002026"/>
                  <a:gd name="connsiteX35" fmla="*/ 234950 w 1006631"/>
                  <a:gd name="connsiteY35" fmla="*/ 149225 h 1002026"/>
                  <a:gd name="connsiteX36" fmla="*/ 241300 w 1006631"/>
                  <a:gd name="connsiteY36" fmla="*/ 161925 h 1002026"/>
                  <a:gd name="connsiteX37" fmla="*/ 257175 w 1006631"/>
                  <a:gd name="connsiteY37" fmla="*/ 184150 h 1002026"/>
                  <a:gd name="connsiteX38" fmla="*/ 269875 w 1006631"/>
                  <a:gd name="connsiteY38" fmla="*/ 203200 h 1002026"/>
                  <a:gd name="connsiteX39" fmla="*/ 279400 w 1006631"/>
                  <a:gd name="connsiteY39" fmla="*/ 212725 h 1002026"/>
                  <a:gd name="connsiteX40" fmla="*/ 295275 w 1006631"/>
                  <a:gd name="connsiteY40" fmla="*/ 231775 h 1002026"/>
                  <a:gd name="connsiteX41" fmla="*/ 314325 w 1006631"/>
                  <a:gd name="connsiteY41" fmla="*/ 244475 h 1002026"/>
                  <a:gd name="connsiteX42" fmla="*/ 479425 w 1006631"/>
                  <a:gd name="connsiteY42" fmla="*/ 285750 h 1002026"/>
                  <a:gd name="connsiteX43" fmla="*/ 581025 w 1006631"/>
                  <a:gd name="connsiteY43" fmla="*/ 282575 h 1002026"/>
                  <a:gd name="connsiteX44" fmla="*/ 704850 w 1006631"/>
                  <a:gd name="connsiteY44" fmla="*/ 209550 h 1002026"/>
                  <a:gd name="connsiteX45" fmla="*/ 765175 w 1006631"/>
                  <a:gd name="connsiteY45" fmla="*/ 136525 h 1002026"/>
                  <a:gd name="connsiteX46" fmla="*/ 819150 w 1006631"/>
                  <a:gd name="connsiteY46" fmla="*/ 69850 h 1002026"/>
                  <a:gd name="connsiteX47" fmla="*/ 892175 w 1006631"/>
                  <a:gd name="connsiteY47" fmla="*/ 34925 h 1002026"/>
                  <a:gd name="connsiteX48" fmla="*/ 996950 w 1006631"/>
                  <a:gd name="connsiteY48" fmla="*/ 28575 h 1002026"/>
                  <a:gd name="connsiteX49" fmla="*/ 996950 w 1006631"/>
                  <a:gd name="connsiteY49" fmla="*/ 88900 h 1002026"/>
                  <a:gd name="connsiteX50" fmla="*/ 952500 w 1006631"/>
                  <a:gd name="connsiteY50" fmla="*/ 139700 h 1002026"/>
                  <a:gd name="connsiteX51" fmla="*/ 863600 w 1006631"/>
                  <a:gd name="connsiteY51" fmla="*/ 231775 h 1002026"/>
                  <a:gd name="connsiteX52" fmla="*/ 777875 w 1006631"/>
                  <a:gd name="connsiteY52" fmla="*/ 304800 h 1002026"/>
                  <a:gd name="connsiteX53" fmla="*/ 717550 w 1006631"/>
                  <a:gd name="connsiteY53" fmla="*/ 403225 h 1002026"/>
                  <a:gd name="connsiteX54" fmla="*/ 679450 w 1006631"/>
                  <a:gd name="connsiteY54" fmla="*/ 523875 h 1002026"/>
                  <a:gd name="connsiteX55" fmla="*/ 679450 w 1006631"/>
                  <a:gd name="connsiteY55" fmla="*/ 628650 h 1002026"/>
                  <a:gd name="connsiteX56" fmla="*/ 698500 w 1006631"/>
                  <a:gd name="connsiteY56" fmla="*/ 749300 h 1002026"/>
                  <a:gd name="connsiteX57" fmla="*/ 720725 w 1006631"/>
                  <a:gd name="connsiteY57" fmla="*/ 831850 h 1002026"/>
                  <a:gd name="connsiteX58" fmla="*/ 730250 w 1006631"/>
                  <a:gd name="connsiteY58" fmla="*/ 965200 h 1002026"/>
                  <a:gd name="connsiteX59" fmla="*/ 250825 w 1006631"/>
                  <a:gd name="connsiteY5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117475 w 1006631"/>
                  <a:gd name="connsiteY5" fmla="*/ 285750 h 1002026"/>
                  <a:gd name="connsiteX6" fmla="*/ 111125 w 1006631"/>
                  <a:gd name="connsiteY6" fmla="*/ 276225 h 1002026"/>
                  <a:gd name="connsiteX7" fmla="*/ 76200 w 1006631"/>
                  <a:gd name="connsiteY7" fmla="*/ 241300 h 1002026"/>
                  <a:gd name="connsiteX8" fmla="*/ 66675 w 1006631"/>
                  <a:gd name="connsiteY8" fmla="*/ 231775 h 1002026"/>
                  <a:gd name="connsiteX9" fmla="*/ 57150 w 1006631"/>
                  <a:gd name="connsiteY9" fmla="*/ 212725 h 1002026"/>
                  <a:gd name="connsiteX10" fmla="*/ 50800 w 1006631"/>
                  <a:gd name="connsiteY10" fmla="*/ 203200 h 1002026"/>
                  <a:gd name="connsiteX11" fmla="*/ 47625 w 1006631"/>
                  <a:gd name="connsiteY11" fmla="*/ 193675 h 1002026"/>
                  <a:gd name="connsiteX12" fmla="*/ 41275 w 1006631"/>
                  <a:gd name="connsiteY12" fmla="*/ 184150 h 1002026"/>
                  <a:gd name="connsiteX13" fmla="*/ 28575 w 1006631"/>
                  <a:gd name="connsiteY13" fmla="*/ 155575 h 1002026"/>
                  <a:gd name="connsiteX14" fmla="*/ 22225 w 1006631"/>
                  <a:gd name="connsiteY14" fmla="*/ 130175 h 1002026"/>
                  <a:gd name="connsiteX15" fmla="*/ 19050 w 1006631"/>
                  <a:gd name="connsiteY15" fmla="*/ 117475 h 1002026"/>
                  <a:gd name="connsiteX16" fmla="*/ 12700 w 1006631"/>
                  <a:gd name="connsiteY16" fmla="*/ 98425 h 1002026"/>
                  <a:gd name="connsiteX17" fmla="*/ 6350 w 1006631"/>
                  <a:gd name="connsiteY17" fmla="*/ 79375 h 1002026"/>
                  <a:gd name="connsiteX18" fmla="*/ 3175 w 1006631"/>
                  <a:gd name="connsiteY18" fmla="*/ 69850 h 1002026"/>
                  <a:gd name="connsiteX19" fmla="*/ 0 w 1006631"/>
                  <a:gd name="connsiteY19" fmla="*/ 53975 h 1002026"/>
                  <a:gd name="connsiteX20" fmla="*/ 3175 w 1006631"/>
                  <a:gd name="connsiteY20" fmla="*/ 12700 h 1002026"/>
                  <a:gd name="connsiteX21" fmla="*/ 12700 w 1006631"/>
                  <a:gd name="connsiteY21" fmla="*/ 9525 h 1002026"/>
                  <a:gd name="connsiteX22" fmla="*/ 25400 w 1006631"/>
                  <a:gd name="connsiteY22" fmla="*/ 6350 h 1002026"/>
                  <a:gd name="connsiteX23" fmla="*/ 44450 w 1006631"/>
                  <a:gd name="connsiteY23" fmla="*/ 0 h 1002026"/>
                  <a:gd name="connsiteX24" fmla="*/ 114300 w 1006631"/>
                  <a:gd name="connsiteY24" fmla="*/ 3175 h 1002026"/>
                  <a:gd name="connsiteX25" fmla="*/ 123825 w 1006631"/>
                  <a:gd name="connsiteY25" fmla="*/ 9525 h 1002026"/>
                  <a:gd name="connsiteX26" fmla="*/ 155575 w 1006631"/>
                  <a:gd name="connsiteY26" fmla="*/ 28575 h 1002026"/>
                  <a:gd name="connsiteX27" fmla="*/ 165100 w 1006631"/>
                  <a:gd name="connsiteY27" fmla="*/ 34925 h 1002026"/>
                  <a:gd name="connsiteX28" fmla="*/ 184150 w 1006631"/>
                  <a:gd name="connsiteY28" fmla="*/ 50800 h 1002026"/>
                  <a:gd name="connsiteX29" fmla="*/ 187325 w 1006631"/>
                  <a:gd name="connsiteY29" fmla="*/ 60325 h 1002026"/>
                  <a:gd name="connsiteX30" fmla="*/ 206375 w 1006631"/>
                  <a:gd name="connsiteY30" fmla="*/ 88900 h 1002026"/>
                  <a:gd name="connsiteX31" fmla="*/ 212725 w 1006631"/>
                  <a:gd name="connsiteY31" fmla="*/ 98425 h 1002026"/>
                  <a:gd name="connsiteX32" fmla="*/ 222250 w 1006631"/>
                  <a:gd name="connsiteY32" fmla="*/ 117475 h 1002026"/>
                  <a:gd name="connsiteX33" fmla="*/ 228600 w 1006631"/>
                  <a:gd name="connsiteY33" fmla="*/ 139700 h 1002026"/>
                  <a:gd name="connsiteX34" fmla="*/ 234950 w 1006631"/>
                  <a:gd name="connsiteY34" fmla="*/ 149225 h 1002026"/>
                  <a:gd name="connsiteX35" fmla="*/ 241300 w 1006631"/>
                  <a:gd name="connsiteY35" fmla="*/ 161925 h 1002026"/>
                  <a:gd name="connsiteX36" fmla="*/ 257175 w 1006631"/>
                  <a:gd name="connsiteY36" fmla="*/ 184150 h 1002026"/>
                  <a:gd name="connsiteX37" fmla="*/ 269875 w 1006631"/>
                  <a:gd name="connsiteY37" fmla="*/ 203200 h 1002026"/>
                  <a:gd name="connsiteX38" fmla="*/ 279400 w 1006631"/>
                  <a:gd name="connsiteY38" fmla="*/ 212725 h 1002026"/>
                  <a:gd name="connsiteX39" fmla="*/ 295275 w 1006631"/>
                  <a:gd name="connsiteY39" fmla="*/ 231775 h 1002026"/>
                  <a:gd name="connsiteX40" fmla="*/ 314325 w 1006631"/>
                  <a:gd name="connsiteY40" fmla="*/ 244475 h 1002026"/>
                  <a:gd name="connsiteX41" fmla="*/ 479425 w 1006631"/>
                  <a:gd name="connsiteY41" fmla="*/ 285750 h 1002026"/>
                  <a:gd name="connsiteX42" fmla="*/ 581025 w 1006631"/>
                  <a:gd name="connsiteY42" fmla="*/ 282575 h 1002026"/>
                  <a:gd name="connsiteX43" fmla="*/ 704850 w 1006631"/>
                  <a:gd name="connsiteY43" fmla="*/ 209550 h 1002026"/>
                  <a:gd name="connsiteX44" fmla="*/ 765175 w 1006631"/>
                  <a:gd name="connsiteY44" fmla="*/ 136525 h 1002026"/>
                  <a:gd name="connsiteX45" fmla="*/ 819150 w 1006631"/>
                  <a:gd name="connsiteY45" fmla="*/ 69850 h 1002026"/>
                  <a:gd name="connsiteX46" fmla="*/ 892175 w 1006631"/>
                  <a:gd name="connsiteY46" fmla="*/ 34925 h 1002026"/>
                  <a:gd name="connsiteX47" fmla="*/ 996950 w 1006631"/>
                  <a:gd name="connsiteY47" fmla="*/ 28575 h 1002026"/>
                  <a:gd name="connsiteX48" fmla="*/ 996950 w 1006631"/>
                  <a:gd name="connsiteY48" fmla="*/ 88900 h 1002026"/>
                  <a:gd name="connsiteX49" fmla="*/ 952500 w 1006631"/>
                  <a:gd name="connsiteY49" fmla="*/ 139700 h 1002026"/>
                  <a:gd name="connsiteX50" fmla="*/ 863600 w 1006631"/>
                  <a:gd name="connsiteY50" fmla="*/ 231775 h 1002026"/>
                  <a:gd name="connsiteX51" fmla="*/ 777875 w 1006631"/>
                  <a:gd name="connsiteY51" fmla="*/ 304800 h 1002026"/>
                  <a:gd name="connsiteX52" fmla="*/ 717550 w 1006631"/>
                  <a:gd name="connsiteY52" fmla="*/ 403225 h 1002026"/>
                  <a:gd name="connsiteX53" fmla="*/ 679450 w 1006631"/>
                  <a:gd name="connsiteY53" fmla="*/ 523875 h 1002026"/>
                  <a:gd name="connsiteX54" fmla="*/ 679450 w 1006631"/>
                  <a:gd name="connsiteY54" fmla="*/ 628650 h 1002026"/>
                  <a:gd name="connsiteX55" fmla="*/ 698500 w 1006631"/>
                  <a:gd name="connsiteY55" fmla="*/ 749300 h 1002026"/>
                  <a:gd name="connsiteX56" fmla="*/ 720725 w 1006631"/>
                  <a:gd name="connsiteY56" fmla="*/ 831850 h 1002026"/>
                  <a:gd name="connsiteX57" fmla="*/ 730250 w 1006631"/>
                  <a:gd name="connsiteY57" fmla="*/ 965200 h 1002026"/>
                  <a:gd name="connsiteX58" fmla="*/ 250825 w 1006631"/>
                  <a:gd name="connsiteY5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117475 w 1006631"/>
                  <a:gd name="connsiteY5" fmla="*/ 285750 h 1002026"/>
                  <a:gd name="connsiteX6" fmla="*/ 76200 w 1006631"/>
                  <a:gd name="connsiteY6" fmla="*/ 241300 h 1002026"/>
                  <a:gd name="connsiteX7" fmla="*/ 66675 w 1006631"/>
                  <a:gd name="connsiteY7" fmla="*/ 231775 h 1002026"/>
                  <a:gd name="connsiteX8" fmla="*/ 57150 w 1006631"/>
                  <a:gd name="connsiteY8" fmla="*/ 212725 h 1002026"/>
                  <a:gd name="connsiteX9" fmla="*/ 50800 w 1006631"/>
                  <a:gd name="connsiteY9" fmla="*/ 203200 h 1002026"/>
                  <a:gd name="connsiteX10" fmla="*/ 47625 w 1006631"/>
                  <a:gd name="connsiteY10" fmla="*/ 193675 h 1002026"/>
                  <a:gd name="connsiteX11" fmla="*/ 41275 w 1006631"/>
                  <a:gd name="connsiteY11" fmla="*/ 184150 h 1002026"/>
                  <a:gd name="connsiteX12" fmla="*/ 28575 w 1006631"/>
                  <a:gd name="connsiteY12" fmla="*/ 155575 h 1002026"/>
                  <a:gd name="connsiteX13" fmla="*/ 22225 w 1006631"/>
                  <a:gd name="connsiteY13" fmla="*/ 130175 h 1002026"/>
                  <a:gd name="connsiteX14" fmla="*/ 19050 w 1006631"/>
                  <a:gd name="connsiteY14" fmla="*/ 117475 h 1002026"/>
                  <a:gd name="connsiteX15" fmla="*/ 12700 w 1006631"/>
                  <a:gd name="connsiteY15" fmla="*/ 98425 h 1002026"/>
                  <a:gd name="connsiteX16" fmla="*/ 6350 w 1006631"/>
                  <a:gd name="connsiteY16" fmla="*/ 79375 h 1002026"/>
                  <a:gd name="connsiteX17" fmla="*/ 3175 w 1006631"/>
                  <a:gd name="connsiteY17" fmla="*/ 69850 h 1002026"/>
                  <a:gd name="connsiteX18" fmla="*/ 0 w 1006631"/>
                  <a:gd name="connsiteY18" fmla="*/ 53975 h 1002026"/>
                  <a:gd name="connsiteX19" fmla="*/ 3175 w 1006631"/>
                  <a:gd name="connsiteY19" fmla="*/ 12700 h 1002026"/>
                  <a:gd name="connsiteX20" fmla="*/ 12700 w 1006631"/>
                  <a:gd name="connsiteY20" fmla="*/ 9525 h 1002026"/>
                  <a:gd name="connsiteX21" fmla="*/ 25400 w 1006631"/>
                  <a:gd name="connsiteY21" fmla="*/ 6350 h 1002026"/>
                  <a:gd name="connsiteX22" fmla="*/ 44450 w 1006631"/>
                  <a:gd name="connsiteY22" fmla="*/ 0 h 1002026"/>
                  <a:gd name="connsiteX23" fmla="*/ 114300 w 1006631"/>
                  <a:gd name="connsiteY23" fmla="*/ 3175 h 1002026"/>
                  <a:gd name="connsiteX24" fmla="*/ 123825 w 1006631"/>
                  <a:gd name="connsiteY24" fmla="*/ 9525 h 1002026"/>
                  <a:gd name="connsiteX25" fmla="*/ 155575 w 1006631"/>
                  <a:gd name="connsiteY25" fmla="*/ 28575 h 1002026"/>
                  <a:gd name="connsiteX26" fmla="*/ 165100 w 1006631"/>
                  <a:gd name="connsiteY26" fmla="*/ 34925 h 1002026"/>
                  <a:gd name="connsiteX27" fmla="*/ 184150 w 1006631"/>
                  <a:gd name="connsiteY27" fmla="*/ 50800 h 1002026"/>
                  <a:gd name="connsiteX28" fmla="*/ 187325 w 1006631"/>
                  <a:gd name="connsiteY28" fmla="*/ 60325 h 1002026"/>
                  <a:gd name="connsiteX29" fmla="*/ 206375 w 1006631"/>
                  <a:gd name="connsiteY29" fmla="*/ 88900 h 1002026"/>
                  <a:gd name="connsiteX30" fmla="*/ 212725 w 1006631"/>
                  <a:gd name="connsiteY30" fmla="*/ 98425 h 1002026"/>
                  <a:gd name="connsiteX31" fmla="*/ 222250 w 1006631"/>
                  <a:gd name="connsiteY31" fmla="*/ 117475 h 1002026"/>
                  <a:gd name="connsiteX32" fmla="*/ 228600 w 1006631"/>
                  <a:gd name="connsiteY32" fmla="*/ 139700 h 1002026"/>
                  <a:gd name="connsiteX33" fmla="*/ 234950 w 1006631"/>
                  <a:gd name="connsiteY33" fmla="*/ 149225 h 1002026"/>
                  <a:gd name="connsiteX34" fmla="*/ 241300 w 1006631"/>
                  <a:gd name="connsiteY34" fmla="*/ 161925 h 1002026"/>
                  <a:gd name="connsiteX35" fmla="*/ 257175 w 1006631"/>
                  <a:gd name="connsiteY35" fmla="*/ 184150 h 1002026"/>
                  <a:gd name="connsiteX36" fmla="*/ 269875 w 1006631"/>
                  <a:gd name="connsiteY36" fmla="*/ 203200 h 1002026"/>
                  <a:gd name="connsiteX37" fmla="*/ 279400 w 1006631"/>
                  <a:gd name="connsiteY37" fmla="*/ 212725 h 1002026"/>
                  <a:gd name="connsiteX38" fmla="*/ 295275 w 1006631"/>
                  <a:gd name="connsiteY38" fmla="*/ 231775 h 1002026"/>
                  <a:gd name="connsiteX39" fmla="*/ 314325 w 1006631"/>
                  <a:gd name="connsiteY39" fmla="*/ 244475 h 1002026"/>
                  <a:gd name="connsiteX40" fmla="*/ 479425 w 1006631"/>
                  <a:gd name="connsiteY40" fmla="*/ 285750 h 1002026"/>
                  <a:gd name="connsiteX41" fmla="*/ 581025 w 1006631"/>
                  <a:gd name="connsiteY41" fmla="*/ 282575 h 1002026"/>
                  <a:gd name="connsiteX42" fmla="*/ 704850 w 1006631"/>
                  <a:gd name="connsiteY42" fmla="*/ 209550 h 1002026"/>
                  <a:gd name="connsiteX43" fmla="*/ 765175 w 1006631"/>
                  <a:gd name="connsiteY43" fmla="*/ 136525 h 1002026"/>
                  <a:gd name="connsiteX44" fmla="*/ 819150 w 1006631"/>
                  <a:gd name="connsiteY44" fmla="*/ 69850 h 1002026"/>
                  <a:gd name="connsiteX45" fmla="*/ 892175 w 1006631"/>
                  <a:gd name="connsiteY45" fmla="*/ 34925 h 1002026"/>
                  <a:gd name="connsiteX46" fmla="*/ 996950 w 1006631"/>
                  <a:gd name="connsiteY46" fmla="*/ 28575 h 1002026"/>
                  <a:gd name="connsiteX47" fmla="*/ 996950 w 1006631"/>
                  <a:gd name="connsiteY47" fmla="*/ 88900 h 1002026"/>
                  <a:gd name="connsiteX48" fmla="*/ 952500 w 1006631"/>
                  <a:gd name="connsiteY48" fmla="*/ 139700 h 1002026"/>
                  <a:gd name="connsiteX49" fmla="*/ 863600 w 1006631"/>
                  <a:gd name="connsiteY49" fmla="*/ 231775 h 1002026"/>
                  <a:gd name="connsiteX50" fmla="*/ 777875 w 1006631"/>
                  <a:gd name="connsiteY50" fmla="*/ 304800 h 1002026"/>
                  <a:gd name="connsiteX51" fmla="*/ 717550 w 1006631"/>
                  <a:gd name="connsiteY51" fmla="*/ 403225 h 1002026"/>
                  <a:gd name="connsiteX52" fmla="*/ 679450 w 1006631"/>
                  <a:gd name="connsiteY52" fmla="*/ 523875 h 1002026"/>
                  <a:gd name="connsiteX53" fmla="*/ 679450 w 1006631"/>
                  <a:gd name="connsiteY53" fmla="*/ 628650 h 1002026"/>
                  <a:gd name="connsiteX54" fmla="*/ 698500 w 1006631"/>
                  <a:gd name="connsiteY54" fmla="*/ 749300 h 1002026"/>
                  <a:gd name="connsiteX55" fmla="*/ 720725 w 1006631"/>
                  <a:gd name="connsiteY55" fmla="*/ 831850 h 1002026"/>
                  <a:gd name="connsiteX56" fmla="*/ 730250 w 1006631"/>
                  <a:gd name="connsiteY56" fmla="*/ 965200 h 1002026"/>
                  <a:gd name="connsiteX57" fmla="*/ 250825 w 1006631"/>
                  <a:gd name="connsiteY5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7625 w 1006631"/>
                  <a:gd name="connsiteY9" fmla="*/ 193675 h 1002026"/>
                  <a:gd name="connsiteX10" fmla="*/ 41275 w 1006631"/>
                  <a:gd name="connsiteY10" fmla="*/ 184150 h 1002026"/>
                  <a:gd name="connsiteX11" fmla="*/ 28575 w 1006631"/>
                  <a:gd name="connsiteY11" fmla="*/ 155575 h 1002026"/>
                  <a:gd name="connsiteX12" fmla="*/ 22225 w 1006631"/>
                  <a:gd name="connsiteY12" fmla="*/ 130175 h 1002026"/>
                  <a:gd name="connsiteX13" fmla="*/ 19050 w 1006631"/>
                  <a:gd name="connsiteY13" fmla="*/ 117475 h 1002026"/>
                  <a:gd name="connsiteX14" fmla="*/ 12700 w 1006631"/>
                  <a:gd name="connsiteY14" fmla="*/ 98425 h 1002026"/>
                  <a:gd name="connsiteX15" fmla="*/ 6350 w 1006631"/>
                  <a:gd name="connsiteY15" fmla="*/ 79375 h 1002026"/>
                  <a:gd name="connsiteX16" fmla="*/ 3175 w 1006631"/>
                  <a:gd name="connsiteY16" fmla="*/ 69850 h 1002026"/>
                  <a:gd name="connsiteX17" fmla="*/ 0 w 1006631"/>
                  <a:gd name="connsiteY17" fmla="*/ 53975 h 1002026"/>
                  <a:gd name="connsiteX18" fmla="*/ 3175 w 1006631"/>
                  <a:gd name="connsiteY18" fmla="*/ 12700 h 1002026"/>
                  <a:gd name="connsiteX19" fmla="*/ 12700 w 1006631"/>
                  <a:gd name="connsiteY19" fmla="*/ 9525 h 1002026"/>
                  <a:gd name="connsiteX20" fmla="*/ 25400 w 1006631"/>
                  <a:gd name="connsiteY20" fmla="*/ 6350 h 1002026"/>
                  <a:gd name="connsiteX21" fmla="*/ 44450 w 1006631"/>
                  <a:gd name="connsiteY21" fmla="*/ 0 h 1002026"/>
                  <a:gd name="connsiteX22" fmla="*/ 114300 w 1006631"/>
                  <a:gd name="connsiteY22" fmla="*/ 3175 h 1002026"/>
                  <a:gd name="connsiteX23" fmla="*/ 123825 w 1006631"/>
                  <a:gd name="connsiteY23" fmla="*/ 9525 h 1002026"/>
                  <a:gd name="connsiteX24" fmla="*/ 155575 w 1006631"/>
                  <a:gd name="connsiteY24" fmla="*/ 28575 h 1002026"/>
                  <a:gd name="connsiteX25" fmla="*/ 165100 w 1006631"/>
                  <a:gd name="connsiteY25" fmla="*/ 34925 h 1002026"/>
                  <a:gd name="connsiteX26" fmla="*/ 184150 w 1006631"/>
                  <a:gd name="connsiteY26" fmla="*/ 50800 h 1002026"/>
                  <a:gd name="connsiteX27" fmla="*/ 187325 w 1006631"/>
                  <a:gd name="connsiteY27" fmla="*/ 60325 h 1002026"/>
                  <a:gd name="connsiteX28" fmla="*/ 206375 w 1006631"/>
                  <a:gd name="connsiteY28" fmla="*/ 88900 h 1002026"/>
                  <a:gd name="connsiteX29" fmla="*/ 212725 w 1006631"/>
                  <a:gd name="connsiteY29" fmla="*/ 98425 h 1002026"/>
                  <a:gd name="connsiteX30" fmla="*/ 222250 w 1006631"/>
                  <a:gd name="connsiteY30" fmla="*/ 117475 h 1002026"/>
                  <a:gd name="connsiteX31" fmla="*/ 228600 w 1006631"/>
                  <a:gd name="connsiteY31" fmla="*/ 139700 h 1002026"/>
                  <a:gd name="connsiteX32" fmla="*/ 234950 w 1006631"/>
                  <a:gd name="connsiteY32" fmla="*/ 149225 h 1002026"/>
                  <a:gd name="connsiteX33" fmla="*/ 241300 w 1006631"/>
                  <a:gd name="connsiteY33" fmla="*/ 161925 h 1002026"/>
                  <a:gd name="connsiteX34" fmla="*/ 257175 w 1006631"/>
                  <a:gd name="connsiteY34" fmla="*/ 184150 h 1002026"/>
                  <a:gd name="connsiteX35" fmla="*/ 269875 w 1006631"/>
                  <a:gd name="connsiteY35" fmla="*/ 203200 h 1002026"/>
                  <a:gd name="connsiteX36" fmla="*/ 279400 w 1006631"/>
                  <a:gd name="connsiteY36" fmla="*/ 212725 h 1002026"/>
                  <a:gd name="connsiteX37" fmla="*/ 295275 w 1006631"/>
                  <a:gd name="connsiteY37" fmla="*/ 231775 h 1002026"/>
                  <a:gd name="connsiteX38" fmla="*/ 314325 w 1006631"/>
                  <a:gd name="connsiteY38" fmla="*/ 244475 h 1002026"/>
                  <a:gd name="connsiteX39" fmla="*/ 479425 w 1006631"/>
                  <a:gd name="connsiteY39" fmla="*/ 285750 h 1002026"/>
                  <a:gd name="connsiteX40" fmla="*/ 581025 w 1006631"/>
                  <a:gd name="connsiteY40" fmla="*/ 282575 h 1002026"/>
                  <a:gd name="connsiteX41" fmla="*/ 704850 w 1006631"/>
                  <a:gd name="connsiteY41" fmla="*/ 209550 h 1002026"/>
                  <a:gd name="connsiteX42" fmla="*/ 765175 w 1006631"/>
                  <a:gd name="connsiteY42" fmla="*/ 136525 h 1002026"/>
                  <a:gd name="connsiteX43" fmla="*/ 819150 w 1006631"/>
                  <a:gd name="connsiteY43" fmla="*/ 69850 h 1002026"/>
                  <a:gd name="connsiteX44" fmla="*/ 892175 w 1006631"/>
                  <a:gd name="connsiteY44" fmla="*/ 34925 h 1002026"/>
                  <a:gd name="connsiteX45" fmla="*/ 996950 w 1006631"/>
                  <a:gd name="connsiteY45" fmla="*/ 28575 h 1002026"/>
                  <a:gd name="connsiteX46" fmla="*/ 996950 w 1006631"/>
                  <a:gd name="connsiteY46" fmla="*/ 88900 h 1002026"/>
                  <a:gd name="connsiteX47" fmla="*/ 952500 w 1006631"/>
                  <a:gd name="connsiteY47" fmla="*/ 139700 h 1002026"/>
                  <a:gd name="connsiteX48" fmla="*/ 863600 w 1006631"/>
                  <a:gd name="connsiteY48" fmla="*/ 231775 h 1002026"/>
                  <a:gd name="connsiteX49" fmla="*/ 777875 w 1006631"/>
                  <a:gd name="connsiteY49" fmla="*/ 304800 h 1002026"/>
                  <a:gd name="connsiteX50" fmla="*/ 717550 w 1006631"/>
                  <a:gd name="connsiteY50" fmla="*/ 403225 h 1002026"/>
                  <a:gd name="connsiteX51" fmla="*/ 679450 w 1006631"/>
                  <a:gd name="connsiteY51" fmla="*/ 523875 h 1002026"/>
                  <a:gd name="connsiteX52" fmla="*/ 679450 w 1006631"/>
                  <a:gd name="connsiteY52" fmla="*/ 628650 h 1002026"/>
                  <a:gd name="connsiteX53" fmla="*/ 698500 w 1006631"/>
                  <a:gd name="connsiteY53" fmla="*/ 749300 h 1002026"/>
                  <a:gd name="connsiteX54" fmla="*/ 720725 w 1006631"/>
                  <a:gd name="connsiteY54" fmla="*/ 831850 h 1002026"/>
                  <a:gd name="connsiteX55" fmla="*/ 730250 w 1006631"/>
                  <a:gd name="connsiteY55" fmla="*/ 965200 h 1002026"/>
                  <a:gd name="connsiteX56" fmla="*/ 250825 w 1006631"/>
                  <a:gd name="connsiteY5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1275 w 1006631"/>
                  <a:gd name="connsiteY9" fmla="*/ 184150 h 1002026"/>
                  <a:gd name="connsiteX10" fmla="*/ 28575 w 1006631"/>
                  <a:gd name="connsiteY10" fmla="*/ 155575 h 1002026"/>
                  <a:gd name="connsiteX11" fmla="*/ 22225 w 1006631"/>
                  <a:gd name="connsiteY11" fmla="*/ 130175 h 1002026"/>
                  <a:gd name="connsiteX12" fmla="*/ 19050 w 1006631"/>
                  <a:gd name="connsiteY12" fmla="*/ 117475 h 1002026"/>
                  <a:gd name="connsiteX13" fmla="*/ 12700 w 1006631"/>
                  <a:gd name="connsiteY13" fmla="*/ 98425 h 1002026"/>
                  <a:gd name="connsiteX14" fmla="*/ 6350 w 1006631"/>
                  <a:gd name="connsiteY14" fmla="*/ 79375 h 1002026"/>
                  <a:gd name="connsiteX15" fmla="*/ 3175 w 1006631"/>
                  <a:gd name="connsiteY15" fmla="*/ 69850 h 1002026"/>
                  <a:gd name="connsiteX16" fmla="*/ 0 w 1006631"/>
                  <a:gd name="connsiteY16" fmla="*/ 53975 h 1002026"/>
                  <a:gd name="connsiteX17" fmla="*/ 3175 w 1006631"/>
                  <a:gd name="connsiteY17" fmla="*/ 12700 h 1002026"/>
                  <a:gd name="connsiteX18" fmla="*/ 12700 w 1006631"/>
                  <a:gd name="connsiteY18" fmla="*/ 9525 h 1002026"/>
                  <a:gd name="connsiteX19" fmla="*/ 25400 w 1006631"/>
                  <a:gd name="connsiteY19" fmla="*/ 6350 h 1002026"/>
                  <a:gd name="connsiteX20" fmla="*/ 44450 w 1006631"/>
                  <a:gd name="connsiteY20" fmla="*/ 0 h 1002026"/>
                  <a:gd name="connsiteX21" fmla="*/ 114300 w 1006631"/>
                  <a:gd name="connsiteY21" fmla="*/ 3175 h 1002026"/>
                  <a:gd name="connsiteX22" fmla="*/ 123825 w 1006631"/>
                  <a:gd name="connsiteY22" fmla="*/ 9525 h 1002026"/>
                  <a:gd name="connsiteX23" fmla="*/ 155575 w 1006631"/>
                  <a:gd name="connsiteY23" fmla="*/ 28575 h 1002026"/>
                  <a:gd name="connsiteX24" fmla="*/ 165100 w 1006631"/>
                  <a:gd name="connsiteY24" fmla="*/ 34925 h 1002026"/>
                  <a:gd name="connsiteX25" fmla="*/ 184150 w 1006631"/>
                  <a:gd name="connsiteY25" fmla="*/ 50800 h 1002026"/>
                  <a:gd name="connsiteX26" fmla="*/ 187325 w 1006631"/>
                  <a:gd name="connsiteY26" fmla="*/ 60325 h 1002026"/>
                  <a:gd name="connsiteX27" fmla="*/ 206375 w 1006631"/>
                  <a:gd name="connsiteY27" fmla="*/ 88900 h 1002026"/>
                  <a:gd name="connsiteX28" fmla="*/ 212725 w 1006631"/>
                  <a:gd name="connsiteY28" fmla="*/ 98425 h 1002026"/>
                  <a:gd name="connsiteX29" fmla="*/ 222250 w 1006631"/>
                  <a:gd name="connsiteY29" fmla="*/ 117475 h 1002026"/>
                  <a:gd name="connsiteX30" fmla="*/ 228600 w 1006631"/>
                  <a:gd name="connsiteY30" fmla="*/ 139700 h 1002026"/>
                  <a:gd name="connsiteX31" fmla="*/ 234950 w 1006631"/>
                  <a:gd name="connsiteY31" fmla="*/ 149225 h 1002026"/>
                  <a:gd name="connsiteX32" fmla="*/ 241300 w 1006631"/>
                  <a:gd name="connsiteY32" fmla="*/ 161925 h 1002026"/>
                  <a:gd name="connsiteX33" fmla="*/ 257175 w 1006631"/>
                  <a:gd name="connsiteY33" fmla="*/ 184150 h 1002026"/>
                  <a:gd name="connsiteX34" fmla="*/ 269875 w 1006631"/>
                  <a:gd name="connsiteY34" fmla="*/ 203200 h 1002026"/>
                  <a:gd name="connsiteX35" fmla="*/ 279400 w 1006631"/>
                  <a:gd name="connsiteY35" fmla="*/ 212725 h 1002026"/>
                  <a:gd name="connsiteX36" fmla="*/ 295275 w 1006631"/>
                  <a:gd name="connsiteY36" fmla="*/ 231775 h 1002026"/>
                  <a:gd name="connsiteX37" fmla="*/ 314325 w 1006631"/>
                  <a:gd name="connsiteY37" fmla="*/ 244475 h 1002026"/>
                  <a:gd name="connsiteX38" fmla="*/ 479425 w 1006631"/>
                  <a:gd name="connsiteY38" fmla="*/ 285750 h 1002026"/>
                  <a:gd name="connsiteX39" fmla="*/ 581025 w 1006631"/>
                  <a:gd name="connsiteY39" fmla="*/ 282575 h 1002026"/>
                  <a:gd name="connsiteX40" fmla="*/ 704850 w 1006631"/>
                  <a:gd name="connsiteY40" fmla="*/ 209550 h 1002026"/>
                  <a:gd name="connsiteX41" fmla="*/ 765175 w 1006631"/>
                  <a:gd name="connsiteY41" fmla="*/ 136525 h 1002026"/>
                  <a:gd name="connsiteX42" fmla="*/ 819150 w 1006631"/>
                  <a:gd name="connsiteY42" fmla="*/ 69850 h 1002026"/>
                  <a:gd name="connsiteX43" fmla="*/ 892175 w 1006631"/>
                  <a:gd name="connsiteY43" fmla="*/ 34925 h 1002026"/>
                  <a:gd name="connsiteX44" fmla="*/ 996950 w 1006631"/>
                  <a:gd name="connsiteY44" fmla="*/ 28575 h 1002026"/>
                  <a:gd name="connsiteX45" fmla="*/ 996950 w 1006631"/>
                  <a:gd name="connsiteY45" fmla="*/ 88900 h 1002026"/>
                  <a:gd name="connsiteX46" fmla="*/ 952500 w 1006631"/>
                  <a:gd name="connsiteY46" fmla="*/ 139700 h 1002026"/>
                  <a:gd name="connsiteX47" fmla="*/ 863600 w 1006631"/>
                  <a:gd name="connsiteY47" fmla="*/ 231775 h 1002026"/>
                  <a:gd name="connsiteX48" fmla="*/ 777875 w 1006631"/>
                  <a:gd name="connsiteY48" fmla="*/ 304800 h 1002026"/>
                  <a:gd name="connsiteX49" fmla="*/ 717550 w 1006631"/>
                  <a:gd name="connsiteY49" fmla="*/ 403225 h 1002026"/>
                  <a:gd name="connsiteX50" fmla="*/ 679450 w 1006631"/>
                  <a:gd name="connsiteY50" fmla="*/ 523875 h 1002026"/>
                  <a:gd name="connsiteX51" fmla="*/ 679450 w 1006631"/>
                  <a:gd name="connsiteY51" fmla="*/ 628650 h 1002026"/>
                  <a:gd name="connsiteX52" fmla="*/ 698500 w 1006631"/>
                  <a:gd name="connsiteY52" fmla="*/ 749300 h 1002026"/>
                  <a:gd name="connsiteX53" fmla="*/ 720725 w 1006631"/>
                  <a:gd name="connsiteY53" fmla="*/ 831850 h 1002026"/>
                  <a:gd name="connsiteX54" fmla="*/ 730250 w 1006631"/>
                  <a:gd name="connsiteY54" fmla="*/ 965200 h 1002026"/>
                  <a:gd name="connsiteX55" fmla="*/ 250825 w 1006631"/>
                  <a:gd name="connsiteY5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1275 w 1006631"/>
                  <a:gd name="connsiteY9" fmla="*/ 184150 h 1002026"/>
                  <a:gd name="connsiteX10" fmla="*/ 22225 w 1006631"/>
                  <a:gd name="connsiteY10" fmla="*/ 130175 h 1002026"/>
                  <a:gd name="connsiteX11" fmla="*/ 19050 w 1006631"/>
                  <a:gd name="connsiteY11" fmla="*/ 117475 h 1002026"/>
                  <a:gd name="connsiteX12" fmla="*/ 12700 w 1006631"/>
                  <a:gd name="connsiteY12" fmla="*/ 98425 h 1002026"/>
                  <a:gd name="connsiteX13" fmla="*/ 6350 w 1006631"/>
                  <a:gd name="connsiteY13" fmla="*/ 79375 h 1002026"/>
                  <a:gd name="connsiteX14" fmla="*/ 3175 w 1006631"/>
                  <a:gd name="connsiteY14" fmla="*/ 69850 h 1002026"/>
                  <a:gd name="connsiteX15" fmla="*/ 0 w 1006631"/>
                  <a:gd name="connsiteY15" fmla="*/ 53975 h 1002026"/>
                  <a:gd name="connsiteX16" fmla="*/ 3175 w 1006631"/>
                  <a:gd name="connsiteY16" fmla="*/ 12700 h 1002026"/>
                  <a:gd name="connsiteX17" fmla="*/ 12700 w 1006631"/>
                  <a:gd name="connsiteY17" fmla="*/ 9525 h 1002026"/>
                  <a:gd name="connsiteX18" fmla="*/ 25400 w 1006631"/>
                  <a:gd name="connsiteY18" fmla="*/ 6350 h 1002026"/>
                  <a:gd name="connsiteX19" fmla="*/ 44450 w 1006631"/>
                  <a:gd name="connsiteY19" fmla="*/ 0 h 1002026"/>
                  <a:gd name="connsiteX20" fmla="*/ 114300 w 1006631"/>
                  <a:gd name="connsiteY20" fmla="*/ 3175 h 1002026"/>
                  <a:gd name="connsiteX21" fmla="*/ 123825 w 1006631"/>
                  <a:gd name="connsiteY21" fmla="*/ 9525 h 1002026"/>
                  <a:gd name="connsiteX22" fmla="*/ 155575 w 1006631"/>
                  <a:gd name="connsiteY22" fmla="*/ 28575 h 1002026"/>
                  <a:gd name="connsiteX23" fmla="*/ 165100 w 1006631"/>
                  <a:gd name="connsiteY23" fmla="*/ 34925 h 1002026"/>
                  <a:gd name="connsiteX24" fmla="*/ 184150 w 1006631"/>
                  <a:gd name="connsiteY24" fmla="*/ 50800 h 1002026"/>
                  <a:gd name="connsiteX25" fmla="*/ 187325 w 1006631"/>
                  <a:gd name="connsiteY25" fmla="*/ 60325 h 1002026"/>
                  <a:gd name="connsiteX26" fmla="*/ 206375 w 1006631"/>
                  <a:gd name="connsiteY26" fmla="*/ 88900 h 1002026"/>
                  <a:gd name="connsiteX27" fmla="*/ 212725 w 1006631"/>
                  <a:gd name="connsiteY27" fmla="*/ 98425 h 1002026"/>
                  <a:gd name="connsiteX28" fmla="*/ 222250 w 1006631"/>
                  <a:gd name="connsiteY28" fmla="*/ 117475 h 1002026"/>
                  <a:gd name="connsiteX29" fmla="*/ 228600 w 1006631"/>
                  <a:gd name="connsiteY29" fmla="*/ 139700 h 1002026"/>
                  <a:gd name="connsiteX30" fmla="*/ 234950 w 1006631"/>
                  <a:gd name="connsiteY30" fmla="*/ 149225 h 1002026"/>
                  <a:gd name="connsiteX31" fmla="*/ 241300 w 1006631"/>
                  <a:gd name="connsiteY31" fmla="*/ 161925 h 1002026"/>
                  <a:gd name="connsiteX32" fmla="*/ 257175 w 1006631"/>
                  <a:gd name="connsiteY32" fmla="*/ 184150 h 1002026"/>
                  <a:gd name="connsiteX33" fmla="*/ 269875 w 1006631"/>
                  <a:gd name="connsiteY33" fmla="*/ 203200 h 1002026"/>
                  <a:gd name="connsiteX34" fmla="*/ 279400 w 1006631"/>
                  <a:gd name="connsiteY34" fmla="*/ 212725 h 1002026"/>
                  <a:gd name="connsiteX35" fmla="*/ 295275 w 1006631"/>
                  <a:gd name="connsiteY35" fmla="*/ 231775 h 1002026"/>
                  <a:gd name="connsiteX36" fmla="*/ 314325 w 1006631"/>
                  <a:gd name="connsiteY36" fmla="*/ 244475 h 1002026"/>
                  <a:gd name="connsiteX37" fmla="*/ 479425 w 1006631"/>
                  <a:gd name="connsiteY37" fmla="*/ 285750 h 1002026"/>
                  <a:gd name="connsiteX38" fmla="*/ 581025 w 1006631"/>
                  <a:gd name="connsiteY38" fmla="*/ 282575 h 1002026"/>
                  <a:gd name="connsiteX39" fmla="*/ 704850 w 1006631"/>
                  <a:gd name="connsiteY39" fmla="*/ 209550 h 1002026"/>
                  <a:gd name="connsiteX40" fmla="*/ 765175 w 1006631"/>
                  <a:gd name="connsiteY40" fmla="*/ 136525 h 1002026"/>
                  <a:gd name="connsiteX41" fmla="*/ 819150 w 1006631"/>
                  <a:gd name="connsiteY41" fmla="*/ 69850 h 1002026"/>
                  <a:gd name="connsiteX42" fmla="*/ 892175 w 1006631"/>
                  <a:gd name="connsiteY42" fmla="*/ 34925 h 1002026"/>
                  <a:gd name="connsiteX43" fmla="*/ 996950 w 1006631"/>
                  <a:gd name="connsiteY43" fmla="*/ 28575 h 1002026"/>
                  <a:gd name="connsiteX44" fmla="*/ 996950 w 1006631"/>
                  <a:gd name="connsiteY44" fmla="*/ 88900 h 1002026"/>
                  <a:gd name="connsiteX45" fmla="*/ 952500 w 1006631"/>
                  <a:gd name="connsiteY45" fmla="*/ 139700 h 1002026"/>
                  <a:gd name="connsiteX46" fmla="*/ 863600 w 1006631"/>
                  <a:gd name="connsiteY46" fmla="*/ 231775 h 1002026"/>
                  <a:gd name="connsiteX47" fmla="*/ 777875 w 1006631"/>
                  <a:gd name="connsiteY47" fmla="*/ 304800 h 1002026"/>
                  <a:gd name="connsiteX48" fmla="*/ 717550 w 1006631"/>
                  <a:gd name="connsiteY48" fmla="*/ 403225 h 1002026"/>
                  <a:gd name="connsiteX49" fmla="*/ 679450 w 1006631"/>
                  <a:gd name="connsiteY49" fmla="*/ 523875 h 1002026"/>
                  <a:gd name="connsiteX50" fmla="*/ 679450 w 1006631"/>
                  <a:gd name="connsiteY50" fmla="*/ 628650 h 1002026"/>
                  <a:gd name="connsiteX51" fmla="*/ 698500 w 1006631"/>
                  <a:gd name="connsiteY51" fmla="*/ 749300 h 1002026"/>
                  <a:gd name="connsiteX52" fmla="*/ 720725 w 1006631"/>
                  <a:gd name="connsiteY52" fmla="*/ 831850 h 1002026"/>
                  <a:gd name="connsiteX53" fmla="*/ 730250 w 1006631"/>
                  <a:gd name="connsiteY53" fmla="*/ 965200 h 1002026"/>
                  <a:gd name="connsiteX54" fmla="*/ 250825 w 1006631"/>
                  <a:gd name="connsiteY5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22225 w 1006631"/>
                  <a:gd name="connsiteY9" fmla="*/ 130175 h 1002026"/>
                  <a:gd name="connsiteX10" fmla="*/ 19050 w 1006631"/>
                  <a:gd name="connsiteY10" fmla="*/ 117475 h 1002026"/>
                  <a:gd name="connsiteX11" fmla="*/ 12700 w 1006631"/>
                  <a:gd name="connsiteY11" fmla="*/ 98425 h 1002026"/>
                  <a:gd name="connsiteX12" fmla="*/ 6350 w 1006631"/>
                  <a:gd name="connsiteY12" fmla="*/ 79375 h 1002026"/>
                  <a:gd name="connsiteX13" fmla="*/ 3175 w 1006631"/>
                  <a:gd name="connsiteY13" fmla="*/ 69850 h 1002026"/>
                  <a:gd name="connsiteX14" fmla="*/ 0 w 1006631"/>
                  <a:gd name="connsiteY14" fmla="*/ 53975 h 1002026"/>
                  <a:gd name="connsiteX15" fmla="*/ 3175 w 1006631"/>
                  <a:gd name="connsiteY15" fmla="*/ 12700 h 1002026"/>
                  <a:gd name="connsiteX16" fmla="*/ 12700 w 1006631"/>
                  <a:gd name="connsiteY16" fmla="*/ 9525 h 1002026"/>
                  <a:gd name="connsiteX17" fmla="*/ 25400 w 1006631"/>
                  <a:gd name="connsiteY17" fmla="*/ 6350 h 1002026"/>
                  <a:gd name="connsiteX18" fmla="*/ 44450 w 1006631"/>
                  <a:gd name="connsiteY18" fmla="*/ 0 h 1002026"/>
                  <a:gd name="connsiteX19" fmla="*/ 114300 w 1006631"/>
                  <a:gd name="connsiteY19" fmla="*/ 3175 h 1002026"/>
                  <a:gd name="connsiteX20" fmla="*/ 123825 w 1006631"/>
                  <a:gd name="connsiteY20" fmla="*/ 9525 h 1002026"/>
                  <a:gd name="connsiteX21" fmla="*/ 155575 w 1006631"/>
                  <a:gd name="connsiteY21" fmla="*/ 28575 h 1002026"/>
                  <a:gd name="connsiteX22" fmla="*/ 165100 w 1006631"/>
                  <a:gd name="connsiteY22" fmla="*/ 34925 h 1002026"/>
                  <a:gd name="connsiteX23" fmla="*/ 184150 w 1006631"/>
                  <a:gd name="connsiteY23" fmla="*/ 50800 h 1002026"/>
                  <a:gd name="connsiteX24" fmla="*/ 187325 w 1006631"/>
                  <a:gd name="connsiteY24" fmla="*/ 60325 h 1002026"/>
                  <a:gd name="connsiteX25" fmla="*/ 206375 w 1006631"/>
                  <a:gd name="connsiteY25" fmla="*/ 88900 h 1002026"/>
                  <a:gd name="connsiteX26" fmla="*/ 212725 w 1006631"/>
                  <a:gd name="connsiteY26" fmla="*/ 98425 h 1002026"/>
                  <a:gd name="connsiteX27" fmla="*/ 222250 w 1006631"/>
                  <a:gd name="connsiteY27" fmla="*/ 117475 h 1002026"/>
                  <a:gd name="connsiteX28" fmla="*/ 228600 w 1006631"/>
                  <a:gd name="connsiteY28" fmla="*/ 139700 h 1002026"/>
                  <a:gd name="connsiteX29" fmla="*/ 234950 w 1006631"/>
                  <a:gd name="connsiteY29" fmla="*/ 149225 h 1002026"/>
                  <a:gd name="connsiteX30" fmla="*/ 241300 w 1006631"/>
                  <a:gd name="connsiteY30" fmla="*/ 161925 h 1002026"/>
                  <a:gd name="connsiteX31" fmla="*/ 257175 w 1006631"/>
                  <a:gd name="connsiteY31" fmla="*/ 184150 h 1002026"/>
                  <a:gd name="connsiteX32" fmla="*/ 269875 w 1006631"/>
                  <a:gd name="connsiteY32" fmla="*/ 203200 h 1002026"/>
                  <a:gd name="connsiteX33" fmla="*/ 279400 w 1006631"/>
                  <a:gd name="connsiteY33" fmla="*/ 212725 h 1002026"/>
                  <a:gd name="connsiteX34" fmla="*/ 295275 w 1006631"/>
                  <a:gd name="connsiteY34" fmla="*/ 231775 h 1002026"/>
                  <a:gd name="connsiteX35" fmla="*/ 314325 w 1006631"/>
                  <a:gd name="connsiteY35" fmla="*/ 244475 h 1002026"/>
                  <a:gd name="connsiteX36" fmla="*/ 479425 w 1006631"/>
                  <a:gd name="connsiteY36" fmla="*/ 285750 h 1002026"/>
                  <a:gd name="connsiteX37" fmla="*/ 581025 w 1006631"/>
                  <a:gd name="connsiteY37" fmla="*/ 282575 h 1002026"/>
                  <a:gd name="connsiteX38" fmla="*/ 704850 w 1006631"/>
                  <a:gd name="connsiteY38" fmla="*/ 209550 h 1002026"/>
                  <a:gd name="connsiteX39" fmla="*/ 765175 w 1006631"/>
                  <a:gd name="connsiteY39" fmla="*/ 136525 h 1002026"/>
                  <a:gd name="connsiteX40" fmla="*/ 819150 w 1006631"/>
                  <a:gd name="connsiteY40" fmla="*/ 69850 h 1002026"/>
                  <a:gd name="connsiteX41" fmla="*/ 892175 w 1006631"/>
                  <a:gd name="connsiteY41" fmla="*/ 34925 h 1002026"/>
                  <a:gd name="connsiteX42" fmla="*/ 996950 w 1006631"/>
                  <a:gd name="connsiteY42" fmla="*/ 28575 h 1002026"/>
                  <a:gd name="connsiteX43" fmla="*/ 996950 w 1006631"/>
                  <a:gd name="connsiteY43" fmla="*/ 88900 h 1002026"/>
                  <a:gd name="connsiteX44" fmla="*/ 952500 w 1006631"/>
                  <a:gd name="connsiteY44" fmla="*/ 139700 h 1002026"/>
                  <a:gd name="connsiteX45" fmla="*/ 863600 w 1006631"/>
                  <a:gd name="connsiteY45" fmla="*/ 231775 h 1002026"/>
                  <a:gd name="connsiteX46" fmla="*/ 777875 w 1006631"/>
                  <a:gd name="connsiteY46" fmla="*/ 304800 h 1002026"/>
                  <a:gd name="connsiteX47" fmla="*/ 717550 w 1006631"/>
                  <a:gd name="connsiteY47" fmla="*/ 403225 h 1002026"/>
                  <a:gd name="connsiteX48" fmla="*/ 679450 w 1006631"/>
                  <a:gd name="connsiteY48" fmla="*/ 523875 h 1002026"/>
                  <a:gd name="connsiteX49" fmla="*/ 679450 w 1006631"/>
                  <a:gd name="connsiteY49" fmla="*/ 628650 h 1002026"/>
                  <a:gd name="connsiteX50" fmla="*/ 698500 w 1006631"/>
                  <a:gd name="connsiteY50" fmla="*/ 749300 h 1002026"/>
                  <a:gd name="connsiteX51" fmla="*/ 720725 w 1006631"/>
                  <a:gd name="connsiteY51" fmla="*/ 831850 h 1002026"/>
                  <a:gd name="connsiteX52" fmla="*/ 730250 w 1006631"/>
                  <a:gd name="connsiteY52" fmla="*/ 965200 h 1002026"/>
                  <a:gd name="connsiteX53" fmla="*/ 250825 w 1006631"/>
                  <a:gd name="connsiteY5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22225 w 1006631"/>
                  <a:gd name="connsiteY8" fmla="*/ 130175 h 1002026"/>
                  <a:gd name="connsiteX9" fmla="*/ 19050 w 1006631"/>
                  <a:gd name="connsiteY9" fmla="*/ 117475 h 1002026"/>
                  <a:gd name="connsiteX10" fmla="*/ 12700 w 1006631"/>
                  <a:gd name="connsiteY10" fmla="*/ 98425 h 1002026"/>
                  <a:gd name="connsiteX11" fmla="*/ 6350 w 1006631"/>
                  <a:gd name="connsiteY11" fmla="*/ 79375 h 1002026"/>
                  <a:gd name="connsiteX12" fmla="*/ 3175 w 1006631"/>
                  <a:gd name="connsiteY12" fmla="*/ 69850 h 1002026"/>
                  <a:gd name="connsiteX13" fmla="*/ 0 w 1006631"/>
                  <a:gd name="connsiteY13" fmla="*/ 53975 h 1002026"/>
                  <a:gd name="connsiteX14" fmla="*/ 3175 w 1006631"/>
                  <a:gd name="connsiteY14" fmla="*/ 12700 h 1002026"/>
                  <a:gd name="connsiteX15" fmla="*/ 12700 w 1006631"/>
                  <a:gd name="connsiteY15" fmla="*/ 9525 h 1002026"/>
                  <a:gd name="connsiteX16" fmla="*/ 25400 w 1006631"/>
                  <a:gd name="connsiteY16" fmla="*/ 6350 h 1002026"/>
                  <a:gd name="connsiteX17" fmla="*/ 44450 w 1006631"/>
                  <a:gd name="connsiteY17" fmla="*/ 0 h 1002026"/>
                  <a:gd name="connsiteX18" fmla="*/ 114300 w 1006631"/>
                  <a:gd name="connsiteY18" fmla="*/ 3175 h 1002026"/>
                  <a:gd name="connsiteX19" fmla="*/ 123825 w 1006631"/>
                  <a:gd name="connsiteY19" fmla="*/ 9525 h 1002026"/>
                  <a:gd name="connsiteX20" fmla="*/ 155575 w 1006631"/>
                  <a:gd name="connsiteY20" fmla="*/ 28575 h 1002026"/>
                  <a:gd name="connsiteX21" fmla="*/ 165100 w 1006631"/>
                  <a:gd name="connsiteY21" fmla="*/ 34925 h 1002026"/>
                  <a:gd name="connsiteX22" fmla="*/ 184150 w 1006631"/>
                  <a:gd name="connsiteY22" fmla="*/ 50800 h 1002026"/>
                  <a:gd name="connsiteX23" fmla="*/ 187325 w 1006631"/>
                  <a:gd name="connsiteY23" fmla="*/ 60325 h 1002026"/>
                  <a:gd name="connsiteX24" fmla="*/ 206375 w 1006631"/>
                  <a:gd name="connsiteY24" fmla="*/ 88900 h 1002026"/>
                  <a:gd name="connsiteX25" fmla="*/ 212725 w 1006631"/>
                  <a:gd name="connsiteY25" fmla="*/ 98425 h 1002026"/>
                  <a:gd name="connsiteX26" fmla="*/ 222250 w 1006631"/>
                  <a:gd name="connsiteY26" fmla="*/ 117475 h 1002026"/>
                  <a:gd name="connsiteX27" fmla="*/ 228600 w 1006631"/>
                  <a:gd name="connsiteY27" fmla="*/ 139700 h 1002026"/>
                  <a:gd name="connsiteX28" fmla="*/ 234950 w 1006631"/>
                  <a:gd name="connsiteY28" fmla="*/ 149225 h 1002026"/>
                  <a:gd name="connsiteX29" fmla="*/ 241300 w 1006631"/>
                  <a:gd name="connsiteY29" fmla="*/ 161925 h 1002026"/>
                  <a:gd name="connsiteX30" fmla="*/ 257175 w 1006631"/>
                  <a:gd name="connsiteY30" fmla="*/ 184150 h 1002026"/>
                  <a:gd name="connsiteX31" fmla="*/ 269875 w 1006631"/>
                  <a:gd name="connsiteY31" fmla="*/ 203200 h 1002026"/>
                  <a:gd name="connsiteX32" fmla="*/ 279400 w 1006631"/>
                  <a:gd name="connsiteY32" fmla="*/ 212725 h 1002026"/>
                  <a:gd name="connsiteX33" fmla="*/ 295275 w 1006631"/>
                  <a:gd name="connsiteY33" fmla="*/ 231775 h 1002026"/>
                  <a:gd name="connsiteX34" fmla="*/ 314325 w 1006631"/>
                  <a:gd name="connsiteY34" fmla="*/ 244475 h 1002026"/>
                  <a:gd name="connsiteX35" fmla="*/ 479425 w 1006631"/>
                  <a:gd name="connsiteY35" fmla="*/ 285750 h 1002026"/>
                  <a:gd name="connsiteX36" fmla="*/ 581025 w 1006631"/>
                  <a:gd name="connsiteY36" fmla="*/ 282575 h 1002026"/>
                  <a:gd name="connsiteX37" fmla="*/ 704850 w 1006631"/>
                  <a:gd name="connsiteY37" fmla="*/ 209550 h 1002026"/>
                  <a:gd name="connsiteX38" fmla="*/ 765175 w 1006631"/>
                  <a:gd name="connsiteY38" fmla="*/ 136525 h 1002026"/>
                  <a:gd name="connsiteX39" fmla="*/ 819150 w 1006631"/>
                  <a:gd name="connsiteY39" fmla="*/ 69850 h 1002026"/>
                  <a:gd name="connsiteX40" fmla="*/ 892175 w 1006631"/>
                  <a:gd name="connsiteY40" fmla="*/ 34925 h 1002026"/>
                  <a:gd name="connsiteX41" fmla="*/ 996950 w 1006631"/>
                  <a:gd name="connsiteY41" fmla="*/ 28575 h 1002026"/>
                  <a:gd name="connsiteX42" fmla="*/ 996950 w 1006631"/>
                  <a:gd name="connsiteY42" fmla="*/ 88900 h 1002026"/>
                  <a:gd name="connsiteX43" fmla="*/ 952500 w 1006631"/>
                  <a:gd name="connsiteY43" fmla="*/ 139700 h 1002026"/>
                  <a:gd name="connsiteX44" fmla="*/ 863600 w 1006631"/>
                  <a:gd name="connsiteY44" fmla="*/ 231775 h 1002026"/>
                  <a:gd name="connsiteX45" fmla="*/ 777875 w 1006631"/>
                  <a:gd name="connsiteY45" fmla="*/ 304800 h 1002026"/>
                  <a:gd name="connsiteX46" fmla="*/ 717550 w 1006631"/>
                  <a:gd name="connsiteY46" fmla="*/ 403225 h 1002026"/>
                  <a:gd name="connsiteX47" fmla="*/ 679450 w 1006631"/>
                  <a:gd name="connsiteY47" fmla="*/ 523875 h 1002026"/>
                  <a:gd name="connsiteX48" fmla="*/ 679450 w 1006631"/>
                  <a:gd name="connsiteY48" fmla="*/ 628650 h 1002026"/>
                  <a:gd name="connsiteX49" fmla="*/ 698500 w 1006631"/>
                  <a:gd name="connsiteY49" fmla="*/ 749300 h 1002026"/>
                  <a:gd name="connsiteX50" fmla="*/ 720725 w 1006631"/>
                  <a:gd name="connsiteY50" fmla="*/ 831850 h 1002026"/>
                  <a:gd name="connsiteX51" fmla="*/ 730250 w 1006631"/>
                  <a:gd name="connsiteY51" fmla="*/ 965200 h 1002026"/>
                  <a:gd name="connsiteX52" fmla="*/ 250825 w 1006631"/>
                  <a:gd name="connsiteY5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22225 w 1006631"/>
                  <a:gd name="connsiteY7" fmla="*/ 130175 h 1002026"/>
                  <a:gd name="connsiteX8" fmla="*/ 19050 w 1006631"/>
                  <a:gd name="connsiteY8" fmla="*/ 117475 h 1002026"/>
                  <a:gd name="connsiteX9" fmla="*/ 12700 w 1006631"/>
                  <a:gd name="connsiteY9" fmla="*/ 98425 h 1002026"/>
                  <a:gd name="connsiteX10" fmla="*/ 6350 w 1006631"/>
                  <a:gd name="connsiteY10" fmla="*/ 79375 h 1002026"/>
                  <a:gd name="connsiteX11" fmla="*/ 3175 w 1006631"/>
                  <a:gd name="connsiteY11" fmla="*/ 69850 h 1002026"/>
                  <a:gd name="connsiteX12" fmla="*/ 0 w 1006631"/>
                  <a:gd name="connsiteY12" fmla="*/ 53975 h 1002026"/>
                  <a:gd name="connsiteX13" fmla="*/ 3175 w 1006631"/>
                  <a:gd name="connsiteY13" fmla="*/ 12700 h 1002026"/>
                  <a:gd name="connsiteX14" fmla="*/ 12700 w 1006631"/>
                  <a:gd name="connsiteY14" fmla="*/ 9525 h 1002026"/>
                  <a:gd name="connsiteX15" fmla="*/ 25400 w 1006631"/>
                  <a:gd name="connsiteY15" fmla="*/ 6350 h 1002026"/>
                  <a:gd name="connsiteX16" fmla="*/ 44450 w 1006631"/>
                  <a:gd name="connsiteY16" fmla="*/ 0 h 1002026"/>
                  <a:gd name="connsiteX17" fmla="*/ 114300 w 1006631"/>
                  <a:gd name="connsiteY17" fmla="*/ 3175 h 1002026"/>
                  <a:gd name="connsiteX18" fmla="*/ 123825 w 1006631"/>
                  <a:gd name="connsiteY18" fmla="*/ 9525 h 1002026"/>
                  <a:gd name="connsiteX19" fmla="*/ 155575 w 1006631"/>
                  <a:gd name="connsiteY19" fmla="*/ 28575 h 1002026"/>
                  <a:gd name="connsiteX20" fmla="*/ 165100 w 1006631"/>
                  <a:gd name="connsiteY20" fmla="*/ 34925 h 1002026"/>
                  <a:gd name="connsiteX21" fmla="*/ 184150 w 1006631"/>
                  <a:gd name="connsiteY21" fmla="*/ 50800 h 1002026"/>
                  <a:gd name="connsiteX22" fmla="*/ 187325 w 1006631"/>
                  <a:gd name="connsiteY22" fmla="*/ 60325 h 1002026"/>
                  <a:gd name="connsiteX23" fmla="*/ 206375 w 1006631"/>
                  <a:gd name="connsiteY23" fmla="*/ 88900 h 1002026"/>
                  <a:gd name="connsiteX24" fmla="*/ 212725 w 1006631"/>
                  <a:gd name="connsiteY24" fmla="*/ 98425 h 1002026"/>
                  <a:gd name="connsiteX25" fmla="*/ 222250 w 1006631"/>
                  <a:gd name="connsiteY25" fmla="*/ 117475 h 1002026"/>
                  <a:gd name="connsiteX26" fmla="*/ 228600 w 1006631"/>
                  <a:gd name="connsiteY26" fmla="*/ 139700 h 1002026"/>
                  <a:gd name="connsiteX27" fmla="*/ 234950 w 1006631"/>
                  <a:gd name="connsiteY27" fmla="*/ 149225 h 1002026"/>
                  <a:gd name="connsiteX28" fmla="*/ 241300 w 1006631"/>
                  <a:gd name="connsiteY28" fmla="*/ 161925 h 1002026"/>
                  <a:gd name="connsiteX29" fmla="*/ 257175 w 1006631"/>
                  <a:gd name="connsiteY29" fmla="*/ 184150 h 1002026"/>
                  <a:gd name="connsiteX30" fmla="*/ 269875 w 1006631"/>
                  <a:gd name="connsiteY30" fmla="*/ 203200 h 1002026"/>
                  <a:gd name="connsiteX31" fmla="*/ 279400 w 1006631"/>
                  <a:gd name="connsiteY31" fmla="*/ 212725 h 1002026"/>
                  <a:gd name="connsiteX32" fmla="*/ 295275 w 1006631"/>
                  <a:gd name="connsiteY32" fmla="*/ 231775 h 1002026"/>
                  <a:gd name="connsiteX33" fmla="*/ 314325 w 1006631"/>
                  <a:gd name="connsiteY33" fmla="*/ 244475 h 1002026"/>
                  <a:gd name="connsiteX34" fmla="*/ 479425 w 1006631"/>
                  <a:gd name="connsiteY34" fmla="*/ 285750 h 1002026"/>
                  <a:gd name="connsiteX35" fmla="*/ 581025 w 1006631"/>
                  <a:gd name="connsiteY35" fmla="*/ 282575 h 1002026"/>
                  <a:gd name="connsiteX36" fmla="*/ 704850 w 1006631"/>
                  <a:gd name="connsiteY36" fmla="*/ 209550 h 1002026"/>
                  <a:gd name="connsiteX37" fmla="*/ 765175 w 1006631"/>
                  <a:gd name="connsiteY37" fmla="*/ 136525 h 1002026"/>
                  <a:gd name="connsiteX38" fmla="*/ 819150 w 1006631"/>
                  <a:gd name="connsiteY38" fmla="*/ 69850 h 1002026"/>
                  <a:gd name="connsiteX39" fmla="*/ 892175 w 1006631"/>
                  <a:gd name="connsiteY39" fmla="*/ 34925 h 1002026"/>
                  <a:gd name="connsiteX40" fmla="*/ 996950 w 1006631"/>
                  <a:gd name="connsiteY40" fmla="*/ 28575 h 1002026"/>
                  <a:gd name="connsiteX41" fmla="*/ 996950 w 1006631"/>
                  <a:gd name="connsiteY41" fmla="*/ 88900 h 1002026"/>
                  <a:gd name="connsiteX42" fmla="*/ 952500 w 1006631"/>
                  <a:gd name="connsiteY42" fmla="*/ 139700 h 1002026"/>
                  <a:gd name="connsiteX43" fmla="*/ 863600 w 1006631"/>
                  <a:gd name="connsiteY43" fmla="*/ 231775 h 1002026"/>
                  <a:gd name="connsiteX44" fmla="*/ 777875 w 1006631"/>
                  <a:gd name="connsiteY44" fmla="*/ 304800 h 1002026"/>
                  <a:gd name="connsiteX45" fmla="*/ 717550 w 1006631"/>
                  <a:gd name="connsiteY45" fmla="*/ 403225 h 1002026"/>
                  <a:gd name="connsiteX46" fmla="*/ 679450 w 1006631"/>
                  <a:gd name="connsiteY46" fmla="*/ 523875 h 1002026"/>
                  <a:gd name="connsiteX47" fmla="*/ 679450 w 1006631"/>
                  <a:gd name="connsiteY47" fmla="*/ 628650 h 1002026"/>
                  <a:gd name="connsiteX48" fmla="*/ 698500 w 1006631"/>
                  <a:gd name="connsiteY48" fmla="*/ 749300 h 1002026"/>
                  <a:gd name="connsiteX49" fmla="*/ 720725 w 1006631"/>
                  <a:gd name="connsiteY49" fmla="*/ 831850 h 1002026"/>
                  <a:gd name="connsiteX50" fmla="*/ 730250 w 1006631"/>
                  <a:gd name="connsiteY50" fmla="*/ 965200 h 1002026"/>
                  <a:gd name="connsiteX51" fmla="*/ 250825 w 1006631"/>
                  <a:gd name="connsiteY5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22225 w 1006631"/>
                  <a:gd name="connsiteY6" fmla="*/ 130175 h 1002026"/>
                  <a:gd name="connsiteX7" fmla="*/ 19050 w 1006631"/>
                  <a:gd name="connsiteY7" fmla="*/ 117475 h 1002026"/>
                  <a:gd name="connsiteX8" fmla="*/ 12700 w 1006631"/>
                  <a:gd name="connsiteY8" fmla="*/ 98425 h 1002026"/>
                  <a:gd name="connsiteX9" fmla="*/ 6350 w 1006631"/>
                  <a:gd name="connsiteY9" fmla="*/ 79375 h 1002026"/>
                  <a:gd name="connsiteX10" fmla="*/ 3175 w 1006631"/>
                  <a:gd name="connsiteY10" fmla="*/ 69850 h 1002026"/>
                  <a:gd name="connsiteX11" fmla="*/ 0 w 1006631"/>
                  <a:gd name="connsiteY11" fmla="*/ 53975 h 1002026"/>
                  <a:gd name="connsiteX12" fmla="*/ 3175 w 1006631"/>
                  <a:gd name="connsiteY12" fmla="*/ 12700 h 1002026"/>
                  <a:gd name="connsiteX13" fmla="*/ 12700 w 1006631"/>
                  <a:gd name="connsiteY13" fmla="*/ 9525 h 1002026"/>
                  <a:gd name="connsiteX14" fmla="*/ 25400 w 1006631"/>
                  <a:gd name="connsiteY14" fmla="*/ 6350 h 1002026"/>
                  <a:gd name="connsiteX15" fmla="*/ 44450 w 1006631"/>
                  <a:gd name="connsiteY15" fmla="*/ 0 h 1002026"/>
                  <a:gd name="connsiteX16" fmla="*/ 114300 w 1006631"/>
                  <a:gd name="connsiteY16" fmla="*/ 3175 h 1002026"/>
                  <a:gd name="connsiteX17" fmla="*/ 123825 w 1006631"/>
                  <a:gd name="connsiteY17" fmla="*/ 9525 h 1002026"/>
                  <a:gd name="connsiteX18" fmla="*/ 155575 w 1006631"/>
                  <a:gd name="connsiteY18" fmla="*/ 28575 h 1002026"/>
                  <a:gd name="connsiteX19" fmla="*/ 165100 w 1006631"/>
                  <a:gd name="connsiteY19" fmla="*/ 34925 h 1002026"/>
                  <a:gd name="connsiteX20" fmla="*/ 184150 w 1006631"/>
                  <a:gd name="connsiteY20" fmla="*/ 50800 h 1002026"/>
                  <a:gd name="connsiteX21" fmla="*/ 187325 w 1006631"/>
                  <a:gd name="connsiteY21" fmla="*/ 60325 h 1002026"/>
                  <a:gd name="connsiteX22" fmla="*/ 206375 w 1006631"/>
                  <a:gd name="connsiteY22" fmla="*/ 88900 h 1002026"/>
                  <a:gd name="connsiteX23" fmla="*/ 212725 w 1006631"/>
                  <a:gd name="connsiteY23" fmla="*/ 98425 h 1002026"/>
                  <a:gd name="connsiteX24" fmla="*/ 222250 w 1006631"/>
                  <a:gd name="connsiteY24" fmla="*/ 117475 h 1002026"/>
                  <a:gd name="connsiteX25" fmla="*/ 228600 w 1006631"/>
                  <a:gd name="connsiteY25" fmla="*/ 139700 h 1002026"/>
                  <a:gd name="connsiteX26" fmla="*/ 234950 w 1006631"/>
                  <a:gd name="connsiteY26" fmla="*/ 149225 h 1002026"/>
                  <a:gd name="connsiteX27" fmla="*/ 241300 w 1006631"/>
                  <a:gd name="connsiteY27" fmla="*/ 161925 h 1002026"/>
                  <a:gd name="connsiteX28" fmla="*/ 257175 w 1006631"/>
                  <a:gd name="connsiteY28" fmla="*/ 184150 h 1002026"/>
                  <a:gd name="connsiteX29" fmla="*/ 269875 w 1006631"/>
                  <a:gd name="connsiteY29" fmla="*/ 203200 h 1002026"/>
                  <a:gd name="connsiteX30" fmla="*/ 279400 w 1006631"/>
                  <a:gd name="connsiteY30" fmla="*/ 212725 h 1002026"/>
                  <a:gd name="connsiteX31" fmla="*/ 295275 w 1006631"/>
                  <a:gd name="connsiteY31" fmla="*/ 231775 h 1002026"/>
                  <a:gd name="connsiteX32" fmla="*/ 314325 w 1006631"/>
                  <a:gd name="connsiteY32" fmla="*/ 244475 h 1002026"/>
                  <a:gd name="connsiteX33" fmla="*/ 479425 w 1006631"/>
                  <a:gd name="connsiteY33" fmla="*/ 285750 h 1002026"/>
                  <a:gd name="connsiteX34" fmla="*/ 581025 w 1006631"/>
                  <a:gd name="connsiteY34" fmla="*/ 282575 h 1002026"/>
                  <a:gd name="connsiteX35" fmla="*/ 704850 w 1006631"/>
                  <a:gd name="connsiteY35" fmla="*/ 209550 h 1002026"/>
                  <a:gd name="connsiteX36" fmla="*/ 765175 w 1006631"/>
                  <a:gd name="connsiteY36" fmla="*/ 136525 h 1002026"/>
                  <a:gd name="connsiteX37" fmla="*/ 819150 w 1006631"/>
                  <a:gd name="connsiteY37" fmla="*/ 69850 h 1002026"/>
                  <a:gd name="connsiteX38" fmla="*/ 892175 w 1006631"/>
                  <a:gd name="connsiteY38" fmla="*/ 34925 h 1002026"/>
                  <a:gd name="connsiteX39" fmla="*/ 996950 w 1006631"/>
                  <a:gd name="connsiteY39" fmla="*/ 28575 h 1002026"/>
                  <a:gd name="connsiteX40" fmla="*/ 996950 w 1006631"/>
                  <a:gd name="connsiteY40" fmla="*/ 88900 h 1002026"/>
                  <a:gd name="connsiteX41" fmla="*/ 952500 w 1006631"/>
                  <a:gd name="connsiteY41" fmla="*/ 139700 h 1002026"/>
                  <a:gd name="connsiteX42" fmla="*/ 863600 w 1006631"/>
                  <a:gd name="connsiteY42" fmla="*/ 231775 h 1002026"/>
                  <a:gd name="connsiteX43" fmla="*/ 777875 w 1006631"/>
                  <a:gd name="connsiteY43" fmla="*/ 304800 h 1002026"/>
                  <a:gd name="connsiteX44" fmla="*/ 717550 w 1006631"/>
                  <a:gd name="connsiteY44" fmla="*/ 403225 h 1002026"/>
                  <a:gd name="connsiteX45" fmla="*/ 679450 w 1006631"/>
                  <a:gd name="connsiteY45" fmla="*/ 523875 h 1002026"/>
                  <a:gd name="connsiteX46" fmla="*/ 679450 w 1006631"/>
                  <a:gd name="connsiteY46" fmla="*/ 628650 h 1002026"/>
                  <a:gd name="connsiteX47" fmla="*/ 698500 w 1006631"/>
                  <a:gd name="connsiteY47" fmla="*/ 749300 h 1002026"/>
                  <a:gd name="connsiteX48" fmla="*/ 720725 w 1006631"/>
                  <a:gd name="connsiteY48" fmla="*/ 831850 h 1002026"/>
                  <a:gd name="connsiteX49" fmla="*/ 730250 w 1006631"/>
                  <a:gd name="connsiteY49" fmla="*/ 965200 h 1002026"/>
                  <a:gd name="connsiteX50" fmla="*/ 250825 w 1006631"/>
                  <a:gd name="connsiteY5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22225 w 1006631"/>
                  <a:gd name="connsiteY6" fmla="*/ 130175 h 1002026"/>
                  <a:gd name="connsiteX7" fmla="*/ 19050 w 1006631"/>
                  <a:gd name="connsiteY7" fmla="*/ 117475 h 1002026"/>
                  <a:gd name="connsiteX8" fmla="*/ 6350 w 1006631"/>
                  <a:gd name="connsiteY8" fmla="*/ 79375 h 1002026"/>
                  <a:gd name="connsiteX9" fmla="*/ 3175 w 1006631"/>
                  <a:gd name="connsiteY9" fmla="*/ 69850 h 1002026"/>
                  <a:gd name="connsiteX10" fmla="*/ 0 w 1006631"/>
                  <a:gd name="connsiteY10" fmla="*/ 53975 h 1002026"/>
                  <a:gd name="connsiteX11" fmla="*/ 3175 w 1006631"/>
                  <a:gd name="connsiteY11" fmla="*/ 12700 h 1002026"/>
                  <a:gd name="connsiteX12" fmla="*/ 12700 w 1006631"/>
                  <a:gd name="connsiteY12" fmla="*/ 9525 h 1002026"/>
                  <a:gd name="connsiteX13" fmla="*/ 25400 w 1006631"/>
                  <a:gd name="connsiteY13" fmla="*/ 6350 h 1002026"/>
                  <a:gd name="connsiteX14" fmla="*/ 44450 w 1006631"/>
                  <a:gd name="connsiteY14" fmla="*/ 0 h 1002026"/>
                  <a:gd name="connsiteX15" fmla="*/ 114300 w 1006631"/>
                  <a:gd name="connsiteY15" fmla="*/ 3175 h 1002026"/>
                  <a:gd name="connsiteX16" fmla="*/ 123825 w 1006631"/>
                  <a:gd name="connsiteY16" fmla="*/ 9525 h 1002026"/>
                  <a:gd name="connsiteX17" fmla="*/ 155575 w 1006631"/>
                  <a:gd name="connsiteY17" fmla="*/ 28575 h 1002026"/>
                  <a:gd name="connsiteX18" fmla="*/ 165100 w 1006631"/>
                  <a:gd name="connsiteY18" fmla="*/ 34925 h 1002026"/>
                  <a:gd name="connsiteX19" fmla="*/ 184150 w 1006631"/>
                  <a:gd name="connsiteY19" fmla="*/ 50800 h 1002026"/>
                  <a:gd name="connsiteX20" fmla="*/ 187325 w 1006631"/>
                  <a:gd name="connsiteY20" fmla="*/ 60325 h 1002026"/>
                  <a:gd name="connsiteX21" fmla="*/ 206375 w 1006631"/>
                  <a:gd name="connsiteY21" fmla="*/ 88900 h 1002026"/>
                  <a:gd name="connsiteX22" fmla="*/ 212725 w 1006631"/>
                  <a:gd name="connsiteY22" fmla="*/ 98425 h 1002026"/>
                  <a:gd name="connsiteX23" fmla="*/ 222250 w 1006631"/>
                  <a:gd name="connsiteY23" fmla="*/ 117475 h 1002026"/>
                  <a:gd name="connsiteX24" fmla="*/ 228600 w 1006631"/>
                  <a:gd name="connsiteY24" fmla="*/ 139700 h 1002026"/>
                  <a:gd name="connsiteX25" fmla="*/ 234950 w 1006631"/>
                  <a:gd name="connsiteY25" fmla="*/ 149225 h 1002026"/>
                  <a:gd name="connsiteX26" fmla="*/ 241300 w 1006631"/>
                  <a:gd name="connsiteY26" fmla="*/ 161925 h 1002026"/>
                  <a:gd name="connsiteX27" fmla="*/ 257175 w 1006631"/>
                  <a:gd name="connsiteY27" fmla="*/ 184150 h 1002026"/>
                  <a:gd name="connsiteX28" fmla="*/ 269875 w 1006631"/>
                  <a:gd name="connsiteY28" fmla="*/ 203200 h 1002026"/>
                  <a:gd name="connsiteX29" fmla="*/ 279400 w 1006631"/>
                  <a:gd name="connsiteY29" fmla="*/ 212725 h 1002026"/>
                  <a:gd name="connsiteX30" fmla="*/ 295275 w 1006631"/>
                  <a:gd name="connsiteY30" fmla="*/ 231775 h 1002026"/>
                  <a:gd name="connsiteX31" fmla="*/ 314325 w 1006631"/>
                  <a:gd name="connsiteY31" fmla="*/ 244475 h 1002026"/>
                  <a:gd name="connsiteX32" fmla="*/ 479425 w 1006631"/>
                  <a:gd name="connsiteY32" fmla="*/ 285750 h 1002026"/>
                  <a:gd name="connsiteX33" fmla="*/ 581025 w 1006631"/>
                  <a:gd name="connsiteY33" fmla="*/ 282575 h 1002026"/>
                  <a:gd name="connsiteX34" fmla="*/ 704850 w 1006631"/>
                  <a:gd name="connsiteY34" fmla="*/ 209550 h 1002026"/>
                  <a:gd name="connsiteX35" fmla="*/ 765175 w 1006631"/>
                  <a:gd name="connsiteY35" fmla="*/ 136525 h 1002026"/>
                  <a:gd name="connsiteX36" fmla="*/ 819150 w 1006631"/>
                  <a:gd name="connsiteY36" fmla="*/ 69850 h 1002026"/>
                  <a:gd name="connsiteX37" fmla="*/ 892175 w 1006631"/>
                  <a:gd name="connsiteY37" fmla="*/ 34925 h 1002026"/>
                  <a:gd name="connsiteX38" fmla="*/ 996950 w 1006631"/>
                  <a:gd name="connsiteY38" fmla="*/ 28575 h 1002026"/>
                  <a:gd name="connsiteX39" fmla="*/ 996950 w 1006631"/>
                  <a:gd name="connsiteY39" fmla="*/ 88900 h 1002026"/>
                  <a:gd name="connsiteX40" fmla="*/ 952500 w 1006631"/>
                  <a:gd name="connsiteY40" fmla="*/ 139700 h 1002026"/>
                  <a:gd name="connsiteX41" fmla="*/ 863600 w 1006631"/>
                  <a:gd name="connsiteY41" fmla="*/ 231775 h 1002026"/>
                  <a:gd name="connsiteX42" fmla="*/ 777875 w 1006631"/>
                  <a:gd name="connsiteY42" fmla="*/ 304800 h 1002026"/>
                  <a:gd name="connsiteX43" fmla="*/ 717550 w 1006631"/>
                  <a:gd name="connsiteY43" fmla="*/ 403225 h 1002026"/>
                  <a:gd name="connsiteX44" fmla="*/ 679450 w 1006631"/>
                  <a:gd name="connsiteY44" fmla="*/ 523875 h 1002026"/>
                  <a:gd name="connsiteX45" fmla="*/ 679450 w 1006631"/>
                  <a:gd name="connsiteY45" fmla="*/ 628650 h 1002026"/>
                  <a:gd name="connsiteX46" fmla="*/ 698500 w 1006631"/>
                  <a:gd name="connsiteY46" fmla="*/ 749300 h 1002026"/>
                  <a:gd name="connsiteX47" fmla="*/ 720725 w 1006631"/>
                  <a:gd name="connsiteY47" fmla="*/ 831850 h 1002026"/>
                  <a:gd name="connsiteX48" fmla="*/ 730250 w 1006631"/>
                  <a:gd name="connsiteY48" fmla="*/ 965200 h 1002026"/>
                  <a:gd name="connsiteX49" fmla="*/ 250825 w 1006631"/>
                  <a:gd name="connsiteY49" fmla="*/ 965200 h 1002026"/>
                  <a:gd name="connsiteX0" fmla="*/ 247650 w 1003456"/>
                  <a:gd name="connsiteY0" fmla="*/ 965200 h 1002026"/>
                  <a:gd name="connsiteX1" fmla="*/ 250825 w 1003456"/>
                  <a:gd name="connsiteY1" fmla="*/ 542925 h 1002026"/>
                  <a:gd name="connsiteX2" fmla="*/ 266700 w 1003456"/>
                  <a:gd name="connsiteY2" fmla="*/ 444500 h 1002026"/>
                  <a:gd name="connsiteX3" fmla="*/ 231775 w 1003456"/>
                  <a:gd name="connsiteY3" fmla="*/ 384175 h 1002026"/>
                  <a:gd name="connsiteX4" fmla="*/ 130175 w 1003456"/>
                  <a:gd name="connsiteY4" fmla="*/ 301625 h 1002026"/>
                  <a:gd name="connsiteX5" fmla="*/ 73025 w 1003456"/>
                  <a:gd name="connsiteY5" fmla="*/ 241300 h 1002026"/>
                  <a:gd name="connsiteX6" fmla="*/ 19050 w 1003456"/>
                  <a:gd name="connsiteY6" fmla="*/ 130175 h 1002026"/>
                  <a:gd name="connsiteX7" fmla="*/ 15875 w 1003456"/>
                  <a:gd name="connsiteY7" fmla="*/ 117475 h 1002026"/>
                  <a:gd name="connsiteX8" fmla="*/ 3175 w 1003456"/>
                  <a:gd name="connsiteY8" fmla="*/ 79375 h 1002026"/>
                  <a:gd name="connsiteX9" fmla="*/ 0 w 1003456"/>
                  <a:gd name="connsiteY9" fmla="*/ 69850 h 1002026"/>
                  <a:gd name="connsiteX10" fmla="*/ 0 w 1003456"/>
                  <a:gd name="connsiteY10" fmla="*/ 12700 h 1002026"/>
                  <a:gd name="connsiteX11" fmla="*/ 9525 w 1003456"/>
                  <a:gd name="connsiteY11" fmla="*/ 9525 h 1002026"/>
                  <a:gd name="connsiteX12" fmla="*/ 22225 w 1003456"/>
                  <a:gd name="connsiteY12" fmla="*/ 6350 h 1002026"/>
                  <a:gd name="connsiteX13" fmla="*/ 41275 w 1003456"/>
                  <a:gd name="connsiteY13" fmla="*/ 0 h 1002026"/>
                  <a:gd name="connsiteX14" fmla="*/ 111125 w 1003456"/>
                  <a:gd name="connsiteY14" fmla="*/ 3175 h 1002026"/>
                  <a:gd name="connsiteX15" fmla="*/ 120650 w 1003456"/>
                  <a:gd name="connsiteY15" fmla="*/ 9525 h 1002026"/>
                  <a:gd name="connsiteX16" fmla="*/ 152400 w 1003456"/>
                  <a:gd name="connsiteY16" fmla="*/ 28575 h 1002026"/>
                  <a:gd name="connsiteX17" fmla="*/ 161925 w 1003456"/>
                  <a:gd name="connsiteY17" fmla="*/ 34925 h 1002026"/>
                  <a:gd name="connsiteX18" fmla="*/ 180975 w 1003456"/>
                  <a:gd name="connsiteY18" fmla="*/ 50800 h 1002026"/>
                  <a:gd name="connsiteX19" fmla="*/ 184150 w 1003456"/>
                  <a:gd name="connsiteY19" fmla="*/ 60325 h 1002026"/>
                  <a:gd name="connsiteX20" fmla="*/ 203200 w 1003456"/>
                  <a:gd name="connsiteY20" fmla="*/ 88900 h 1002026"/>
                  <a:gd name="connsiteX21" fmla="*/ 209550 w 1003456"/>
                  <a:gd name="connsiteY21" fmla="*/ 98425 h 1002026"/>
                  <a:gd name="connsiteX22" fmla="*/ 219075 w 1003456"/>
                  <a:gd name="connsiteY22" fmla="*/ 117475 h 1002026"/>
                  <a:gd name="connsiteX23" fmla="*/ 225425 w 1003456"/>
                  <a:gd name="connsiteY23" fmla="*/ 139700 h 1002026"/>
                  <a:gd name="connsiteX24" fmla="*/ 231775 w 1003456"/>
                  <a:gd name="connsiteY24" fmla="*/ 149225 h 1002026"/>
                  <a:gd name="connsiteX25" fmla="*/ 238125 w 1003456"/>
                  <a:gd name="connsiteY25" fmla="*/ 161925 h 1002026"/>
                  <a:gd name="connsiteX26" fmla="*/ 254000 w 1003456"/>
                  <a:gd name="connsiteY26" fmla="*/ 184150 h 1002026"/>
                  <a:gd name="connsiteX27" fmla="*/ 266700 w 1003456"/>
                  <a:gd name="connsiteY27" fmla="*/ 203200 h 1002026"/>
                  <a:gd name="connsiteX28" fmla="*/ 276225 w 1003456"/>
                  <a:gd name="connsiteY28" fmla="*/ 212725 h 1002026"/>
                  <a:gd name="connsiteX29" fmla="*/ 292100 w 1003456"/>
                  <a:gd name="connsiteY29" fmla="*/ 231775 h 1002026"/>
                  <a:gd name="connsiteX30" fmla="*/ 311150 w 1003456"/>
                  <a:gd name="connsiteY30" fmla="*/ 244475 h 1002026"/>
                  <a:gd name="connsiteX31" fmla="*/ 476250 w 1003456"/>
                  <a:gd name="connsiteY31" fmla="*/ 285750 h 1002026"/>
                  <a:gd name="connsiteX32" fmla="*/ 577850 w 1003456"/>
                  <a:gd name="connsiteY32" fmla="*/ 282575 h 1002026"/>
                  <a:gd name="connsiteX33" fmla="*/ 701675 w 1003456"/>
                  <a:gd name="connsiteY33" fmla="*/ 209550 h 1002026"/>
                  <a:gd name="connsiteX34" fmla="*/ 762000 w 1003456"/>
                  <a:gd name="connsiteY34" fmla="*/ 136525 h 1002026"/>
                  <a:gd name="connsiteX35" fmla="*/ 815975 w 1003456"/>
                  <a:gd name="connsiteY35" fmla="*/ 69850 h 1002026"/>
                  <a:gd name="connsiteX36" fmla="*/ 889000 w 1003456"/>
                  <a:gd name="connsiteY36" fmla="*/ 34925 h 1002026"/>
                  <a:gd name="connsiteX37" fmla="*/ 993775 w 1003456"/>
                  <a:gd name="connsiteY37" fmla="*/ 28575 h 1002026"/>
                  <a:gd name="connsiteX38" fmla="*/ 993775 w 1003456"/>
                  <a:gd name="connsiteY38" fmla="*/ 88900 h 1002026"/>
                  <a:gd name="connsiteX39" fmla="*/ 949325 w 1003456"/>
                  <a:gd name="connsiteY39" fmla="*/ 139700 h 1002026"/>
                  <a:gd name="connsiteX40" fmla="*/ 860425 w 1003456"/>
                  <a:gd name="connsiteY40" fmla="*/ 231775 h 1002026"/>
                  <a:gd name="connsiteX41" fmla="*/ 774700 w 1003456"/>
                  <a:gd name="connsiteY41" fmla="*/ 304800 h 1002026"/>
                  <a:gd name="connsiteX42" fmla="*/ 714375 w 1003456"/>
                  <a:gd name="connsiteY42" fmla="*/ 403225 h 1002026"/>
                  <a:gd name="connsiteX43" fmla="*/ 676275 w 1003456"/>
                  <a:gd name="connsiteY43" fmla="*/ 523875 h 1002026"/>
                  <a:gd name="connsiteX44" fmla="*/ 676275 w 1003456"/>
                  <a:gd name="connsiteY44" fmla="*/ 628650 h 1002026"/>
                  <a:gd name="connsiteX45" fmla="*/ 695325 w 1003456"/>
                  <a:gd name="connsiteY45" fmla="*/ 749300 h 1002026"/>
                  <a:gd name="connsiteX46" fmla="*/ 717550 w 1003456"/>
                  <a:gd name="connsiteY46" fmla="*/ 831850 h 1002026"/>
                  <a:gd name="connsiteX47" fmla="*/ 727075 w 1003456"/>
                  <a:gd name="connsiteY47" fmla="*/ 965200 h 1002026"/>
                  <a:gd name="connsiteX48" fmla="*/ 247650 w 1003456"/>
                  <a:gd name="connsiteY48" fmla="*/ 965200 h 1002026"/>
                  <a:gd name="connsiteX0" fmla="*/ 247981 w 1003787"/>
                  <a:gd name="connsiteY0" fmla="*/ 965200 h 1002026"/>
                  <a:gd name="connsiteX1" fmla="*/ 251156 w 1003787"/>
                  <a:gd name="connsiteY1" fmla="*/ 542925 h 1002026"/>
                  <a:gd name="connsiteX2" fmla="*/ 267031 w 1003787"/>
                  <a:gd name="connsiteY2" fmla="*/ 444500 h 1002026"/>
                  <a:gd name="connsiteX3" fmla="*/ 232106 w 1003787"/>
                  <a:gd name="connsiteY3" fmla="*/ 384175 h 1002026"/>
                  <a:gd name="connsiteX4" fmla="*/ 130506 w 1003787"/>
                  <a:gd name="connsiteY4" fmla="*/ 301625 h 1002026"/>
                  <a:gd name="connsiteX5" fmla="*/ 73356 w 1003787"/>
                  <a:gd name="connsiteY5" fmla="*/ 241300 h 1002026"/>
                  <a:gd name="connsiteX6" fmla="*/ 19381 w 1003787"/>
                  <a:gd name="connsiteY6" fmla="*/ 130175 h 1002026"/>
                  <a:gd name="connsiteX7" fmla="*/ 16206 w 1003787"/>
                  <a:gd name="connsiteY7" fmla="*/ 117475 h 1002026"/>
                  <a:gd name="connsiteX8" fmla="*/ 3506 w 1003787"/>
                  <a:gd name="connsiteY8" fmla="*/ 79375 h 1002026"/>
                  <a:gd name="connsiteX9" fmla="*/ 331 w 1003787"/>
                  <a:gd name="connsiteY9" fmla="*/ 12700 h 1002026"/>
                  <a:gd name="connsiteX10" fmla="*/ 9856 w 1003787"/>
                  <a:gd name="connsiteY10" fmla="*/ 9525 h 1002026"/>
                  <a:gd name="connsiteX11" fmla="*/ 22556 w 1003787"/>
                  <a:gd name="connsiteY11" fmla="*/ 6350 h 1002026"/>
                  <a:gd name="connsiteX12" fmla="*/ 41606 w 1003787"/>
                  <a:gd name="connsiteY12" fmla="*/ 0 h 1002026"/>
                  <a:gd name="connsiteX13" fmla="*/ 111456 w 1003787"/>
                  <a:gd name="connsiteY13" fmla="*/ 3175 h 1002026"/>
                  <a:gd name="connsiteX14" fmla="*/ 120981 w 1003787"/>
                  <a:gd name="connsiteY14" fmla="*/ 9525 h 1002026"/>
                  <a:gd name="connsiteX15" fmla="*/ 152731 w 1003787"/>
                  <a:gd name="connsiteY15" fmla="*/ 28575 h 1002026"/>
                  <a:gd name="connsiteX16" fmla="*/ 162256 w 1003787"/>
                  <a:gd name="connsiteY16" fmla="*/ 34925 h 1002026"/>
                  <a:gd name="connsiteX17" fmla="*/ 181306 w 1003787"/>
                  <a:gd name="connsiteY17" fmla="*/ 50800 h 1002026"/>
                  <a:gd name="connsiteX18" fmla="*/ 184481 w 1003787"/>
                  <a:gd name="connsiteY18" fmla="*/ 60325 h 1002026"/>
                  <a:gd name="connsiteX19" fmla="*/ 203531 w 1003787"/>
                  <a:gd name="connsiteY19" fmla="*/ 88900 h 1002026"/>
                  <a:gd name="connsiteX20" fmla="*/ 209881 w 1003787"/>
                  <a:gd name="connsiteY20" fmla="*/ 98425 h 1002026"/>
                  <a:gd name="connsiteX21" fmla="*/ 219406 w 1003787"/>
                  <a:gd name="connsiteY21" fmla="*/ 117475 h 1002026"/>
                  <a:gd name="connsiteX22" fmla="*/ 225756 w 1003787"/>
                  <a:gd name="connsiteY22" fmla="*/ 139700 h 1002026"/>
                  <a:gd name="connsiteX23" fmla="*/ 232106 w 1003787"/>
                  <a:gd name="connsiteY23" fmla="*/ 149225 h 1002026"/>
                  <a:gd name="connsiteX24" fmla="*/ 238456 w 1003787"/>
                  <a:gd name="connsiteY24" fmla="*/ 161925 h 1002026"/>
                  <a:gd name="connsiteX25" fmla="*/ 254331 w 1003787"/>
                  <a:gd name="connsiteY25" fmla="*/ 184150 h 1002026"/>
                  <a:gd name="connsiteX26" fmla="*/ 267031 w 1003787"/>
                  <a:gd name="connsiteY26" fmla="*/ 203200 h 1002026"/>
                  <a:gd name="connsiteX27" fmla="*/ 276556 w 1003787"/>
                  <a:gd name="connsiteY27" fmla="*/ 212725 h 1002026"/>
                  <a:gd name="connsiteX28" fmla="*/ 292431 w 1003787"/>
                  <a:gd name="connsiteY28" fmla="*/ 231775 h 1002026"/>
                  <a:gd name="connsiteX29" fmla="*/ 311481 w 1003787"/>
                  <a:gd name="connsiteY29" fmla="*/ 244475 h 1002026"/>
                  <a:gd name="connsiteX30" fmla="*/ 476581 w 1003787"/>
                  <a:gd name="connsiteY30" fmla="*/ 285750 h 1002026"/>
                  <a:gd name="connsiteX31" fmla="*/ 578181 w 1003787"/>
                  <a:gd name="connsiteY31" fmla="*/ 282575 h 1002026"/>
                  <a:gd name="connsiteX32" fmla="*/ 702006 w 1003787"/>
                  <a:gd name="connsiteY32" fmla="*/ 209550 h 1002026"/>
                  <a:gd name="connsiteX33" fmla="*/ 762331 w 1003787"/>
                  <a:gd name="connsiteY33" fmla="*/ 136525 h 1002026"/>
                  <a:gd name="connsiteX34" fmla="*/ 816306 w 1003787"/>
                  <a:gd name="connsiteY34" fmla="*/ 69850 h 1002026"/>
                  <a:gd name="connsiteX35" fmla="*/ 889331 w 1003787"/>
                  <a:gd name="connsiteY35" fmla="*/ 34925 h 1002026"/>
                  <a:gd name="connsiteX36" fmla="*/ 994106 w 1003787"/>
                  <a:gd name="connsiteY36" fmla="*/ 28575 h 1002026"/>
                  <a:gd name="connsiteX37" fmla="*/ 994106 w 1003787"/>
                  <a:gd name="connsiteY37" fmla="*/ 88900 h 1002026"/>
                  <a:gd name="connsiteX38" fmla="*/ 949656 w 1003787"/>
                  <a:gd name="connsiteY38" fmla="*/ 139700 h 1002026"/>
                  <a:gd name="connsiteX39" fmla="*/ 860756 w 1003787"/>
                  <a:gd name="connsiteY39" fmla="*/ 231775 h 1002026"/>
                  <a:gd name="connsiteX40" fmla="*/ 775031 w 1003787"/>
                  <a:gd name="connsiteY40" fmla="*/ 304800 h 1002026"/>
                  <a:gd name="connsiteX41" fmla="*/ 714706 w 1003787"/>
                  <a:gd name="connsiteY41" fmla="*/ 403225 h 1002026"/>
                  <a:gd name="connsiteX42" fmla="*/ 676606 w 1003787"/>
                  <a:gd name="connsiteY42" fmla="*/ 523875 h 1002026"/>
                  <a:gd name="connsiteX43" fmla="*/ 676606 w 1003787"/>
                  <a:gd name="connsiteY43" fmla="*/ 628650 h 1002026"/>
                  <a:gd name="connsiteX44" fmla="*/ 695656 w 1003787"/>
                  <a:gd name="connsiteY44" fmla="*/ 749300 h 1002026"/>
                  <a:gd name="connsiteX45" fmla="*/ 717881 w 1003787"/>
                  <a:gd name="connsiteY45" fmla="*/ 831850 h 1002026"/>
                  <a:gd name="connsiteX46" fmla="*/ 727406 w 1003787"/>
                  <a:gd name="connsiteY46" fmla="*/ 965200 h 1002026"/>
                  <a:gd name="connsiteX47" fmla="*/ 247981 w 1003787"/>
                  <a:gd name="connsiteY47" fmla="*/ 965200 h 1002026"/>
                  <a:gd name="connsiteX0" fmla="*/ 248046 w 1003852"/>
                  <a:gd name="connsiteY0" fmla="*/ 965200 h 1002026"/>
                  <a:gd name="connsiteX1" fmla="*/ 251221 w 1003852"/>
                  <a:gd name="connsiteY1" fmla="*/ 542925 h 1002026"/>
                  <a:gd name="connsiteX2" fmla="*/ 267096 w 1003852"/>
                  <a:gd name="connsiteY2" fmla="*/ 444500 h 1002026"/>
                  <a:gd name="connsiteX3" fmla="*/ 232171 w 1003852"/>
                  <a:gd name="connsiteY3" fmla="*/ 384175 h 1002026"/>
                  <a:gd name="connsiteX4" fmla="*/ 130571 w 1003852"/>
                  <a:gd name="connsiteY4" fmla="*/ 301625 h 1002026"/>
                  <a:gd name="connsiteX5" fmla="*/ 73421 w 1003852"/>
                  <a:gd name="connsiteY5" fmla="*/ 241300 h 1002026"/>
                  <a:gd name="connsiteX6" fmla="*/ 19446 w 1003852"/>
                  <a:gd name="connsiteY6" fmla="*/ 130175 h 1002026"/>
                  <a:gd name="connsiteX7" fmla="*/ 3571 w 1003852"/>
                  <a:gd name="connsiteY7" fmla="*/ 79375 h 1002026"/>
                  <a:gd name="connsiteX8" fmla="*/ 396 w 1003852"/>
                  <a:gd name="connsiteY8" fmla="*/ 12700 h 1002026"/>
                  <a:gd name="connsiteX9" fmla="*/ 9921 w 1003852"/>
                  <a:gd name="connsiteY9" fmla="*/ 9525 h 1002026"/>
                  <a:gd name="connsiteX10" fmla="*/ 22621 w 1003852"/>
                  <a:gd name="connsiteY10" fmla="*/ 6350 h 1002026"/>
                  <a:gd name="connsiteX11" fmla="*/ 41671 w 1003852"/>
                  <a:gd name="connsiteY11" fmla="*/ 0 h 1002026"/>
                  <a:gd name="connsiteX12" fmla="*/ 111521 w 1003852"/>
                  <a:gd name="connsiteY12" fmla="*/ 3175 h 1002026"/>
                  <a:gd name="connsiteX13" fmla="*/ 121046 w 1003852"/>
                  <a:gd name="connsiteY13" fmla="*/ 9525 h 1002026"/>
                  <a:gd name="connsiteX14" fmla="*/ 152796 w 1003852"/>
                  <a:gd name="connsiteY14" fmla="*/ 28575 h 1002026"/>
                  <a:gd name="connsiteX15" fmla="*/ 162321 w 1003852"/>
                  <a:gd name="connsiteY15" fmla="*/ 34925 h 1002026"/>
                  <a:gd name="connsiteX16" fmla="*/ 181371 w 1003852"/>
                  <a:gd name="connsiteY16" fmla="*/ 50800 h 1002026"/>
                  <a:gd name="connsiteX17" fmla="*/ 184546 w 1003852"/>
                  <a:gd name="connsiteY17" fmla="*/ 60325 h 1002026"/>
                  <a:gd name="connsiteX18" fmla="*/ 203596 w 1003852"/>
                  <a:gd name="connsiteY18" fmla="*/ 88900 h 1002026"/>
                  <a:gd name="connsiteX19" fmla="*/ 209946 w 1003852"/>
                  <a:gd name="connsiteY19" fmla="*/ 98425 h 1002026"/>
                  <a:gd name="connsiteX20" fmla="*/ 219471 w 1003852"/>
                  <a:gd name="connsiteY20" fmla="*/ 117475 h 1002026"/>
                  <a:gd name="connsiteX21" fmla="*/ 225821 w 1003852"/>
                  <a:gd name="connsiteY21" fmla="*/ 139700 h 1002026"/>
                  <a:gd name="connsiteX22" fmla="*/ 232171 w 1003852"/>
                  <a:gd name="connsiteY22" fmla="*/ 149225 h 1002026"/>
                  <a:gd name="connsiteX23" fmla="*/ 238521 w 1003852"/>
                  <a:gd name="connsiteY23" fmla="*/ 161925 h 1002026"/>
                  <a:gd name="connsiteX24" fmla="*/ 254396 w 1003852"/>
                  <a:gd name="connsiteY24" fmla="*/ 184150 h 1002026"/>
                  <a:gd name="connsiteX25" fmla="*/ 267096 w 1003852"/>
                  <a:gd name="connsiteY25" fmla="*/ 203200 h 1002026"/>
                  <a:gd name="connsiteX26" fmla="*/ 276621 w 1003852"/>
                  <a:gd name="connsiteY26" fmla="*/ 212725 h 1002026"/>
                  <a:gd name="connsiteX27" fmla="*/ 292496 w 1003852"/>
                  <a:gd name="connsiteY27" fmla="*/ 231775 h 1002026"/>
                  <a:gd name="connsiteX28" fmla="*/ 311546 w 1003852"/>
                  <a:gd name="connsiteY28" fmla="*/ 244475 h 1002026"/>
                  <a:gd name="connsiteX29" fmla="*/ 476646 w 1003852"/>
                  <a:gd name="connsiteY29" fmla="*/ 285750 h 1002026"/>
                  <a:gd name="connsiteX30" fmla="*/ 578246 w 1003852"/>
                  <a:gd name="connsiteY30" fmla="*/ 282575 h 1002026"/>
                  <a:gd name="connsiteX31" fmla="*/ 702071 w 1003852"/>
                  <a:gd name="connsiteY31" fmla="*/ 209550 h 1002026"/>
                  <a:gd name="connsiteX32" fmla="*/ 762396 w 1003852"/>
                  <a:gd name="connsiteY32" fmla="*/ 136525 h 1002026"/>
                  <a:gd name="connsiteX33" fmla="*/ 816371 w 1003852"/>
                  <a:gd name="connsiteY33" fmla="*/ 69850 h 1002026"/>
                  <a:gd name="connsiteX34" fmla="*/ 889396 w 1003852"/>
                  <a:gd name="connsiteY34" fmla="*/ 34925 h 1002026"/>
                  <a:gd name="connsiteX35" fmla="*/ 994171 w 1003852"/>
                  <a:gd name="connsiteY35" fmla="*/ 28575 h 1002026"/>
                  <a:gd name="connsiteX36" fmla="*/ 994171 w 1003852"/>
                  <a:gd name="connsiteY36" fmla="*/ 88900 h 1002026"/>
                  <a:gd name="connsiteX37" fmla="*/ 949721 w 1003852"/>
                  <a:gd name="connsiteY37" fmla="*/ 139700 h 1002026"/>
                  <a:gd name="connsiteX38" fmla="*/ 860821 w 1003852"/>
                  <a:gd name="connsiteY38" fmla="*/ 231775 h 1002026"/>
                  <a:gd name="connsiteX39" fmla="*/ 775096 w 1003852"/>
                  <a:gd name="connsiteY39" fmla="*/ 304800 h 1002026"/>
                  <a:gd name="connsiteX40" fmla="*/ 714771 w 1003852"/>
                  <a:gd name="connsiteY40" fmla="*/ 403225 h 1002026"/>
                  <a:gd name="connsiteX41" fmla="*/ 676671 w 1003852"/>
                  <a:gd name="connsiteY41" fmla="*/ 523875 h 1002026"/>
                  <a:gd name="connsiteX42" fmla="*/ 676671 w 1003852"/>
                  <a:gd name="connsiteY42" fmla="*/ 628650 h 1002026"/>
                  <a:gd name="connsiteX43" fmla="*/ 695721 w 1003852"/>
                  <a:gd name="connsiteY43" fmla="*/ 749300 h 1002026"/>
                  <a:gd name="connsiteX44" fmla="*/ 717946 w 1003852"/>
                  <a:gd name="connsiteY44" fmla="*/ 831850 h 1002026"/>
                  <a:gd name="connsiteX45" fmla="*/ 727471 w 1003852"/>
                  <a:gd name="connsiteY45" fmla="*/ 965200 h 1002026"/>
                  <a:gd name="connsiteX46" fmla="*/ 248046 w 1003852"/>
                  <a:gd name="connsiteY46" fmla="*/ 965200 h 1002026"/>
                  <a:gd name="connsiteX0" fmla="*/ 248046 w 1003852"/>
                  <a:gd name="connsiteY0" fmla="*/ 965545 h 1002371"/>
                  <a:gd name="connsiteX1" fmla="*/ 251221 w 1003852"/>
                  <a:gd name="connsiteY1" fmla="*/ 543270 h 1002371"/>
                  <a:gd name="connsiteX2" fmla="*/ 267096 w 1003852"/>
                  <a:gd name="connsiteY2" fmla="*/ 444845 h 1002371"/>
                  <a:gd name="connsiteX3" fmla="*/ 232171 w 1003852"/>
                  <a:gd name="connsiteY3" fmla="*/ 384520 h 1002371"/>
                  <a:gd name="connsiteX4" fmla="*/ 130571 w 1003852"/>
                  <a:gd name="connsiteY4" fmla="*/ 301970 h 1002371"/>
                  <a:gd name="connsiteX5" fmla="*/ 73421 w 1003852"/>
                  <a:gd name="connsiteY5" fmla="*/ 241645 h 1002371"/>
                  <a:gd name="connsiteX6" fmla="*/ 19446 w 1003852"/>
                  <a:gd name="connsiteY6" fmla="*/ 130520 h 1002371"/>
                  <a:gd name="connsiteX7" fmla="*/ 3571 w 1003852"/>
                  <a:gd name="connsiteY7" fmla="*/ 79720 h 1002371"/>
                  <a:gd name="connsiteX8" fmla="*/ 396 w 1003852"/>
                  <a:gd name="connsiteY8" fmla="*/ 13045 h 1002371"/>
                  <a:gd name="connsiteX9" fmla="*/ 9921 w 1003852"/>
                  <a:gd name="connsiteY9" fmla="*/ 9870 h 1002371"/>
                  <a:gd name="connsiteX10" fmla="*/ 41671 w 1003852"/>
                  <a:gd name="connsiteY10" fmla="*/ 345 h 1002371"/>
                  <a:gd name="connsiteX11" fmla="*/ 111521 w 1003852"/>
                  <a:gd name="connsiteY11" fmla="*/ 3520 h 1002371"/>
                  <a:gd name="connsiteX12" fmla="*/ 121046 w 1003852"/>
                  <a:gd name="connsiteY12" fmla="*/ 9870 h 1002371"/>
                  <a:gd name="connsiteX13" fmla="*/ 152796 w 1003852"/>
                  <a:gd name="connsiteY13" fmla="*/ 28920 h 1002371"/>
                  <a:gd name="connsiteX14" fmla="*/ 162321 w 1003852"/>
                  <a:gd name="connsiteY14" fmla="*/ 35270 h 1002371"/>
                  <a:gd name="connsiteX15" fmla="*/ 181371 w 1003852"/>
                  <a:gd name="connsiteY15" fmla="*/ 51145 h 1002371"/>
                  <a:gd name="connsiteX16" fmla="*/ 184546 w 1003852"/>
                  <a:gd name="connsiteY16" fmla="*/ 60670 h 1002371"/>
                  <a:gd name="connsiteX17" fmla="*/ 203596 w 1003852"/>
                  <a:gd name="connsiteY17" fmla="*/ 89245 h 1002371"/>
                  <a:gd name="connsiteX18" fmla="*/ 209946 w 1003852"/>
                  <a:gd name="connsiteY18" fmla="*/ 98770 h 1002371"/>
                  <a:gd name="connsiteX19" fmla="*/ 219471 w 1003852"/>
                  <a:gd name="connsiteY19" fmla="*/ 117820 h 1002371"/>
                  <a:gd name="connsiteX20" fmla="*/ 225821 w 1003852"/>
                  <a:gd name="connsiteY20" fmla="*/ 140045 h 1002371"/>
                  <a:gd name="connsiteX21" fmla="*/ 232171 w 1003852"/>
                  <a:gd name="connsiteY21" fmla="*/ 149570 h 1002371"/>
                  <a:gd name="connsiteX22" fmla="*/ 238521 w 1003852"/>
                  <a:gd name="connsiteY22" fmla="*/ 162270 h 1002371"/>
                  <a:gd name="connsiteX23" fmla="*/ 254396 w 1003852"/>
                  <a:gd name="connsiteY23" fmla="*/ 184495 h 1002371"/>
                  <a:gd name="connsiteX24" fmla="*/ 267096 w 1003852"/>
                  <a:gd name="connsiteY24" fmla="*/ 203545 h 1002371"/>
                  <a:gd name="connsiteX25" fmla="*/ 276621 w 1003852"/>
                  <a:gd name="connsiteY25" fmla="*/ 213070 h 1002371"/>
                  <a:gd name="connsiteX26" fmla="*/ 292496 w 1003852"/>
                  <a:gd name="connsiteY26" fmla="*/ 232120 h 1002371"/>
                  <a:gd name="connsiteX27" fmla="*/ 311546 w 1003852"/>
                  <a:gd name="connsiteY27" fmla="*/ 244820 h 1002371"/>
                  <a:gd name="connsiteX28" fmla="*/ 476646 w 1003852"/>
                  <a:gd name="connsiteY28" fmla="*/ 286095 h 1002371"/>
                  <a:gd name="connsiteX29" fmla="*/ 578246 w 1003852"/>
                  <a:gd name="connsiteY29" fmla="*/ 282920 h 1002371"/>
                  <a:gd name="connsiteX30" fmla="*/ 702071 w 1003852"/>
                  <a:gd name="connsiteY30" fmla="*/ 209895 h 1002371"/>
                  <a:gd name="connsiteX31" fmla="*/ 762396 w 1003852"/>
                  <a:gd name="connsiteY31" fmla="*/ 136870 h 1002371"/>
                  <a:gd name="connsiteX32" fmla="*/ 816371 w 1003852"/>
                  <a:gd name="connsiteY32" fmla="*/ 70195 h 1002371"/>
                  <a:gd name="connsiteX33" fmla="*/ 889396 w 1003852"/>
                  <a:gd name="connsiteY33" fmla="*/ 35270 h 1002371"/>
                  <a:gd name="connsiteX34" fmla="*/ 994171 w 1003852"/>
                  <a:gd name="connsiteY34" fmla="*/ 28920 h 1002371"/>
                  <a:gd name="connsiteX35" fmla="*/ 994171 w 1003852"/>
                  <a:gd name="connsiteY35" fmla="*/ 89245 h 1002371"/>
                  <a:gd name="connsiteX36" fmla="*/ 949721 w 1003852"/>
                  <a:gd name="connsiteY36" fmla="*/ 140045 h 1002371"/>
                  <a:gd name="connsiteX37" fmla="*/ 860821 w 1003852"/>
                  <a:gd name="connsiteY37" fmla="*/ 232120 h 1002371"/>
                  <a:gd name="connsiteX38" fmla="*/ 775096 w 1003852"/>
                  <a:gd name="connsiteY38" fmla="*/ 305145 h 1002371"/>
                  <a:gd name="connsiteX39" fmla="*/ 714771 w 1003852"/>
                  <a:gd name="connsiteY39" fmla="*/ 403570 h 1002371"/>
                  <a:gd name="connsiteX40" fmla="*/ 676671 w 1003852"/>
                  <a:gd name="connsiteY40" fmla="*/ 524220 h 1002371"/>
                  <a:gd name="connsiteX41" fmla="*/ 676671 w 1003852"/>
                  <a:gd name="connsiteY41" fmla="*/ 628995 h 1002371"/>
                  <a:gd name="connsiteX42" fmla="*/ 695721 w 1003852"/>
                  <a:gd name="connsiteY42" fmla="*/ 749645 h 1002371"/>
                  <a:gd name="connsiteX43" fmla="*/ 717946 w 1003852"/>
                  <a:gd name="connsiteY43" fmla="*/ 832195 h 1002371"/>
                  <a:gd name="connsiteX44" fmla="*/ 727471 w 1003852"/>
                  <a:gd name="connsiteY44" fmla="*/ 965545 h 1002371"/>
                  <a:gd name="connsiteX45" fmla="*/ 248046 w 1003852"/>
                  <a:gd name="connsiteY45" fmla="*/ 965545 h 1002371"/>
                  <a:gd name="connsiteX0" fmla="*/ 249437 w 1005243"/>
                  <a:gd name="connsiteY0" fmla="*/ 962025 h 998851"/>
                  <a:gd name="connsiteX1" fmla="*/ 252612 w 1005243"/>
                  <a:gd name="connsiteY1" fmla="*/ 539750 h 998851"/>
                  <a:gd name="connsiteX2" fmla="*/ 268487 w 1005243"/>
                  <a:gd name="connsiteY2" fmla="*/ 441325 h 998851"/>
                  <a:gd name="connsiteX3" fmla="*/ 233562 w 1005243"/>
                  <a:gd name="connsiteY3" fmla="*/ 381000 h 998851"/>
                  <a:gd name="connsiteX4" fmla="*/ 131962 w 1005243"/>
                  <a:gd name="connsiteY4" fmla="*/ 298450 h 998851"/>
                  <a:gd name="connsiteX5" fmla="*/ 74812 w 1005243"/>
                  <a:gd name="connsiteY5" fmla="*/ 238125 h 998851"/>
                  <a:gd name="connsiteX6" fmla="*/ 20837 w 1005243"/>
                  <a:gd name="connsiteY6" fmla="*/ 127000 h 998851"/>
                  <a:gd name="connsiteX7" fmla="*/ 4962 w 1005243"/>
                  <a:gd name="connsiteY7" fmla="*/ 76200 h 998851"/>
                  <a:gd name="connsiteX8" fmla="*/ 1787 w 1005243"/>
                  <a:gd name="connsiteY8" fmla="*/ 9525 h 998851"/>
                  <a:gd name="connsiteX9" fmla="*/ 11312 w 1005243"/>
                  <a:gd name="connsiteY9" fmla="*/ 6350 h 998851"/>
                  <a:gd name="connsiteX10" fmla="*/ 112912 w 1005243"/>
                  <a:gd name="connsiteY10" fmla="*/ 0 h 998851"/>
                  <a:gd name="connsiteX11" fmla="*/ 122437 w 1005243"/>
                  <a:gd name="connsiteY11" fmla="*/ 6350 h 998851"/>
                  <a:gd name="connsiteX12" fmla="*/ 154187 w 1005243"/>
                  <a:gd name="connsiteY12" fmla="*/ 25400 h 998851"/>
                  <a:gd name="connsiteX13" fmla="*/ 163712 w 1005243"/>
                  <a:gd name="connsiteY13" fmla="*/ 31750 h 998851"/>
                  <a:gd name="connsiteX14" fmla="*/ 182762 w 1005243"/>
                  <a:gd name="connsiteY14" fmla="*/ 47625 h 998851"/>
                  <a:gd name="connsiteX15" fmla="*/ 185937 w 1005243"/>
                  <a:gd name="connsiteY15" fmla="*/ 57150 h 998851"/>
                  <a:gd name="connsiteX16" fmla="*/ 204987 w 1005243"/>
                  <a:gd name="connsiteY16" fmla="*/ 85725 h 998851"/>
                  <a:gd name="connsiteX17" fmla="*/ 211337 w 1005243"/>
                  <a:gd name="connsiteY17" fmla="*/ 95250 h 998851"/>
                  <a:gd name="connsiteX18" fmla="*/ 220862 w 1005243"/>
                  <a:gd name="connsiteY18" fmla="*/ 114300 h 998851"/>
                  <a:gd name="connsiteX19" fmla="*/ 227212 w 1005243"/>
                  <a:gd name="connsiteY19" fmla="*/ 136525 h 998851"/>
                  <a:gd name="connsiteX20" fmla="*/ 233562 w 1005243"/>
                  <a:gd name="connsiteY20" fmla="*/ 146050 h 998851"/>
                  <a:gd name="connsiteX21" fmla="*/ 239912 w 1005243"/>
                  <a:gd name="connsiteY21" fmla="*/ 158750 h 998851"/>
                  <a:gd name="connsiteX22" fmla="*/ 255787 w 1005243"/>
                  <a:gd name="connsiteY22" fmla="*/ 180975 h 998851"/>
                  <a:gd name="connsiteX23" fmla="*/ 268487 w 1005243"/>
                  <a:gd name="connsiteY23" fmla="*/ 200025 h 998851"/>
                  <a:gd name="connsiteX24" fmla="*/ 278012 w 1005243"/>
                  <a:gd name="connsiteY24" fmla="*/ 209550 h 998851"/>
                  <a:gd name="connsiteX25" fmla="*/ 293887 w 1005243"/>
                  <a:gd name="connsiteY25" fmla="*/ 228600 h 998851"/>
                  <a:gd name="connsiteX26" fmla="*/ 312937 w 1005243"/>
                  <a:gd name="connsiteY26" fmla="*/ 241300 h 998851"/>
                  <a:gd name="connsiteX27" fmla="*/ 478037 w 1005243"/>
                  <a:gd name="connsiteY27" fmla="*/ 282575 h 998851"/>
                  <a:gd name="connsiteX28" fmla="*/ 579637 w 1005243"/>
                  <a:gd name="connsiteY28" fmla="*/ 279400 h 998851"/>
                  <a:gd name="connsiteX29" fmla="*/ 703462 w 1005243"/>
                  <a:gd name="connsiteY29" fmla="*/ 206375 h 998851"/>
                  <a:gd name="connsiteX30" fmla="*/ 763787 w 1005243"/>
                  <a:gd name="connsiteY30" fmla="*/ 133350 h 998851"/>
                  <a:gd name="connsiteX31" fmla="*/ 817762 w 1005243"/>
                  <a:gd name="connsiteY31" fmla="*/ 66675 h 998851"/>
                  <a:gd name="connsiteX32" fmla="*/ 890787 w 1005243"/>
                  <a:gd name="connsiteY32" fmla="*/ 31750 h 998851"/>
                  <a:gd name="connsiteX33" fmla="*/ 995562 w 1005243"/>
                  <a:gd name="connsiteY33" fmla="*/ 25400 h 998851"/>
                  <a:gd name="connsiteX34" fmla="*/ 995562 w 1005243"/>
                  <a:gd name="connsiteY34" fmla="*/ 85725 h 998851"/>
                  <a:gd name="connsiteX35" fmla="*/ 951112 w 1005243"/>
                  <a:gd name="connsiteY35" fmla="*/ 136525 h 998851"/>
                  <a:gd name="connsiteX36" fmla="*/ 862212 w 1005243"/>
                  <a:gd name="connsiteY36" fmla="*/ 228600 h 998851"/>
                  <a:gd name="connsiteX37" fmla="*/ 776487 w 1005243"/>
                  <a:gd name="connsiteY37" fmla="*/ 301625 h 998851"/>
                  <a:gd name="connsiteX38" fmla="*/ 716162 w 1005243"/>
                  <a:gd name="connsiteY38" fmla="*/ 400050 h 998851"/>
                  <a:gd name="connsiteX39" fmla="*/ 678062 w 1005243"/>
                  <a:gd name="connsiteY39" fmla="*/ 520700 h 998851"/>
                  <a:gd name="connsiteX40" fmla="*/ 678062 w 1005243"/>
                  <a:gd name="connsiteY40" fmla="*/ 625475 h 998851"/>
                  <a:gd name="connsiteX41" fmla="*/ 697112 w 1005243"/>
                  <a:gd name="connsiteY41" fmla="*/ 746125 h 998851"/>
                  <a:gd name="connsiteX42" fmla="*/ 719337 w 1005243"/>
                  <a:gd name="connsiteY42" fmla="*/ 828675 h 998851"/>
                  <a:gd name="connsiteX43" fmla="*/ 728862 w 1005243"/>
                  <a:gd name="connsiteY43" fmla="*/ 962025 h 998851"/>
                  <a:gd name="connsiteX44" fmla="*/ 249437 w 1005243"/>
                  <a:gd name="connsiteY44" fmla="*/ 962025 h 998851"/>
                  <a:gd name="connsiteX0" fmla="*/ 255533 w 1011339"/>
                  <a:gd name="connsiteY0" fmla="*/ 962142 h 998968"/>
                  <a:gd name="connsiteX1" fmla="*/ 258708 w 1011339"/>
                  <a:gd name="connsiteY1" fmla="*/ 539867 h 998968"/>
                  <a:gd name="connsiteX2" fmla="*/ 274583 w 1011339"/>
                  <a:gd name="connsiteY2" fmla="*/ 441442 h 998968"/>
                  <a:gd name="connsiteX3" fmla="*/ 239658 w 1011339"/>
                  <a:gd name="connsiteY3" fmla="*/ 381117 h 998968"/>
                  <a:gd name="connsiteX4" fmla="*/ 138058 w 1011339"/>
                  <a:gd name="connsiteY4" fmla="*/ 298567 h 998968"/>
                  <a:gd name="connsiteX5" fmla="*/ 80908 w 1011339"/>
                  <a:gd name="connsiteY5" fmla="*/ 238242 h 998968"/>
                  <a:gd name="connsiteX6" fmla="*/ 26933 w 1011339"/>
                  <a:gd name="connsiteY6" fmla="*/ 127117 h 998968"/>
                  <a:gd name="connsiteX7" fmla="*/ 11058 w 1011339"/>
                  <a:gd name="connsiteY7" fmla="*/ 76317 h 998968"/>
                  <a:gd name="connsiteX8" fmla="*/ 7883 w 1011339"/>
                  <a:gd name="connsiteY8" fmla="*/ 9642 h 998968"/>
                  <a:gd name="connsiteX9" fmla="*/ 119008 w 1011339"/>
                  <a:gd name="connsiteY9" fmla="*/ 117 h 998968"/>
                  <a:gd name="connsiteX10" fmla="*/ 128533 w 1011339"/>
                  <a:gd name="connsiteY10" fmla="*/ 6467 h 998968"/>
                  <a:gd name="connsiteX11" fmla="*/ 160283 w 1011339"/>
                  <a:gd name="connsiteY11" fmla="*/ 25517 h 998968"/>
                  <a:gd name="connsiteX12" fmla="*/ 169808 w 1011339"/>
                  <a:gd name="connsiteY12" fmla="*/ 31867 h 998968"/>
                  <a:gd name="connsiteX13" fmla="*/ 188858 w 1011339"/>
                  <a:gd name="connsiteY13" fmla="*/ 47742 h 998968"/>
                  <a:gd name="connsiteX14" fmla="*/ 192033 w 1011339"/>
                  <a:gd name="connsiteY14" fmla="*/ 57267 h 998968"/>
                  <a:gd name="connsiteX15" fmla="*/ 211083 w 1011339"/>
                  <a:gd name="connsiteY15" fmla="*/ 85842 h 998968"/>
                  <a:gd name="connsiteX16" fmla="*/ 217433 w 1011339"/>
                  <a:gd name="connsiteY16" fmla="*/ 95367 h 998968"/>
                  <a:gd name="connsiteX17" fmla="*/ 226958 w 1011339"/>
                  <a:gd name="connsiteY17" fmla="*/ 114417 h 998968"/>
                  <a:gd name="connsiteX18" fmla="*/ 233308 w 1011339"/>
                  <a:gd name="connsiteY18" fmla="*/ 136642 h 998968"/>
                  <a:gd name="connsiteX19" fmla="*/ 239658 w 1011339"/>
                  <a:gd name="connsiteY19" fmla="*/ 146167 h 998968"/>
                  <a:gd name="connsiteX20" fmla="*/ 246008 w 1011339"/>
                  <a:gd name="connsiteY20" fmla="*/ 158867 h 998968"/>
                  <a:gd name="connsiteX21" fmla="*/ 261883 w 1011339"/>
                  <a:gd name="connsiteY21" fmla="*/ 181092 h 998968"/>
                  <a:gd name="connsiteX22" fmla="*/ 274583 w 1011339"/>
                  <a:gd name="connsiteY22" fmla="*/ 200142 h 998968"/>
                  <a:gd name="connsiteX23" fmla="*/ 284108 w 1011339"/>
                  <a:gd name="connsiteY23" fmla="*/ 209667 h 998968"/>
                  <a:gd name="connsiteX24" fmla="*/ 299983 w 1011339"/>
                  <a:gd name="connsiteY24" fmla="*/ 228717 h 998968"/>
                  <a:gd name="connsiteX25" fmla="*/ 319033 w 1011339"/>
                  <a:gd name="connsiteY25" fmla="*/ 241417 h 998968"/>
                  <a:gd name="connsiteX26" fmla="*/ 484133 w 1011339"/>
                  <a:gd name="connsiteY26" fmla="*/ 282692 h 998968"/>
                  <a:gd name="connsiteX27" fmla="*/ 585733 w 1011339"/>
                  <a:gd name="connsiteY27" fmla="*/ 279517 h 998968"/>
                  <a:gd name="connsiteX28" fmla="*/ 709558 w 1011339"/>
                  <a:gd name="connsiteY28" fmla="*/ 206492 h 998968"/>
                  <a:gd name="connsiteX29" fmla="*/ 769883 w 1011339"/>
                  <a:gd name="connsiteY29" fmla="*/ 133467 h 998968"/>
                  <a:gd name="connsiteX30" fmla="*/ 823858 w 1011339"/>
                  <a:gd name="connsiteY30" fmla="*/ 66792 h 998968"/>
                  <a:gd name="connsiteX31" fmla="*/ 896883 w 1011339"/>
                  <a:gd name="connsiteY31" fmla="*/ 31867 h 998968"/>
                  <a:gd name="connsiteX32" fmla="*/ 1001658 w 1011339"/>
                  <a:gd name="connsiteY32" fmla="*/ 25517 h 998968"/>
                  <a:gd name="connsiteX33" fmla="*/ 1001658 w 1011339"/>
                  <a:gd name="connsiteY33" fmla="*/ 85842 h 998968"/>
                  <a:gd name="connsiteX34" fmla="*/ 957208 w 1011339"/>
                  <a:gd name="connsiteY34" fmla="*/ 136642 h 998968"/>
                  <a:gd name="connsiteX35" fmla="*/ 868308 w 1011339"/>
                  <a:gd name="connsiteY35" fmla="*/ 228717 h 998968"/>
                  <a:gd name="connsiteX36" fmla="*/ 782583 w 1011339"/>
                  <a:gd name="connsiteY36" fmla="*/ 301742 h 998968"/>
                  <a:gd name="connsiteX37" fmla="*/ 722258 w 1011339"/>
                  <a:gd name="connsiteY37" fmla="*/ 400167 h 998968"/>
                  <a:gd name="connsiteX38" fmla="*/ 684158 w 1011339"/>
                  <a:gd name="connsiteY38" fmla="*/ 520817 h 998968"/>
                  <a:gd name="connsiteX39" fmla="*/ 684158 w 1011339"/>
                  <a:gd name="connsiteY39" fmla="*/ 625592 h 998968"/>
                  <a:gd name="connsiteX40" fmla="*/ 703208 w 1011339"/>
                  <a:gd name="connsiteY40" fmla="*/ 746242 h 998968"/>
                  <a:gd name="connsiteX41" fmla="*/ 725433 w 1011339"/>
                  <a:gd name="connsiteY41" fmla="*/ 828792 h 998968"/>
                  <a:gd name="connsiteX42" fmla="*/ 734958 w 1011339"/>
                  <a:gd name="connsiteY42" fmla="*/ 962142 h 998968"/>
                  <a:gd name="connsiteX43" fmla="*/ 255533 w 1011339"/>
                  <a:gd name="connsiteY43" fmla="*/ 962142 h 998968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69808 w 1011339"/>
                  <a:gd name="connsiteY11" fmla="*/ 33278 h 1000379"/>
                  <a:gd name="connsiteX12" fmla="*/ 188858 w 1011339"/>
                  <a:gd name="connsiteY12" fmla="*/ 49153 h 1000379"/>
                  <a:gd name="connsiteX13" fmla="*/ 192033 w 1011339"/>
                  <a:gd name="connsiteY13" fmla="*/ 58678 h 1000379"/>
                  <a:gd name="connsiteX14" fmla="*/ 211083 w 1011339"/>
                  <a:gd name="connsiteY14" fmla="*/ 87253 h 1000379"/>
                  <a:gd name="connsiteX15" fmla="*/ 217433 w 1011339"/>
                  <a:gd name="connsiteY15" fmla="*/ 96778 h 1000379"/>
                  <a:gd name="connsiteX16" fmla="*/ 226958 w 1011339"/>
                  <a:gd name="connsiteY16" fmla="*/ 115828 h 1000379"/>
                  <a:gd name="connsiteX17" fmla="*/ 233308 w 1011339"/>
                  <a:gd name="connsiteY17" fmla="*/ 138053 h 1000379"/>
                  <a:gd name="connsiteX18" fmla="*/ 239658 w 1011339"/>
                  <a:gd name="connsiteY18" fmla="*/ 147578 h 1000379"/>
                  <a:gd name="connsiteX19" fmla="*/ 246008 w 1011339"/>
                  <a:gd name="connsiteY19" fmla="*/ 160278 h 1000379"/>
                  <a:gd name="connsiteX20" fmla="*/ 261883 w 1011339"/>
                  <a:gd name="connsiteY20" fmla="*/ 182503 h 1000379"/>
                  <a:gd name="connsiteX21" fmla="*/ 274583 w 1011339"/>
                  <a:gd name="connsiteY21" fmla="*/ 201553 h 1000379"/>
                  <a:gd name="connsiteX22" fmla="*/ 284108 w 1011339"/>
                  <a:gd name="connsiteY22" fmla="*/ 211078 h 1000379"/>
                  <a:gd name="connsiteX23" fmla="*/ 299983 w 1011339"/>
                  <a:gd name="connsiteY23" fmla="*/ 230128 h 1000379"/>
                  <a:gd name="connsiteX24" fmla="*/ 319033 w 1011339"/>
                  <a:gd name="connsiteY24" fmla="*/ 242828 h 1000379"/>
                  <a:gd name="connsiteX25" fmla="*/ 484133 w 1011339"/>
                  <a:gd name="connsiteY25" fmla="*/ 284103 h 1000379"/>
                  <a:gd name="connsiteX26" fmla="*/ 585733 w 1011339"/>
                  <a:gd name="connsiteY26" fmla="*/ 280928 h 1000379"/>
                  <a:gd name="connsiteX27" fmla="*/ 709558 w 1011339"/>
                  <a:gd name="connsiteY27" fmla="*/ 207903 h 1000379"/>
                  <a:gd name="connsiteX28" fmla="*/ 769883 w 1011339"/>
                  <a:gd name="connsiteY28" fmla="*/ 134878 h 1000379"/>
                  <a:gd name="connsiteX29" fmla="*/ 823858 w 1011339"/>
                  <a:gd name="connsiteY29" fmla="*/ 68203 h 1000379"/>
                  <a:gd name="connsiteX30" fmla="*/ 896883 w 1011339"/>
                  <a:gd name="connsiteY30" fmla="*/ 33278 h 1000379"/>
                  <a:gd name="connsiteX31" fmla="*/ 1001658 w 1011339"/>
                  <a:gd name="connsiteY31" fmla="*/ 26928 h 1000379"/>
                  <a:gd name="connsiteX32" fmla="*/ 1001658 w 1011339"/>
                  <a:gd name="connsiteY32" fmla="*/ 87253 h 1000379"/>
                  <a:gd name="connsiteX33" fmla="*/ 957208 w 1011339"/>
                  <a:gd name="connsiteY33" fmla="*/ 138053 h 1000379"/>
                  <a:gd name="connsiteX34" fmla="*/ 868308 w 1011339"/>
                  <a:gd name="connsiteY34" fmla="*/ 230128 h 1000379"/>
                  <a:gd name="connsiteX35" fmla="*/ 782583 w 1011339"/>
                  <a:gd name="connsiteY35" fmla="*/ 303153 h 1000379"/>
                  <a:gd name="connsiteX36" fmla="*/ 722258 w 1011339"/>
                  <a:gd name="connsiteY36" fmla="*/ 401578 h 1000379"/>
                  <a:gd name="connsiteX37" fmla="*/ 684158 w 1011339"/>
                  <a:gd name="connsiteY37" fmla="*/ 522228 h 1000379"/>
                  <a:gd name="connsiteX38" fmla="*/ 684158 w 1011339"/>
                  <a:gd name="connsiteY38" fmla="*/ 627003 h 1000379"/>
                  <a:gd name="connsiteX39" fmla="*/ 703208 w 1011339"/>
                  <a:gd name="connsiteY39" fmla="*/ 747653 h 1000379"/>
                  <a:gd name="connsiteX40" fmla="*/ 725433 w 1011339"/>
                  <a:gd name="connsiteY40" fmla="*/ 830203 h 1000379"/>
                  <a:gd name="connsiteX41" fmla="*/ 734958 w 1011339"/>
                  <a:gd name="connsiteY41" fmla="*/ 963553 h 1000379"/>
                  <a:gd name="connsiteX42" fmla="*/ 255533 w 1011339"/>
                  <a:gd name="connsiteY42" fmla="*/ 963553 h 1000379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88858 w 1011339"/>
                  <a:gd name="connsiteY11" fmla="*/ 49153 h 1000379"/>
                  <a:gd name="connsiteX12" fmla="*/ 192033 w 1011339"/>
                  <a:gd name="connsiteY12" fmla="*/ 58678 h 1000379"/>
                  <a:gd name="connsiteX13" fmla="*/ 211083 w 1011339"/>
                  <a:gd name="connsiteY13" fmla="*/ 87253 h 1000379"/>
                  <a:gd name="connsiteX14" fmla="*/ 217433 w 1011339"/>
                  <a:gd name="connsiteY14" fmla="*/ 96778 h 1000379"/>
                  <a:gd name="connsiteX15" fmla="*/ 226958 w 1011339"/>
                  <a:gd name="connsiteY15" fmla="*/ 115828 h 1000379"/>
                  <a:gd name="connsiteX16" fmla="*/ 233308 w 1011339"/>
                  <a:gd name="connsiteY16" fmla="*/ 138053 h 1000379"/>
                  <a:gd name="connsiteX17" fmla="*/ 239658 w 1011339"/>
                  <a:gd name="connsiteY17" fmla="*/ 147578 h 1000379"/>
                  <a:gd name="connsiteX18" fmla="*/ 246008 w 1011339"/>
                  <a:gd name="connsiteY18" fmla="*/ 160278 h 1000379"/>
                  <a:gd name="connsiteX19" fmla="*/ 261883 w 1011339"/>
                  <a:gd name="connsiteY19" fmla="*/ 182503 h 1000379"/>
                  <a:gd name="connsiteX20" fmla="*/ 274583 w 1011339"/>
                  <a:gd name="connsiteY20" fmla="*/ 201553 h 1000379"/>
                  <a:gd name="connsiteX21" fmla="*/ 284108 w 1011339"/>
                  <a:gd name="connsiteY21" fmla="*/ 211078 h 1000379"/>
                  <a:gd name="connsiteX22" fmla="*/ 299983 w 1011339"/>
                  <a:gd name="connsiteY22" fmla="*/ 230128 h 1000379"/>
                  <a:gd name="connsiteX23" fmla="*/ 319033 w 1011339"/>
                  <a:gd name="connsiteY23" fmla="*/ 242828 h 1000379"/>
                  <a:gd name="connsiteX24" fmla="*/ 484133 w 1011339"/>
                  <a:gd name="connsiteY24" fmla="*/ 284103 h 1000379"/>
                  <a:gd name="connsiteX25" fmla="*/ 585733 w 1011339"/>
                  <a:gd name="connsiteY25" fmla="*/ 280928 h 1000379"/>
                  <a:gd name="connsiteX26" fmla="*/ 709558 w 1011339"/>
                  <a:gd name="connsiteY26" fmla="*/ 207903 h 1000379"/>
                  <a:gd name="connsiteX27" fmla="*/ 769883 w 1011339"/>
                  <a:gd name="connsiteY27" fmla="*/ 134878 h 1000379"/>
                  <a:gd name="connsiteX28" fmla="*/ 823858 w 1011339"/>
                  <a:gd name="connsiteY28" fmla="*/ 68203 h 1000379"/>
                  <a:gd name="connsiteX29" fmla="*/ 896883 w 1011339"/>
                  <a:gd name="connsiteY29" fmla="*/ 33278 h 1000379"/>
                  <a:gd name="connsiteX30" fmla="*/ 1001658 w 1011339"/>
                  <a:gd name="connsiteY30" fmla="*/ 26928 h 1000379"/>
                  <a:gd name="connsiteX31" fmla="*/ 1001658 w 1011339"/>
                  <a:gd name="connsiteY31" fmla="*/ 87253 h 1000379"/>
                  <a:gd name="connsiteX32" fmla="*/ 957208 w 1011339"/>
                  <a:gd name="connsiteY32" fmla="*/ 138053 h 1000379"/>
                  <a:gd name="connsiteX33" fmla="*/ 868308 w 1011339"/>
                  <a:gd name="connsiteY33" fmla="*/ 230128 h 1000379"/>
                  <a:gd name="connsiteX34" fmla="*/ 782583 w 1011339"/>
                  <a:gd name="connsiteY34" fmla="*/ 303153 h 1000379"/>
                  <a:gd name="connsiteX35" fmla="*/ 722258 w 1011339"/>
                  <a:gd name="connsiteY35" fmla="*/ 401578 h 1000379"/>
                  <a:gd name="connsiteX36" fmla="*/ 684158 w 1011339"/>
                  <a:gd name="connsiteY36" fmla="*/ 522228 h 1000379"/>
                  <a:gd name="connsiteX37" fmla="*/ 684158 w 1011339"/>
                  <a:gd name="connsiteY37" fmla="*/ 627003 h 1000379"/>
                  <a:gd name="connsiteX38" fmla="*/ 703208 w 1011339"/>
                  <a:gd name="connsiteY38" fmla="*/ 747653 h 1000379"/>
                  <a:gd name="connsiteX39" fmla="*/ 725433 w 1011339"/>
                  <a:gd name="connsiteY39" fmla="*/ 830203 h 1000379"/>
                  <a:gd name="connsiteX40" fmla="*/ 734958 w 1011339"/>
                  <a:gd name="connsiteY40" fmla="*/ 963553 h 1000379"/>
                  <a:gd name="connsiteX41" fmla="*/ 255533 w 1011339"/>
                  <a:gd name="connsiteY41" fmla="*/ 963553 h 1000379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88858 w 1011339"/>
                  <a:gd name="connsiteY11" fmla="*/ 49153 h 1000379"/>
                  <a:gd name="connsiteX12" fmla="*/ 211083 w 1011339"/>
                  <a:gd name="connsiteY12" fmla="*/ 87253 h 1000379"/>
                  <a:gd name="connsiteX13" fmla="*/ 217433 w 1011339"/>
                  <a:gd name="connsiteY13" fmla="*/ 96778 h 1000379"/>
                  <a:gd name="connsiteX14" fmla="*/ 226958 w 1011339"/>
                  <a:gd name="connsiteY14" fmla="*/ 115828 h 1000379"/>
                  <a:gd name="connsiteX15" fmla="*/ 233308 w 1011339"/>
                  <a:gd name="connsiteY15" fmla="*/ 138053 h 1000379"/>
                  <a:gd name="connsiteX16" fmla="*/ 239658 w 1011339"/>
                  <a:gd name="connsiteY16" fmla="*/ 147578 h 1000379"/>
                  <a:gd name="connsiteX17" fmla="*/ 246008 w 1011339"/>
                  <a:gd name="connsiteY17" fmla="*/ 160278 h 1000379"/>
                  <a:gd name="connsiteX18" fmla="*/ 261883 w 1011339"/>
                  <a:gd name="connsiteY18" fmla="*/ 182503 h 1000379"/>
                  <a:gd name="connsiteX19" fmla="*/ 274583 w 1011339"/>
                  <a:gd name="connsiteY19" fmla="*/ 201553 h 1000379"/>
                  <a:gd name="connsiteX20" fmla="*/ 284108 w 1011339"/>
                  <a:gd name="connsiteY20" fmla="*/ 211078 h 1000379"/>
                  <a:gd name="connsiteX21" fmla="*/ 299983 w 1011339"/>
                  <a:gd name="connsiteY21" fmla="*/ 230128 h 1000379"/>
                  <a:gd name="connsiteX22" fmla="*/ 319033 w 1011339"/>
                  <a:gd name="connsiteY22" fmla="*/ 242828 h 1000379"/>
                  <a:gd name="connsiteX23" fmla="*/ 484133 w 1011339"/>
                  <a:gd name="connsiteY23" fmla="*/ 284103 h 1000379"/>
                  <a:gd name="connsiteX24" fmla="*/ 585733 w 1011339"/>
                  <a:gd name="connsiteY24" fmla="*/ 280928 h 1000379"/>
                  <a:gd name="connsiteX25" fmla="*/ 709558 w 1011339"/>
                  <a:gd name="connsiteY25" fmla="*/ 207903 h 1000379"/>
                  <a:gd name="connsiteX26" fmla="*/ 769883 w 1011339"/>
                  <a:gd name="connsiteY26" fmla="*/ 134878 h 1000379"/>
                  <a:gd name="connsiteX27" fmla="*/ 823858 w 1011339"/>
                  <a:gd name="connsiteY27" fmla="*/ 68203 h 1000379"/>
                  <a:gd name="connsiteX28" fmla="*/ 896883 w 1011339"/>
                  <a:gd name="connsiteY28" fmla="*/ 33278 h 1000379"/>
                  <a:gd name="connsiteX29" fmla="*/ 1001658 w 1011339"/>
                  <a:gd name="connsiteY29" fmla="*/ 26928 h 1000379"/>
                  <a:gd name="connsiteX30" fmla="*/ 1001658 w 1011339"/>
                  <a:gd name="connsiteY30" fmla="*/ 87253 h 1000379"/>
                  <a:gd name="connsiteX31" fmla="*/ 957208 w 1011339"/>
                  <a:gd name="connsiteY31" fmla="*/ 138053 h 1000379"/>
                  <a:gd name="connsiteX32" fmla="*/ 868308 w 1011339"/>
                  <a:gd name="connsiteY32" fmla="*/ 230128 h 1000379"/>
                  <a:gd name="connsiteX33" fmla="*/ 782583 w 1011339"/>
                  <a:gd name="connsiteY33" fmla="*/ 303153 h 1000379"/>
                  <a:gd name="connsiteX34" fmla="*/ 722258 w 1011339"/>
                  <a:gd name="connsiteY34" fmla="*/ 401578 h 1000379"/>
                  <a:gd name="connsiteX35" fmla="*/ 684158 w 1011339"/>
                  <a:gd name="connsiteY35" fmla="*/ 522228 h 1000379"/>
                  <a:gd name="connsiteX36" fmla="*/ 684158 w 1011339"/>
                  <a:gd name="connsiteY36" fmla="*/ 627003 h 1000379"/>
                  <a:gd name="connsiteX37" fmla="*/ 703208 w 1011339"/>
                  <a:gd name="connsiteY37" fmla="*/ 747653 h 1000379"/>
                  <a:gd name="connsiteX38" fmla="*/ 725433 w 1011339"/>
                  <a:gd name="connsiteY38" fmla="*/ 830203 h 1000379"/>
                  <a:gd name="connsiteX39" fmla="*/ 734958 w 1011339"/>
                  <a:gd name="connsiteY39" fmla="*/ 963553 h 1000379"/>
                  <a:gd name="connsiteX40" fmla="*/ 255533 w 1011339"/>
                  <a:gd name="connsiteY40" fmla="*/ 963553 h 1000379"/>
                  <a:gd name="connsiteX0" fmla="*/ 255533 w 1011339"/>
                  <a:gd name="connsiteY0" fmla="*/ 965200 h 1002026"/>
                  <a:gd name="connsiteX1" fmla="*/ 258708 w 1011339"/>
                  <a:gd name="connsiteY1" fmla="*/ 542925 h 1002026"/>
                  <a:gd name="connsiteX2" fmla="*/ 274583 w 1011339"/>
                  <a:gd name="connsiteY2" fmla="*/ 444500 h 1002026"/>
                  <a:gd name="connsiteX3" fmla="*/ 239658 w 1011339"/>
                  <a:gd name="connsiteY3" fmla="*/ 384175 h 1002026"/>
                  <a:gd name="connsiteX4" fmla="*/ 138058 w 1011339"/>
                  <a:gd name="connsiteY4" fmla="*/ 301625 h 1002026"/>
                  <a:gd name="connsiteX5" fmla="*/ 80908 w 1011339"/>
                  <a:gd name="connsiteY5" fmla="*/ 241300 h 1002026"/>
                  <a:gd name="connsiteX6" fmla="*/ 26933 w 1011339"/>
                  <a:gd name="connsiteY6" fmla="*/ 130175 h 1002026"/>
                  <a:gd name="connsiteX7" fmla="*/ 11058 w 1011339"/>
                  <a:gd name="connsiteY7" fmla="*/ 79375 h 1002026"/>
                  <a:gd name="connsiteX8" fmla="*/ 7883 w 1011339"/>
                  <a:gd name="connsiteY8" fmla="*/ 12700 h 1002026"/>
                  <a:gd name="connsiteX9" fmla="*/ 119008 w 1011339"/>
                  <a:gd name="connsiteY9" fmla="*/ 3175 h 1002026"/>
                  <a:gd name="connsiteX10" fmla="*/ 188858 w 1011339"/>
                  <a:gd name="connsiteY10" fmla="*/ 50800 h 1002026"/>
                  <a:gd name="connsiteX11" fmla="*/ 211083 w 1011339"/>
                  <a:gd name="connsiteY11" fmla="*/ 88900 h 1002026"/>
                  <a:gd name="connsiteX12" fmla="*/ 217433 w 1011339"/>
                  <a:gd name="connsiteY12" fmla="*/ 98425 h 1002026"/>
                  <a:gd name="connsiteX13" fmla="*/ 226958 w 1011339"/>
                  <a:gd name="connsiteY13" fmla="*/ 117475 h 1002026"/>
                  <a:gd name="connsiteX14" fmla="*/ 233308 w 1011339"/>
                  <a:gd name="connsiteY14" fmla="*/ 139700 h 1002026"/>
                  <a:gd name="connsiteX15" fmla="*/ 239658 w 1011339"/>
                  <a:gd name="connsiteY15" fmla="*/ 149225 h 1002026"/>
                  <a:gd name="connsiteX16" fmla="*/ 246008 w 1011339"/>
                  <a:gd name="connsiteY16" fmla="*/ 161925 h 1002026"/>
                  <a:gd name="connsiteX17" fmla="*/ 261883 w 1011339"/>
                  <a:gd name="connsiteY17" fmla="*/ 184150 h 1002026"/>
                  <a:gd name="connsiteX18" fmla="*/ 274583 w 1011339"/>
                  <a:gd name="connsiteY18" fmla="*/ 203200 h 1002026"/>
                  <a:gd name="connsiteX19" fmla="*/ 284108 w 1011339"/>
                  <a:gd name="connsiteY19" fmla="*/ 212725 h 1002026"/>
                  <a:gd name="connsiteX20" fmla="*/ 299983 w 1011339"/>
                  <a:gd name="connsiteY20" fmla="*/ 231775 h 1002026"/>
                  <a:gd name="connsiteX21" fmla="*/ 319033 w 1011339"/>
                  <a:gd name="connsiteY21" fmla="*/ 244475 h 1002026"/>
                  <a:gd name="connsiteX22" fmla="*/ 484133 w 1011339"/>
                  <a:gd name="connsiteY22" fmla="*/ 285750 h 1002026"/>
                  <a:gd name="connsiteX23" fmla="*/ 585733 w 1011339"/>
                  <a:gd name="connsiteY23" fmla="*/ 282575 h 1002026"/>
                  <a:gd name="connsiteX24" fmla="*/ 709558 w 1011339"/>
                  <a:gd name="connsiteY24" fmla="*/ 209550 h 1002026"/>
                  <a:gd name="connsiteX25" fmla="*/ 769883 w 1011339"/>
                  <a:gd name="connsiteY25" fmla="*/ 136525 h 1002026"/>
                  <a:gd name="connsiteX26" fmla="*/ 823858 w 1011339"/>
                  <a:gd name="connsiteY26" fmla="*/ 69850 h 1002026"/>
                  <a:gd name="connsiteX27" fmla="*/ 896883 w 1011339"/>
                  <a:gd name="connsiteY27" fmla="*/ 34925 h 1002026"/>
                  <a:gd name="connsiteX28" fmla="*/ 1001658 w 1011339"/>
                  <a:gd name="connsiteY28" fmla="*/ 28575 h 1002026"/>
                  <a:gd name="connsiteX29" fmla="*/ 1001658 w 1011339"/>
                  <a:gd name="connsiteY29" fmla="*/ 88900 h 1002026"/>
                  <a:gd name="connsiteX30" fmla="*/ 957208 w 1011339"/>
                  <a:gd name="connsiteY30" fmla="*/ 139700 h 1002026"/>
                  <a:gd name="connsiteX31" fmla="*/ 868308 w 1011339"/>
                  <a:gd name="connsiteY31" fmla="*/ 231775 h 1002026"/>
                  <a:gd name="connsiteX32" fmla="*/ 782583 w 1011339"/>
                  <a:gd name="connsiteY32" fmla="*/ 304800 h 1002026"/>
                  <a:gd name="connsiteX33" fmla="*/ 722258 w 1011339"/>
                  <a:gd name="connsiteY33" fmla="*/ 403225 h 1002026"/>
                  <a:gd name="connsiteX34" fmla="*/ 684158 w 1011339"/>
                  <a:gd name="connsiteY34" fmla="*/ 523875 h 1002026"/>
                  <a:gd name="connsiteX35" fmla="*/ 684158 w 1011339"/>
                  <a:gd name="connsiteY35" fmla="*/ 628650 h 1002026"/>
                  <a:gd name="connsiteX36" fmla="*/ 703208 w 1011339"/>
                  <a:gd name="connsiteY36" fmla="*/ 749300 h 1002026"/>
                  <a:gd name="connsiteX37" fmla="*/ 725433 w 1011339"/>
                  <a:gd name="connsiteY37" fmla="*/ 831850 h 1002026"/>
                  <a:gd name="connsiteX38" fmla="*/ 734958 w 1011339"/>
                  <a:gd name="connsiteY38" fmla="*/ 965200 h 1002026"/>
                  <a:gd name="connsiteX39" fmla="*/ 255533 w 1011339"/>
                  <a:gd name="connsiteY39" fmla="*/ 965200 h 1002026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26958 w 1011339"/>
                  <a:gd name="connsiteY12" fmla="*/ 120297 h 1004848"/>
                  <a:gd name="connsiteX13" fmla="*/ 233308 w 1011339"/>
                  <a:gd name="connsiteY13" fmla="*/ 142522 h 1004848"/>
                  <a:gd name="connsiteX14" fmla="*/ 239658 w 1011339"/>
                  <a:gd name="connsiteY14" fmla="*/ 152047 h 1004848"/>
                  <a:gd name="connsiteX15" fmla="*/ 246008 w 1011339"/>
                  <a:gd name="connsiteY15" fmla="*/ 164747 h 1004848"/>
                  <a:gd name="connsiteX16" fmla="*/ 261883 w 1011339"/>
                  <a:gd name="connsiteY16" fmla="*/ 186972 h 1004848"/>
                  <a:gd name="connsiteX17" fmla="*/ 274583 w 1011339"/>
                  <a:gd name="connsiteY17" fmla="*/ 206022 h 1004848"/>
                  <a:gd name="connsiteX18" fmla="*/ 284108 w 1011339"/>
                  <a:gd name="connsiteY18" fmla="*/ 215547 h 1004848"/>
                  <a:gd name="connsiteX19" fmla="*/ 299983 w 1011339"/>
                  <a:gd name="connsiteY19" fmla="*/ 234597 h 1004848"/>
                  <a:gd name="connsiteX20" fmla="*/ 319033 w 1011339"/>
                  <a:gd name="connsiteY20" fmla="*/ 247297 h 1004848"/>
                  <a:gd name="connsiteX21" fmla="*/ 484133 w 1011339"/>
                  <a:gd name="connsiteY21" fmla="*/ 288572 h 1004848"/>
                  <a:gd name="connsiteX22" fmla="*/ 585733 w 1011339"/>
                  <a:gd name="connsiteY22" fmla="*/ 285397 h 1004848"/>
                  <a:gd name="connsiteX23" fmla="*/ 709558 w 1011339"/>
                  <a:gd name="connsiteY23" fmla="*/ 212372 h 1004848"/>
                  <a:gd name="connsiteX24" fmla="*/ 769883 w 1011339"/>
                  <a:gd name="connsiteY24" fmla="*/ 139347 h 1004848"/>
                  <a:gd name="connsiteX25" fmla="*/ 823858 w 1011339"/>
                  <a:gd name="connsiteY25" fmla="*/ 72672 h 1004848"/>
                  <a:gd name="connsiteX26" fmla="*/ 896883 w 1011339"/>
                  <a:gd name="connsiteY26" fmla="*/ 37747 h 1004848"/>
                  <a:gd name="connsiteX27" fmla="*/ 1001658 w 1011339"/>
                  <a:gd name="connsiteY27" fmla="*/ 31397 h 1004848"/>
                  <a:gd name="connsiteX28" fmla="*/ 1001658 w 1011339"/>
                  <a:gd name="connsiteY28" fmla="*/ 91722 h 1004848"/>
                  <a:gd name="connsiteX29" fmla="*/ 957208 w 1011339"/>
                  <a:gd name="connsiteY29" fmla="*/ 142522 h 1004848"/>
                  <a:gd name="connsiteX30" fmla="*/ 868308 w 1011339"/>
                  <a:gd name="connsiteY30" fmla="*/ 234597 h 1004848"/>
                  <a:gd name="connsiteX31" fmla="*/ 782583 w 1011339"/>
                  <a:gd name="connsiteY31" fmla="*/ 307622 h 1004848"/>
                  <a:gd name="connsiteX32" fmla="*/ 722258 w 1011339"/>
                  <a:gd name="connsiteY32" fmla="*/ 406047 h 1004848"/>
                  <a:gd name="connsiteX33" fmla="*/ 684158 w 1011339"/>
                  <a:gd name="connsiteY33" fmla="*/ 526697 h 1004848"/>
                  <a:gd name="connsiteX34" fmla="*/ 684158 w 1011339"/>
                  <a:gd name="connsiteY34" fmla="*/ 631472 h 1004848"/>
                  <a:gd name="connsiteX35" fmla="*/ 703208 w 1011339"/>
                  <a:gd name="connsiteY35" fmla="*/ 752122 h 1004848"/>
                  <a:gd name="connsiteX36" fmla="*/ 725433 w 1011339"/>
                  <a:gd name="connsiteY36" fmla="*/ 834672 h 1004848"/>
                  <a:gd name="connsiteX37" fmla="*/ 734958 w 1011339"/>
                  <a:gd name="connsiteY37" fmla="*/ 968022 h 1004848"/>
                  <a:gd name="connsiteX38" fmla="*/ 255533 w 1011339"/>
                  <a:gd name="connsiteY38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33308 w 1011339"/>
                  <a:gd name="connsiteY12" fmla="*/ 142522 h 1004848"/>
                  <a:gd name="connsiteX13" fmla="*/ 239658 w 1011339"/>
                  <a:gd name="connsiteY13" fmla="*/ 152047 h 1004848"/>
                  <a:gd name="connsiteX14" fmla="*/ 246008 w 1011339"/>
                  <a:gd name="connsiteY14" fmla="*/ 164747 h 1004848"/>
                  <a:gd name="connsiteX15" fmla="*/ 261883 w 1011339"/>
                  <a:gd name="connsiteY15" fmla="*/ 186972 h 1004848"/>
                  <a:gd name="connsiteX16" fmla="*/ 274583 w 1011339"/>
                  <a:gd name="connsiteY16" fmla="*/ 206022 h 1004848"/>
                  <a:gd name="connsiteX17" fmla="*/ 284108 w 1011339"/>
                  <a:gd name="connsiteY17" fmla="*/ 215547 h 1004848"/>
                  <a:gd name="connsiteX18" fmla="*/ 299983 w 1011339"/>
                  <a:gd name="connsiteY18" fmla="*/ 234597 h 1004848"/>
                  <a:gd name="connsiteX19" fmla="*/ 319033 w 1011339"/>
                  <a:gd name="connsiteY19" fmla="*/ 247297 h 1004848"/>
                  <a:gd name="connsiteX20" fmla="*/ 484133 w 1011339"/>
                  <a:gd name="connsiteY20" fmla="*/ 288572 h 1004848"/>
                  <a:gd name="connsiteX21" fmla="*/ 585733 w 1011339"/>
                  <a:gd name="connsiteY21" fmla="*/ 285397 h 1004848"/>
                  <a:gd name="connsiteX22" fmla="*/ 709558 w 1011339"/>
                  <a:gd name="connsiteY22" fmla="*/ 212372 h 1004848"/>
                  <a:gd name="connsiteX23" fmla="*/ 769883 w 1011339"/>
                  <a:gd name="connsiteY23" fmla="*/ 139347 h 1004848"/>
                  <a:gd name="connsiteX24" fmla="*/ 823858 w 1011339"/>
                  <a:gd name="connsiteY24" fmla="*/ 72672 h 1004848"/>
                  <a:gd name="connsiteX25" fmla="*/ 896883 w 1011339"/>
                  <a:gd name="connsiteY25" fmla="*/ 37747 h 1004848"/>
                  <a:gd name="connsiteX26" fmla="*/ 1001658 w 1011339"/>
                  <a:gd name="connsiteY26" fmla="*/ 31397 h 1004848"/>
                  <a:gd name="connsiteX27" fmla="*/ 1001658 w 1011339"/>
                  <a:gd name="connsiteY27" fmla="*/ 91722 h 1004848"/>
                  <a:gd name="connsiteX28" fmla="*/ 957208 w 1011339"/>
                  <a:gd name="connsiteY28" fmla="*/ 142522 h 1004848"/>
                  <a:gd name="connsiteX29" fmla="*/ 868308 w 1011339"/>
                  <a:gd name="connsiteY29" fmla="*/ 234597 h 1004848"/>
                  <a:gd name="connsiteX30" fmla="*/ 782583 w 1011339"/>
                  <a:gd name="connsiteY30" fmla="*/ 307622 h 1004848"/>
                  <a:gd name="connsiteX31" fmla="*/ 722258 w 1011339"/>
                  <a:gd name="connsiteY31" fmla="*/ 406047 h 1004848"/>
                  <a:gd name="connsiteX32" fmla="*/ 684158 w 1011339"/>
                  <a:gd name="connsiteY32" fmla="*/ 526697 h 1004848"/>
                  <a:gd name="connsiteX33" fmla="*/ 684158 w 1011339"/>
                  <a:gd name="connsiteY33" fmla="*/ 631472 h 1004848"/>
                  <a:gd name="connsiteX34" fmla="*/ 703208 w 1011339"/>
                  <a:gd name="connsiteY34" fmla="*/ 752122 h 1004848"/>
                  <a:gd name="connsiteX35" fmla="*/ 725433 w 1011339"/>
                  <a:gd name="connsiteY35" fmla="*/ 834672 h 1004848"/>
                  <a:gd name="connsiteX36" fmla="*/ 734958 w 1011339"/>
                  <a:gd name="connsiteY36" fmla="*/ 968022 h 1004848"/>
                  <a:gd name="connsiteX37" fmla="*/ 255533 w 1011339"/>
                  <a:gd name="connsiteY37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33308 w 1011339"/>
                  <a:gd name="connsiteY12" fmla="*/ 142522 h 1004848"/>
                  <a:gd name="connsiteX13" fmla="*/ 239658 w 1011339"/>
                  <a:gd name="connsiteY13" fmla="*/ 152047 h 1004848"/>
                  <a:gd name="connsiteX14" fmla="*/ 261883 w 1011339"/>
                  <a:gd name="connsiteY14" fmla="*/ 186972 h 1004848"/>
                  <a:gd name="connsiteX15" fmla="*/ 274583 w 1011339"/>
                  <a:gd name="connsiteY15" fmla="*/ 206022 h 1004848"/>
                  <a:gd name="connsiteX16" fmla="*/ 284108 w 1011339"/>
                  <a:gd name="connsiteY16" fmla="*/ 215547 h 1004848"/>
                  <a:gd name="connsiteX17" fmla="*/ 299983 w 1011339"/>
                  <a:gd name="connsiteY17" fmla="*/ 234597 h 1004848"/>
                  <a:gd name="connsiteX18" fmla="*/ 319033 w 1011339"/>
                  <a:gd name="connsiteY18" fmla="*/ 247297 h 1004848"/>
                  <a:gd name="connsiteX19" fmla="*/ 484133 w 1011339"/>
                  <a:gd name="connsiteY19" fmla="*/ 288572 h 1004848"/>
                  <a:gd name="connsiteX20" fmla="*/ 585733 w 1011339"/>
                  <a:gd name="connsiteY20" fmla="*/ 285397 h 1004848"/>
                  <a:gd name="connsiteX21" fmla="*/ 709558 w 1011339"/>
                  <a:gd name="connsiteY21" fmla="*/ 212372 h 1004848"/>
                  <a:gd name="connsiteX22" fmla="*/ 769883 w 1011339"/>
                  <a:gd name="connsiteY22" fmla="*/ 139347 h 1004848"/>
                  <a:gd name="connsiteX23" fmla="*/ 823858 w 1011339"/>
                  <a:gd name="connsiteY23" fmla="*/ 72672 h 1004848"/>
                  <a:gd name="connsiteX24" fmla="*/ 896883 w 1011339"/>
                  <a:gd name="connsiteY24" fmla="*/ 37747 h 1004848"/>
                  <a:gd name="connsiteX25" fmla="*/ 1001658 w 1011339"/>
                  <a:gd name="connsiteY25" fmla="*/ 31397 h 1004848"/>
                  <a:gd name="connsiteX26" fmla="*/ 1001658 w 1011339"/>
                  <a:gd name="connsiteY26" fmla="*/ 91722 h 1004848"/>
                  <a:gd name="connsiteX27" fmla="*/ 957208 w 1011339"/>
                  <a:gd name="connsiteY27" fmla="*/ 142522 h 1004848"/>
                  <a:gd name="connsiteX28" fmla="*/ 868308 w 1011339"/>
                  <a:gd name="connsiteY28" fmla="*/ 234597 h 1004848"/>
                  <a:gd name="connsiteX29" fmla="*/ 782583 w 1011339"/>
                  <a:gd name="connsiteY29" fmla="*/ 307622 h 1004848"/>
                  <a:gd name="connsiteX30" fmla="*/ 722258 w 1011339"/>
                  <a:gd name="connsiteY30" fmla="*/ 406047 h 1004848"/>
                  <a:gd name="connsiteX31" fmla="*/ 684158 w 1011339"/>
                  <a:gd name="connsiteY31" fmla="*/ 526697 h 1004848"/>
                  <a:gd name="connsiteX32" fmla="*/ 684158 w 1011339"/>
                  <a:gd name="connsiteY32" fmla="*/ 631472 h 1004848"/>
                  <a:gd name="connsiteX33" fmla="*/ 703208 w 1011339"/>
                  <a:gd name="connsiteY33" fmla="*/ 752122 h 1004848"/>
                  <a:gd name="connsiteX34" fmla="*/ 725433 w 1011339"/>
                  <a:gd name="connsiteY34" fmla="*/ 834672 h 1004848"/>
                  <a:gd name="connsiteX35" fmla="*/ 734958 w 1011339"/>
                  <a:gd name="connsiteY35" fmla="*/ 968022 h 1004848"/>
                  <a:gd name="connsiteX36" fmla="*/ 255533 w 1011339"/>
                  <a:gd name="connsiteY36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39658 w 1011339"/>
                  <a:gd name="connsiteY12" fmla="*/ 152047 h 1004848"/>
                  <a:gd name="connsiteX13" fmla="*/ 261883 w 1011339"/>
                  <a:gd name="connsiteY13" fmla="*/ 186972 h 1004848"/>
                  <a:gd name="connsiteX14" fmla="*/ 274583 w 1011339"/>
                  <a:gd name="connsiteY14" fmla="*/ 206022 h 1004848"/>
                  <a:gd name="connsiteX15" fmla="*/ 284108 w 1011339"/>
                  <a:gd name="connsiteY15" fmla="*/ 215547 h 1004848"/>
                  <a:gd name="connsiteX16" fmla="*/ 299983 w 1011339"/>
                  <a:gd name="connsiteY16" fmla="*/ 234597 h 1004848"/>
                  <a:gd name="connsiteX17" fmla="*/ 319033 w 1011339"/>
                  <a:gd name="connsiteY17" fmla="*/ 247297 h 1004848"/>
                  <a:gd name="connsiteX18" fmla="*/ 484133 w 1011339"/>
                  <a:gd name="connsiteY18" fmla="*/ 288572 h 1004848"/>
                  <a:gd name="connsiteX19" fmla="*/ 585733 w 1011339"/>
                  <a:gd name="connsiteY19" fmla="*/ 285397 h 1004848"/>
                  <a:gd name="connsiteX20" fmla="*/ 709558 w 1011339"/>
                  <a:gd name="connsiteY20" fmla="*/ 212372 h 1004848"/>
                  <a:gd name="connsiteX21" fmla="*/ 769883 w 1011339"/>
                  <a:gd name="connsiteY21" fmla="*/ 139347 h 1004848"/>
                  <a:gd name="connsiteX22" fmla="*/ 823858 w 1011339"/>
                  <a:gd name="connsiteY22" fmla="*/ 72672 h 1004848"/>
                  <a:gd name="connsiteX23" fmla="*/ 896883 w 1011339"/>
                  <a:gd name="connsiteY23" fmla="*/ 37747 h 1004848"/>
                  <a:gd name="connsiteX24" fmla="*/ 1001658 w 1011339"/>
                  <a:gd name="connsiteY24" fmla="*/ 31397 h 1004848"/>
                  <a:gd name="connsiteX25" fmla="*/ 1001658 w 1011339"/>
                  <a:gd name="connsiteY25" fmla="*/ 91722 h 1004848"/>
                  <a:gd name="connsiteX26" fmla="*/ 957208 w 1011339"/>
                  <a:gd name="connsiteY26" fmla="*/ 142522 h 1004848"/>
                  <a:gd name="connsiteX27" fmla="*/ 868308 w 1011339"/>
                  <a:gd name="connsiteY27" fmla="*/ 234597 h 1004848"/>
                  <a:gd name="connsiteX28" fmla="*/ 782583 w 1011339"/>
                  <a:gd name="connsiteY28" fmla="*/ 307622 h 1004848"/>
                  <a:gd name="connsiteX29" fmla="*/ 722258 w 1011339"/>
                  <a:gd name="connsiteY29" fmla="*/ 406047 h 1004848"/>
                  <a:gd name="connsiteX30" fmla="*/ 684158 w 1011339"/>
                  <a:gd name="connsiteY30" fmla="*/ 526697 h 1004848"/>
                  <a:gd name="connsiteX31" fmla="*/ 684158 w 1011339"/>
                  <a:gd name="connsiteY31" fmla="*/ 631472 h 1004848"/>
                  <a:gd name="connsiteX32" fmla="*/ 703208 w 1011339"/>
                  <a:gd name="connsiteY32" fmla="*/ 752122 h 1004848"/>
                  <a:gd name="connsiteX33" fmla="*/ 725433 w 1011339"/>
                  <a:gd name="connsiteY33" fmla="*/ 834672 h 1004848"/>
                  <a:gd name="connsiteX34" fmla="*/ 734958 w 1011339"/>
                  <a:gd name="connsiteY34" fmla="*/ 968022 h 1004848"/>
                  <a:gd name="connsiteX35" fmla="*/ 255533 w 1011339"/>
                  <a:gd name="connsiteY35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74583 w 1011339"/>
                  <a:gd name="connsiteY13" fmla="*/ 206022 h 1004848"/>
                  <a:gd name="connsiteX14" fmla="*/ 284108 w 1011339"/>
                  <a:gd name="connsiteY14" fmla="*/ 215547 h 1004848"/>
                  <a:gd name="connsiteX15" fmla="*/ 299983 w 1011339"/>
                  <a:gd name="connsiteY15" fmla="*/ 234597 h 1004848"/>
                  <a:gd name="connsiteX16" fmla="*/ 319033 w 1011339"/>
                  <a:gd name="connsiteY16" fmla="*/ 247297 h 1004848"/>
                  <a:gd name="connsiteX17" fmla="*/ 484133 w 1011339"/>
                  <a:gd name="connsiteY17" fmla="*/ 288572 h 1004848"/>
                  <a:gd name="connsiteX18" fmla="*/ 585733 w 1011339"/>
                  <a:gd name="connsiteY18" fmla="*/ 285397 h 1004848"/>
                  <a:gd name="connsiteX19" fmla="*/ 709558 w 1011339"/>
                  <a:gd name="connsiteY19" fmla="*/ 212372 h 1004848"/>
                  <a:gd name="connsiteX20" fmla="*/ 769883 w 1011339"/>
                  <a:gd name="connsiteY20" fmla="*/ 139347 h 1004848"/>
                  <a:gd name="connsiteX21" fmla="*/ 823858 w 1011339"/>
                  <a:gd name="connsiteY21" fmla="*/ 72672 h 1004848"/>
                  <a:gd name="connsiteX22" fmla="*/ 896883 w 1011339"/>
                  <a:gd name="connsiteY22" fmla="*/ 37747 h 1004848"/>
                  <a:gd name="connsiteX23" fmla="*/ 1001658 w 1011339"/>
                  <a:gd name="connsiteY23" fmla="*/ 31397 h 1004848"/>
                  <a:gd name="connsiteX24" fmla="*/ 1001658 w 1011339"/>
                  <a:gd name="connsiteY24" fmla="*/ 91722 h 1004848"/>
                  <a:gd name="connsiteX25" fmla="*/ 957208 w 1011339"/>
                  <a:gd name="connsiteY25" fmla="*/ 142522 h 1004848"/>
                  <a:gd name="connsiteX26" fmla="*/ 868308 w 1011339"/>
                  <a:gd name="connsiteY26" fmla="*/ 234597 h 1004848"/>
                  <a:gd name="connsiteX27" fmla="*/ 782583 w 1011339"/>
                  <a:gd name="connsiteY27" fmla="*/ 307622 h 1004848"/>
                  <a:gd name="connsiteX28" fmla="*/ 722258 w 1011339"/>
                  <a:gd name="connsiteY28" fmla="*/ 406047 h 1004848"/>
                  <a:gd name="connsiteX29" fmla="*/ 684158 w 1011339"/>
                  <a:gd name="connsiteY29" fmla="*/ 526697 h 1004848"/>
                  <a:gd name="connsiteX30" fmla="*/ 684158 w 1011339"/>
                  <a:gd name="connsiteY30" fmla="*/ 631472 h 1004848"/>
                  <a:gd name="connsiteX31" fmla="*/ 703208 w 1011339"/>
                  <a:gd name="connsiteY31" fmla="*/ 752122 h 1004848"/>
                  <a:gd name="connsiteX32" fmla="*/ 725433 w 1011339"/>
                  <a:gd name="connsiteY32" fmla="*/ 834672 h 1004848"/>
                  <a:gd name="connsiteX33" fmla="*/ 734958 w 1011339"/>
                  <a:gd name="connsiteY33" fmla="*/ 968022 h 1004848"/>
                  <a:gd name="connsiteX34" fmla="*/ 255533 w 1011339"/>
                  <a:gd name="connsiteY34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74583 w 1011339"/>
                  <a:gd name="connsiteY13" fmla="*/ 206022 h 1004848"/>
                  <a:gd name="connsiteX14" fmla="*/ 299983 w 1011339"/>
                  <a:gd name="connsiteY14" fmla="*/ 234597 h 1004848"/>
                  <a:gd name="connsiteX15" fmla="*/ 319033 w 1011339"/>
                  <a:gd name="connsiteY15" fmla="*/ 247297 h 1004848"/>
                  <a:gd name="connsiteX16" fmla="*/ 484133 w 1011339"/>
                  <a:gd name="connsiteY16" fmla="*/ 288572 h 1004848"/>
                  <a:gd name="connsiteX17" fmla="*/ 585733 w 1011339"/>
                  <a:gd name="connsiteY17" fmla="*/ 285397 h 1004848"/>
                  <a:gd name="connsiteX18" fmla="*/ 709558 w 1011339"/>
                  <a:gd name="connsiteY18" fmla="*/ 212372 h 1004848"/>
                  <a:gd name="connsiteX19" fmla="*/ 769883 w 1011339"/>
                  <a:gd name="connsiteY19" fmla="*/ 139347 h 1004848"/>
                  <a:gd name="connsiteX20" fmla="*/ 823858 w 1011339"/>
                  <a:gd name="connsiteY20" fmla="*/ 72672 h 1004848"/>
                  <a:gd name="connsiteX21" fmla="*/ 896883 w 1011339"/>
                  <a:gd name="connsiteY21" fmla="*/ 37747 h 1004848"/>
                  <a:gd name="connsiteX22" fmla="*/ 1001658 w 1011339"/>
                  <a:gd name="connsiteY22" fmla="*/ 31397 h 1004848"/>
                  <a:gd name="connsiteX23" fmla="*/ 1001658 w 1011339"/>
                  <a:gd name="connsiteY23" fmla="*/ 91722 h 1004848"/>
                  <a:gd name="connsiteX24" fmla="*/ 957208 w 1011339"/>
                  <a:gd name="connsiteY24" fmla="*/ 142522 h 1004848"/>
                  <a:gd name="connsiteX25" fmla="*/ 868308 w 1011339"/>
                  <a:gd name="connsiteY25" fmla="*/ 234597 h 1004848"/>
                  <a:gd name="connsiteX26" fmla="*/ 782583 w 1011339"/>
                  <a:gd name="connsiteY26" fmla="*/ 307622 h 1004848"/>
                  <a:gd name="connsiteX27" fmla="*/ 722258 w 1011339"/>
                  <a:gd name="connsiteY27" fmla="*/ 406047 h 1004848"/>
                  <a:gd name="connsiteX28" fmla="*/ 684158 w 1011339"/>
                  <a:gd name="connsiteY28" fmla="*/ 526697 h 1004848"/>
                  <a:gd name="connsiteX29" fmla="*/ 684158 w 1011339"/>
                  <a:gd name="connsiteY29" fmla="*/ 631472 h 1004848"/>
                  <a:gd name="connsiteX30" fmla="*/ 703208 w 1011339"/>
                  <a:gd name="connsiteY30" fmla="*/ 752122 h 1004848"/>
                  <a:gd name="connsiteX31" fmla="*/ 725433 w 1011339"/>
                  <a:gd name="connsiteY31" fmla="*/ 834672 h 1004848"/>
                  <a:gd name="connsiteX32" fmla="*/ 734958 w 1011339"/>
                  <a:gd name="connsiteY32" fmla="*/ 968022 h 1004848"/>
                  <a:gd name="connsiteX33" fmla="*/ 255533 w 1011339"/>
                  <a:gd name="connsiteY33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99983 w 1011339"/>
                  <a:gd name="connsiteY13" fmla="*/ 234597 h 1004848"/>
                  <a:gd name="connsiteX14" fmla="*/ 319033 w 1011339"/>
                  <a:gd name="connsiteY14" fmla="*/ 247297 h 1004848"/>
                  <a:gd name="connsiteX15" fmla="*/ 484133 w 1011339"/>
                  <a:gd name="connsiteY15" fmla="*/ 288572 h 1004848"/>
                  <a:gd name="connsiteX16" fmla="*/ 585733 w 1011339"/>
                  <a:gd name="connsiteY16" fmla="*/ 285397 h 1004848"/>
                  <a:gd name="connsiteX17" fmla="*/ 709558 w 1011339"/>
                  <a:gd name="connsiteY17" fmla="*/ 212372 h 1004848"/>
                  <a:gd name="connsiteX18" fmla="*/ 769883 w 1011339"/>
                  <a:gd name="connsiteY18" fmla="*/ 139347 h 1004848"/>
                  <a:gd name="connsiteX19" fmla="*/ 823858 w 1011339"/>
                  <a:gd name="connsiteY19" fmla="*/ 72672 h 1004848"/>
                  <a:gd name="connsiteX20" fmla="*/ 896883 w 1011339"/>
                  <a:gd name="connsiteY20" fmla="*/ 37747 h 1004848"/>
                  <a:gd name="connsiteX21" fmla="*/ 1001658 w 1011339"/>
                  <a:gd name="connsiteY21" fmla="*/ 31397 h 1004848"/>
                  <a:gd name="connsiteX22" fmla="*/ 1001658 w 1011339"/>
                  <a:gd name="connsiteY22" fmla="*/ 91722 h 1004848"/>
                  <a:gd name="connsiteX23" fmla="*/ 957208 w 1011339"/>
                  <a:gd name="connsiteY23" fmla="*/ 142522 h 1004848"/>
                  <a:gd name="connsiteX24" fmla="*/ 868308 w 1011339"/>
                  <a:gd name="connsiteY24" fmla="*/ 234597 h 1004848"/>
                  <a:gd name="connsiteX25" fmla="*/ 782583 w 1011339"/>
                  <a:gd name="connsiteY25" fmla="*/ 307622 h 1004848"/>
                  <a:gd name="connsiteX26" fmla="*/ 722258 w 1011339"/>
                  <a:gd name="connsiteY26" fmla="*/ 406047 h 1004848"/>
                  <a:gd name="connsiteX27" fmla="*/ 684158 w 1011339"/>
                  <a:gd name="connsiteY27" fmla="*/ 526697 h 1004848"/>
                  <a:gd name="connsiteX28" fmla="*/ 684158 w 1011339"/>
                  <a:gd name="connsiteY28" fmla="*/ 631472 h 1004848"/>
                  <a:gd name="connsiteX29" fmla="*/ 703208 w 1011339"/>
                  <a:gd name="connsiteY29" fmla="*/ 752122 h 1004848"/>
                  <a:gd name="connsiteX30" fmla="*/ 725433 w 1011339"/>
                  <a:gd name="connsiteY30" fmla="*/ 834672 h 1004848"/>
                  <a:gd name="connsiteX31" fmla="*/ 734958 w 1011339"/>
                  <a:gd name="connsiteY31" fmla="*/ 968022 h 1004848"/>
                  <a:gd name="connsiteX32" fmla="*/ 255533 w 1011339"/>
                  <a:gd name="connsiteY32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99983 w 1011339"/>
                  <a:gd name="connsiteY12" fmla="*/ 234597 h 1004848"/>
                  <a:gd name="connsiteX13" fmla="*/ 319033 w 1011339"/>
                  <a:gd name="connsiteY13" fmla="*/ 247297 h 1004848"/>
                  <a:gd name="connsiteX14" fmla="*/ 484133 w 1011339"/>
                  <a:gd name="connsiteY14" fmla="*/ 288572 h 1004848"/>
                  <a:gd name="connsiteX15" fmla="*/ 585733 w 1011339"/>
                  <a:gd name="connsiteY15" fmla="*/ 285397 h 1004848"/>
                  <a:gd name="connsiteX16" fmla="*/ 709558 w 1011339"/>
                  <a:gd name="connsiteY16" fmla="*/ 212372 h 1004848"/>
                  <a:gd name="connsiteX17" fmla="*/ 769883 w 1011339"/>
                  <a:gd name="connsiteY17" fmla="*/ 139347 h 1004848"/>
                  <a:gd name="connsiteX18" fmla="*/ 823858 w 1011339"/>
                  <a:gd name="connsiteY18" fmla="*/ 72672 h 1004848"/>
                  <a:gd name="connsiteX19" fmla="*/ 896883 w 1011339"/>
                  <a:gd name="connsiteY19" fmla="*/ 37747 h 1004848"/>
                  <a:gd name="connsiteX20" fmla="*/ 1001658 w 1011339"/>
                  <a:gd name="connsiteY20" fmla="*/ 31397 h 1004848"/>
                  <a:gd name="connsiteX21" fmla="*/ 1001658 w 1011339"/>
                  <a:gd name="connsiteY21" fmla="*/ 91722 h 1004848"/>
                  <a:gd name="connsiteX22" fmla="*/ 957208 w 1011339"/>
                  <a:gd name="connsiteY22" fmla="*/ 142522 h 1004848"/>
                  <a:gd name="connsiteX23" fmla="*/ 868308 w 1011339"/>
                  <a:gd name="connsiteY23" fmla="*/ 234597 h 1004848"/>
                  <a:gd name="connsiteX24" fmla="*/ 782583 w 1011339"/>
                  <a:gd name="connsiteY24" fmla="*/ 307622 h 1004848"/>
                  <a:gd name="connsiteX25" fmla="*/ 722258 w 1011339"/>
                  <a:gd name="connsiteY25" fmla="*/ 406047 h 1004848"/>
                  <a:gd name="connsiteX26" fmla="*/ 684158 w 1011339"/>
                  <a:gd name="connsiteY26" fmla="*/ 526697 h 1004848"/>
                  <a:gd name="connsiteX27" fmla="*/ 684158 w 1011339"/>
                  <a:gd name="connsiteY27" fmla="*/ 631472 h 1004848"/>
                  <a:gd name="connsiteX28" fmla="*/ 703208 w 1011339"/>
                  <a:gd name="connsiteY28" fmla="*/ 752122 h 1004848"/>
                  <a:gd name="connsiteX29" fmla="*/ 725433 w 1011339"/>
                  <a:gd name="connsiteY29" fmla="*/ 834672 h 1004848"/>
                  <a:gd name="connsiteX30" fmla="*/ 734958 w 1011339"/>
                  <a:gd name="connsiteY30" fmla="*/ 968022 h 1004848"/>
                  <a:gd name="connsiteX31" fmla="*/ 255533 w 1011339"/>
                  <a:gd name="connsiteY31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319033 w 1011339"/>
                  <a:gd name="connsiteY12" fmla="*/ 247297 h 1004848"/>
                  <a:gd name="connsiteX13" fmla="*/ 484133 w 1011339"/>
                  <a:gd name="connsiteY13" fmla="*/ 288572 h 1004848"/>
                  <a:gd name="connsiteX14" fmla="*/ 585733 w 1011339"/>
                  <a:gd name="connsiteY14" fmla="*/ 285397 h 1004848"/>
                  <a:gd name="connsiteX15" fmla="*/ 709558 w 1011339"/>
                  <a:gd name="connsiteY15" fmla="*/ 212372 h 1004848"/>
                  <a:gd name="connsiteX16" fmla="*/ 769883 w 1011339"/>
                  <a:gd name="connsiteY16" fmla="*/ 139347 h 1004848"/>
                  <a:gd name="connsiteX17" fmla="*/ 823858 w 1011339"/>
                  <a:gd name="connsiteY17" fmla="*/ 72672 h 1004848"/>
                  <a:gd name="connsiteX18" fmla="*/ 896883 w 1011339"/>
                  <a:gd name="connsiteY18" fmla="*/ 37747 h 1004848"/>
                  <a:gd name="connsiteX19" fmla="*/ 1001658 w 1011339"/>
                  <a:gd name="connsiteY19" fmla="*/ 31397 h 1004848"/>
                  <a:gd name="connsiteX20" fmla="*/ 1001658 w 1011339"/>
                  <a:gd name="connsiteY20" fmla="*/ 91722 h 1004848"/>
                  <a:gd name="connsiteX21" fmla="*/ 957208 w 1011339"/>
                  <a:gd name="connsiteY21" fmla="*/ 142522 h 1004848"/>
                  <a:gd name="connsiteX22" fmla="*/ 868308 w 1011339"/>
                  <a:gd name="connsiteY22" fmla="*/ 234597 h 1004848"/>
                  <a:gd name="connsiteX23" fmla="*/ 782583 w 1011339"/>
                  <a:gd name="connsiteY23" fmla="*/ 307622 h 1004848"/>
                  <a:gd name="connsiteX24" fmla="*/ 722258 w 1011339"/>
                  <a:gd name="connsiteY24" fmla="*/ 406047 h 1004848"/>
                  <a:gd name="connsiteX25" fmla="*/ 684158 w 1011339"/>
                  <a:gd name="connsiteY25" fmla="*/ 526697 h 1004848"/>
                  <a:gd name="connsiteX26" fmla="*/ 684158 w 1011339"/>
                  <a:gd name="connsiteY26" fmla="*/ 631472 h 1004848"/>
                  <a:gd name="connsiteX27" fmla="*/ 703208 w 1011339"/>
                  <a:gd name="connsiteY27" fmla="*/ 752122 h 1004848"/>
                  <a:gd name="connsiteX28" fmla="*/ 725433 w 1011339"/>
                  <a:gd name="connsiteY28" fmla="*/ 834672 h 1004848"/>
                  <a:gd name="connsiteX29" fmla="*/ 734958 w 1011339"/>
                  <a:gd name="connsiteY29" fmla="*/ 968022 h 1004848"/>
                  <a:gd name="connsiteX30" fmla="*/ 255533 w 1011339"/>
                  <a:gd name="connsiteY30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41233 w 1011339"/>
                  <a:gd name="connsiteY4" fmla="*/ 2790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41233 w 1011339"/>
                  <a:gd name="connsiteY4" fmla="*/ 279047 h 1004848"/>
                  <a:gd name="connsiteX5" fmla="*/ 26933 w 1011339"/>
                  <a:gd name="connsiteY5" fmla="*/ 132997 h 1004848"/>
                  <a:gd name="connsiteX6" fmla="*/ 11058 w 1011339"/>
                  <a:gd name="connsiteY6" fmla="*/ 82197 h 1004848"/>
                  <a:gd name="connsiteX7" fmla="*/ 7883 w 1011339"/>
                  <a:gd name="connsiteY7" fmla="*/ 15522 h 1004848"/>
                  <a:gd name="connsiteX8" fmla="*/ 119008 w 1011339"/>
                  <a:gd name="connsiteY8" fmla="*/ 5997 h 1004848"/>
                  <a:gd name="connsiteX9" fmla="*/ 211083 w 1011339"/>
                  <a:gd name="connsiteY9" fmla="*/ 91722 h 1004848"/>
                  <a:gd name="connsiteX10" fmla="*/ 299983 w 1011339"/>
                  <a:gd name="connsiteY10" fmla="*/ 234597 h 1004848"/>
                  <a:gd name="connsiteX11" fmla="*/ 484133 w 1011339"/>
                  <a:gd name="connsiteY11" fmla="*/ 288572 h 1004848"/>
                  <a:gd name="connsiteX12" fmla="*/ 585733 w 1011339"/>
                  <a:gd name="connsiteY12" fmla="*/ 285397 h 1004848"/>
                  <a:gd name="connsiteX13" fmla="*/ 709558 w 1011339"/>
                  <a:gd name="connsiteY13" fmla="*/ 212372 h 1004848"/>
                  <a:gd name="connsiteX14" fmla="*/ 769883 w 1011339"/>
                  <a:gd name="connsiteY14" fmla="*/ 139347 h 1004848"/>
                  <a:gd name="connsiteX15" fmla="*/ 823858 w 1011339"/>
                  <a:gd name="connsiteY15" fmla="*/ 72672 h 1004848"/>
                  <a:gd name="connsiteX16" fmla="*/ 896883 w 1011339"/>
                  <a:gd name="connsiteY16" fmla="*/ 37747 h 1004848"/>
                  <a:gd name="connsiteX17" fmla="*/ 1001658 w 1011339"/>
                  <a:gd name="connsiteY17" fmla="*/ 31397 h 1004848"/>
                  <a:gd name="connsiteX18" fmla="*/ 1001658 w 1011339"/>
                  <a:gd name="connsiteY18" fmla="*/ 91722 h 1004848"/>
                  <a:gd name="connsiteX19" fmla="*/ 957208 w 1011339"/>
                  <a:gd name="connsiteY19" fmla="*/ 142522 h 1004848"/>
                  <a:gd name="connsiteX20" fmla="*/ 868308 w 1011339"/>
                  <a:gd name="connsiteY20" fmla="*/ 234597 h 1004848"/>
                  <a:gd name="connsiteX21" fmla="*/ 782583 w 1011339"/>
                  <a:gd name="connsiteY21" fmla="*/ 307622 h 1004848"/>
                  <a:gd name="connsiteX22" fmla="*/ 722258 w 1011339"/>
                  <a:gd name="connsiteY22" fmla="*/ 406047 h 1004848"/>
                  <a:gd name="connsiteX23" fmla="*/ 684158 w 1011339"/>
                  <a:gd name="connsiteY23" fmla="*/ 526697 h 1004848"/>
                  <a:gd name="connsiteX24" fmla="*/ 684158 w 1011339"/>
                  <a:gd name="connsiteY24" fmla="*/ 631472 h 1004848"/>
                  <a:gd name="connsiteX25" fmla="*/ 703208 w 1011339"/>
                  <a:gd name="connsiteY25" fmla="*/ 752122 h 1004848"/>
                  <a:gd name="connsiteX26" fmla="*/ 725433 w 1011339"/>
                  <a:gd name="connsiteY26" fmla="*/ 834672 h 1004848"/>
                  <a:gd name="connsiteX27" fmla="*/ 734958 w 1011339"/>
                  <a:gd name="connsiteY27" fmla="*/ 968022 h 1004848"/>
                  <a:gd name="connsiteX28" fmla="*/ 255533 w 1011339"/>
                  <a:gd name="connsiteY28" fmla="*/ 968022 h 1004848"/>
                  <a:gd name="connsiteX0" fmla="*/ 255533 w 1011339"/>
                  <a:gd name="connsiteY0" fmla="*/ 968022 h 997519"/>
                  <a:gd name="connsiteX1" fmla="*/ 268233 w 1011339"/>
                  <a:gd name="connsiteY1" fmla="*/ 647347 h 997519"/>
                  <a:gd name="connsiteX2" fmla="*/ 274583 w 1011339"/>
                  <a:gd name="connsiteY2" fmla="*/ 447322 h 997519"/>
                  <a:gd name="connsiteX3" fmla="*/ 233308 w 1011339"/>
                  <a:gd name="connsiteY3" fmla="*/ 371122 h 997519"/>
                  <a:gd name="connsiteX4" fmla="*/ 141233 w 1011339"/>
                  <a:gd name="connsiteY4" fmla="*/ 279047 h 997519"/>
                  <a:gd name="connsiteX5" fmla="*/ 26933 w 1011339"/>
                  <a:gd name="connsiteY5" fmla="*/ 132997 h 997519"/>
                  <a:gd name="connsiteX6" fmla="*/ 11058 w 1011339"/>
                  <a:gd name="connsiteY6" fmla="*/ 82197 h 997519"/>
                  <a:gd name="connsiteX7" fmla="*/ 7883 w 1011339"/>
                  <a:gd name="connsiteY7" fmla="*/ 15522 h 997519"/>
                  <a:gd name="connsiteX8" fmla="*/ 119008 w 1011339"/>
                  <a:gd name="connsiteY8" fmla="*/ 5997 h 997519"/>
                  <a:gd name="connsiteX9" fmla="*/ 211083 w 1011339"/>
                  <a:gd name="connsiteY9" fmla="*/ 91722 h 997519"/>
                  <a:gd name="connsiteX10" fmla="*/ 299983 w 1011339"/>
                  <a:gd name="connsiteY10" fmla="*/ 234597 h 997519"/>
                  <a:gd name="connsiteX11" fmla="*/ 484133 w 1011339"/>
                  <a:gd name="connsiteY11" fmla="*/ 288572 h 997519"/>
                  <a:gd name="connsiteX12" fmla="*/ 585733 w 1011339"/>
                  <a:gd name="connsiteY12" fmla="*/ 285397 h 997519"/>
                  <a:gd name="connsiteX13" fmla="*/ 709558 w 1011339"/>
                  <a:gd name="connsiteY13" fmla="*/ 212372 h 997519"/>
                  <a:gd name="connsiteX14" fmla="*/ 769883 w 1011339"/>
                  <a:gd name="connsiteY14" fmla="*/ 139347 h 997519"/>
                  <a:gd name="connsiteX15" fmla="*/ 823858 w 1011339"/>
                  <a:gd name="connsiteY15" fmla="*/ 72672 h 997519"/>
                  <a:gd name="connsiteX16" fmla="*/ 896883 w 1011339"/>
                  <a:gd name="connsiteY16" fmla="*/ 37747 h 997519"/>
                  <a:gd name="connsiteX17" fmla="*/ 1001658 w 1011339"/>
                  <a:gd name="connsiteY17" fmla="*/ 31397 h 997519"/>
                  <a:gd name="connsiteX18" fmla="*/ 1001658 w 1011339"/>
                  <a:gd name="connsiteY18" fmla="*/ 91722 h 997519"/>
                  <a:gd name="connsiteX19" fmla="*/ 957208 w 1011339"/>
                  <a:gd name="connsiteY19" fmla="*/ 142522 h 997519"/>
                  <a:gd name="connsiteX20" fmla="*/ 868308 w 1011339"/>
                  <a:gd name="connsiteY20" fmla="*/ 234597 h 997519"/>
                  <a:gd name="connsiteX21" fmla="*/ 782583 w 1011339"/>
                  <a:gd name="connsiteY21" fmla="*/ 307622 h 997519"/>
                  <a:gd name="connsiteX22" fmla="*/ 722258 w 1011339"/>
                  <a:gd name="connsiteY22" fmla="*/ 406047 h 997519"/>
                  <a:gd name="connsiteX23" fmla="*/ 684158 w 1011339"/>
                  <a:gd name="connsiteY23" fmla="*/ 526697 h 997519"/>
                  <a:gd name="connsiteX24" fmla="*/ 684158 w 1011339"/>
                  <a:gd name="connsiteY24" fmla="*/ 631472 h 997519"/>
                  <a:gd name="connsiteX25" fmla="*/ 703208 w 1011339"/>
                  <a:gd name="connsiteY25" fmla="*/ 752122 h 997519"/>
                  <a:gd name="connsiteX26" fmla="*/ 725433 w 1011339"/>
                  <a:gd name="connsiteY26" fmla="*/ 834672 h 997519"/>
                  <a:gd name="connsiteX27" fmla="*/ 734958 w 1011339"/>
                  <a:gd name="connsiteY27" fmla="*/ 968022 h 997519"/>
                  <a:gd name="connsiteX28" fmla="*/ 255533 w 1011339"/>
                  <a:gd name="connsiteY28" fmla="*/ 968022 h 997519"/>
                  <a:gd name="connsiteX0" fmla="*/ 255533 w 1011339"/>
                  <a:gd name="connsiteY0" fmla="*/ 968022 h 1014112"/>
                  <a:gd name="connsiteX1" fmla="*/ 268233 w 1011339"/>
                  <a:gd name="connsiteY1" fmla="*/ 647347 h 1014112"/>
                  <a:gd name="connsiteX2" fmla="*/ 274583 w 1011339"/>
                  <a:gd name="connsiteY2" fmla="*/ 447322 h 1014112"/>
                  <a:gd name="connsiteX3" fmla="*/ 233308 w 1011339"/>
                  <a:gd name="connsiteY3" fmla="*/ 371122 h 1014112"/>
                  <a:gd name="connsiteX4" fmla="*/ 141233 w 1011339"/>
                  <a:gd name="connsiteY4" fmla="*/ 279047 h 1014112"/>
                  <a:gd name="connsiteX5" fmla="*/ 26933 w 1011339"/>
                  <a:gd name="connsiteY5" fmla="*/ 132997 h 1014112"/>
                  <a:gd name="connsiteX6" fmla="*/ 11058 w 1011339"/>
                  <a:gd name="connsiteY6" fmla="*/ 82197 h 1014112"/>
                  <a:gd name="connsiteX7" fmla="*/ 7883 w 1011339"/>
                  <a:gd name="connsiteY7" fmla="*/ 15522 h 1014112"/>
                  <a:gd name="connsiteX8" fmla="*/ 119008 w 1011339"/>
                  <a:gd name="connsiteY8" fmla="*/ 5997 h 1014112"/>
                  <a:gd name="connsiteX9" fmla="*/ 211083 w 1011339"/>
                  <a:gd name="connsiteY9" fmla="*/ 91722 h 1014112"/>
                  <a:gd name="connsiteX10" fmla="*/ 299983 w 1011339"/>
                  <a:gd name="connsiteY10" fmla="*/ 234597 h 1014112"/>
                  <a:gd name="connsiteX11" fmla="*/ 484133 w 1011339"/>
                  <a:gd name="connsiteY11" fmla="*/ 288572 h 1014112"/>
                  <a:gd name="connsiteX12" fmla="*/ 585733 w 1011339"/>
                  <a:gd name="connsiteY12" fmla="*/ 285397 h 1014112"/>
                  <a:gd name="connsiteX13" fmla="*/ 709558 w 1011339"/>
                  <a:gd name="connsiteY13" fmla="*/ 212372 h 1014112"/>
                  <a:gd name="connsiteX14" fmla="*/ 769883 w 1011339"/>
                  <a:gd name="connsiteY14" fmla="*/ 139347 h 1014112"/>
                  <a:gd name="connsiteX15" fmla="*/ 823858 w 1011339"/>
                  <a:gd name="connsiteY15" fmla="*/ 72672 h 1014112"/>
                  <a:gd name="connsiteX16" fmla="*/ 896883 w 1011339"/>
                  <a:gd name="connsiteY16" fmla="*/ 37747 h 1014112"/>
                  <a:gd name="connsiteX17" fmla="*/ 1001658 w 1011339"/>
                  <a:gd name="connsiteY17" fmla="*/ 31397 h 1014112"/>
                  <a:gd name="connsiteX18" fmla="*/ 1001658 w 1011339"/>
                  <a:gd name="connsiteY18" fmla="*/ 91722 h 1014112"/>
                  <a:gd name="connsiteX19" fmla="*/ 957208 w 1011339"/>
                  <a:gd name="connsiteY19" fmla="*/ 142522 h 1014112"/>
                  <a:gd name="connsiteX20" fmla="*/ 868308 w 1011339"/>
                  <a:gd name="connsiteY20" fmla="*/ 234597 h 1014112"/>
                  <a:gd name="connsiteX21" fmla="*/ 782583 w 1011339"/>
                  <a:gd name="connsiteY21" fmla="*/ 307622 h 1014112"/>
                  <a:gd name="connsiteX22" fmla="*/ 722258 w 1011339"/>
                  <a:gd name="connsiteY22" fmla="*/ 406047 h 1014112"/>
                  <a:gd name="connsiteX23" fmla="*/ 684158 w 1011339"/>
                  <a:gd name="connsiteY23" fmla="*/ 526697 h 1014112"/>
                  <a:gd name="connsiteX24" fmla="*/ 684158 w 1011339"/>
                  <a:gd name="connsiteY24" fmla="*/ 631472 h 1014112"/>
                  <a:gd name="connsiteX25" fmla="*/ 703208 w 1011339"/>
                  <a:gd name="connsiteY25" fmla="*/ 752122 h 1014112"/>
                  <a:gd name="connsiteX26" fmla="*/ 725433 w 1011339"/>
                  <a:gd name="connsiteY26" fmla="*/ 834672 h 1014112"/>
                  <a:gd name="connsiteX27" fmla="*/ 734958 w 1011339"/>
                  <a:gd name="connsiteY27" fmla="*/ 968022 h 1014112"/>
                  <a:gd name="connsiteX28" fmla="*/ 255533 w 1011339"/>
                  <a:gd name="connsiteY28" fmla="*/ 968022 h 1014112"/>
                  <a:gd name="connsiteX0" fmla="*/ 255533 w 1011339"/>
                  <a:gd name="connsiteY0" fmla="*/ 968022 h 992126"/>
                  <a:gd name="connsiteX1" fmla="*/ 268233 w 1011339"/>
                  <a:gd name="connsiteY1" fmla="*/ 647347 h 992126"/>
                  <a:gd name="connsiteX2" fmla="*/ 274583 w 1011339"/>
                  <a:gd name="connsiteY2" fmla="*/ 447322 h 992126"/>
                  <a:gd name="connsiteX3" fmla="*/ 233308 w 1011339"/>
                  <a:gd name="connsiteY3" fmla="*/ 371122 h 992126"/>
                  <a:gd name="connsiteX4" fmla="*/ 141233 w 1011339"/>
                  <a:gd name="connsiteY4" fmla="*/ 279047 h 992126"/>
                  <a:gd name="connsiteX5" fmla="*/ 26933 w 1011339"/>
                  <a:gd name="connsiteY5" fmla="*/ 132997 h 992126"/>
                  <a:gd name="connsiteX6" fmla="*/ 11058 w 1011339"/>
                  <a:gd name="connsiteY6" fmla="*/ 82197 h 992126"/>
                  <a:gd name="connsiteX7" fmla="*/ 7883 w 1011339"/>
                  <a:gd name="connsiteY7" fmla="*/ 15522 h 992126"/>
                  <a:gd name="connsiteX8" fmla="*/ 119008 w 1011339"/>
                  <a:gd name="connsiteY8" fmla="*/ 5997 h 992126"/>
                  <a:gd name="connsiteX9" fmla="*/ 211083 w 1011339"/>
                  <a:gd name="connsiteY9" fmla="*/ 91722 h 992126"/>
                  <a:gd name="connsiteX10" fmla="*/ 299983 w 1011339"/>
                  <a:gd name="connsiteY10" fmla="*/ 234597 h 992126"/>
                  <a:gd name="connsiteX11" fmla="*/ 484133 w 1011339"/>
                  <a:gd name="connsiteY11" fmla="*/ 288572 h 992126"/>
                  <a:gd name="connsiteX12" fmla="*/ 585733 w 1011339"/>
                  <a:gd name="connsiteY12" fmla="*/ 285397 h 992126"/>
                  <a:gd name="connsiteX13" fmla="*/ 709558 w 1011339"/>
                  <a:gd name="connsiteY13" fmla="*/ 212372 h 992126"/>
                  <a:gd name="connsiteX14" fmla="*/ 769883 w 1011339"/>
                  <a:gd name="connsiteY14" fmla="*/ 139347 h 992126"/>
                  <a:gd name="connsiteX15" fmla="*/ 823858 w 1011339"/>
                  <a:gd name="connsiteY15" fmla="*/ 72672 h 992126"/>
                  <a:gd name="connsiteX16" fmla="*/ 896883 w 1011339"/>
                  <a:gd name="connsiteY16" fmla="*/ 37747 h 992126"/>
                  <a:gd name="connsiteX17" fmla="*/ 1001658 w 1011339"/>
                  <a:gd name="connsiteY17" fmla="*/ 31397 h 992126"/>
                  <a:gd name="connsiteX18" fmla="*/ 1001658 w 1011339"/>
                  <a:gd name="connsiteY18" fmla="*/ 91722 h 992126"/>
                  <a:gd name="connsiteX19" fmla="*/ 957208 w 1011339"/>
                  <a:gd name="connsiteY19" fmla="*/ 142522 h 992126"/>
                  <a:gd name="connsiteX20" fmla="*/ 868308 w 1011339"/>
                  <a:gd name="connsiteY20" fmla="*/ 234597 h 992126"/>
                  <a:gd name="connsiteX21" fmla="*/ 782583 w 1011339"/>
                  <a:gd name="connsiteY21" fmla="*/ 307622 h 992126"/>
                  <a:gd name="connsiteX22" fmla="*/ 722258 w 1011339"/>
                  <a:gd name="connsiteY22" fmla="*/ 406047 h 992126"/>
                  <a:gd name="connsiteX23" fmla="*/ 684158 w 1011339"/>
                  <a:gd name="connsiteY23" fmla="*/ 526697 h 992126"/>
                  <a:gd name="connsiteX24" fmla="*/ 684158 w 1011339"/>
                  <a:gd name="connsiteY24" fmla="*/ 631472 h 992126"/>
                  <a:gd name="connsiteX25" fmla="*/ 703208 w 1011339"/>
                  <a:gd name="connsiteY25" fmla="*/ 752122 h 992126"/>
                  <a:gd name="connsiteX26" fmla="*/ 725433 w 1011339"/>
                  <a:gd name="connsiteY26" fmla="*/ 834672 h 992126"/>
                  <a:gd name="connsiteX27" fmla="*/ 734958 w 1011339"/>
                  <a:gd name="connsiteY27" fmla="*/ 968022 h 992126"/>
                  <a:gd name="connsiteX28" fmla="*/ 255533 w 1011339"/>
                  <a:gd name="connsiteY28" fmla="*/ 968022 h 992126"/>
                  <a:gd name="connsiteX0" fmla="*/ 255533 w 1011339"/>
                  <a:gd name="connsiteY0" fmla="*/ 968022 h 1000418"/>
                  <a:gd name="connsiteX1" fmla="*/ 268233 w 1011339"/>
                  <a:gd name="connsiteY1" fmla="*/ 647347 h 1000418"/>
                  <a:gd name="connsiteX2" fmla="*/ 274583 w 1011339"/>
                  <a:gd name="connsiteY2" fmla="*/ 447322 h 1000418"/>
                  <a:gd name="connsiteX3" fmla="*/ 233308 w 1011339"/>
                  <a:gd name="connsiteY3" fmla="*/ 371122 h 1000418"/>
                  <a:gd name="connsiteX4" fmla="*/ 141233 w 1011339"/>
                  <a:gd name="connsiteY4" fmla="*/ 279047 h 1000418"/>
                  <a:gd name="connsiteX5" fmla="*/ 26933 w 1011339"/>
                  <a:gd name="connsiteY5" fmla="*/ 132997 h 1000418"/>
                  <a:gd name="connsiteX6" fmla="*/ 11058 w 1011339"/>
                  <a:gd name="connsiteY6" fmla="*/ 82197 h 1000418"/>
                  <a:gd name="connsiteX7" fmla="*/ 7883 w 1011339"/>
                  <a:gd name="connsiteY7" fmla="*/ 15522 h 1000418"/>
                  <a:gd name="connsiteX8" fmla="*/ 119008 w 1011339"/>
                  <a:gd name="connsiteY8" fmla="*/ 5997 h 1000418"/>
                  <a:gd name="connsiteX9" fmla="*/ 211083 w 1011339"/>
                  <a:gd name="connsiteY9" fmla="*/ 91722 h 1000418"/>
                  <a:gd name="connsiteX10" fmla="*/ 299983 w 1011339"/>
                  <a:gd name="connsiteY10" fmla="*/ 234597 h 1000418"/>
                  <a:gd name="connsiteX11" fmla="*/ 484133 w 1011339"/>
                  <a:gd name="connsiteY11" fmla="*/ 288572 h 1000418"/>
                  <a:gd name="connsiteX12" fmla="*/ 585733 w 1011339"/>
                  <a:gd name="connsiteY12" fmla="*/ 285397 h 1000418"/>
                  <a:gd name="connsiteX13" fmla="*/ 709558 w 1011339"/>
                  <a:gd name="connsiteY13" fmla="*/ 212372 h 1000418"/>
                  <a:gd name="connsiteX14" fmla="*/ 769883 w 1011339"/>
                  <a:gd name="connsiteY14" fmla="*/ 139347 h 1000418"/>
                  <a:gd name="connsiteX15" fmla="*/ 823858 w 1011339"/>
                  <a:gd name="connsiteY15" fmla="*/ 72672 h 1000418"/>
                  <a:gd name="connsiteX16" fmla="*/ 896883 w 1011339"/>
                  <a:gd name="connsiteY16" fmla="*/ 37747 h 1000418"/>
                  <a:gd name="connsiteX17" fmla="*/ 1001658 w 1011339"/>
                  <a:gd name="connsiteY17" fmla="*/ 31397 h 1000418"/>
                  <a:gd name="connsiteX18" fmla="*/ 1001658 w 1011339"/>
                  <a:gd name="connsiteY18" fmla="*/ 91722 h 1000418"/>
                  <a:gd name="connsiteX19" fmla="*/ 957208 w 1011339"/>
                  <a:gd name="connsiteY19" fmla="*/ 142522 h 1000418"/>
                  <a:gd name="connsiteX20" fmla="*/ 868308 w 1011339"/>
                  <a:gd name="connsiteY20" fmla="*/ 234597 h 1000418"/>
                  <a:gd name="connsiteX21" fmla="*/ 782583 w 1011339"/>
                  <a:gd name="connsiteY21" fmla="*/ 307622 h 1000418"/>
                  <a:gd name="connsiteX22" fmla="*/ 722258 w 1011339"/>
                  <a:gd name="connsiteY22" fmla="*/ 406047 h 1000418"/>
                  <a:gd name="connsiteX23" fmla="*/ 684158 w 1011339"/>
                  <a:gd name="connsiteY23" fmla="*/ 526697 h 1000418"/>
                  <a:gd name="connsiteX24" fmla="*/ 684158 w 1011339"/>
                  <a:gd name="connsiteY24" fmla="*/ 631472 h 1000418"/>
                  <a:gd name="connsiteX25" fmla="*/ 703208 w 1011339"/>
                  <a:gd name="connsiteY25" fmla="*/ 752122 h 1000418"/>
                  <a:gd name="connsiteX26" fmla="*/ 725433 w 1011339"/>
                  <a:gd name="connsiteY26" fmla="*/ 834672 h 1000418"/>
                  <a:gd name="connsiteX27" fmla="*/ 728608 w 1011339"/>
                  <a:gd name="connsiteY27" fmla="*/ 974372 h 1000418"/>
                  <a:gd name="connsiteX28" fmla="*/ 255533 w 1011339"/>
                  <a:gd name="connsiteY28" fmla="*/ 968022 h 1000418"/>
                  <a:gd name="connsiteX0" fmla="*/ 255533 w 1011339"/>
                  <a:gd name="connsiteY0" fmla="*/ 968022 h 1009815"/>
                  <a:gd name="connsiteX1" fmla="*/ 268233 w 1011339"/>
                  <a:gd name="connsiteY1" fmla="*/ 647347 h 1009815"/>
                  <a:gd name="connsiteX2" fmla="*/ 274583 w 1011339"/>
                  <a:gd name="connsiteY2" fmla="*/ 447322 h 1009815"/>
                  <a:gd name="connsiteX3" fmla="*/ 233308 w 1011339"/>
                  <a:gd name="connsiteY3" fmla="*/ 371122 h 1009815"/>
                  <a:gd name="connsiteX4" fmla="*/ 141233 w 1011339"/>
                  <a:gd name="connsiteY4" fmla="*/ 279047 h 1009815"/>
                  <a:gd name="connsiteX5" fmla="*/ 26933 w 1011339"/>
                  <a:gd name="connsiteY5" fmla="*/ 132997 h 1009815"/>
                  <a:gd name="connsiteX6" fmla="*/ 11058 w 1011339"/>
                  <a:gd name="connsiteY6" fmla="*/ 82197 h 1009815"/>
                  <a:gd name="connsiteX7" fmla="*/ 7883 w 1011339"/>
                  <a:gd name="connsiteY7" fmla="*/ 15522 h 1009815"/>
                  <a:gd name="connsiteX8" fmla="*/ 119008 w 1011339"/>
                  <a:gd name="connsiteY8" fmla="*/ 5997 h 1009815"/>
                  <a:gd name="connsiteX9" fmla="*/ 211083 w 1011339"/>
                  <a:gd name="connsiteY9" fmla="*/ 91722 h 1009815"/>
                  <a:gd name="connsiteX10" fmla="*/ 299983 w 1011339"/>
                  <a:gd name="connsiteY10" fmla="*/ 234597 h 1009815"/>
                  <a:gd name="connsiteX11" fmla="*/ 484133 w 1011339"/>
                  <a:gd name="connsiteY11" fmla="*/ 288572 h 1009815"/>
                  <a:gd name="connsiteX12" fmla="*/ 585733 w 1011339"/>
                  <a:gd name="connsiteY12" fmla="*/ 285397 h 1009815"/>
                  <a:gd name="connsiteX13" fmla="*/ 709558 w 1011339"/>
                  <a:gd name="connsiteY13" fmla="*/ 212372 h 1009815"/>
                  <a:gd name="connsiteX14" fmla="*/ 769883 w 1011339"/>
                  <a:gd name="connsiteY14" fmla="*/ 139347 h 1009815"/>
                  <a:gd name="connsiteX15" fmla="*/ 823858 w 1011339"/>
                  <a:gd name="connsiteY15" fmla="*/ 72672 h 1009815"/>
                  <a:gd name="connsiteX16" fmla="*/ 896883 w 1011339"/>
                  <a:gd name="connsiteY16" fmla="*/ 37747 h 1009815"/>
                  <a:gd name="connsiteX17" fmla="*/ 1001658 w 1011339"/>
                  <a:gd name="connsiteY17" fmla="*/ 31397 h 1009815"/>
                  <a:gd name="connsiteX18" fmla="*/ 1001658 w 1011339"/>
                  <a:gd name="connsiteY18" fmla="*/ 91722 h 1009815"/>
                  <a:gd name="connsiteX19" fmla="*/ 957208 w 1011339"/>
                  <a:gd name="connsiteY19" fmla="*/ 142522 h 1009815"/>
                  <a:gd name="connsiteX20" fmla="*/ 868308 w 1011339"/>
                  <a:gd name="connsiteY20" fmla="*/ 234597 h 1009815"/>
                  <a:gd name="connsiteX21" fmla="*/ 782583 w 1011339"/>
                  <a:gd name="connsiteY21" fmla="*/ 307622 h 1009815"/>
                  <a:gd name="connsiteX22" fmla="*/ 722258 w 1011339"/>
                  <a:gd name="connsiteY22" fmla="*/ 406047 h 1009815"/>
                  <a:gd name="connsiteX23" fmla="*/ 684158 w 1011339"/>
                  <a:gd name="connsiteY23" fmla="*/ 526697 h 1009815"/>
                  <a:gd name="connsiteX24" fmla="*/ 684158 w 1011339"/>
                  <a:gd name="connsiteY24" fmla="*/ 631472 h 1009815"/>
                  <a:gd name="connsiteX25" fmla="*/ 703208 w 1011339"/>
                  <a:gd name="connsiteY25" fmla="*/ 752122 h 1009815"/>
                  <a:gd name="connsiteX26" fmla="*/ 725433 w 1011339"/>
                  <a:gd name="connsiteY26" fmla="*/ 834672 h 1009815"/>
                  <a:gd name="connsiteX27" fmla="*/ 728608 w 1011339"/>
                  <a:gd name="connsiteY27" fmla="*/ 974372 h 1009815"/>
                  <a:gd name="connsiteX28" fmla="*/ 255533 w 1011339"/>
                  <a:gd name="connsiteY28" fmla="*/ 968022 h 1009815"/>
                  <a:gd name="connsiteX0" fmla="*/ 255533 w 1011339"/>
                  <a:gd name="connsiteY0" fmla="*/ 968022 h 999110"/>
                  <a:gd name="connsiteX1" fmla="*/ 268233 w 1011339"/>
                  <a:gd name="connsiteY1" fmla="*/ 647347 h 999110"/>
                  <a:gd name="connsiteX2" fmla="*/ 274583 w 1011339"/>
                  <a:gd name="connsiteY2" fmla="*/ 447322 h 999110"/>
                  <a:gd name="connsiteX3" fmla="*/ 233308 w 1011339"/>
                  <a:gd name="connsiteY3" fmla="*/ 371122 h 999110"/>
                  <a:gd name="connsiteX4" fmla="*/ 141233 w 1011339"/>
                  <a:gd name="connsiteY4" fmla="*/ 279047 h 999110"/>
                  <a:gd name="connsiteX5" fmla="*/ 26933 w 1011339"/>
                  <a:gd name="connsiteY5" fmla="*/ 132997 h 999110"/>
                  <a:gd name="connsiteX6" fmla="*/ 11058 w 1011339"/>
                  <a:gd name="connsiteY6" fmla="*/ 82197 h 999110"/>
                  <a:gd name="connsiteX7" fmla="*/ 7883 w 1011339"/>
                  <a:gd name="connsiteY7" fmla="*/ 15522 h 999110"/>
                  <a:gd name="connsiteX8" fmla="*/ 119008 w 1011339"/>
                  <a:gd name="connsiteY8" fmla="*/ 5997 h 999110"/>
                  <a:gd name="connsiteX9" fmla="*/ 211083 w 1011339"/>
                  <a:gd name="connsiteY9" fmla="*/ 91722 h 999110"/>
                  <a:gd name="connsiteX10" fmla="*/ 299983 w 1011339"/>
                  <a:gd name="connsiteY10" fmla="*/ 234597 h 999110"/>
                  <a:gd name="connsiteX11" fmla="*/ 484133 w 1011339"/>
                  <a:gd name="connsiteY11" fmla="*/ 288572 h 999110"/>
                  <a:gd name="connsiteX12" fmla="*/ 585733 w 1011339"/>
                  <a:gd name="connsiteY12" fmla="*/ 285397 h 999110"/>
                  <a:gd name="connsiteX13" fmla="*/ 709558 w 1011339"/>
                  <a:gd name="connsiteY13" fmla="*/ 212372 h 999110"/>
                  <a:gd name="connsiteX14" fmla="*/ 769883 w 1011339"/>
                  <a:gd name="connsiteY14" fmla="*/ 139347 h 999110"/>
                  <a:gd name="connsiteX15" fmla="*/ 823858 w 1011339"/>
                  <a:gd name="connsiteY15" fmla="*/ 72672 h 999110"/>
                  <a:gd name="connsiteX16" fmla="*/ 896883 w 1011339"/>
                  <a:gd name="connsiteY16" fmla="*/ 37747 h 999110"/>
                  <a:gd name="connsiteX17" fmla="*/ 1001658 w 1011339"/>
                  <a:gd name="connsiteY17" fmla="*/ 31397 h 999110"/>
                  <a:gd name="connsiteX18" fmla="*/ 1001658 w 1011339"/>
                  <a:gd name="connsiteY18" fmla="*/ 91722 h 999110"/>
                  <a:gd name="connsiteX19" fmla="*/ 957208 w 1011339"/>
                  <a:gd name="connsiteY19" fmla="*/ 142522 h 999110"/>
                  <a:gd name="connsiteX20" fmla="*/ 868308 w 1011339"/>
                  <a:gd name="connsiteY20" fmla="*/ 234597 h 999110"/>
                  <a:gd name="connsiteX21" fmla="*/ 782583 w 1011339"/>
                  <a:gd name="connsiteY21" fmla="*/ 307622 h 999110"/>
                  <a:gd name="connsiteX22" fmla="*/ 722258 w 1011339"/>
                  <a:gd name="connsiteY22" fmla="*/ 406047 h 999110"/>
                  <a:gd name="connsiteX23" fmla="*/ 684158 w 1011339"/>
                  <a:gd name="connsiteY23" fmla="*/ 526697 h 999110"/>
                  <a:gd name="connsiteX24" fmla="*/ 684158 w 1011339"/>
                  <a:gd name="connsiteY24" fmla="*/ 631472 h 999110"/>
                  <a:gd name="connsiteX25" fmla="*/ 703208 w 1011339"/>
                  <a:gd name="connsiteY25" fmla="*/ 752122 h 999110"/>
                  <a:gd name="connsiteX26" fmla="*/ 725433 w 1011339"/>
                  <a:gd name="connsiteY26" fmla="*/ 834672 h 999110"/>
                  <a:gd name="connsiteX27" fmla="*/ 728608 w 1011339"/>
                  <a:gd name="connsiteY27" fmla="*/ 974372 h 999110"/>
                  <a:gd name="connsiteX28" fmla="*/ 255533 w 1011339"/>
                  <a:gd name="connsiteY28" fmla="*/ 968022 h 999110"/>
                  <a:gd name="connsiteX0" fmla="*/ 255533 w 1011339"/>
                  <a:gd name="connsiteY0" fmla="*/ 968022 h 1003067"/>
                  <a:gd name="connsiteX1" fmla="*/ 268233 w 1011339"/>
                  <a:gd name="connsiteY1" fmla="*/ 647347 h 1003067"/>
                  <a:gd name="connsiteX2" fmla="*/ 274583 w 1011339"/>
                  <a:gd name="connsiteY2" fmla="*/ 447322 h 1003067"/>
                  <a:gd name="connsiteX3" fmla="*/ 233308 w 1011339"/>
                  <a:gd name="connsiteY3" fmla="*/ 371122 h 1003067"/>
                  <a:gd name="connsiteX4" fmla="*/ 141233 w 1011339"/>
                  <a:gd name="connsiteY4" fmla="*/ 279047 h 1003067"/>
                  <a:gd name="connsiteX5" fmla="*/ 26933 w 1011339"/>
                  <a:gd name="connsiteY5" fmla="*/ 132997 h 1003067"/>
                  <a:gd name="connsiteX6" fmla="*/ 11058 w 1011339"/>
                  <a:gd name="connsiteY6" fmla="*/ 82197 h 1003067"/>
                  <a:gd name="connsiteX7" fmla="*/ 7883 w 1011339"/>
                  <a:gd name="connsiteY7" fmla="*/ 15522 h 1003067"/>
                  <a:gd name="connsiteX8" fmla="*/ 119008 w 1011339"/>
                  <a:gd name="connsiteY8" fmla="*/ 5997 h 1003067"/>
                  <a:gd name="connsiteX9" fmla="*/ 211083 w 1011339"/>
                  <a:gd name="connsiteY9" fmla="*/ 91722 h 1003067"/>
                  <a:gd name="connsiteX10" fmla="*/ 299983 w 1011339"/>
                  <a:gd name="connsiteY10" fmla="*/ 234597 h 1003067"/>
                  <a:gd name="connsiteX11" fmla="*/ 484133 w 1011339"/>
                  <a:gd name="connsiteY11" fmla="*/ 288572 h 1003067"/>
                  <a:gd name="connsiteX12" fmla="*/ 585733 w 1011339"/>
                  <a:gd name="connsiteY12" fmla="*/ 285397 h 1003067"/>
                  <a:gd name="connsiteX13" fmla="*/ 709558 w 1011339"/>
                  <a:gd name="connsiteY13" fmla="*/ 212372 h 1003067"/>
                  <a:gd name="connsiteX14" fmla="*/ 769883 w 1011339"/>
                  <a:gd name="connsiteY14" fmla="*/ 139347 h 1003067"/>
                  <a:gd name="connsiteX15" fmla="*/ 823858 w 1011339"/>
                  <a:gd name="connsiteY15" fmla="*/ 72672 h 1003067"/>
                  <a:gd name="connsiteX16" fmla="*/ 896883 w 1011339"/>
                  <a:gd name="connsiteY16" fmla="*/ 37747 h 1003067"/>
                  <a:gd name="connsiteX17" fmla="*/ 1001658 w 1011339"/>
                  <a:gd name="connsiteY17" fmla="*/ 31397 h 1003067"/>
                  <a:gd name="connsiteX18" fmla="*/ 1001658 w 1011339"/>
                  <a:gd name="connsiteY18" fmla="*/ 91722 h 1003067"/>
                  <a:gd name="connsiteX19" fmla="*/ 957208 w 1011339"/>
                  <a:gd name="connsiteY19" fmla="*/ 142522 h 1003067"/>
                  <a:gd name="connsiteX20" fmla="*/ 868308 w 1011339"/>
                  <a:gd name="connsiteY20" fmla="*/ 234597 h 1003067"/>
                  <a:gd name="connsiteX21" fmla="*/ 782583 w 1011339"/>
                  <a:gd name="connsiteY21" fmla="*/ 307622 h 1003067"/>
                  <a:gd name="connsiteX22" fmla="*/ 722258 w 1011339"/>
                  <a:gd name="connsiteY22" fmla="*/ 406047 h 1003067"/>
                  <a:gd name="connsiteX23" fmla="*/ 684158 w 1011339"/>
                  <a:gd name="connsiteY23" fmla="*/ 526697 h 1003067"/>
                  <a:gd name="connsiteX24" fmla="*/ 684158 w 1011339"/>
                  <a:gd name="connsiteY24" fmla="*/ 631472 h 1003067"/>
                  <a:gd name="connsiteX25" fmla="*/ 703208 w 1011339"/>
                  <a:gd name="connsiteY25" fmla="*/ 752122 h 1003067"/>
                  <a:gd name="connsiteX26" fmla="*/ 725433 w 1011339"/>
                  <a:gd name="connsiteY26" fmla="*/ 834672 h 1003067"/>
                  <a:gd name="connsiteX27" fmla="*/ 728608 w 1011339"/>
                  <a:gd name="connsiteY27" fmla="*/ 974372 h 1003067"/>
                  <a:gd name="connsiteX28" fmla="*/ 255533 w 1011339"/>
                  <a:gd name="connsiteY28" fmla="*/ 968022 h 1003067"/>
                  <a:gd name="connsiteX0" fmla="*/ 255533 w 1011339"/>
                  <a:gd name="connsiteY0" fmla="*/ 968022 h 1007652"/>
                  <a:gd name="connsiteX1" fmla="*/ 268233 w 1011339"/>
                  <a:gd name="connsiteY1" fmla="*/ 647347 h 1007652"/>
                  <a:gd name="connsiteX2" fmla="*/ 274583 w 1011339"/>
                  <a:gd name="connsiteY2" fmla="*/ 447322 h 1007652"/>
                  <a:gd name="connsiteX3" fmla="*/ 233308 w 1011339"/>
                  <a:gd name="connsiteY3" fmla="*/ 371122 h 1007652"/>
                  <a:gd name="connsiteX4" fmla="*/ 141233 w 1011339"/>
                  <a:gd name="connsiteY4" fmla="*/ 279047 h 1007652"/>
                  <a:gd name="connsiteX5" fmla="*/ 26933 w 1011339"/>
                  <a:gd name="connsiteY5" fmla="*/ 132997 h 1007652"/>
                  <a:gd name="connsiteX6" fmla="*/ 11058 w 1011339"/>
                  <a:gd name="connsiteY6" fmla="*/ 82197 h 1007652"/>
                  <a:gd name="connsiteX7" fmla="*/ 7883 w 1011339"/>
                  <a:gd name="connsiteY7" fmla="*/ 15522 h 1007652"/>
                  <a:gd name="connsiteX8" fmla="*/ 119008 w 1011339"/>
                  <a:gd name="connsiteY8" fmla="*/ 5997 h 1007652"/>
                  <a:gd name="connsiteX9" fmla="*/ 211083 w 1011339"/>
                  <a:gd name="connsiteY9" fmla="*/ 91722 h 1007652"/>
                  <a:gd name="connsiteX10" fmla="*/ 299983 w 1011339"/>
                  <a:gd name="connsiteY10" fmla="*/ 234597 h 1007652"/>
                  <a:gd name="connsiteX11" fmla="*/ 484133 w 1011339"/>
                  <a:gd name="connsiteY11" fmla="*/ 288572 h 1007652"/>
                  <a:gd name="connsiteX12" fmla="*/ 585733 w 1011339"/>
                  <a:gd name="connsiteY12" fmla="*/ 285397 h 1007652"/>
                  <a:gd name="connsiteX13" fmla="*/ 709558 w 1011339"/>
                  <a:gd name="connsiteY13" fmla="*/ 212372 h 1007652"/>
                  <a:gd name="connsiteX14" fmla="*/ 769883 w 1011339"/>
                  <a:gd name="connsiteY14" fmla="*/ 139347 h 1007652"/>
                  <a:gd name="connsiteX15" fmla="*/ 823858 w 1011339"/>
                  <a:gd name="connsiteY15" fmla="*/ 72672 h 1007652"/>
                  <a:gd name="connsiteX16" fmla="*/ 896883 w 1011339"/>
                  <a:gd name="connsiteY16" fmla="*/ 37747 h 1007652"/>
                  <a:gd name="connsiteX17" fmla="*/ 1001658 w 1011339"/>
                  <a:gd name="connsiteY17" fmla="*/ 31397 h 1007652"/>
                  <a:gd name="connsiteX18" fmla="*/ 1001658 w 1011339"/>
                  <a:gd name="connsiteY18" fmla="*/ 91722 h 1007652"/>
                  <a:gd name="connsiteX19" fmla="*/ 957208 w 1011339"/>
                  <a:gd name="connsiteY19" fmla="*/ 142522 h 1007652"/>
                  <a:gd name="connsiteX20" fmla="*/ 868308 w 1011339"/>
                  <a:gd name="connsiteY20" fmla="*/ 234597 h 1007652"/>
                  <a:gd name="connsiteX21" fmla="*/ 782583 w 1011339"/>
                  <a:gd name="connsiteY21" fmla="*/ 307622 h 1007652"/>
                  <a:gd name="connsiteX22" fmla="*/ 722258 w 1011339"/>
                  <a:gd name="connsiteY22" fmla="*/ 406047 h 1007652"/>
                  <a:gd name="connsiteX23" fmla="*/ 684158 w 1011339"/>
                  <a:gd name="connsiteY23" fmla="*/ 526697 h 1007652"/>
                  <a:gd name="connsiteX24" fmla="*/ 684158 w 1011339"/>
                  <a:gd name="connsiteY24" fmla="*/ 631472 h 1007652"/>
                  <a:gd name="connsiteX25" fmla="*/ 703208 w 1011339"/>
                  <a:gd name="connsiteY25" fmla="*/ 752122 h 1007652"/>
                  <a:gd name="connsiteX26" fmla="*/ 728608 w 1011339"/>
                  <a:gd name="connsiteY26" fmla="*/ 974372 h 1007652"/>
                  <a:gd name="connsiteX27" fmla="*/ 255533 w 1011339"/>
                  <a:gd name="connsiteY27" fmla="*/ 968022 h 1007652"/>
                  <a:gd name="connsiteX0" fmla="*/ 255533 w 1011339"/>
                  <a:gd name="connsiteY0" fmla="*/ 968022 h 1012019"/>
                  <a:gd name="connsiteX1" fmla="*/ 268233 w 1011339"/>
                  <a:gd name="connsiteY1" fmla="*/ 647347 h 1012019"/>
                  <a:gd name="connsiteX2" fmla="*/ 274583 w 1011339"/>
                  <a:gd name="connsiteY2" fmla="*/ 447322 h 1012019"/>
                  <a:gd name="connsiteX3" fmla="*/ 233308 w 1011339"/>
                  <a:gd name="connsiteY3" fmla="*/ 371122 h 1012019"/>
                  <a:gd name="connsiteX4" fmla="*/ 141233 w 1011339"/>
                  <a:gd name="connsiteY4" fmla="*/ 279047 h 1012019"/>
                  <a:gd name="connsiteX5" fmla="*/ 26933 w 1011339"/>
                  <a:gd name="connsiteY5" fmla="*/ 132997 h 1012019"/>
                  <a:gd name="connsiteX6" fmla="*/ 11058 w 1011339"/>
                  <a:gd name="connsiteY6" fmla="*/ 82197 h 1012019"/>
                  <a:gd name="connsiteX7" fmla="*/ 7883 w 1011339"/>
                  <a:gd name="connsiteY7" fmla="*/ 15522 h 1012019"/>
                  <a:gd name="connsiteX8" fmla="*/ 119008 w 1011339"/>
                  <a:gd name="connsiteY8" fmla="*/ 5997 h 1012019"/>
                  <a:gd name="connsiteX9" fmla="*/ 211083 w 1011339"/>
                  <a:gd name="connsiteY9" fmla="*/ 91722 h 1012019"/>
                  <a:gd name="connsiteX10" fmla="*/ 299983 w 1011339"/>
                  <a:gd name="connsiteY10" fmla="*/ 234597 h 1012019"/>
                  <a:gd name="connsiteX11" fmla="*/ 484133 w 1011339"/>
                  <a:gd name="connsiteY11" fmla="*/ 288572 h 1012019"/>
                  <a:gd name="connsiteX12" fmla="*/ 585733 w 1011339"/>
                  <a:gd name="connsiteY12" fmla="*/ 285397 h 1012019"/>
                  <a:gd name="connsiteX13" fmla="*/ 709558 w 1011339"/>
                  <a:gd name="connsiteY13" fmla="*/ 212372 h 1012019"/>
                  <a:gd name="connsiteX14" fmla="*/ 769883 w 1011339"/>
                  <a:gd name="connsiteY14" fmla="*/ 139347 h 1012019"/>
                  <a:gd name="connsiteX15" fmla="*/ 823858 w 1011339"/>
                  <a:gd name="connsiteY15" fmla="*/ 72672 h 1012019"/>
                  <a:gd name="connsiteX16" fmla="*/ 896883 w 1011339"/>
                  <a:gd name="connsiteY16" fmla="*/ 37747 h 1012019"/>
                  <a:gd name="connsiteX17" fmla="*/ 1001658 w 1011339"/>
                  <a:gd name="connsiteY17" fmla="*/ 31397 h 1012019"/>
                  <a:gd name="connsiteX18" fmla="*/ 1001658 w 1011339"/>
                  <a:gd name="connsiteY18" fmla="*/ 91722 h 1012019"/>
                  <a:gd name="connsiteX19" fmla="*/ 957208 w 1011339"/>
                  <a:gd name="connsiteY19" fmla="*/ 142522 h 1012019"/>
                  <a:gd name="connsiteX20" fmla="*/ 868308 w 1011339"/>
                  <a:gd name="connsiteY20" fmla="*/ 234597 h 1012019"/>
                  <a:gd name="connsiteX21" fmla="*/ 782583 w 1011339"/>
                  <a:gd name="connsiteY21" fmla="*/ 307622 h 1012019"/>
                  <a:gd name="connsiteX22" fmla="*/ 722258 w 1011339"/>
                  <a:gd name="connsiteY22" fmla="*/ 406047 h 1012019"/>
                  <a:gd name="connsiteX23" fmla="*/ 684158 w 1011339"/>
                  <a:gd name="connsiteY23" fmla="*/ 526697 h 1012019"/>
                  <a:gd name="connsiteX24" fmla="*/ 684158 w 1011339"/>
                  <a:gd name="connsiteY24" fmla="*/ 631472 h 1012019"/>
                  <a:gd name="connsiteX25" fmla="*/ 703208 w 1011339"/>
                  <a:gd name="connsiteY25" fmla="*/ 752122 h 1012019"/>
                  <a:gd name="connsiteX26" fmla="*/ 728608 w 1011339"/>
                  <a:gd name="connsiteY26" fmla="*/ 974372 h 1012019"/>
                  <a:gd name="connsiteX27" fmla="*/ 255533 w 1011339"/>
                  <a:gd name="connsiteY27" fmla="*/ 968022 h 1012019"/>
                  <a:gd name="connsiteX0" fmla="*/ 255533 w 1011339"/>
                  <a:gd name="connsiteY0" fmla="*/ 968022 h 1009673"/>
                  <a:gd name="connsiteX1" fmla="*/ 268233 w 1011339"/>
                  <a:gd name="connsiteY1" fmla="*/ 647347 h 1009673"/>
                  <a:gd name="connsiteX2" fmla="*/ 274583 w 1011339"/>
                  <a:gd name="connsiteY2" fmla="*/ 447322 h 1009673"/>
                  <a:gd name="connsiteX3" fmla="*/ 233308 w 1011339"/>
                  <a:gd name="connsiteY3" fmla="*/ 371122 h 1009673"/>
                  <a:gd name="connsiteX4" fmla="*/ 141233 w 1011339"/>
                  <a:gd name="connsiteY4" fmla="*/ 279047 h 1009673"/>
                  <a:gd name="connsiteX5" fmla="*/ 26933 w 1011339"/>
                  <a:gd name="connsiteY5" fmla="*/ 132997 h 1009673"/>
                  <a:gd name="connsiteX6" fmla="*/ 11058 w 1011339"/>
                  <a:gd name="connsiteY6" fmla="*/ 82197 h 1009673"/>
                  <a:gd name="connsiteX7" fmla="*/ 7883 w 1011339"/>
                  <a:gd name="connsiteY7" fmla="*/ 15522 h 1009673"/>
                  <a:gd name="connsiteX8" fmla="*/ 119008 w 1011339"/>
                  <a:gd name="connsiteY8" fmla="*/ 5997 h 1009673"/>
                  <a:gd name="connsiteX9" fmla="*/ 211083 w 1011339"/>
                  <a:gd name="connsiteY9" fmla="*/ 91722 h 1009673"/>
                  <a:gd name="connsiteX10" fmla="*/ 299983 w 1011339"/>
                  <a:gd name="connsiteY10" fmla="*/ 234597 h 1009673"/>
                  <a:gd name="connsiteX11" fmla="*/ 484133 w 1011339"/>
                  <a:gd name="connsiteY11" fmla="*/ 288572 h 1009673"/>
                  <a:gd name="connsiteX12" fmla="*/ 585733 w 1011339"/>
                  <a:gd name="connsiteY12" fmla="*/ 285397 h 1009673"/>
                  <a:gd name="connsiteX13" fmla="*/ 709558 w 1011339"/>
                  <a:gd name="connsiteY13" fmla="*/ 212372 h 1009673"/>
                  <a:gd name="connsiteX14" fmla="*/ 769883 w 1011339"/>
                  <a:gd name="connsiteY14" fmla="*/ 139347 h 1009673"/>
                  <a:gd name="connsiteX15" fmla="*/ 823858 w 1011339"/>
                  <a:gd name="connsiteY15" fmla="*/ 72672 h 1009673"/>
                  <a:gd name="connsiteX16" fmla="*/ 896883 w 1011339"/>
                  <a:gd name="connsiteY16" fmla="*/ 37747 h 1009673"/>
                  <a:gd name="connsiteX17" fmla="*/ 1001658 w 1011339"/>
                  <a:gd name="connsiteY17" fmla="*/ 31397 h 1009673"/>
                  <a:gd name="connsiteX18" fmla="*/ 1001658 w 1011339"/>
                  <a:gd name="connsiteY18" fmla="*/ 91722 h 1009673"/>
                  <a:gd name="connsiteX19" fmla="*/ 957208 w 1011339"/>
                  <a:gd name="connsiteY19" fmla="*/ 142522 h 1009673"/>
                  <a:gd name="connsiteX20" fmla="*/ 868308 w 1011339"/>
                  <a:gd name="connsiteY20" fmla="*/ 234597 h 1009673"/>
                  <a:gd name="connsiteX21" fmla="*/ 782583 w 1011339"/>
                  <a:gd name="connsiteY21" fmla="*/ 307622 h 1009673"/>
                  <a:gd name="connsiteX22" fmla="*/ 722258 w 1011339"/>
                  <a:gd name="connsiteY22" fmla="*/ 406047 h 1009673"/>
                  <a:gd name="connsiteX23" fmla="*/ 684158 w 1011339"/>
                  <a:gd name="connsiteY23" fmla="*/ 526697 h 1009673"/>
                  <a:gd name="connsiteX24" fmla="*/ 684158 w 1011339"/>
                  <a:gd name="connsiteY24" fmla="*/ 631472 h 1009673"/>
                  <a:gd name="connsiteX25" fmla="*/ 703208 w 1011339"/>
                  <a:gd name="connsiteY25" fmla="*/ 752122 h 1009673"/>
                  <a:gd name="connsiteX26" fmla="*/ 722258 w 1011339"/>
                  <a:gd name="connsiteY26" fmla="*/ 974372 h 1009673"/>
                  <a:gd name="connsiteX27" fmla="*/ 255533 w 1011339"/>
                  <a:gd name="connsiteY27" fmla="*/ 968022 h 1009673"/>
                  <a:gd name="connsiteX0" fmla="*/ 255533 w 1011339"/>
                  <a:gd name="connsiteY0" fmla="*/ 968022 h 1002209"/>
                  <a:gd name="connsiteX1" fmla="*/ 268233 w 1011339"/>
                  <a:gd name="connsiteY1" fmla="*/ 647347 h 1002209"/>
                  <a:gd name="connsiteX2" fmla="*/ 274583 w 1011339"/>
                  <a:gd name="connsiteY2" fmla="*/ 447322 h 1002209"/>
                  <a:gd name="connsiteX3" fmla="*/ 233308 w 1011339"/>
                  <a:gd name="connsiteY3" fmla="*/ 371122 h 1002209"/>
                  <a:gd name="connsiteX4" fmla="*/ 141233 w 1011339"/>
                  <a:gd name="connsiteY4" fmla="*/ 279047 h 1002209"/>
                  <a:gd name="connsiteX5" fmla="*/ 26933 w 1011339"/>
                  <a:gd name="connsiteY5" fmla="*/ 132997 h 1002209"/>
                  <a:gd name="connsiteX6" fmla="*/ 11058 w 1011339"/>
                  <a:gd name="connsiteY6" fmla="*/ 82197 h 1002209"/>
                  <a:gd name="connsiteX7" fmla="*/ 7883 w 1011339"/>
                  <a:gd name="connsiteY7" fmla="*/ 15522 h 1002209"/>
                  <a:gd name="connsiteX8" fmla="*/ 119008 w 1011339"/>
                  <a:gd name="connsiteY8" fmla="*/ 5997 h 1002209"/>
                  <a:gd name="connsiteX9" fmla="*/ 211083 w 1011339"/>
                  <a:gd name="connsiteY9" fmla="*/ 91722 h 1002209"/>
                  <a:gd name="connsiteX10" fmla="*/ 299983 w 1011339"/>
                  <a:gd name="connsiteY10" fmla="*/ 234597 h 1002209"/>
                  <a:gd name="connsiteX11" fmla="*/ 484133 w 1011339"/>
                  <a:gd name="connsiteY11" fmla="*/ 288572 h 1002209"/>
                  <a:gd name="connsiteX12" fmla="*/ 585733 w 1011339"/>
                  <a:gd name="connsiteY12" fmla="*/ 285397 h 1002209"/>
                  <a:gd name="connsiteX13" fmla="*/ 709558 w 1011339"/>
                  <a:gd name="connsiteY13" fmla="*/ 212372 h 1002209"/>
                  <a:gd name="connsiteX14" fmla="*/ 769883 w 1011339"/>
                  <a:gd name="connsiteY14" fmla="*/ 139347 h 1002209"/>
                  <a:gd name="connsiteX15" fmla="*/ 823858 w 1011339"/>
                  <a:gd name="connsiteY15" fmla="*/ 72672 h 1002209"/>
                  <a:gd name="connsiteX16" fmla="*/ 896883 w 1011339"/>
                  <a:gd name="connsiteY16" fmla="*/ 37747 h 1002209"/>
                  <a:gd name="connsiteX17" fmla="*/ 1001658 w 1011339"/>
                  <a:gd name="connsiteY17" fmla="*/ 31397 h 1002209"/>
                  <a:gd name="connsiteX18" fmla="*/ 1001658 w 1011339"/>
                  <a:gd name="connsiteY18" fmla="*/ 91722 h 1002209"/>
                  <a:gd name="connsiteX19" fmla="*/ 957208 w 1011339"/>
                  <a:gd name="connsiteY19" fmla="*/ 142522 h 1002209"/>
                  <a:gd name="connsiteX20" fmla="*/ 868308 w 1011339"/>
                  <a:gd name="connsiteY20" fmla="*/ 234597 h 1002209"/>
                  <a:gd name="connsiteX21" fmla="*/ 782583 w 1011339"/>
                  <a:gd name="connsiteY21" fmla="*/ 307622 h 1002209"/>
                  <a:gd name="connsiteX22" fmla="*/ 722258 w 1011339"/>
                  <a:gd name="connsiteY22" fmla="*/ 406047 h 1002209"/>
                  <a:gd name="connsiteX23" fmla="*/ 684158 w 1011339"/>
                  <a:gd name="connsiteY23" fmla="*/ 526697 h 1002209"/>
                  <a:gd name="connsiteX24" fmla="*/ 684158 w 1011339"/>
                  <a:gd name="connsiteY24" fmla="*/ 631472 h 1002209"/>
                  <a:gd name="connsiteX25" fmla="*/ 703208 w 1011339"/>
                  <a:gd name="connsiteY25" fmla="*/ 752122 h 1002209"/>
                  <a:gd name="connsiteX26" fmla="*/ 722258 w 1011339"/>
                  <a:gd name="connsiteY26" fmla="*/ 974372 h 1002209"/>
                  <a:gd name="connsiteX27" fmla="*/ 255533 w 1011339"/>
                  <a:gd name="connsiteY27" fmla="*/ 968022 h 1002209"/>
                  <a:gd name="connsiteX0" fmla="*/ 255533 w 1011339"/>
                  <a:gd name="connsiteY0" fmla="*/ 968022 h 1000346"/>
                  <a:gd name="connsiteX1" fmla="*/ 268233 w 1011339"/>
                  <a:gd name="connsiteY1" fmla="*/ 647347 h 1000346"/>
                  <a:gd name="connsiteX2" fmla="*/ 274583 w 1011339"/>
                  <a:gd name="connsiteY2" fmla="*/ 447322 h 1000346"/>
                  <a:gd name="connsiteX3" fmla="*/ 233308 w 1011339"/>
                  <a:gd name="connsiteY3" fmla="*/ 371122 h 1000346"/>
                  <a:gd name="connsiteX4" fmla="*/ 141233 w 1011339"/>
                  <a:gd name="connsiteY4" fmla="*/ 279047 h 1000346"/>
                  <a:gd name="connsiteX5" fmla="*/ 26933 w 1011339"/>
                  <a:gd name="connsiteY5" fmla="*/ 132997 h 1000346"/>
                  <a:gd name="connsiteX6" fmla="*/ 11058 w 1011339"/>
                  <a:gd name="connsiteY6" fmla="*/ 82197 h 1000346"/>
                  <a:gd name="connsiteX7" fmla="*/ 7883 w 1011339"/>
                  <a:gd name="connsiteY7" fmla="*/ 15522 h 1000346"/>
                  <a:gd name="connsiteX8" fmla="*/ 119008 w 1011339"/>
                  <a:gd name="connsiteY8" fmla="*/ 5997 h 1000346"/>
                  <a:gd name="connsiteX9" fmla="*/ 211083 w 1011339"/>
                  <a:gd name="connsiteY9" fmla="*/ 91722 h 1000346"/>
                  <a:gd name="connsiteX10" fmla="*/ 299983 w 1011339"/>
                  <a:gd name="connsiteY10" fmla="*/ 234597 h 1000346"/>
                  <a:gd name="connsiteX11" fmla="*/ 484133 w 1011339"/>
                  <a:gd name="connsiteY11" fmla="*/ 288572 h 1000346"/>
                  <a:gd name="connsiteX12" fmla="*/ 585733 w 1011339"/>
                  <a:gd name="connsiteY12" fmla="*/ 285397 h 1000346"/>
                  <a:gd name="connsiteX13" fmla="*/ 709558 w 1011339"/>
                  <a:gd name="connsiteY13" fmla="*/ 212372 h 1000346"/>
                  <a:gd name="connsiteX14" fmla="*/ 769883 w 1011339"/>
                  <a:gd name="connsiteY14" fmla="*/ 139347 h 1000346"/>
                  <a:gd name="connsiteX15" fmla="*/ 823858 w 1011339"/>
                  <a:gd name="connsiteY15" fmla="*/ 72672 h 1000346"/>
                  <a:gd name="connsiteX16" fmla="*/ 896883 w 1011339"/>
                  <a:gd name="connsiteY16" fmla="*/ 37747 h 1000346"/>
                  <a:gd name="connsiteX17" fmla="*/ 1001658 w 1011339"/>
                  <a:gd name="connsiteY17" fmla="*/ 31397 h 1000346"/>
                  <a:gd name="connsiteX18" fmla="*/ 1001658 w 1011339"/>
                  <a:gd name="connsiteY18" fmla="*/ 91722 h 1000346"/>
                  <a:gd name="connsiteX19" fmla="*/ 957208 w 1011339"/>
                  <a:gd name="connsiteY19" fmla="*/ 142522 h 1000346"/>
                  <a:gd name="connsiteX20" fmla="*/ 868308 w 1011339"/>
                  <a:gd name="connsiteY20" fmla="*/ 234597 h 1000346"/>
                  <a:gd name="connsiteX21" fmla="*/ 782583 w 1011339"/>
                  <a:gd name="connsiteY21" fmla="*/ 307622 h 1000346"/>
                  <a:gd name="connsiteX22" fmla="*/ 722258 w 1011339"/>
                  <a:gd name="connsiteY22" fmla="*/ 406047 h 1000346"/>
                  <a:gd name="connsiteX23" fmla="*/ 684158 w 1011339"/>
                  <a:gd name="connsiteY23" fmla="*/ 526697 h 1000346"/>
                  <a:gd name="connsiteX24" fmla="*/ 684158 w 1011339"/>
                  <a:gd name="connsiteY24" fmla="*/ 631472 h 1000346"/>
                  <a:gd name="connsiteX25" fmla="*/ 703208 w 1011339"/>
                  <a:gd name="connsiteY25" fmla="*/ 752122 h 1000346"/>
                  <a:gd name="connsiteX26" fmla="*/ 722258 w 1011339"/>
                  <a:gd name="connsiteY26" fmla="*/ 974372 h 1000346"/>
                  <a:gd name="connsiteX27" fmla="*/ 255533 w 1011339"/>
                  <a:gd name="connsiteY27" fmla="*/ 968022 h 1000346"/>
                  <a:gd name="connsiteX0" fmla="*/ 255533 w 1011339"/>
                  <a:gd name="connsiteY0" fmla="*/ 968022 h 1003867"/>
                  <a:gd name="connsiteX1" fmla="*/ 268233 w 1011339"/>
                  <a:gd name="connsiteY1" fmla="*/ 647347 h 1003867"/>
                  <a:gd name="connsiteX2" fmla="*/ 274583 w 1011339"/>
                  <a:gd name="connsiteY2" fmla="*/ 447322 h 1003867"/>
                  <a:gd name="connsiteX3" fmla="*/ 233308 w 1011339"/>
                  <a:gd name="connsiteY3" fmla="*/ 371122 h 1003867"/>
                  <a:gd name="connsiteX4" fmla="*/ 141233 w 1011339"/>
                  <a:gd name="connsiteY4" fmla="*/ 279047 h 1003867"/>
                  <a:gd name="connsiteX5" fmla="*/ 26933 w 1011339"/>
                  <a:gd name="connsiteY5" fmla="*/ 132997 h 1003867"/>
                  <a:gd name="connsiteX6" fmla="*/ 11058 w 1011339"/>
                  <a:gd name="connsiteY6" fmla="*/ 82197 h 1003867"/>
                  <a:gd name="connsiteX7" fmla="*/ 7883 w 1011339"/>
                  <a:gd name="connsiteY7" fmla="*/ 15522 h 1003867"/>
                  <a:gd name="connsiteX8" fmla="*/ 119008 w 1011339"/>
                  <a:gd name="connsiteY8" fmla="*/ 5997 h 1003867"/>
                  <a:gd name="connsiteX9" fmla="*/ 211083 w 1011339"/>
                  <a:gd name="connsiteY9" fmla="*/ 91722 h 1003867"/>
                  <a:gd name="connsiteX10" fmla="*/ 299983 w 1011339"/>
                  <a:gd name="connsiteY10" fmla="*/ 234597 h 1003867"/>
                  <a:gd name="connsiteX11" fmla="*/ 484133 w 1011339"/>
                  <a:gd name="connsiteY11" fmla="*/ 288572 h 1003867"/>
                  <a:gd name="connsiteX12" fmla="*/ 585733 w 1011339"/>
                  <a:gd name="connsiteY12" fmla="*/ 285397 h 1003867"/>
                  <a:gd name="connsiteX13" fmla="*/ 709558 w 1011339"/>
                  <a:gd name="connsiteY13" fmla="*/ 212372 h 1003867"/>
                  <a:gd name="connsiteX14" fmla="*/ 769883 w 1011339"/>
                  <a:gd name="connsiteY14" fmla="*/ 139347 h 1003867"/>
                  <a:gd name="connsiteX15" fmla="*/ 823858 w 1011339"/>
                  <a:gd name="connsiteY15" fmla="*/ 72672 h 1003867"/>
                  <a:gd name="connsiteX16" fmla="*/ 896883 w 1011339"/>
                  <a:gd name="connsiteY16" fmla="*/ 37747 h 1003867"/>
                  <a:gd name="connsiteX17" fmla="*/ 1001658 w 1011339"/>
                  <a:gd name="connsiteY17" fmla="*/ 31397 h 1003867"/>
                  <a:gd name="connsiteX18" fmla="*/ 1001658 w 1011339"/>
                  <a:gd name="connsiteY18" fmla="*/ 91722 h 1003867"/>
                  <a:gd name="connsiteX19" fmla="*/ 957208 w 1011339"/>
                  <a:gd name="connsiteY19" fmla="*/ 142522 h 1003867"/>
                  <a:gd name="connsiteX20" fmla="*/ 868308 w 1011339"/>
                  <a:gd name="connsiteY20" fmla="*/ 234597 h 1003867"/>
                  <a:gd name="connsiteX21" fmla="*/ 782583 w 1011339"/>
                  <a:gd name="connsiteY21" fmla="*/ 307622 h 1003867"/>
                  <a:gd name="connsiteX22" fmla="*/ 722258 w 1011339"/>
                  <a:gd name="connsiteY22" fmla="*/ 406047 h 1003867"/>
                  <a:gd name="connsiteX23" fmla="*/ 684158 w 1011339"/>
                  <a:gd name="connsiteY23" fmla="*/ 526697 h 1003867"/>
                  <a:gd name="connsiteX24" fmla="*/ 684158 w 1011339"/>
                  <a:gd name="connsiteY24" fmla="*/ 631472 h 1003867"/>
                  <a:gd name="connsiteX25" fmla="*/ 722258 w 1011339"/>
                  <a:gd name="connsiteY25" fmla="*/ 974372 h 1003867"/>
                  <a:gd name="connsiteX26" fmla="*/ 255533 w 1011339"/>
                  <a:gd name="connsiteY26" fmla="*/ 968022 h 1003867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23858 w 1011339"/>
                  <a:gd name="connsiteY15" fmla="*/ 72672 h 1003851"/>
                  <a:gd name="connsiteX16" fmla="*/ 896883 w 1011339"/>
                  <a:gd name="connsiteY16" fmla="*/ 37747 h 1003851"/>
                  <a:gd name="connsiteX17" fmla="*/ 1001658 w 1011339"/>
                  <a:gd name="connsiteY17" fmla="*/ 31397 h 1003851"/>
                  <a:gd name="connsiteX18" fmla="*/ 1001658 w 1011339"/>
                  <a:gd name="connsiteY18" fmla="*/ 91722 h 1003851"/>
                  <a:gd name="connsiteX19" fmla="*/ 957208 w 1011339"/>
                  <a:gd name="connsiteY19" fmla="*/ 142522 h 1003851"/>
                  <a:gd name="connsiteX20" fmla="*/ 868308 w 1011339"/>
                  <a:gd name="connsiteY20" fmla="*/ 234597 h 1003851"/>
                  <a:gd name="connsiteX21" fmla="*/ 782583 w 1011339"/>
                  <a:gd name="connsiteY21" fmla="*/ 307622 h 1003851"/>
                  <a:gd name="connsiteX22" fmla="*/ 722258 w 1011339"/>
                  <a:gd name="connsiteY22" fmla="*/ 406047 h 1003851"/>
                  <a:gd name="connsiteX23" fmla="*/ 684158 w 1011339"/>
                  <a:gd name="connsiteY23" fmla="*/ 526697 h 1003851"/>
                  <a:gd name="connsiteX24" fmla="*/ 684158 w 1011339"/>
                  <a:gd name="connsiteY24" fmla="*/ 631472 h 1003851"/>
                  <a:gd name="connsiteX25" fmla="*/ 722258 w 1011339"/>
                  <a:gd name="connsiteY25" fmla="*/ 974372 h 1003851"/>
                  <a:gd name="connsiteX26" fmla="*/ 255533 w 1011339"/>
                  <a:gd name="connsiteY26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23858 w 1011339"/>
                  <a:gd name="connsiteY15" fmla="*/ 72672 h 1003851"/>
                  <a:gd name="connsiteX16" fmla="*/ 896883 w 1011339"/>
                  <a:gd name="connsiteY16" fmla="*/ 37747 h 1003851"/>
                  <a:gd name="connsiteX17" fmla="*/ 1001658 w 1011339"/>
                  <a:gd name="connsiteY17" fmla="*/ 31397 h 1003851"/>
                  <a:gd name="connsiteX18" fmla="*/ 1001658 w 1011339"/>
                  <a:gd name="connsiteY18" fmla="*/ 91722 h 1003851"/>
                  <a:gd name="connsiteX19" fmla="*/ 957208 w 1011339"/>
                  <a:gd name="connsiteY19" fmla="*/ 142522 h 1003851"/>
                  <a:gd name="connsiteX20" fmla="*/ 868308 w 1011339"/>
                  <a:gd name="connsiteY20" fmla="*/ 234597 h 1003851"/>
                  <a:gd name="connsiteX21" fmla="*/ 782583 w 1011339"/>
                  <a:gd name="connsiteY21" fmla="*/ 307622 h 1003851"/>
                  <a:gd name="connsiteX22" fmla="*/ 709558 w 1011339"/>
                  <a:gd name="connsiteY22" fmla="*/ 406047 h 1003851"/>
                  <a:gd name="connsiteX23" fmla="*/ 684158 w 1011339"/>
                  <a:gd name="connsiteY23" fmla="*/ 526697 h 1003851"/>
                  <a:gd name="connsiteX24" fmla="*/ 684158 w 1011339"/>
                  <a:gd name="connsiteY24" fmla="*/ 631472 h 1003851"/>
                  <a:gd name="connsiteX25" fmla="*/ 722258 w 1011339"/>
                  <a:gd name="connsiteY25" fmla="*/ 974372 h 1003851"/>
                  <a:gd name="connsiteX26" fmla="*/ 255533 w 1011339"/>
                  <a:gd name="connsiteY26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96883 w 1011339"/>
                  <a:gd name="connsiteY15" fmla="*/ 37747 h 1003851"/>
                  <a:gd name="connsiteX16" fmla="*/ 1001658 w 1011339"/>
                  <a:gd name="connsiteY16" fmla="*/ 31397 h 1003851"/>
                  <a:gd name="connsiteX17" fmla="*/ 1001658 w 1011339"/>
                  <a:gd name="connsiteY17" fmla="*/ 91722 h 1003851"/>
                  <a:gd name="connsiteX18" fmla="*/ 957208 w 1011339"/>
                  <a:gd name="connsiteY18" fmla="*/ 142522 h 1003851"/>
                  <a:gd name="connsiteX19" fmla="*/ 868308 w 1011339"/>
                  <a:gd name="connsiteY19" fmla="*/ 234597 h 1003851"/>
                  <a:gd name="connsiteX20" fmla="*/ 782583 w 1011339"/>
                  <a:gd name="connsiteY20" fmla="*/ 307622 h 1003851"/>
                  <a:gd name="connsiteX21" fmla="*/ 709558 w 1011339"/>
                  <a:gd name="connsiteY21" fmla="*/ 406047 h 1003851"/>
                  <a:gd name="connsiteX22" fmla="*/ 684158 w 1011339"/>
                  <a:gd name="connsiteY22" fmla="*/ 526697 h 1003851"/>
                  <a:gd name="connsiteX23" fmla="*/ 684158 w 1011339"/>
                  <a:gd name="connsiteY23" fmla="*/ 631472 h 1003851"/>
                  <a:gd name="connsiteX24" fmla="*/ 722258 w 1011339"/>
                  <a:gd name="connsiteY24" fmla="*/ 974372 h 1003851"/>
                  <a:gd name="connsiteX25" fmla="*/ 255533 w 1011339"/>
                  <a:gd name="connsiteY25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896883 w 1011339"/>
                  <a:gd name="connsiteY14" fmla="*/ 37747 h 1003851"/>
                  <a:gd name="connsiteX15" fmla="*/ 1001658 w 1011339"/>
                  <a:gd name="connsiteY15" fmla="*/ 31397 h 1003851"/>
                  <a:gd name="connsiteX16" fmla="*/ 1001658 w 1011339"/>
                  <a:gd name="connsiteY16" fmla="*/ 91722 h 1003851"/>
                  <a:gd name="connsiteX17" fmla="*/ 957208 w 1011339"/>
                  <a:gd name="connsiteY17" fmla="*/ 142522 h 1003851"/>
                  <a:gd name="connsiteX18" fmla="*/ 868308 w 1011339"/>
                  <a:gd name="connsiteY18" fmla="*/ 234597 h 1003851"/>
                  <a:gd name="connsiteX19" fmla="*/ 782583 w 1011339"/>
                  <a:gd name="connsiteY19" fmla="*/ 307622 h 1003851"/>
                  <a:gd name="connsiteX20" fmla="*/ 709558 w 1011339"/>
                  <a:gd name="connsiteY20" fmla="*/ 406047 h 1003851"/>
                  <a:gd name="connsiteX21" fmla="*/ 684158 w 1011339"/>
                  <a:gd name="connsiteY21" fmla="*/ 526697 h 1003851"/>
                  <a:gd name="connsiteX22" fmla="*/ 684158 w 1011339"/>
                  <a:gd name="connsiteY22" fmla="*/ 631472 h 1003851"/>
                  <a:gd name="connsiteX23" fmla="*/ 722258 w 1011339"/>
                  <a:gd name="connsiteY23" fmla="*/ 974372 h 1003851"/>
                  <a:gd name="connsiteX24" fmla="*/ 255533 w 1011339"/>
                  <a:gd name="connsiteY24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696858 w 1011339"/>
                  <a:gd name="connsiteY13" fmla="*/ 206022 h 1003851"/>
                  <a:gd name="connsiteX14" fmla="*/ 896883 w 1011339"/>
                  <a:gd name="connsiteY14" fmla="*/ 37747 h 1003851"/>
                  <a:gd name="connsiteX15" fmla="*/ 1001658 w 1011339"/>
                  <a:gd name="connsiteY15" fmla="*/ 31397 h 1003851"/>
                  <a:gd name="connsiteX16" fmla="*/ 1001658 w 1011339"/>
                  <a:gd name="connsiteY16" fmla="*/ 91722 h 1003851"/>
                  <a:gd name="connsiteX17" fmla="*/ 957208 w 1011339"/>
                  <a:gd name="connsiteY17" fmla="*/ 142522 h 1003851"/>
                  <a:gd name="connsiteX18" fmla="*/ 868308 w 1011339"/>
                  <a:gd name="connsiteY18" fmla="*/ 234597 h 1003851"/>
                  <a:gd name="connsiteX19" fmla="*/ 782583 w 1011339"/>
                  <a:gd name="connsiteY19" fmla="*/ 307622 h 1003851"/>
                  <a:gd name="connsiteX20" fmla="*/ 709558 w 1011339"/>
                  <a:gd name="connsiteY20" fmla="*/ 406047 h 1003851"/>
                  <a:gd name="connsiteX21" fmla="*/ 684158 w 1011339"/>
                  <a:gd name="connsiteY21" fmla="*/ 526697 h 1003851"/>
                  <a:gd name="connsiteX22" fmla="*/ 684158 w 1011339"/>
                  <a:gd name="connsiteY22" fmla="*/ 631472 h 1003851"/>
                  <a:gd name="connsiteX23" fmla="*/ 722258 w 1011339"/>
                  <a:gd name="connsiteY23" fmla="*/ 974372 h 1003851"/>
                  <a:gd name="connsiteX24" fmla="*/ 255533 w 1011339"/>
                  <a:gd name="connsiteY24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07422"/>
                  <a:gd name="connsiteY0" fmla="*/ 968022 h 1003851"/>
                  <a:gd name="connsiteX1" fmla="*/ 268233 w 1007422"/>
                  <a:gd name="connsiteY1" fmla="*/ 647347 h 1003851"/>
                  <a:gd name="connsiteX2" fmla="*/ 274583 w 1007422"/>
                  <a:gd name="connsiteY2" fmla="*/ 447322 h 1003851"/>
                  <a:gd name="connsiteX3" fmla="*/ 233308 w 1007422"/>
                  <a:gd name="connsiteY3" fmla="*/ 371122 h 1003851"/>
                  <a:gd name="connsiteX4" fmla="*/ 141233 w 1007422"/>
                  <a:gd name="connsiteY4" fmla="*/ 279047 h 1003851"/>
                  <a:gd name="connsiteX5" fmla="*/ 26933 w 1007422"/>
                  <a:gd name="connsiteY5" fmla="*/ 132997 h 1003851"/>
                  <a:gd name="connsiteX6" fmla="*/ 11058 w 1007422"/>
                  <a:gd name="connsiteY6" fmla="*/ 82197 h 1003851"/>
                  <a:gd name="connsiteX7" fmla="*/ 7883 w 1007422"/>
                  <a:gd name="connsiteY7" fmla="*/ 15522 h 1003851"/>
                  <a:gd name="connsiteX8" fmla="*/ 119008 w 1007422"/>
                  <a:gd name="connsiteY8" fmla="*/ 5997 h 1003851"/>
                  <a:gd name="connsiteX9" fmla="*/ 211083 w 1007422"/>
                  <a:gd name="connsiteY9" fmla="*/ 91722 h 1003851"/>
                  <a:gd name="connsiteX10" fmla="*/ 299983 w 1007422"/>
                  <a:gd name="connsiteY10" fmla="*/ 234597 h 1003851"/>
                  <a:gd name="connsiteX11" fmla="*/ 484133 w 1007422"/>
                  <a:gd name="connsiteY11" fmla="*/ 269522 h 1003851"/>
                  <a:gd name="connsiteX12" fmla="*/ 696858 w 1007422"/>
                  <a:gd name="connsiteY12" fmla="*/ 206022 h 1003851"/>
                  <a:gd name="connsiteX13" fmla="*/ 896883 w 1007422"/>
                  <a:gd name="connsiteY13" fmla="*/ 37747 h 1003851"/>
                  <a:gd name="connsiteX14" fmla="*/ 995308 w 1007422"/>
                  <a:gd name="connsiteY14" fmla="*/ 18697 h 1003851"/>
                  <a:gd name="connsiteX15" fmla="*/ 1001658 w 1007422"/>
                  <a:gd name="connsiteY15" fmla="*/ 91722 h 1003851"/>
                  <a:gd name="connsiteX16" fmla="*/ 957208 w 1007422"/>
                  <a:gd name="connsiteY16" fmla="*/ 142522 h 1003851"/>
                  <a:gd name="connsiteX17" fmla="*/ 868308 w 1007422"/>
                  <a:gd name="connsiteY17" fmla="*/ 234597 h 1003851"/>
                  <a:gd name="connsiteX18" fmla="*/ 782583 w 1007422"/>
                  <a:gd name="connsiteY18" fmla="*/ 307622 h 1003851"/>
                  <a:gd name="connsiteX19" fmla="*/ 709558 w 1007422"/>
                  <a:gd name="connsiteY19" fmla="*/ 406047 h 1003851"/>
                  <a:gd name="connsiteX20" fmla="*/ 684158 w 1007422"/>
                  <a:gd name="connsiteY20" fmla="*/ 526697 h 1003851"/>
                  <a:gd name="connsiteX21" fmla="*/ 684158 w 1007422"/>
                  <a:gd name="connsiteY21" fmla="*/ 631472 h 1003851"/>
                  <a:gd name="connsiteX22" fmla="*/ 722258 w 1007422"/>
                  <a:gd name="connsiteY22" fmla="*/ 974372 h 1003851"/>
                  <a:gd name="connsiteX23" fmla="*/ 255533 w 1007422"/>
                  <a:gd name="connsiteY23" fmla="*/ 968022 h 1003851"/>
                  <a:gd name="connsiteX0" fmla="*/ 255533 w 1007422"/>
                  <a:gd name="connsiteY0" fmla="*/ 968022 h 1003851"/>
                  <a:gd name="connsiteX1" fmla="*/ 268233 w 1007422"/>
                  <a:gd name="connsiteY1" fmla="*/ 647347 h 1003851"/>
                  <a:gd name="connsiteX2" fmla="*/ 274583 w 1007422"/>
                  <a:gd name="connsiteY2" fmla="*/ 447322 h 1003851"/>
                  <a:gd name="connsiteX3" fmla="*/ 233308 w 1007422"/>
                  <a:gd name="connsiteY3" fmla="*/ 371122 h 1003851"/>
                  <a:gd name="connsiteX4" fmla="*/ 141233 w 1007422"/>
                  <a:gd name="connsiteY4" fmla="*/ 279047 h 1003851"/>
                  <a:gd name="connsiteX5" fmla="*/ 26933 w 1007422"/>
                  <a:gd name="connsiteY5" fmla="*/ 132997 h 1003851"/>
                  <a:gd name="connsiteX6" fmla="*/ 11058 w 1007422"/>
                  <a:gd name="connsiteY6" fmla="*/ 82197 h 1003851"/>
                  <a:gd name="connsiteX7" fmla="*/ 7883 w 1007422"/>
                  <a:gd name="connsiteY7" fmla="*/ 15522 h 1003851"/>
                  <a:gd name="connsiteX8" fmla="*/ 119008 w 1007422"/>
                  <a:gd name="connsiteY8" fmla="*/ 5997 h 1003851"/>
                  <a:gd name="connsiteX9" fmla="*/ 211083 w 1007422"/>
                  <a:gd name="connsiteY9" fmla="*/ 91722 h 1003851"/>
                  <a:gd name="connsiteX10" fmla="*/ 299983 w 1007422"/>
                  <a:gd name="connsiteY10" fmla="*/ 234597 h 1003851"/>
                  <a:gd name="connsiteX11" fmla="*/ 484133 w 1007422"/>
                  <a:gd name="connsiteY11" fmla="*/ 269522 h 1003851"/>
                  <a:gd name="connsiteX12" fmla="*/ 696858 w 1007422"/>
                  <a:gd name="connsiteY12" fmla="*/ 206022 h 1003851"/>
                  <a:gd name="connsiteX13" fmla="*/ 896883 w 1007422"/>
                  <a:gd name="connsiteY13" fmla="*/ 37747 h 1003851"/>
                  <a:gd name="connsiteX14" fmla="*/ 995308 w 1007422"/>
                  <a:gd name="connsiteY14" fmla="*/ 18697 h 1003851"/>
                  <a:gd name="connsiteX15" fmla="*/ 1001658 w 1007422"/>
                  <a:gd name="connsiteY15" fmla="*/ 91722 h 1003851"/>
                  <a:gd name="connsiteX16" fmla="*/ 957208 w 1007422"/>
                  <a:gd name="connsiteY16" fmla="*/ 142522 h 1003851"/>
                  <a:gd name="connsiteX17" fmla="*/ 868308 w 1007422"/>
                  <a:gd name="connsiteY17" fmla="*/ 234597 h 1003851"/>
                  <a:gd name="connsiteX18" fmla="*/ 782583 w 1007422"/>
                  <a:gd name="connsiteY18" fmla="*/ 307622 h 1003851"/>
                  <a:gd name="connsiteX19" fmla="*/ 709558 w 1007422"/>
                  <a:gd name="connsiteY19" fmla="*/ 406047 h 1003851"/>
                  <a:gd name="connsiteX20" fmla="*/ 684158 w 1007422"/>
                  <a:gd name="connsiteY20" fmla="*/ 526697 h 1003851"/>
                  <a:gd name="connsiteX21" fmla="*/ 684158 w 1007422"/>
                  <a:gd name="connsiteY21" fmla="*/ 631472 h 1003851"/>
                  <a:gd name="connsiteX22" fmla="*/ 722258 w 1007422"/>
                  <a:gd name="connsiteY22" fmla="*/ 974372 h 1003851"/>
                  <a:gd name="connsiteX23" fmla="*/ 255533 w 1007422"/>
                  <a:gd name="connsiteY23" fmla="*/ 968022 h 1003851"/>
                  <a:gd name="connsiteX0" fmla="*/ 255533 w 1011152"/>
                  <a:gd name="connsiteY0" fmla="*/ 968022 h 1003851"/>
                  <a:gd name="connsiteX1" fmla="*/ 268233 w 1011152"/>
                  <a:gd name="connsiteY1" fmla="*/ 647347 h 1003851"/>
                  <a:gd name="connsiteX2" fmla="*/ 274583 w 1011152"/>
                  <a:gd name="connsiteY2" fmla="*/ 447322 h 1003851"/>
                  <a:gd name="connsiteX3" fmla="*/ 233308 w 1011152"/>
                  <a:gd name="connsiteY3" fmla="*/ 371122 h 1003851"/>
                  <a:gd name="connsiteX4" fmla="*/ 141233 w 1011152"/>
                  <a:gd name="connsiteY4" fmla="*/ 279047 h 1003851"/>
                  <a:gd name="connsiteX5" fmla="*/ 26933 w 1011152"/>
                  <a:gd name="connsiteY5" fmla="*/ 132997 h 1003851"/>
                  <a:gd name="connsiteX6" fmla="*/ 11058 w 1011152"/>
                  <a:gd name="connsiteY6" fmla="*/ 82197 h 1003851"/>
                  <a:gd name="connsiteX7" fmla="*/ 7883 w 1011152"/>
                  <a:gd name="connsiteY7" fmla="*/ 15522 h 1003851"/>
                  <a:gd name="connsiteX8" fmla="*/ 119008 w 1011152"/>
                  <a:gd name="connsiteY8" fmla="*/ 5997 h 1003851"/>
                  <a:gd name="connsiteX9" fmla="*/ 211083 w 1011152"/>
                  <a:gd name="connsiteY9" fmla="*/ 91722 h 1003851"/>
                  <a:gd name="connsiteX10" fmla="*/ 299983 w 1011152"/>
                  <a:gd name="connsiteY10" fmla="*/ 234597 h 1003851"/>
                  <a:gd name="connsiteX11" fmla="*/ 484133 w 1011152"/>
                  <a:gd name="connsiteY11" fmla="*/ 269522 h 1003851"/>
                  <a:gd name="connsiteX12" fmla="*/ 696858 w 1011152"/>
                  <a:gd name="connsiteY12" fmla="*/ 206022 h 1003851"/>
                  <a:gd name="connsiteX13" fmla="*/ 896883 w 1011152"/>
                  <a:gd name="connsiteY13" fmla="*/ 37747 h 1003851"/>
                  <a:gd name="connsiteX14" fmla="*/ 995308 w 1011152"/>
                  <a:gd name="connsiteY14" fmla="*/ 18697 h 1003851"/>
                  <a:gd name="connsiteX15" fmla="*/ 1001658 w 1011152"/>
                  <a:gd name="connsiteY15" fmla="*/ 91722 h 1003851"/>
                  <a:gd name="connsiteX16" fmla="*/ 957208 w 1011152"/>
                  <a:gd name="connsiteY16" fmla="*/ 142522 h 1003851"/>
                  <a:gd name="connsiteX17" fmla="*/ 868308 w 1011152"/>
                  <a:gd name="connsiteY17" fmla="*/ 234597 h 1003851"/>
                  <a:gd name="connsiteX18" fmla="*/ 782583 w 1011152"/>
                  <a:gd name="connsiteY18" fmla="*/ 307622 h 1003851"/>
                  <a:gd name="connsiteX19" fmla="*/ 709558 w 1011152"/>
                  <a:gd name="connsiteY19" fmla="*/ 406047 h 1003851"/>
                  <a:gd name="connsiteX20" fmla="*/ 684158 w 1011152"/>
                  <a:gd name="connsiteY20" fmla="*/ 526697 h 1003851"/>
                  <a:gd name="connsiteX21" fmla="*/ 684158 w 1011152"/>
                  <a:gd name="connsiteY21" fmla="*/ 631472 h 1003851"/>
                  <a:gd name="connsiteX22" fmla="*/ 722258 w 1011152"/>
                  <a:gd name="connsiteY22" fmla="*/ 974372 h 1003851"/>
                  <a:gd name="connsiteX23" fmla="*/ 255533 w 1011152"/>
                  <a:gd name="connsiteY23" fmla="*/ 968022 h 1003851"/>
                  <a:gd name="connsiteX0" fmla="*/ 255533 w 1016633"/>
                  <a:gd name="connsiteY0" fmla="*/ 968022 h 1003851"/>
                  <a:gd name="connsiteX1" fmla="*/ 268233 w 1016633"/>
                  <a:gd name="connsiteY1" fmla="*/ 647347 h 1003851"/>
                  <a:gd name="connsiteX2" fmla="*/ 274583 w 1016633"/>
                  <a:gd name="connsiteY2" fmla="*/ 447322 h 1003851"/>
                  <a:gd name="connsiteX3" fmla="*/ 233308 w 1016633"/>
                  <a:gd name="connsiteY3" fmla="*/ 371122 h 1003851"/>
                  <a:gd name="connsiteX4" fmla="*/ 141233 w 1016633"/>
                  <a:gd name="connsiteY4" fmla="*/ 279047 h 1003851"/>
                  <a:gd name="connsiteX5" fmla="*/ 26933 w 1016633"/>
                  <a:gd name="connsiteY5" fmla="*/ 132997 h 1003851"/>
                  <a:gd name="connsiteX6" fmla="*/ 11058 w 1016633"/>
                  <a:gd name="connsiteY6" fmla="*/ 82197 h 1003851"/>
                  <a:gd name="connsiteX7" fmla="*/ 7883 w 1016633"/>
                  <a:gd name="connsiteY7" fmla="*/ 15522 h 1003851"/>
                  <a:gd name="connsiteX8" fmla="*/ 119008 w 1016633"/>
                  <a:gd name="connsiteY8" fmla="*/ 5997 h 1003851"/>
                  <a:gd name="connsiteX9" fmla="*/ 211083 w 1016633"/>
                  <a:gd name="connsiteY9" fmla="*/ 91722 h 1003851"/>
                  <a:gd name="connsiteX10" fmla="*/ 299983 w 1016633"/>
                  <a:gd name="connsiteY10" fmla="*/ 234597 h 1003851"/>
                  <a:gd name="connsiteX11" fmla="*/ 484133 w 1016633"/>
                  <a:gd name="connsiteY11" fmla="*/ 269522 h 1003851"/>
                  <a:gd name="connsiteX12" fmla="*/ 696858 w 1016633"/>
                  <a:gd name="connsiteY12" fmla="*/ 206022 h 1003851"/>
                  <a:gd name="connsiteX13" fmla="*/ 896883 w 1016633"/>
                  <a:gd name="connsiteY13" fmla="*/ 37747 h 1003851"/>
                  <a:gd name="connsiteX14" fmla="*/ 995308 w 1016633"/>
                  <a:gd name="connsiteY14" fmla="*/ 18697 h 1003851"/>
                  <a:gd name="connsiteX15" fmla="*/ 1001658 w 1016633"/>
                  <a:gd name="connsiteY15" fmla="*/ 91722 h 1003851"/>
                  <a:gd name="connsiteX16" fmla="*/ 868308 w 1016633"/>
                  <a:gd name="connsiteY16" fmla="*/ 234597 h 1003851"/>
                  <a:gd name="connsiteX17" fmla="*/ 782583 w 1016633"/>
                  <a:gd name="connsiteY17" fmla="*/ 307622 h 1003851"/>
                  <a:gd name="connsiteX18" fmla="*/ 709558 w 1016633"/>
                  <a:gd name="connsiteY18" fmla="*/ 406047 h 1003851"/>
                  <a:gd name="connsiteX19" fmla="*/ 684158 w 1016633"/>
                  <a:gd name="connsiteY19" fmla="*/ 526697 h 1003851"/>
                  <a:gd name="connsiteX20" fmla="*/ 684158 w 1016633"/>
                  <a:gd name="connsiteY20" fmla="*/ 631472 h 1003851"/>
                  <a:gd name="connsiteX21" fmla="*/ 722258 w 1016633"/>
                  <a:gd name="connsiteY21" fmla="*/ 974372 h 1003851"/>
                  <a:gd name="connsiteX22" fmla="*/ 255533 w 1016633"/>
                  <a:gd name="connsiteY22" fmla="*/ 968022 h 1003851"/>
                  <a:gd name="connsiteX0" fmla="*/ 255533 w 1016633"/>
                  <a:gd name="connsiteY0" fmla="*/ 968022 h 1003851"/>
                  <a:gd name="connsiteX1" fmla="*/ 268233 w 1016633"/>
                  <a:gd name="connsiteY1" fmla="*/ 647347 h 1003851"/>
                  <a:gd name="connsiteX2" fmla="*/ 274583 w 1016633"/>
                  <a:gd name="connsiteY2" fmla="*/ 447322 h 1003851"/>
                  <a:gd name="connsiteX3" fmla="*/ 233308 w 1016633"/>
                  <a:gd name="connsiteY3" fmla="*/ 371122 h 1003851"/>
                  <a:gd name="connsiteX4" fmla="*/ 141233 w 1016633"/>
                  <a:gd name="connsiteY4" fmla="*/ 279047 h 1003851"/>
                  <a:gd name="connsiteX5" fmla="*/ 26933 w 1016633"/>
                  <a:gd name="connsiteY5" fmla="*/ 132997 h 1003851"/>
                  <a:gd name="connsiteX6" fmla="*/ 11058 w 1016633"/>
                  <a:gd name="connsiteY6" fmla="*/ 82197 h 1003851"/>
                  <a:gd name="connsiteX7" fmla="*/ 7883 w 1016633"/>
                  <a:gd name="connsiteY7" fmla="*/ 15522 h 1003851"/>
                  <a:gd name="connsiteX8" fmla="*/ 119008 w 1016633"/>
                  <a:gd name="connsiteY8" fmla="*/ 5997 h 1003851"/>
                  <a:gd name="connsiteX9" fmla="*/ 211083 w 1016633"/>
                  <a:gd name="connsiteY9" fmla="*/ 91722 h 1003851"/>
                  <a:gd name="connsiteX10" fmla="*/ 299983 w 1016633"/>
                  <a:gd name="connsiteY10" fmla="*/ 234597 h 1003851"/>
                  <a:gd name="connsiteX11" fmla="*/ 484133 w 1016633"/>
                  <a:gd name="connsiteY11" fmla="*/ 269522 h 1003851"/>
                  <a:gd name="connsiteX12" fmla="*/ 696858 w 1016633"/>
                  <a:gd name="connsiteY12" fmla="*/ 206022 h 1003851"/>
                  <a:gd name="connsiteX13" fmla="*/ 896883 w 1016633"/>
                  <a:gd name="connsiteY13" fmla="*/ 37747 h 1003851"/>
                  <a:gd name="connsiteX14" fmla="*/ 995308 w 1016633"/>
                  <a:gd name="connsiteY14" fmla="*/ 18697 h 1003851"/>
                  <a:gd name="connsiteX15" fmla="*/ 1001658 w 1016633"/>
                  <a:gd name="connsiteY15" fmla="*/ 91722 h 1003851"/>
                  <a:gd name="connsiteX16" fmla="*/ 868308 w 1016633"/>
                  <a:gd name="connsiteY16" fmla="*/ 234597 h 1003851"/>
                  <a:gd name="connsiteX17" fmla="*/ 782583 w 1016633"/>
                  <a:gd name="connsiteY17" fmla="*/ 307622 h 1003851"/>
                  <a:gd name="connsiteX18" fmla="*/ 709558 w 1016633"/>
                  <a:gd name="connsiteY18" fmla="*/ 406047 h 1003851"/>
                  <a:gd name="connsiteX19" fmla="*/ 684158 w 1016633"/>
                  <a:gd name="connsiteY19" fmla="*/ 526697 h 1003851"/>
                  <a:gd name="connsiteX20" fmla="*/ 684158 w 1016633"/>
                  <a:gd name="connsiteY20" fmla="*/ 631472 h 1003851"/>
                  <a:gd name="connsiteX21" fmla="*/ 722258 w 1016633"/>
                  <a:gd name="connsiteY21" fmla="*/ 974372 h 1003851"/>
                  <a:gd name="connsiteX22" fmla="*/ 255533 w 1016633"/>
                  <a:gd name="connsiteY22" fmla="*/ 968022 h 1003851"/>
                  <a:gd name="connsiteX0" fmla="*/ 255533 w 1014062"/>
                  <a:gd name="connsiteY0" fmla="*/ 968022 h 1003851"/>
                  <a:gd name="connsiteX1" fmla="*/ 268233 w 1014062"/>
                  <a:gd name="connsiteY1" fmla="*/ 647347 h 1003851"/>
                  <a:gd name="connsiteX2" fmla="*/ 274583 w 1014062"/>
                  <a:gd name="connsiteY2" fmla="*/ 447322 h 1003851"/>
                  <a:gd name="connsiteX3" fmla="*/ 233308 w 1014062"/>
                  <a:gd name="connsiteY3" fmla="*/ 371122 h 1003851"/>
                  <a:gd name="connsiteX4" fmla="*/ 141233 w 1014062"/>
                  <a:gd name="connsiteY4" fmla="*/ 279047 h 1003851"/>
                  <a:gd name="connsiteX5" fmla="*/ 26933 w 1014062"/>
                  <a:gd name="connsiteY5" fmla="*/ 132997 h 1003851"/>
                  <a:gd name="connsiteX6" fmla="*/ 11058 w 1014062"/>
                  <a:gd name="connsiteY6" fmla="*/ 82197 h 1003851"/>
                  <a:gd name="connsiteX7" fmla="*/ 7883 w 1014062"/>
                  <a:gd name="connsiteY7" fmla="*/ 15522 h 1003851"/>
                  <a:gd name="connsiteX8" fmla="*/ 119008 w 1014062"/>
                  <a:gd name="connsiteY8" fmla="*/ 5997 h 1003851"/>
                  <a:gd name="connsiteX9" fmla="*/ 211083 w 1014062"/>
                  <a:gd name="connsiteY9" fmla="*/ 91722 h 1003851"/>
                  <a:gd name="connsiteX10" fmla="*/ 299983 w 1014062"/>
                  <a:gd name="connsiteY10" fmla="*/ 234597 h 1003851"/>
                  <a:gd name="connsiteX11" fmla="*/ 484133 w 1014062"/>
                  <a:gd name="connsiteY11" fmla="*/ 269522 h 1003851"/>
                  <a:gd name="connsiteX12" fmla="*/ 696858 w 1014062"/>
                  <a:gd name="connsiteY12" fmla="*/ 206022 h 1003851"/>
                  <a:gd name="connsiteX13" fmla="*/ 887358 w 1014062"/>
                  <a:gd name="connsiteY13" fmla="*/ 44097 h 1003851"/>
                  <a:gd name="connsiteX14" fmla="*/ 995308 w 1014062"/>
                  <a:gd name="connsiteY14" fmla="*/ 18697 h 1003851"/>
                  <a:gd name="connsiteX15" fmla="*/ 1001658 w 1014062"/>
                  <a:gd name="connsiteY15" fmla="*/ 91722 h 1003851"/>
                  <a:gd name="connsiteX16" fmla="*/ 868308 w 1014062"/>
                  <a:gd name="connsiteY16" fmla="*/ 234597 h 1003851"/>
                  <a:gd name="connsiteX17" fmla="*/ 782583 w 1014062"/>
                  <a:gd name="connsiteY17" fmla="*/ 307622 h 1003851"/>
                  <a:gd name="connsiteX18" fmla="*/ 709558 w 1014062"/>
                  <a:gd name="connsiteY18" fmla="*/ 406047 h 1003851"/>
                  <a:gd name="connsiteX19" fmla="*/ 684158 w 1014062"/>
                  <a:gd name="connsiteY19" fmla="*/ 526697 h 1003851"/>
                  <a:gd name="connsiteX20" fmla="*/ 684158 w 1014062"/>
                  <a:gd name="connsiteY20" fmla="*/ 631472 h 1003851"/>
                  <a:gd name="connsiteX21" fmla="*/ 722258 w 1014062"/>
                  <a:gd name="connsiteY21" fmla="*/ 974372 h 1003851"/>
                  <a:gd name="connsiteX22" fmla="*/ 255533 w 1014062"/>
                  <a:gd name="connsiteY22" fmla="*/ 968022 h 1003851"/>
                  <a:gd name="connsiteX0" fmla="*/ 255533 w 1006596"/>
                  <a:gd name="connsiteY0" fmla="*/ 968022 h 1003851"/>
                  <a:gd name="connsiteX1" fmla="*/ 268233 w 1006596"/>
                  <a:gd name="connsiteY1" fmla="*/ 647347 h 1003851"/>
                  <a:gd name="connsiteX2" fmla="*/ 274583 w 1006596"/>
                  <a:gd name="connsiteY2" fmla="*/ 447322 h 1003851"/>
                  <a:gd name="connsiteX3" fmla="*/ 233308 w 1006596"/>
                  <a:gd name="connsiteY3" fmla="*/ 371122 h 1003851"/>
                  <a:gd name="connsiteX4" fmla="*/ 141233 w 1006596"/>
                  <a:gd name="connsiteY4" fmla="*/ 279047 h 1003851"/>
                  <a:gd name="connsiteX5" fmla="*/ 26933 w 1006596"/>
                  <a:gd name="connsiteY5" fmla="*/ 132997 h 1003851"/>
                  <a:gd name="connsiteX6" fmla="*/ 11058 w 1006596"/>
                  <a:gd name="connsiteY6" fmla="*/ 82197 h 1003851"/>
                  <a:gd name="connsiteX7" fmla="*/ 7883 w 1006596"/>
                  <a:gd name="connsiteY7" fmla="*/ 15522 h 1003851"/>
                  <a:gd name="connsiteX8" fmla="*/ 119008 w 1006596"/>
                  <a:gd name="connsiteY8" fmla="*/ 5997 h 1003851"/>
                  <a:gd name="connsiteX9" fmla="*/ 211083 w 1006596"/>
                  <a:gd name="connsiteY9" fmla="*/ 91722 h 1003851"/>
                  <a:gd name="connsiteX10" fmla="*/ 299983 w 1006596"/>
                  <a:gd name="connsiteY10" fmla="*/ 234597 h 1003851"/>
                  <a:gd name="connsiteX11" fmla="*/ 484133 w 1006596"/>
                  <a:gd name="connsiteY11" fmla="*/ 269522 h 1003851"/>
                  <a:gd name="connsiteX12" fmla="*/ 696858 w 1006596"/>
                  <a:gd name="connsiteY12" fmla="*/ 206022 h 1003851"/>
                  <a:gd name="connsiteX13" fmla="*/ 887358 w 1006596"/>
                  <a:gd name="connsiteY13" fmla="*/ 44097 h 1003851"/>
                  <a:gd name="connsiteX14" fmla="*/ 995308 w 1006596"/>
                  <a:gd name="connsiteY14" fmla="*/ 18697 h 1003851"/>
                  <a:gd name="connsiteX15" fmla="*/ 988958 w 1006596"/>
                  <a:gd name="connsiteY15" fmla="*/ 110772 h 1003851"/>
                  <a:gd name="connsiteX16" fmla="*/ 868308 w 1006596"/>
                  <a:gd name="connsiteY16" fmla="*/ 234597 h 1003851"/>
                  <a:gd name="connsiteX17" fmla="*/ 782583 w 1006596"/>
                  <a:gd name="connsiteY17" fmla="*/ 307622 h 1003851"/>
                  <a:gd name="connsiteX18" fmla="*/ 709558 w 1006596"/>
                  <a:gd name="connsiteY18" fmla="*/ 406047 h 1003851"/>
                  <a:gd name="connsiteX19" fmla="*/ 684158 w 1006596"/>
                  <a:gd name="connsiteY19" fmla="*/ 526697 h 1003851"/>
                  <a:gd name="connsiteX20" fmla="*/ 684158 w 1006596"/>
                  <a:gd name="connsiteY20" fmla="*/ 631472 h 1003851"/>
                  <a:gd name="connsiteX21" fmla="*/ 722258 w 1006596"/>
                  <a:gd name="connsiteY21" fmla="*/ 974372 h 1003851"/>
                  <a:gd name="connsiteX22" fmla="*/ 255533 w 1006596"/>
                  <a:gd name="connsiteY22" fmla="*/ 968022 h 1003851"/>
                  <a:gd name="connsiteX0" fmla="*/ 255533 w 1006596"/>
                  <a:gd name="connsiteY0" fmla="*/ 978605 h 1014434"/>
                  <a:gd name="connsiteX1" fmla="*/ 268233 w 1006596"/>
                  <a:gd name="connsiteY1" fmla="*/ 657930 h 1014434"/>
                  <a:gd name="connsiteX2" fmla="*/ 274583 w 1006596"/>
                  <a:gd name="connsiteY2" fmla="*/ 457905 h 1014434"/>
                  <a:gd name="connsiteX3" fmla="*/ 233308 w 1006596"/>
                  <a:gd name="connsiteY3" fmla="*/ 381705 h 1014434"/>
                  <a:gd name="connsiteX4" fmla="*/ 141233 w 1006596"/>
                  <a:gd name="connsiteY4" fmla="*/ 289630 h 1014434"/>
                  <a:gd name="connsiteX5" fmla="*/ 26933 w 1006596"/>
                  <a:gd name="connsiteY5" fmla="*/ 143580 h 1014434"/>
                  <a:gd name="connsiteX6" fmla="*/ 11058 w 1006596"/>
                  <a:gd name="connsiteY6" fmla="*/ 92780 h 1014434"/>
                  <a:gd name="connsiteX7" fmla="*/ 7883 w 1006596"/>
                  <a:gd name="connsiteY7" fmla="*/ 26105 h 1014434"/>
                  <a:gd name="connsiteX8" fmla="*/ 119008 w 1006596"/>
                  <a:gd name="connsiteY8" fmla="*/ 16580 h 1014434"/>
                  <a:gd name="connsiteX9" fmla="*/ 299983 w 1006596"/>
                  <a:gd name="connsiteY9" fmla="*/ 245180 h 1014434"/>
                  <a:gd name="connsiteX10" fmla="*/ 484133 w 1006596"/>
                  <a:gd name="connsiteY10" fmla="*/ 280105 h 1014434"/>
                  <a:gd name="connsiteX11" fmla="*/ 696858 w 1006596"/>
                  <a:gd name="connsiteY11" fmla="*/ 216605 h 1014434"/>
                  <a:gd name="connsiteX12" fmla="*/ 887358 w 1006596"/>
                  <a:gd name="connsiteY12" fmla="*/ 54680 h 1014434"/>
                  <a:gd name="connsiteX13" fmla="*/ 995308 w 1006596"/>
                  <a:gd name="connsiteY13" fmla="*/ 29280 h 1014434"/>
                  <a:gd name="connsiteX14" fmla="*/ 988958 w 1006596"/>
                  <a:gd name="connsiteY14" fmla="*/ 121355 h 1014434"/>
                  <a:gd name="connsiteX15" fmla="*/ 868308 w 1006596"/>
                  <a:gd name="connsiteY15" fmla="*/ 245180 h 1014434"/>
                  <a:gd name="connsiteX16" fmla="*/ 782583 w 1006596"/>
                  <a:gd name="connsiteY16" fmla="*/ 318205 h 1014434"/>
                  <a:gd name="connsiteX17" fmla="*/ 709558 w 1006596"/>
                  <a:gd name="connsiteY17" fmla="*/ 416630 h 1014434"/>
                  <a:gd name="connsiteX18" fmla="*/ 684158 w 1006596"/>
                  <a:gd name="connsiteY18" fmla="*/ 537280 h 1014434"/>
                  <a:gd name="connsiteX19" fmla="*/ 684158 w 1006596"/>
                  <a:gd name="connsiteY19" fmla="*/ 642055 h 1014434"/>
                  <a:gd name="connsiteX20" fmla="*/ 722258 w 1006596"/>
                  <a:gd name="connsiteY20" fmla="*/ 984955 h 1014434"/>
                  <a:gd name="connsiteX21" fmla="*/ 255533 w 1006596"/>
                  <a:gd name="connsiteY21" fmla="*/ 978605 h 1014434"/>
                  <a:gd name="connsiteX0" fmla="*/ 254829 w 1005892"/>
                  <a:gd name="connsiteY0" fmla="*/ 976166 h 1011995"/>
                  <a:gd name="connsiteX1" fmla="*/ 267529 w 1005892"/>
                  <a:gd name="connsiteY1" fmla="*/ 655491 h 1011995"/>
                  <a:gd name="connsiteX2" fmla="*/ 273879 w 1005892"/>
                  <a:gd name="connsiteY2" fmla="*/ 455466 h 1011995"/>
                  <a:gd name="connsiteX3" fmla="*/ 232604 w 1005892"/>
                  <a:gd name="connsiteY3" fmla="*/ 379266 h 1011995"/>
                  <a:gd name="connsiteX4" fmla="*/ 140529 w 1005892"/>
                  <a:gd name="connsiteY4" fmla="*/ 287191 h 1011995"/>
                  <a:gd name="connsiteX5" fmla="*/ 26229 w 1005892"/>
                  <a:gd name="connsiteY5" fmla="*/ 141141 h 1011995"/>
                  <a:gd name="connsiteX6" fmla="*/ 10354 w 1005892"/>
                  <a:gd name="connsiteY6" fmla="*/ 90341 h 1011995"/>
                  <a:gd name="connsiteX7" fmla="*/ 7179 w 1005892"/>
                  <a:gd name="connsiteY7" fmla="*/ 23666 h 1011995"/>
                  <a:gd name="connsiteX8" fmla="*/ 108779 w 1005892"/>
                  <a:gd name="connsiteY8" fmla="*/ 17316 h 1011995"/>
                  <a:gd name="connsiteX9" fmla="*/ 299279 w 1005892"/>
                  <a:gd name="connsiteY9" fmla="*/ 242741 h 1011995"/>
                  <a:gd name="connsiteX10" fmla="*/ 483429 w 1005892"/>
                  <a:gd name="connsiteY10" fmla="*/ 277666 h 1011995"/>
                  <a:gd name="connsiteX11" fmla="*/ 696154 w 1005892"/>
                  <a:gd name="connsiteY11" fmla="*/ 214166 h 1011995"/>
                  <a:gd name="connsiteX12" fmla="*/ 886654 w 1005892"/>
                  <a:gd name="connsiteY12" fmla="*/ 52241 h 1011995"/>
                  <a:gd name="connsiteX13" fmla="*/ 994604 w 1005892"/>
                  <a:gd name="connsiteY13" fmla="*/ 26841 h 1011995"/>
                  <a:gd name="connsiteX14" fmla="*/ 988254 w 1005892"/>
                  <a:gd name="connsiteY14" fmla="*/ 118916 h 1011995"/>
                  <a:gd name="connsiteX15" fmla="*/ 867604 w 1005892"/>
                  <a:gd name="connsiteY15" fmla="*/ 242741 h 1011995"/>
                  <a:gd name="connsiteX16" fmla="*/ 781879 w 1005892"/>
                  <a:gd name="connsiteY16" fmla="*/ 315766 h 1011995"/>
                  <a:gd name="connsiteX17" fmla="*/ 708854 w 1005892"/>
                  <a:gd name="connsiteY17" fmla="*/ 414191 h 1011995"/>
                  <a:gd name="connsiteX18" fmla="*/ 683454 w 1005892"/>
                  <a:gd name="connsiteY18" fmla="*/ 534841 h 1011995"/>
                  <a:gd name="connsiteX19" fmla="*/ 683454 w 1005892"/>
                  <a:gd name="connsiteY19" fmla="*/ 639616 h 1011995"/>
                  <a:gd name="connsiteX20" fmla="*/ 721554 w 1005892"/>
                  <a:gd name="connsiteY20" fmla="*/ 982516 h 1011995"/>
                  <a:gd name="connsiteX21" fmla="*/ 254829 w 1005892"/>
                  <a:gd name="connsiteY21" fmla="*/ 976166 h 1011995"/>
                  <a:gd name="connsiteX0" fmla="*/ 253807 w 1004870"/>
                  <a:gd name="connsiteY0" fmla="*/ 978346 h 1014175"/>
                  <a:gd name="connsiteX1" fmla="*/ 266507 w 1004870"/>
                  <a:gd name="connsiteY1" fmla="*/ 657671 h 1014175"/>
                  <a:gd name="connsiteX2" fmla="*/ 272857 w 1004870"/>
                  <a:gd name="connsiteY2" fmla="*/ 457646 h 1014175"/>
                  <a:gd name="connsiteX3" fmla="*/ 231582 w 1004870"/>
                  <a:gd name="connsiteY3" fmla="*/ 381446 h 1014175"/>
                  <a:gd name="connsiteX4" fmla="*/ 139507 w 1004870"/>
                  <a:gd name="connsiteY4" fmla="*/ 289371 h 1014175"/>
                  <a:gd name="connsiteX5" fmla="*/ 25207 w 1004870"/>
                  <a:gd name="connsiteY5" fmla="*/ 143321 h 1014175"/>
                  <a:gd name="connsiteX6" fmla="*/ 6157 w 1004870"/>
                  <a:gd name="connsiteY6" fmla="*/ 25846 h 1014175"/>
                  <a:gd name="connsiteX7" fmla="*/ 107757 w 1004870"/>
                  <a:gd name="connsiteY7" fmla="*/ 19496 h 1014175"/>
                  <a:gd name="connsiteX8" fmla="*/ 298257 w 1004870"/>
                  <a:gd name="connsiteY8" fmla="*/ 244921 h 1014175"/>
                  <a:gd name="connsiteX9" fmla="*/ 482407 w 1004870"/>
                  <a:gd name="connsiteY9" fmla="*/ 279846 h 1014175"/>
                  <a:gd name="connsiteX10" fmla="*/ 695132 w 1004870"/>
                  <a:gd name="connsiteY10" fmla="*/ 216346 h 1014175"/>
                  <a:gd name="connsiteX11" fmla="*/ 885632 w 1004870"/>
                  <a:gd name="connsiteY11" fmla="*/ 54421 h 1014175"/>
                  <a:gd name="connsiteX12" fmla="*/ 993582 w 1004870"/>
                  <a:gd name="connsiteY12" fmla="*/ 29021 h 1014175"/>
                  <a:gd name="connsiteX13" fmla="*/ 987232 w 1004870"/>
                  <a:gd name="connsiteY13" fmla="*/ 121096 h 1014175"/>
                  <a:gd name="connsiteX14" fmla="*/ 866582 w 1004870"/>
                  <a:gd name="connsiteY14" fmla="*/ 244921 h 1014175"/>
                  <a:gd name="connsiteX15" fmla="*/ 780857 w 1004870"/>
                  <a:gd name="connsiteY15" fmla="*/ 317946 h 1014175"/>
                  <a:gd name="connsiteX16" fmla="*/ 707832 w 1004870"/>
                  <a:gd name="connsiteY16" fmla="*/ 416371 h 1014175"/>
                  <a:gd name="connsiteX17" fmla="*/ 682432 w 1004870"/>
                  <a:gd name="connsiteY17" fmla="*/ 537021 h 1014175"/>
                  <a:gd name="connsiteX18" fmla="*/ 682432 w 1004870"/>
                  <a:gd name="connsiteY18" fmla="*/ 641796 h 1014175"/>
                  <a:gd name="connsiteX19" fmla="*/ 720532 w 1004870"/>
                  <a:gd name="connsiteY19" fmla="*/ 984696 h 1014175"/>
                  <a:gd name="connsiteX20" fmla="*/ 253807 w 1004870"/>
                  <a:gd name="connsiteY20" fmla="*/ 978346 h 1014175"/>
                  <a:gd name="connsiteX0" fmla="*/ 250954 w 1002017"/>
                  <a:gd name="connsiteY0" fmla="*/ 978941 h 1014770"/>
                  <a:gd name="connsiteX1" fmla="*/ 263654 w 1002017"/>
                  <a:gd name="connsiteY1" fmla="*/ 658266 h 1014770"/>
                  <a:gd name="connsiteX2" fmla="*/ 270004 w 1002017"/>
                  <a:gd name="connsiteY2" fmla="*/ 458241 h 1014770"/>
                  <a:gd name="connsiteX3" fmla="*/ 228729 w 1002017"/>
                  <a:gd name="connsiteY3" fmla="*/ 382041 h 1014770"/>
                  <a:gd name="connsiteX4" fmla="*/ 136654 w 1002017"/>
                  <a:gd name="connsiteY4" fmla="*/ 289966 h 1014770"/>
                  <a:gd name="connsiteX5" fmla="*/ 35054 w 1002017"/>
                  <a:gd name="connsiteY5" fmla="*/ 156616 h 1014770"/>
                  <a:gd name="connsiteX6" fmla="*/ 3304 w 1002017"/>
                  <a:gd name="connsiteY6" fmla="*/ 26441 h 1014770"/>
                  <a:gd name="connsiteX7" fmla="*/ 104904 w 1002017"/>
                  <a:gd name="connsiteY7" fmla="*/ 20091 h 1014770"/>
                  <a:gd name="connsiteX8" fmla="*/ 295404 w 1002017"/>
                  <a:gd name="connsiteY8" fmla="*/ 245516 h 1014770"/>
                  <a:gd name="connsiteX9" fmla="*/ 479554 w 1002017"/>
                  <a:gd name="connsiteY9" fmla="*/ 280441 h 1014770"/>
                  <a:gd name="connsiteX10" fmla="*/ 692279 w 1002017"/>
                  <a:gd name="connsiteY10" fmla="*/ 216941 h 1014770"/>
                  <a:gd name="connsiteX11" fmla="*/ 882779 w 1002017"/>
                  <a:gd name="connsiteY11" fmla="*/ 55016 h 1014770"/>
                  <a:gd name="connsiteX12" fmla="*/ 990729 w 1002017"/>
                  <a:gd name="connsiteY12" fmla="*/ 29616 h 1014770"/>
                  <a:gd name="connsiteX13" fmla="*/ 984379 w 1002017"/>
                  <a:gd name="connsiteY13" fmla="*/ 121691 h 1014770"/>
                  <a:gd name="connsiteX14" fmla="*/ 863729 w 1002017"/>
                  <a:gd name="connsiteY14" fmla="*/ 245516 h 1014770"/>
                  <a:gd name="connsiteX15" fmla="*/ 778004 w 1002017"/>
                  <a:gd name="connsiteY15" fmla="*/ 318541 h 1014770"/>
                  <a:gd name="connsiteX16" fmla="*/ 704979 w 1002017"/>
                  <a:gd name="connsiteY16" fmla="*/ 416966 h 1014770"/>
                  <a:gd name="connsiteX17" fmla="*/ 679579 w 1002017"/>
                  <a:gd name="connsiteY17" fmla="*/ 537616 h 1014770"/>
                  <a:gd name="connsiteX18" fmla="*/ 679579 w 1002017"/>
                  <a:gd name="connsiteY18" fmla="*/ 642391 h 1014770"/>
                  <a:gd name="connsiteX19" fmla="*/ 717679 w 1002017"/>
                  <a:gd name="connsiteY19" fmla="*/ 985291 h 1014770"/>
                  <a:gd name="connsiteX20" fmla="*/ 250954 w 1002017"/>
                  <a:gd name="connsiteY20" fmla="*/ 978941 h 1014770"/>
                  <a:gd name="connsiteX0" fmla="*/ 251106 w 1002169"/>
                  <a:gd name="connsiteY0" fmla="*/ 978941 h 1014770"/>
                  <a:gd name="connsiteX1" fmla="*/ 263806 w 1002169"/>
                  <a:gd name="connsiteY1" fmla="*/ 658266 h 1014770"/>
                  <a:gd name="connsiteX2" fmla="*/ 270156 w 1002169"/>
                  <a:gd name="connsiteY2" fmla="*/ 458241 h 1014770"/>
                  <a:gd name="connsiteX3" fmla="*/ 228881 w 1002169"/>
                  <a:gd name="connsiteY3" fmla="*/ 382041 h 1014770"/>
                  <a:gd name="connsiteX4" fmla="*/ 146331 w 1002169"/>
                  <a:gd name="connsiteY4" fmla="*/ 293141 h 1014770"/>
                  <a:gd name="connsiteX5" fmla="*/ 35206 w 1002169"/>
                  <a:gd name="connsiteY5" fmla="*/ 156616 h 1014770"/>
                  <a:gd name="connsiteX6" fmla="*/ 3456 w 1002169"/>
                  <a:gd name="connsiteY6" fmla="*/ 26441 h 1014770"/>
                  <a:gd name="connsiteX7" fmla="*/ 105056 w 1002169"/>
                  <a:gd name="connsiteY7" fmla="*/ 20091 h 1014770"/>
                  <a:gd name="connsiteX8" fmla="*/ 295556 w 1002169"/>
                  <a:gd name="connsiteY8" fmla="*/ 245516 h 1014770"/>
                  <a:gd name="connsiteX9" fmla="*/ 479706 w 1002169"/>
                  <a:gd name="connsiteY9" fmla="*/ 280441 h 1014770"/>
                  <a:gd name="connsiteX10" fmla="*/ 692431 w 1002169"/>
                  <a:gd name="connsiteY10" fmla="*/ 216941 h 1014770"/>
                  <a:gd name="connsiteX11" fmla="*/ 882931 w 1002169"/>
                  <a:gd name="connsiteY11" fmla="*/ 55016 h 1014770"/>
                  <a:gd name="connsiteX12" fmla="*/ 990881 w 1002169"/>
                  <a:gd name="connsiteY12" fmla="*/ 29616 h 1014770"/>
                  <a:gd name="connsiteX13" fmla="*/ 984531 w 1002169"/>
                  <a:gd name="connsiteY13" fmla="*/ 121691 h 1014770"/>
                  <a:gd name="connsiteX14" fmla="*/ 863881 w 1002169"/>
                  <a:gd name="connsiteY14" fmla="*/ 245516 h 1014770"/>
                  <a:gd name="connsiteX15" fmla="*/ 778156 w 1002169"/>
                  <a:gd name="connsiteY15" fmla="*/ 318541 h 1014770"/>
                  <a:gd name="connsiteX16" fmla="*/ 705131 w 1002169"/>
                  <a:gd name="connsiteY16" fmla="*/ 416966 h 1014770"/>
                  <a:gd name="connsiteX17" fmla="*/ 679731 w 1002169"/>
                  <a:gd name="connsiteY17" fmla="*/ 537616 h 1014770"/>
                  <a:gd name="connsiteX18" fmla="*/ 679731 w 1002169"/>
                  <a:gd name="connsiteY18" fmla="*/ 642391 h 1014770"/>
                  <a:gd name="connsiteX19" fmla="*/ 717831 w 1002169"/>
                  <a:gd name="connsiteY19" fmla="*/ 985291 h 1014770"/>
                  <a:gd name="connsiteX20" fmla="*/ 251106 w 1002169"/>
                  <a:gd name="connsiteY20" fmla="*/ 978941 h 1014770"/>
                  <a:gd name="connsiteX0" fmla="*/ 251106 w 1002169"/>
                  <a:gd name="connsiteY0" fmla="*/ 973291 h 1009120"/>
                  <a:gd name="connsiteX1" fmla="*/ 263806 w 1002169"/>
                  <a:gd name="connsiteY1" fmla="*/ 652616 h 1009120"/>
                  <a:gd name="connsiteX2" fmla="*/ 270156 w 1002169"/>
                  <a:gd name="connsiteY2" fmla="*/ 452591 h 1009120"/>
                  <a:gd name="connsiteX3" fmla="*/ 228881 w 1002169"/>
                  <a:gd name="connsiteY3" fmla="*/ 376391 h 1009120"/>
                  <a:gd name="connsiteX4" fmla="*/ 146331 w 1002169"/>
                  <a:gd name="connsiteY4" fmla="*/ 287491 h 1009120"/>
                  <a:gd name="connsiteX5" fmla="*/ 35206 w 1002169"/>
                  <a:gd name="connsiteY5" fmla="*/ 150966 h 1009120"/>
                  <a:gd name="connsiteX6" fmla="*/ 3456 w 1002169"/>
                  <a:gd name="connsiteY6" fmla="*/ 36666 h 1009120"/>
                  <a:gd name="connsiteX7" fmla="*/ 105056 w 1002169"/>
                  <a:gd name="connsiteY7" fmla="*/ 14441 h 1009120"/>
                  <a:gd name="connsiteX8" fmla="*/ 295556 w 1002169"/>
                  <a:gd name="connsiteY8" fmla="*/ 239866 h 1009120"/>
                  <a:gd name="connsiteX9" fmla="*/ 479706 w 1002169"/>
                  <a:gd name="connsiteY9" fmla="*/ 274791 h 1009120"/>
                  <a:gd name="connsiteX10" fmla="*/ 692431 w 1002169"/>
                  <a:gd name="connsiteY10" fmla="*/ 211291 h 1009120"/>
                  <a:gd name="connsiteX11" fmla="*/ 882931 w 1002169"/>
                  <a:gd name="connsiteY11" fmla="*/ 49366 h 1009120"/>
                  <a:gd name="connsiteX12" fmla="*/ 990881 w 1002169"/>
                  <a:gd name="connsiteY12" fmla="*/ 23966 h 1009120"/>
                  <a:gd name="connsiteX13" fmla="*/ 984531 w 1002169"/>
                  <a:gd name="connsiteY13" fmla="*/ 116041 h 1009120"/>
                  <a:gd name="connsiteX14" fmla="*/ 863881 w 1002169"/>
                  <a:gd name="connsiteY14" fmla="*/ 239866 h 1009120"/>
                  <a:gd name="connsiteX15" fmla="*/ 778156 w 1002169"/>
                  <a:gd name="connsiteY15" fmla="*/ 312891 h 1009120"/>
                  <a:gd name="connsiteX16" fmla="*/ 705131 w 1002169"/>
                  <a:gd name="connsiteY16" fmla="*/ 411316 h 1009120"/>
                  <a:gd name="connsiteX17" fmla="*/ 679731 w 1002169"/>
                  <a:gd name="connsiteY17" fmla="*/ 531966 h 1009120"/>
                  <a:gd name="connsiteX18" fmla="*/ 679731 w 1002169"/>
                  <a:gd name="connsiteY18" fmla="*/ 636741 h 1009120"/>
                  <a:gd name="connsiteX19" fmla="*/ 717831 w 1002169"/>
                  <a:gd name="connsiteY19" fmla="*/ 979641 h 1009120"/>
                  <a:gd name="connsiteX20" fmla="*/ 251106 w 1002169"/>
                  <a:gd name="connsiteY20" fmla="*/ 973291 h 1009120"/>
                  <a:gd name="connsiteX0" fmla="*/ 251106 w 1002169"/>
                  <a:gd name="connsiteY0" fmla="*/ 973291 h 1009120"/>
                  <a:gd name="connsiteX1" fmla="*/ 263806 w 1002169"/>
                  <a:gd name="connsiteY1" fmla="*/ 652616 h 1009120"/>
                  <a:gd name="connsiteX2" fmla="*/ 270156 w 1002169"/>
                  <a:gd name="connsiteY2" fmla="*/ 452591 h 1009120"/>
                  <a:gd name="connsiteX3" fmla="*/ 228881 w 1002169"/>
                  <a:gd name="connsiteY3" fmla="*/ 376391 h 1009120"/>
                  <a:gd name="connsiteX4" fmla="*/ 146331 w 1002169"/>
                  <a:gd name="connsiteY4" fmla="*/ 287491 h 1009120"/>
                  <a:gd name="connsiteX5" fmla="*/ 35206 w 1002169"/>
                  <a:gd name="connsiteY5" fmla="*/ 150966 h 1009120"/>
                  <a:gd name="connsiteX6" fmla="*/ 3456 w 1002169"/>
                  <a:gd name="connsiteY6" fmla="*/ 36666 h 1009120"/>
                  <a:gd name="connsiteX7" fmla="*/ 105056 w 1002169"/>
                  <a:gd name="connsiteY7" fmla="*/ 14441 h 1009120"/>
                  <a:gd name="connsiteX8" fmla="*/ 295556 w 1002169"/>
                  <a:gd name="connsiteY8" fmla="*/ 239866 h 1009120"/>
                  <a:gd name="connsiteX9" fmla="*/ 479706 w 1002169"/>
                  <a:gd name="connsiteY9" fmla="*/ 274791 h 1009120"/>
                  <a:gd name="connsiteX10" fmla="*/ 692431 w 1002169"/>
                  <a:gd name="connsiteY10" fmla="*/ 211291 h 1009120"/>
                  <a:gd name="connsiteX11" fmla="*/ 882931 w 1002169"/>
                  <a:gd name="connsiteY11" fmla="*/ 49366 h 1009120"/>
                  <a:gd name="connsiteX12" fmla="*/ 990881 w 1002169"/>
                  <a:gd name="connsiteY12" fmla="*/ 23966 h 1009120"/>
                  <a:gd name="connsiteX13" fmla="*/ 984531 w 1002169"/>
                  <a:gd name="connsiteY13" fmla="*/ 116041 h 1009120"/>
                  <a:gd name="connsiteX14" fmla="*/ 863881 w 1002169"/>
                  <a:gd name="connsiteY14" fmla="*/ 239866 h 1009120"/>
                  <a:gd name="connsiteX15" fmla="*/ 778156 w 1002169"/>
                  <a:gd name="connsiteY15" fmla="*/ 312891 h 1009120"/>
                  <a:gd name="connsiteX16" fmla="*/ 705131 w 1002169"/>
                  <a:gd name="connsiteY16" fmla="*/ 411316 h 1009120"/>
                  <a:gd name="connsiteX17" fmla="*/ 679731 w 1002169"/>
                  <a:gd name="connsiteY17" fmla="*/ 531966 h 1009120"/>
                  <a:gd name="connsiteX18" fmla="*/ 679731 w 1002169"/>
                  <a:gd name="connsiteY18" fmla="*/ 636741 h 1009120"/>
                  <a:gd name="connsiteX19" fmla="*/ 717831 w 1002169"/>
                  <a:gd name="connsiteY19" fmla="*/ 979641 h 1009120"/>
                  <a:gd name="connsiteX20" fmla="*/ 251106 w 1002169"/>
                  <a:gd name="connsiteY20" fmla="*/ 973291 h 1009120"/>
                  <a:gd name="connsiteX0" fmla="*/ 251106 w 1002169"/>
                  <a:gd name="connsiteY0" fmla="*/ 973291 h 989411"/>
                  <a:gd name="connsiteX1" fmla="*/ 263806 w 1002169"/>
                  <a:gd name="connsiteY1" fmla="*/ 652616 h 989411"/>
                  <a:gd name="connsiteX2" fmla="*/ 270156 w 1002169"/>
                  <a:gd name="connsiteY2" fmla="*/ 452591 h 989411"/>
                  <a:gd name="connsiteX3" fmla="*/ 228881 w 1002169"/>
                  <a:gd name="connsiteY3" fmla="*/ 376391 h 989411"/>
                  <a:gd name="connsiteX4" fmla="*/ 146331 w 1002169"/>
                  <a:gd name="connsiteY4" fmla="*/ 287491 h 989411"/>
                  <a:gd name="connsiteX5" fmla="*/ 35206 w 1002169"/>
                  <a:gd name="connsiteY5" fmla="*/ 150966 h 989411"/>
                  <a:gd name="connsiteX6" fmla="*/ 3456 w 1002169"/>
                  <a:gd name="connsiteY6" fmla="*/ 36666 h 989411"/>
                  <a:gd name="connsiteX7" fmla="*/ 105056 w 1002169"/>
                  <a:gd name="connsiteY7" fmla="*/ 14441 h 989411"/>
                  <a:gd name="connsiteX8" fmla="*/ 295556 w 1002169"/>
                  <a:gd name="connsiteY8" fmla="*/ 239866 h 989411"/>
                  <a:gd name="connsiteX9" fmla="*/ 479706 w 1002169"/>
                  <a:gd name="connsiteY9" fmla="*/ 274791 h 989411"/>
                  <a:gd name="connsiteX10" fmla="*/ 692431 w 1002169"/>
                  <a:gd name="connsiteY10" fmla="*/ 211291 h 989411"/>
                  <a:gd name="connsiteX11" fmla="*/ 882931 w 1002169"/>
                  <a:gd name="connsiteY11" fmla="*/ 49366 h 989411"/>
                  <a:gd name="connsiteX12" fmla="*/ 990881 w 1002169"/>
                  <a:gd name="connsiteY12" fmla="*/ 23966 h 989411"/>
                  <a:gd name="connsiteX13" fmla="*/ 984531 w 1002169"/>
                  <a:gd name="connsiteY13" fmla="*/ 116041 h 989411"/>
                  <a:gd name="connsiteX14" fmla="*/ 863881 w 1002169"/>
                  <a:gd name="connsiteY14" fmla="*/ 239866 h 989411"/>
                  <a:gd name="connsiteX15" fmla="*/ 778156 w 1002169"/>
                  <a:gd name="connsiteY15" fmla="*/ 312891 h 989411"/>
                  <a:gd name="connsiteX16" fmla="*/ 705131 w 1002169"/>
                  <a:gd name="connsiteY16" fmla="*/ 411316 h 989411"/>
                  <a:gd name="connsiteX17" fmla="*/ 679731 w 1002169"/>
                  <a:gd name="connsiteY17" fmla="*/ 531966 h 989411"/>
                  <a:gd name="connsiteX18" fmla="*/ 679731 w 1002169"/>
                  <a:gd name="connsiteY18" fmla="*/ 636741 h 989411"/>
                  <a:gd name="connsiteX19" fmla="*/ 717831 w 1002169"/>
                  <a:gd name="connsiteY19" fmla="*/ 979641 h 989411"/>
                  <a:gd name="connsiteX20" fmla="*/ 251106 w 1002169"/>
                  <a:gd name="connsiteY20" fmla="*/ 973291 h 989411"/>
                  <a:gd name="connsiteX0" fmla="*/ 251106 w 1002169"/>
                  <a:gd name="connsiteY0" fmla="*/ 973291 h 989411"/>
                  <a:gd name="connsiteX1" fmla="*/ 263806 w 1002169"/>
                  <a:gd name="connsiteY1" fmla="*/ 652616 h 989411"/>
                  <a:gd name="connsiteX2" fmla="*/ 270156 w 1002169"/>
                  <a:gd name="connsiteY2" fmla="*/ 452591 h 989411"/>
                  <a:gd name="connsiteX3" fmla="*/ 228881 w 1002169"/>
                  <a:gd name="connsiteY3" fmla="*/ 376391 h 989411"/>
                  <a:gd name="connsiteX4" fmla="*/ 146331 w 1002169"/>
                  <a:gd name="connsiteY4" fmla="*/ 287491 h 989411"/>
                  <a:gd name="connsiteX5" fmla="*/ 35206 w 1002169"/>
                  <a:gd name="connsiteY5" fmla="*/ 150966 h 989411"/>
                  <a:gd name="connsiteX6" fmla="*/ 3456 w 1002169"/>
                  <a:gd name="connsiteY6" fmla="*/ 36666 h 989411"/>
                  <a:gd name="connsiteX7" fmla="*/ 105056 w 1002169"/>
                  <a:gd name="connsiteY7" fmla="*/ 14441 h 989411"/>
                  <a:gd name="connsiteX8" fmla="*/ 295556 w 1002169"/>
                  <a:gd name="connsiteY8" fmla="*/ 239866 h 989411"/>
                  <a:gd name="connsiteX9" fmla="*/ 479706 w 1002169"/>
                  <a:gd name="connsiteY9" fmla="*/ 274791 h 989411"/>
                  <a:gd name="connsiteX10" fmla="*/ 692431 w 1002169"/>
                  <a:gd name="connsiteY10" fmla="*/ 211291 h 989411"/>
                  <a:gd name="connsiteX11" fmla="*/ 882931 w 1002169"/>
                  <a:gd name="connsiteY11" fmla="*/ 49366 h 989411"/>
                  <a:gd name="connsiteX12" fmla="*/ 990881 w 1002169"/>
                  <a:gd name="connsiteY12" fmla="*/ 23966 h 989411"/>
                  <a:gd name="connsiteX13" fmla="*/ 984531 w 1002169"/>
                  <a:gd name="connsiteY13" fmla="*/ 116041 h 989411"/>
                  <a:gd name="connsiteX14" fmla="*/ 863881 w 1002169"/>
                  <a:gd name="connsiteY14" fmla="*/ 239866 h 989411"/>
                  <a:gd name="connsiteX15" fmla="*/ 778156 w 1002169"/>
                  <a:gd name="connsiteY15" fmla="*/ 312891 h 989411"/>
                  <a:gd name="connsiteX16" fmla="*/ 705131 w 1002169"/>
                  <a:gd name="connsiteY16" fmla="*/ 411316 h 989411"/>
                  <a:gd name="connsiteX17" fmla="*/ 679731 w 1002169"/>
                  <a:gd name="connsiteY17" fmla="*/ 531966 h 989411"/>
                  <a:gd name="connsiteX18" fmla="*/ 679731 w 1002169"/>
                  <a:gd name="connsiteY18" fmla="*/ 636741 h 989411"/>
                  <a:gd name="connsiteX19" fmla="*/ 717831 w 1002169"/>
                  <a:gd name="connsiteY19" fmla="*/ 979641 h 989411"/>
                  <a:gd name="connsiteX20" fmla="*/ 251106 w 1002169"/>
                  <a:gd name="connsiteY20" fmla="*/ 973291 h 989411"/>
                  <a:gd name="connsiteX0" fmla="*/ 251106 w 1002169"/>
                  <a:gd name="connsiteY0" fmla="*/ 973291 h 984859"/>
                  <a:gd name="connsiteX1" fmla="*/ 263806 w 1002169"/>
                  <a:gd name="connsiteY1" fmla="*/ 652616 h 984859"/>
                  <a:gd name="connsiteX2" fmla="*/ 270156 w 1002169"/>
                  <a:gd name="connsiteY2" fmla="*/ 452591 h 984859"/>
                  <a:gd name="connsiteX3" fmla="*/ 228881 w 1002169"/>
                  <a:gd name="connsiteY3" fmla="*/ 376391 h 984859"/>
                  <a:gd name="connsiteX4" fmla="*/ 146331 w 1002169"/>
                  <a:gd name="connsiteY4" fmla="*/ 287491 h 984859"/>
                  <a:gd name="connsiteX5" fmla="*/ 35206 w 1002169"/>
                  <a:gd name="connsiteY5" fmla="*/ 150966 h 984859"/>
                  <a:gd name="connsiteX6" fmla="*/ 3456 w 1002169"/>
                  <a:gd name="connsiteY6" fmla="*/ 36666 h 984859"/>
                  <a:gd name="connsiteX7" fmla="*/ 105056 w 1002169"/>
                  <a:gd name="connsiteY7" fmla="*/ 14441 h 984859"/>
                  <a:gd name="connsiteX8" fmla="*/ 295556 w 1002169"/>
                  <a:gd name="connsiteY8" fmla="*/ 239866 h 984859"/>
                  <a:gd name="connsiteX9" fmla="*/ 479706 w 1002169"/>
                  <a:gd name="connsiteY9" fmla="*/ 274791 h 984859"/>
                  <a:gd name="connsiteX10" fmla="*/ 692431 w 1002169"/>
                  <a:gd name="connsiteY10" fmla="*/ 211291 h 984859"/>
                  <a:gd name="connsiteX11" fmla="*/ 882931 w 1002169"/>
                  <a:gd name="connsiteY11" fmla="*/ 49366 h 984859"/>
                  <a:gd name="connsiteX12" fmla="*/ 990881 w 1002169"/>
                  <a:gd name="connsiteY12" fmla="*/ 23966 h 984859"/>
                  <a:gd name="connsiteX13" fmla="*/ 984531 w 1002169"/>
                  <a:gd name="connsiteY13" fmla="*/ 116041 h 984859"/>
                  <a:gd name="connsiteX14" fmla="*/ 863881 w 1002169"/>
                  <a:gd name="connsiteY14" fmla="*/ 239866 h 984859"/>
                  <a:gd name="connsiteX15" fmla="*/ 778156 w 1002169"/>
                  <a:gd name="connsiteY15" fmla="*/ 312891 h 984859"/>
                  <a:gd name="connsiteX16" fmla="*/ 705131 w 1002169"/>
                  <a:gd name="connsiteY16" fmla="*/ 411316 h 984859"/>
                  <a:gd name="connsiteX17" fmla="*/ 679731 w 1002169"/>
                  <a:gd name="connsiteY17" fmla="*/ 531966 h 984859"/>
                  <a:gd name="connsiteX18" fmla="*/ 679731 w 1002169"/>
                  <a:gd name="connsiteY18" fmla="*/ 636741 h 984859"/>
                  <a:gd name="connsiteX19" fmla="*/ 717831 w 1002169"/>
                  <a:gd name="connsiteY19" fmla="*/ 979641 h 984859"/>
                  <a:gd name="connsiteX20" fmla="*/ 251106 w 1002169"/>
                  <a:gd name="connsiteY20" fmla="*/ 973291 h 984859"/>
                  <a:gd name="connsiteX0" fmla="*/ 241581 w 1002169"/>
                  <a:gd name="connsiteY0" fmla="*/ 979641 h 987860"/>
                  <a:gd name="connsiteX1" fmla="*/ 263806 w 1002169"/>
                  <a:gd name="connsiteY1" fmla="*/ 652616 h 987860"/>
                  <a:gd name="connsiteX2" fmla="*/ 270156 w 1002169"/>
                  <a:gd name="connsiteY2" fmla="*/ 452591 h 987860"/>
                  <a:gd name="connsiteX3" fmla="*/ 228881 w 1002169"/>
                  <a:gd name="connsiteY3" fmla="*/ 376391 h 987860"/>
                  <a:gd name="connsiteX4" fmla="*/ 146331 w 1002169"/>
                  <a:gd name="connsiteY4" fmla="*/ 287491 h 987860"/>
                  <a:gd name="connsiteX5" fmla="*/ 35206 w 1002169"/>
                  <a:gd name="connsiteY5" fmla="*/ 150966 h 987860"/>
                  <a:gd name="connsiteX6" fmla="*/ 3456 w 1002169"/>
                  <a:gd name="connsiteY6" fmla="*/ 36666 h 987860"/>
                  <a:gd name="connsiteX7" fmla="*/ 105056 w 1002169"/>
                  <a:gd name="connsiteY7" fmla="*/ 14441 h 987860"/>
                  <a:gd name="connsiteX8" fmla="*/ 295556 w 1002169"/>
                  <a:gd name="connsiteY8" fmla="*/ 239866 h 987860"/>
                  <a:gd name="connsiteX9" fmla="*/ 479706 w 1002169"/>
                  <a:gd name="connsiteY9" fmla="*/ 274791 h 987860"/>
                  <a:gd name="connsiteX10" fmla="*/ 692431 w 1002169"/>
                  <a:gd name="connsiteY10" fmla="*/ 211291 h 987860"/>
                  <a:gd name="connsiteX11" fmla="*/ 882931 w 1002169"/>
                  <a:gd name="connsiteY11" fmla="*/ 49366 h 987860"/>
                  <a:gd name="connsiteX12" fmla="*/ 990881 w 1002169"/>
                  <a:gd name="connsiteY12" fmla="*/ 23966 h 987860"/>
                  <a:gd name="connsiteX13" fmla="*/ 984531 w 1002169"/>
                  <a:gd name="connsiteY13" fmla="*/ 116041 h 987860"/>
                  <a:gd name="connsiteX14" fmla="*/ 863881 w 1002169"/>
                  <a:gd name="connsiteY14" fmla="*/ 239866 h 987860"/>
                  <a:gd name="connsiteX15" fmla="*/ 778156 w 1002169"/>
                  <a:gd name="connsiteY15" fmla="*/ 312891 h 987860"/>
                  <a:gd name="connsiteX16" fmla="*/ 705131 w 1002169"/>
                  <a:gd name="connsiteY16" fmla="*/ 411316 h 987860"/>
                  <a:gd name="connsiteX17" fmla="*/ 679731 w 1002169"/>
                  <a:gd name="connsiteY17" fmla="*/ 531966 h 987860"/>
                  <a:gd name="connsiteX18" fmla="*/ 679731 w 1002169"/>
                  <a:gd name="connsiteY18" fmla="*/ 636741 h 987860"/>
                  <a:gd name="connsiteX19" fmla="*/ 717831 w 1002169"/>
                  <a:gd name="connsiteY19" fmla="*/ 979641 h 987860"/>
                  <a:gd name="connsiteX20" fmla="*/ 241581 w 1002169"/>
                  <a:gd name="connsiteY20" fmla="*/ 979641 h 987860"/>
                  <a:gd name="connsiteX0" fmla="*/ 241581 w 1002169"/>
                  <a:gd name="connsiteY0" fmla="*/ 979641 h 984352"/>
                  <a:gd name="connsiteX1" fmla="*/ 263806 w 1002169"/>
                  <a:gd name="connsiteY1" fmla="*/ 652616 h 984352"/>
                  <a:gd name="connsiteX2" fmla="*/ 270156 w 1002169"/>
                  <a:gd name="connsiteY2" fmla="*/ 452591 h 984352"/>
                  <a:gd name="connsiteX3" fmla="*/ 228881 w 1002169"/>
                  <a:gd name="connsiteY3" fmla="*/ 376391 h 984352"/>
                  <a:gd name="connsiteX4" fmla="*/ 146331 w 1002169"/>
                  <a:gd name="connsiteY4" fmla="*/ 287491 h 984352"/>
                  <a:gd name="connsiteX5" fmla="*/ 35206 w 1002169"/>
                  <a:gd name="connsiteY5" fmla="*/ 150966 h 984352"/>
                  <a:gd name="connsiteX6" fmla="*/ 3456 w 1002169"/>
                  <a:gd name="connsiteY6" fmla="*/ 36666 h 984352"/>
                  <a:gd name="connsiteX7" fmla="*/ 105056 w 1002169"/>
                  <a:gd name="connsiteY7" fmla="*/ 14441 h 984352"/>
                  <a:gd name="connsiteX8" fmla="*/ 295556 w 1002169"/>
                  <a:gd name="connsiteY8" fmla="*/ 239866 h 984352"/>
                  <a:gd name="connsiteX9" fmla="*/ 479706 w 1002169"/>
                  <a:gd name="connsiteY9" fmla="*/ 274791 h 984352"/>
                  <a:gd name="connsiteX10" fmla="*/ 692431 w 1002169"/>
                  <a:gd name="connsiteY10" fmla="*/ 211291 h 984352"/>
                  <a:gd name="connsiteX11" fmla="*/ 882931 w 1002169"/>
                  <a:gd name="connsiteY11" fmla="*/ 49366 h 984352"/>
                  <a:gd name="connsiteX12" fmla="*/ 990881 w 1002169"/>
                  <a:gd name="connsiteY12" fmla="*/ 23966 h 984352"/>
                  <a:gd name="connsiteX13" fmla="*/ 984531 w 1002169"/>
                  <a:gd name="connsiteY13" fmla="*/ 116041 h 984352"/>
                  <a:gd name="connsiteX14" fmla="*/ 863881 w 1002169"/>
                  <a:gd name="connsiteY14" fmla="*/ 239866 h 984352"/>
                  <a:gd name="connsiteX15" fmla="*/ 778156 w 1002169"/>
                  <a:gd name="connsiteY15" fmla="*/ 312891 h 984352"/>
                  <a:gd name="connsiteX16" fmla="*/ 705131 w 1002169"/>
                  <a:gd name="connsiteY16" fmla="*/ 411316 h 984352"/>
                  <a:gd name="connsiteX17" fmla="*/ 679731 w 1002169"/>
                  <a:gd name="connsiteY17" fmla="*/ 531966 h 984352"/>
                  <a:gd name="connsiteX18" fmla="*/ 679731 w 1002169"/>
                  <a:gd name="connsiteY18" fmla="*/ 636741 h 984352"/>
                  <a:gd name="connsiteX19" fmla="*/ 717831 w 1002169"/>
                  <a:gd name="connsiteY19" fmla="*/ 979641 h 984352"/>
                  <a:gd name="connsiteX20" fmla="*/ 241581 w 1002169"/>
                  <a:gd name="connsiteY20" fmla="*/ 979641 h 984352"/>
                  <a:gd name="connsiteX0" fmla="*/ 241581 w 1002169"/>
                  <a:gd name="connsiteY0" fmla="*/ 979641 h 984352"/>
                  <a:gd name="connsiteX1" fmla="*/ 263806 w 1002169"/>
                  <a:gd name="connsiteY1" fmla="*/ 652616 h 984352"/>
                  <a:gd name="connsiteX2" fmla="*/ 270156 w 1002169"/>
                  <a:gd name="connsiteY2" fmla="*/ 452591 h 984352"/>
                  <a:gd name="connsiteX3" fmla="*/ 228881 w 1002169"/>
                  <a:gd name="connsiteY3" fmla="*/ 376391 h 984352"/>
                  <a:gd name="connsiteX4" fmla="*/ 146331 w 1002169"/>
                  <a:gd name="connsiteY4" fmla="*/ 287491 h 984352"/>
                  <a:gd name="connsiteX5" fmla="*/ 35206 w 1002169"/>
                  <a:gd name="connsiteY5" fmla="*/ 150966 h 984352"/>
                  <a:gd name="connsiteX6" fmla="*/ 3456 w 1002169"/>
                  <a:gd name="connsiteY6" fmla="*/ 36666 h 984352"/>
                  <a:gd name="connsiteX7" fmla="*/ 105056 w 1002169"/>
                  <a:gd name="connsiteY7" fmla="*/ 14441 h 984352"/>
                  <a:gd name="connsiteX8" fmla="*/ 295556 w 1002169"/>
                  <a:gd name="connsiteY8" fmla="*/ 239866 h 984352"/>
                  <a:gd name="connsiteX9" fmla="*/ 479706 w 1002169"/>
                  <a:gd name="connsiteY9" fmla="*/ 274791 h 984352"/>
                  <a:gd name="connsiteX10" fmla="*/ 692431 w 1002169"/>
                  <a:gd name="connsiteY10" fmla="*/ 211291 h 984352"/>
                  <a:gd name="connsiteX11" fmla="*/ 882931 w 1002169"/>
                  <a:gd name="connsiteY11" fmla="*/ 49366 h 984352"/>
                  <a:gd name="connsiteX12" fmla="*/ 990881 w 1002169"/>
                  <a:gd name="connsiteY12" fmla="*/ 23966 h 984352"/>
                  <a:gd name="connsiteX13" fmla="*/ 984531 w 1002169"/>
                  <a:gd name="connsiteY13" fmla="*/ 116041 h 984352"/>
                  <a:gd name="connsiteX14" fmla="*/ 863881 w 1002169"/>
                  <a:gd name="connsiteY14" fmla="*/ 239866 h 984352"/>
                  <a:gd name="connsiteX15" fmla="*/ 778156 w 1002169"/>
                  <a:gd name="connsiteY15" fmla="*/ 312891 h 984352"/>
                  <a:gd name="connsiteX16" fmla="*/ 705131 w 1002169"/>
                  <a:gd name="connsiteY16" fmla="*/ 411316 h 984352"/>
                  <a:gd name="connsiteX17" fmla="*/ 679731 w 1002169"/>
                  <a:gd name="connsiteY17" fmla="*/ 531966 h 984352"/>
                  <a:gd name="connsiteX18" fmla="*/ 679731 w 1002169"/>
                  <a:gd name="connsiteY18" fmla="*/ 636741 h 984352"/>
                  <a:gd name="connsiteX19" fmla="*/ 717831 w 1002169"/>
                  <a:gd name="connsiteY19" fmla="*/ 979641 h 984352"/>
                  <a:gd name="connsiteX20" fmla="*/ 241581 w 1002169"/>
                  <a:gd name="connsiteY20" fmla="*/ 979641 h 984352"/>
                  <a:gd name="connsiteX0" fmla="*/ 241581 w 1002169"/>
                  <a:gd name="connsiteY0" fmla="*/ 979641 h 981850"/>
                  <a:gd name="connsiteX1" fmla="*/ 263806 w 1002169"/>
                  <a:gd name="connsiteY1" fmla="*/ 652616 h 981850"/>
                  <a:gd name="connsiteX2" fmla="*/ 270156 w 1002169"/>
                  <a:gd name="connsiteY2" fmla="*/ 452591 h 981850"/>
                  <a:gd name="connsiteX3" fmla="*/ 228881 w 1002169"/>
                  <a:gd name="connsiteY3" fmla="*/ 376391 h 981850"/>
                  <a:gd name="connsiteX4" fmla="*/ 146331 w 1002169"/>
                  <a:gd name="connsiteY4" fmla="*/ 287491 h 981850"/>
                  <a:gd name="connsiteX5" fmla="*/ 35206 w 1002169"/>
                  <a:gd name="connsiteY5" fmla="*/ 150966 h 981850"/>
                  <a:gd name="connsiteX6" fmla="*/ 3456 w 1002169"/>
                  <a:gd name="connsiteY6" fmla="*/ 36666 h 981850"/>
                  <a:gd name="connsiteX7" fmla="*/ 105056 w 1002169"/>
                  <a:gd name="connsiteY7" fmla="*/ 14441 h 981850"/>
                  <a:gd name="connsiteX8" fmla="*/ 295556 w 1002169"/>
                  <a:gd name="connsiteY8" fmla="*/ 239866 h 981850"/>
                  <a:gd name="connsiteX9" fmla="*/ 479706 w 1002169"/>
                  <a:gd name="connsiteY9" fmla="*/ 274791 h 981850"/>
                  <a:gd name="connsiteX10" fmla="*/ 692431 w 1002169"/>
                  <a:gd name="connsiteY10" fmla="*/ 211291 h 981850"/>
                  <a:gd name="connsiteX11" fmla="*/ 882931 w 1002169"/>
                  <a:gd name="connsiteY11" fmla="*/ 49366 h 981850"/>
                  <a:gd name="connsiteX12" fmla="*/ 990881 w 1002169"/>
                  <a:gd name="connsiteY12" fmla="*/ 23966 h 981850"/>
                  <a:gd name="connsiteX13" fmla="*/ 984531 w 1002169"/>
                  <a:gd name="connsiteY13" fmla="*/ 116041 h 981850"/>
                  <a:gd name="connsiteX14" fmla="*/ 863881 w 1002169"/>
                  <a:gd name="connsiteY14" fmla="*/ 239866 h 981850"/>
                  <a:gd name="connsiteX15" fmla="*/ 778156 w 1002169"/>
                  <a:gd name="connsiteY15" fmla="*/ 312891 h 981850"/>
                  <a:gd name="connsiteX16" fmla="*/ 705131 w 1002169"/>
                  <a:gd name="connsiteY16" fmla="*/ 411316 h 981850"/>
                  <a:gd name="connsiteX17" fmla="*/ 679731 w 1002169"/>
                  <a:gd name="connsiteY17" fmla="*/ 531966 h 981850"/>
                  <a:gd name="connsiteX18" fmla="*/ 679731 w 1002169"/>
                  <a:gd name="connsiteY18" fmla="*/ 636741 h 981850"/>
                  <a:gd name="connsiteX19" fmla="*/ 717831 w 1002169"/>
                  <a:gd name="connsiteY19" fmla="*/ 979641 h 981850"/>
                  <a:gd name="connsiteX20" fmla="*/ 241581 w 1002169"/>
                  <a:gd name="connsiteY20" fmla="*/ 979641 h 981850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92431 w 1002169"/>
                  <a:gd name="connsiteY10" fmla="*/ 21082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86081 w 1002169"/>
                  <a:gd name="connsiteY10" fmla="*/ 20447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86081 w 1002169"/>
                  <a:gd name="connsiteY10" fmla="*/ 20447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2189 h 981148"/>
                  <a:gd name="connsiteX16" fmla="*/ 705131 w 1002169"/>
                  <a:gd name="connsiteY16" fmla="*/ 41061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705131 w 1002169"/>
                  <a:gd name="connsiteY16" fmla="*/ 41061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8781 w 1002169"/>
                  <a:gd name="connsiteY16" fmla="*/ 42966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8781 w 1002169"/>
                  <a:gd name="connsiteY16" fmla="*/ 42966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2431 w 1002169"/>
                  <a:gd name="connsiteY16" fmla="*/ 44871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2431 w 1002169"/>
                  <a:gd name="connsiteY16" fmla="*/ 42331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4827"/>
                  <a:gd name="connsiteY0" fmla="*/ 978939 h 981148"/>
                  <a:gd name="connsiteX1" fmla="*/ 263806 w 1004827"/>
                  <a:gd name="connsiteY1" fmla="*/ 651914 h 981148"/>
                  <a:gd name="connsiteX2" fmla="*/ 270156 w 1004827"/>
                  <a:gd name="connsiteY2" fmla="*/ 451889 h 981148"/>
                  <a:gd name="connsiteX3" fmla="*/ 228881 w 1004827"/>
                  <a:gd name="connsiteY3" fmla="*/ 375689 h 981148"/>
                  <a:gd name="connsiteX4" fmla="*/ 146331 w 1004827"/>
                  <a:gd name="connsiteY4" fmla="*/ 286789 h 981148"/>
                  <a:gd name="connsiteX5" fmla="*/ 35206 w 1004827"/>
                  <a:gd name="connsiteY5" fmla="*/ 150264 h 981148"/>
                  <a:gd name="connsiteX6" fmla="*/ 3456 w 1004827"/>
                  <a:gd name="connsiteY6" fmla="*/ 35964 h 981148"/>
                  <a:gd name="connsiteX7" fmla="*/ 105056 w 1004827"/>
                  <a:gd name="connsiteY7" fmla="*/ 13739 h 981148"/>
                  <a:gd name="connsiteX8" fmla="*/ 301906 w 1004827"/>
                  <a:gd name="connsiteY8" fmla="*/ 229639 h 981148"/>
                  <a:gd name="connsiteX9" fmla="*/ 479706 w 1004827"/>
                  <a:gd name="connsiteY9" fmla="*/ 274089 h 981148"/>
                  <a:gd name="connsiteX10" fmla="*/ 686081 w 1004827"/>
                  <a:gd name="connsiteY10" fmla="*/ 204239 h 981148"/>
                  <a:gd name="connsiteX11" fmla="*/ 882931 w 1004827"/>
                  <a:gd name="connsiteY11" fmla="*/ 48664 h 981148"/>
                  <a:gd name="connsiteX12" fmla="*/ 990881 w 1004827"/>
                  <a:gd name="connsiteY12" fmla="*/ 23264 h 981148"/>
                  <a:gd name="connsiteX13" fmla="*/ 984531 w 1004827"/>
                  <a:gd name="connsiteY13" fmla="*/ 115339 h 981148"/>
                  <a:gd name="connsiteX14" fmla="*/ 863881 w 1004827"/>
                  <a:gd name="connsiteY14" fmla="*/ 239164 h 981148"/>
                  <a:gd name="connsiteX15" fmla="*/ 778156 w 1004827"/>
                  <a:gd name="connsiteY15" fmla="*/ 318539 h 981148"/>
                  <a:gd name="connsiteX16" fmla="*/ 692431 w 1004827"/>
                  <a:gd name="connsiteY16" fmla="*/ 423314 h 981148"/>
                  <a:gd name="connsiteX17" fmla="*/ 679731 w 1004827"/>
                  <a:gd name="connsiteY17" fmla="*/ 636039 h 981148"/>
                  <a:gd name="connsiteX18" fmla="*/ 717831 w 1004827"/>
                  <a:gd name="connsiteY18" fmla="*/ 978939 h 981148"/>
                  <a:gd name="connsiteX19" fmla="*/ 241581 w 1004827"/>
                  <a:gd name="connsiteY19" fmla="*/ 978939 h 981148"/>
                  <a:gd name="connsiteX0" fmla="*/ 241581 w 1015847"/>
                  <a:gd name="connsiteY0" fmla="*/ 978939 h 981148"/>
                  <a:gd name="connsiteX1" fmla="*/ 263806 w 1015847"/>
                  <a:gd name="connsiteY1" fmla="*/ 651914 h 981148"/>
                  <a:gd name="connsiteX2" fmla="*/ 270156 w 1015847"/>
                  <a:gd name="connsiteY2" fmla="*/ 451889 h 981148"/>
                  <a:gd name="connsiteX3" fmla="*/ 228881 w 1015847"/>
                  <a:gd name="connsiteY3" fmla="*/ 375689 h 981148"/>
                  <a:gd name="connsiteX4" fmla="*/ 146331 w 1015847"/>
                  <a:gd name="connsiteY4" fmla="*/ 286789 h 981148"/>
                  <a:gd name="connsiteX5" fmla="*/ 35206 w 1015847"/>
                  <a:gd name="connsiteY5" fmla="*/ 150264 h 981148"/>
                  <a:gd name="connsiteX6" fmla="*/ 3456 w 1015847"/>
                  <a:gd name="connsiteY6" fmla="*/ 35964 h 981148"/>
                  <a:gd name="connsiteX7" fmla="*/ 105056 w 1015847"/>
                  <a:gd name="connsiteY7" fmla="*/ 13739 h 981148"/>
                  <a:gd name="connsiteX8" fmla="*/ 301906 w 1015847"/>
                  <a:gd name="connsiteY8" fmla="*/ 229639 h 981148"/>
                  <a:gd name="connsiteX9" fmla="*/ 479706 w 1015847"/>
                  <a:gd name="connsiteY9" fmla="*/ 274089 h 981148"/>
                  <a:gd name="connsiteX10" fmla="*/ 686081 w 1015847"/>
                  <a:gd name="connsiteY10" fmla="*/ 204239 h 981148"/>
                  <a:gd name="connsiteX11" fmla="*/ 882931 w 1015847"/>
                  <a:gd name="connsiteY11" fmla="*/ 48664 h 981148"/>
                  <a:gd name="connsiteX12" fmla="*/ 990881 w 1015847"/>
                  <a:gd name="connsiteY12" fmla="*/ 23264 h 981148"/>
                  <a:gd name="connsiteX13" fmla="*/ 984531 w 1015847"/>
                  <a:gd name="connsiteY13" fmla="*/ 115339 h 981148"/>
                  <a:gd name="connsiteX14" fmla="*/ 863881 w 1015847"/>
                  <a:gd name="connsiteY14" fmla="*/ 239164 h 981148"/>
                  <a:gd name="connsiteX15" fmla="*/ 778156 w 1015847"/>
                  <a:gd name="connsiteY15" fmla="*/ 318539 h 981148"/>
                  <a:gd name="connsiteX16" fmla="*/ 692431 w 1015847"/>
                  <a:gd name="connsiteY16" fmla="*/ 423314 h 981148"/>
                  <a:gd name="connsiteX17" fmla="*/ 679731 w 1015847"/>
                  <a:gd name="connsiteY17" fmla="*/ 636039 h 981148"/>
                  <a:gd name="connsiteX18" fmla="*/ 717831 w 1015847"/>
                  <a:gd name="connsiteY18" fmla="*/ 978939 h 981148"/>
                  <a:gd name="connsiteX19" fmla="*/ 241581 w 1015847"/>
                  <a:gd name="connsiteY19" fmla="*/ 978939 h 981148"/>
                  <a:gd name="connsiteX0" fmla="*/ 241581 w 1008916"/>
                  <a:gd name="connsiteY0" fmla="*/ 978939 h 981148"/>
                  <a:gd name="connsiteX1" fmla="*/ 263806 w 1008916"/>
                  <a:gd name="connsiteY1" fmla="*/ 651914 h 981148"/>
                  <a:gd name="connsiteX2" fmla="*/ 270156 w 1008916"/>
                  <a:gd name="connsiteY2" fmla="*/ 451889 h 981148"/>
                  <a:gd name="connsiteX3" fmla="*/ 228881 w 1008916"/>
                  <a:gd name="connsiteY3" fmla="*/ 375689 h 981148"/>
                  <a:gd name="connsiteX4" fmla="*/ 146331 w 1008916"/>
                  <a:gd name="connsiteY4" fmla="*/ 286789 h 981148"/>
                  <a:gd name="connsiteX5" fmla="*/ 35206 w 1008916"/>
                  <a:gd name="connsiteY5" fmla="*/ 150264 h 981148"/>
                  <a:gd name="connsiteX6" fmla="*/ 3456 w 1008916"/>
                  <a:gd name="connsiteY6" fmla="*/ 35964 h 981148"/>
                  <a:gd name="connsiteX7" fmla="*/ 105056 w 1008916"/>
                  <a:gd name="connsiteY7" fmla="*/ 13739 h 981148"/>
                  <a:gd name="connsiteX8" fmla="*/ 301906 w 1008916"/>
                  <a:gd name="connsiteY8" fmla="*/ 229639 h 981148"/>
                  <a:gd name="connsiteX9" fmla="*/ 479706 w 1008916"/>
                  <a:gd name="connsiteY9" fmla="*/ 274089 h 981148"/>
                  <a:gd name="connsiteX10" fmla="*/ 686081 w 1008916"/>
                  <a:gd name="connsiteY10" fmla="*/ 204239 h 981148"/>
                  <a:gd name="connsiteX11" fmla="*/ 882931 w 1008916"/>
                  <a:gd name="connsiteY11" fmla="*/ 48664 h 981148"/>
                  <a:gd name="connsiteX12" fmla="*/ 990881 w 1008916"/>
                  <a:gd name="connsiteY12" fmla="*/ 23264 h 981148"/>
                  <a:gd name="connsiteX13" fmla="*/ 984531 w 1008916"/>
                  <a:gd name="connsiteY13" fmla="*/ 115339 h 981148"/>
                  <a:gd name="connsiteX14" fmla="*/ 863881 w 1008916"/>
                  <a:gd name="connsiteY14" fmla="*/ 239164 h 981148"/>
                  <a:gd name="connsiteX15" fmla="*/ 778156 w 1008916"/>
                  <a:gd name="connsiteY15" fmla="*/ 318539 h 981148"/>
                  <a:gd name="connsiteX16" fmla="*/ 692431 w 1008916"/>
                  <a:gd name="connsiteY16" fmla="*/ 423314 h 981148"/>
                  <a:gd name="connsiteX17" fmla="*/ 679731 w 1008916"/>
                  <a:gd name="connsiteY17" fmla="*/ 636039 h 981148"/>
                  <a:gd name="connsiteX18" fmla="*/ 717831 w 1008916"/>
                  <a:gd name="connsiteY18" fmla="*/ 978939 h 981148"/>
                  <a:gd name="connsiteX19" fmla="*/ 241581 w 1008916"/>
                  <a:gd name="connsiteY19" fmla="*/ 978939 h 981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08916" h="981148">
                    <a:moveTo>
                      <a:pt x="241581" y="978939"/>
                    </a:moveTo>
                    <a:cubicBezTo>
                      <a:pt x="216710" y="953010"/>
                      <a:pt x="261781" y="792662"/>
                      <a:pt x="263806" y="651914"/>
                    </a:cubicBezTo>
                    <a:cubicBezTo>
                      <a:pt x="266981" y="565131"/>
                      <a:pt x="273331" y="478347"/>
                      <a:pt x="270156" y="451889"/>
                    </a:cubicBezTo>
                    <a:cubicBezTo>
                      <a:pt x="266981" y="425431"/>
                      <a:pt x="249518" y="403206"/>
                      <a:pt x="228881" y="375689"/>
                    </a:cubicBezTo>
                    <a:cubicBezTo>
                      <a:pt x="208244" y="348172"/>
                      <a:pt x="165910" y="303193"/>
                      <a:pt x="146331" y="286789"/>
                    </a:cubicBezTo>
                    <a:cubicBezTo>
                      <a:pt x="111935" y="247102"/>
                      <a:pt x="59019" y="192068"/>
                      <a:pt x="35206" y="150264"/>
                    </a:cubicBezTo>
                    <a:cubicBezTo>
                      <a:pt x="11394" y="108460"/>
                      <a:pt x="-8186" y="58718"/>
                      <a:pt x="3456" y="35964"/>
                    </a:cubicBezTo>
                    <a:cubicBezTo>
                      <a:pt x="15098" y="13210"/>
                      <a:pt x="55314" y="-18540"/>
                      <a:pt x="105056" y="13739"/>
                    </a:cubicBezTo>
                    <a:cubicBezTo>
                      <a:pt x="154798" y="46018"/>
                      <a:pt x="239464" y="186247"/>
                      <a:pt x="301906" y="229639"/>
                    </a:cubicBezTo>
                    <a:cubicBezTo>
                      <a:pt x="364348" y="273031"/>
                      <a:pt x="415677" y="278322"/>
                      <a:pt x="479706" y="274089"/>
                    </a:cubicBezTo>
                    <a:cubicBezTo>
                      <a:pt x="543735" y="269856"/>
                      <a:pt x="617289" y="246043"/>
                      <a:pt x="686081" y="204239"/>
                    </a:cubicBezTo>
                    <a:cubicBezTo>
                      <a:pt x="754873" y="162435"/>
                      <a:pt x="832131" y="78826"/>
                      <a:pt x="882931" y="48664"/>
                    </a:cubicBezTo>
                    <a:cubicBezTo>
                      <a:pt x="933731" y="18502"/>
                      <a:pt x="958073" y="2627"/>
                      <a:pt x="990881" y="23264"/>
                    </a:cubicBezTo>
                    <a:cubicBezTo>
                      <a:pt x="1023689" y="43901"/>
                      <a:pt x="1005698" y="79356"/>
                      <a:pt x="984531" y="115339"/>
                    </a:cubicBezTo>
                    <a:cubicBezTo>
                      <a:pt x="963364" y="151322"/>
                      <a:pt x="898277" y="205297"/>
                      <a:pt x="863881" y="239164"/>
                    </a:cubicBezTo>
                    <a:cubicBezTo>
                      <a:pt x="829485" y="273031"/>
                      <a:pt x="806731" y="287847"/>
                      <a:pt x="778156" y="318539"/>
                    </a:cubicBezTo>
                    <a:cubicBezTo>
                      <a:pt x="749581" y="349231"/>
                      <a:pt x="708835" y="370397"/>
                      <a:pt x="692431" y="423314"/>
                    </a:cubicBezTo>
                    <a:cubicBezTo>
                      <a:pt x="676027" y="476231"/>
                      <a:pt x="675498" y="543435"/>
                      <a:pt x="679731" y="636039"/>
                    </a:cubicBezTo>
                    <a:cubicBezTo>
                      <a:pt x="683964" y="728643"/>
                      <a:pt x="744818" y="957772"/>
                      <a:pt x="717831" y="978939"/>
                    </a:cubicBezTo>
                    <a:cubicBezTo>
                      <a:pt x="611439" y="981018"/>
                      <a:pt x="377577" y="982643"/>
                      <a:pt x="241581" y="9789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7" name="Group 28"/>
            <p:cNvGrpSpPr/>
            <p:nvPr/>
          </p:nvGrpSpPr>
          <p:grpSpPr>
            <a:xfrm>
              <a:off x="8410228" y="5332088"/>
              <a:ext cx="915434" cy="1056174"/>
              <a:chOff x="2749268" y="4681795"/>
              <a:chExt cx="1008916" cy="1164028"/>
            </a:xfrm>
            <a:grpFill/>
          </p:grpSpPr>
          <p:sp>
            <p:nvSpPr>
              <p:cNvPr id="356" name="Oval 29"/>
              <p:cNvSpPr/>
              <p:nvPr/>
            </p:nvSpPr>
            <p:spPr>
              <a:xfrm>
                <a:off x="3070846" y="4681795"/>
                <a:ext cx="365760" cy="3657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Freeform 30"/>
              <p:cNvSpPr/>
              <p:nvPr/>
            </p:nvSpPr>
            <p:spPr>
              <a:xfrm>
                <a:off x="2749268" y="4864675"/>
                <a:ext cx="1008916" cy="981148"/>
              </a:xfrm>
              <a:custGeom>
                <a:avLst/>
                <a:gdLst>
                  <a:gd name="connsiteX0" fmla="*/ 250825 w 1003418"/>
                  <a:gd name="connsiteY0" fmla="*/ 965200 h 993499"/>
                  <a:gd name="connsiteX1" fmla="*/ 254000 w 1003418"/>
                  <a:gd name="connsiteY1" fmla="*/ 542925 h 993499"/>
                  <a:gd name="connsiteX2" fmla="*/ 257175 w 1003418"/>
                  <a:gd name="connsiteY2" fmla="*/ 523875 h 993499"/>
                  <a:gd name="connsiteX3" fmla="*/ 260350 w 1003418"/>
                  <a:gd name="connsiteY3" fmla="*/ 498475 h 993499"/>
                  <a:gd name="connsiteX4" fmla="*/ 263525 w 1003418"/>
                  <a:gd name="connsiteY4" fmla="*/ 482600 h 993499"/>
                  <a:gd name="connsiteX5" fmla="*/ 269875 w 1003418"/>
                  <a:gd name="connsiteY5" fmla="*/ 444500 h 993499"/>
                  <a:gd name="connsiteX6" fmla="*/ 266700 w 1003418"/>
                  <a:gd name="connsiteY6" fmla="*/ 422275 h 993499"/>
                  <a:gd name="connsiteX7" fmla="*/ 234950 w 1003418"/>
                  <a:gd name="connsiteY7" fmla="*/ 384175 h 993499"/>
                  <a:gd name="connsiteX8" fmla="*/ 225425 w 1003418"/>
                  <a:gd name="connsiteY8" fmla="*/ 374650 h 993499"/>
                  <a:gd name="connsiteX9" fmla="*/ 206375 w 1003418"/>
                  <a:gd name="connsiteY9" fmla="*/ 358775 h 993499"/>
                  <a:gd name="connsiteX10" fmla="*/ 177800 w 1003418"/>
                  <a:gd name="connsiteY10" fmla="*/ 346075 h 993499"/>
                  <a:gd name="connsiteX11" fmla="*/ 158750 w 1003418"/>
                  <a:gd name="connsiteY11" fmla="*/ 327025 h 993499"/>
                  <a:gd name="connsiteX12" fmla="*/ 149225 w 1003418"/>
                  <a:gd name="connsiteY12" fmla="*/ 317500 h 993499"/>
                  <a:gd name="connsiteX13" fmla="*/ 133350 w 1003418"/>
                  <a:gd name="connsiteY13" fmla="*/ 301625 h 993499"/>
                  <a:gd name="connsiteX14" fmla="*/ 117475 w 1003418"/>
                  <a:gd name="connsiteY14" fmla="*/ 285750 h 993499"/>
                  <a:gd name="connsiteX15" fmla="*/ 111125 w 1003418"/>
                  <a:gd name="connsiteY15" fmla="*/ 276225 h 993499"/>
                  <a:gd name="connsiteX16" fmla="*/ 101600 w 1003418"/>
                  <a:gd name="connsiteY16" fmla="*/ 269875 h 993499"/>
                  <a:gd name="connsiteX17" fmla="*/ 76200 w 1003418"/>
                  <a:gd name="connsiteY17" fmla="*/ 241300 h 993499"/>
                  <a:gd name="connsiteX18" fmla="*/ 66675 w 1003418"/>
                  <a:gd name="connsiteY18" fmla="*/ 231775 h 993499"/>
                  <a:gd name="connsiteX19" fmla="*/ 57150 w 1003418"/>
                  <a:gd name="connsiteY19" fmla="*/ 212725 h 993499"/>
                  <a:gd name="connsiteX20" fmla="*/ 50800 w 1003418"/>
                  <a:gd name="connsiteY20" fmla="*/ 203200 h 993499"/>
                  <a:gd name="connsiteX21" fmla="*/ 47625 w 1003418"/>
                  <a:gd name="connsiteY21" fmla="*/ 193675 h 993499"/>
                  <a:gd name="connsiteX22" fmla="*/ 41275 w 1003418"/>
                  <a:gd name="connsiteY22" fmla="*/ 184150 h 993499"/>
                  <a:gd name="connsiteX23" fmla="*/ 28575 w 1003418"/>
                  <a:gd name="connsiteY23" fmla="*/ 155575 h 993499"/>
                  <a:gd name="connsiteX24" fmla="*/ 22225 w 1003418"/>
                  <a:gd name="connsiteY24" fmla="*/ 130175 h 993499"/>
                  <a:gd name="connsiteX25" fmla="*/ 19050 w 1003418"/>
                  <a:gd name="connsiteY25" fmla="*/ 117475 h 993499"/>
                  <a:gd name="connsiteX26" fmla="*/ 12700 w 1003418"/>
                  <a:gd name="connsiteY26" fmla="*/ 98425 h 993499"/>
                  <a:gd name="connsiteX27" fmla="*/ 6350 w 1003418"/>
                  <a:gd name="connsiteY27" fmla="*/ 79375 h 993499"/>
                  <a:gd name="connsiteX28" fmla="*/ 3175 w 1003418"/>
                  <a:gd name="connsiteY28" fmla="*/ 69850 h 993499"/>
                  <a:gd name="connsiteX29" fmla="*/ 0 w 1003418"/>
                  <a:gd name="connsiteY29" fmla="*/ 53975 h 993499"/>
                  <a:gd name="connsiteX30" fmla="*/ 3175 w 1003418"/>
                  <a:gd name="connsiteY30" fmla="*/ 12700 h 993499"/>
                  <a:gd name="connsiteX31" fmla="*/ 12700 w 1003418"/>
                  <a:gd name="connsiteY31" fmla="*/ 9525 h 993499"/>
                  <a:gd name="connsiteX32" fmla="*/ 25400 w 1003418"/>
                  <a:gd name="connsiteY32" fmla="*/ 6350 h 993499"/>
                  <a:gd name="connsiteX33" fmla="*/ 44450 w 1003418"/>
                  <a:gd name="connsiteY33" fmla="*/ 0 h 993499"/>
                  <a:gd name="connsiteX34" fmla="*/ 114300 w 1003418"/>
                  <a:gd name="connsiteY34" fmla="*/ 3175 h 993499"/>
                  <a:gd name="connsiteX35" fmla="*/ 123825 w 1003418"/>
                  <a:gd name="connsiteY35" fmla="*/ 9525 h 993499"/>
                  <a:gd name="connsiteX36" fmla="*/ 155575 w 1003418"/>
                  <a:gd name="connsiteY36" fmla="*/ 28575 h 993499"/>
                  <a:gd name="connsiteX37" fmla="*/ 165100 w 1003418"/>
                  <a:gd name="connsiteY37" fmla="*/ 34925 h 993499"/>
                  <a:gd name="connsiteX38" fmla="*/ 184150 w 1003418"/>
                  <a:gd name="connsiteY38" fmla="*/ 50800 h 993499"/>
                  <a:gd name="connsiteX39" fmla="*/ 187325 w 1003418"/>
                  <a:gd name="connsiteY39" fmla="*/ 60325 h 993499"/>
                  <a:gd name="connsiteX40" fmla="*/ 206375 w 1003418"/>
                  <a:gd name="connsiteY40" fmla="*/ 88900 h 993499"/>
                  <a:gd name="connsiteX41" fmla="*/ 212725 w 1003418"/>
                  <a:gd name="connsiteY41" fmla="*/ 98425 h 993499"/>
                  <a:gd name="connsiteX42" fmla="*/ 222250 w 1003418"/>
                  <a:gd name="connsiteY42" fmla="*/ 117475 h 993499"/>
                  <a:gd name="connsiteX43" fmla="*/ 228600 w 1003418"/>
                  <a:gd name="connsiteY43" fmla="*/ 139700 h 993499"/>
                  <a:gd name="connsiteX44" fmla="*/ 234950 w 1003418"/>
                  <a:gd name="connsiteY44" fmla="*/ 149225 h 993499"/>
                  <a:gd name="connsiteX45" fmla="*/ 241300 w 1003418"/>
                  <a:gd name="connsiteY45" fmla="*/ 161925 h 993499"/>
                  <a:gd name="connsiteX46" fmla="*/ 257175 w 1003418"/>
                  <a:gd name="connsiteY46" fmla="*/ 184150 h 993499"/>
                  <a:gd name="connsiteX47" fmla="*/ 269875 w 1003418"/>
                  <a:gd name="connsiteY47" fmla="*/ 203200 h 993499"/>
                  <a:gd name="connsiteX48" fmla="*/ 279400 w 1003418"/>
                  <a:gd name="connsiteY48" fmla="*/ 212725 h 993499"/>
                  <a:gd name="connsiteX49" fmla="*/ 295275 w 1003418"/>
                  <a:gd name="connsiteY49" fmla="*/ 231775 h 993499"/>
                  <a:gd name="connsiteX50" fmla="*/ 314325 w 1003418"/>
                  <a:gd name="connsiteY50" fmla="*/ 244475 h 993499"/>
                  <a:gd name="connsiteX51" fmla="*/ 323850 w 1003418"/>
                  <a:gd name="connsiteY51" fmla="*/ 254000 h 993499"/>
                  <a:gd name="connsiteX52" fmla="*/ 342900 w 1003418"/>
                  <a:gd name="connsiteY52" fmla="*/ 260350 h 993499"/>
                  <a:gd name="connsiteX53" fmla="*/ 352425 w 1003418"/>
                  <a:gd name="connsiteY53" fmla="*/ 263525 h 993499"/>
                  <a:gd name="connsiteX54" fmla="*/ 361950 w 1003418"/>
                  <a:gd name="connsiteY54" fmla="*/ 266700 h 993499"/>
                  <a:gd name="connsiteX55" fmla="*/ 384175 w 1003418"/>
                  <a:gd name="connsiteY55" fmla="*/ 269875 h 993499"/>
                  <a:gd name="connsiteX56" fmla="*/ 393700 w 1003418"/>
                  <a:gd name="connsiteY56" fmla="*/ 273050 h 993499"/>
                  <a:gd name="connsiteX57" fmla="*/ 434975 w 1003418"/>
                  <a:gd name="connsiteY57" fmla="*/ 279400 h 993499"/>
                  <a:gd name="connsiteX58" fmla="*/ 479425 w 1003418"/>
                  <a:gd name="connsiteY58" fmla="*/ 285750 h 993499"/>
                  <a:gd name="connsiteX59" fmla="*/ 581025 w 1003418"/>
                  <a:gd name="connsiteY59" fmla="*/ 282575 h 993499"/>
                  <a:gd name="connsiteX60" fmla="*/ 606425 w 1003418"/>
                  <a:gd name="connsiteY60" fmla="*/ 273050 h 993499"/>
                  <a:gd name="connsiteX61" fmla="*/ 625475 w 1003418"/>
                  <a:gd name="connsiteY61" fmla="*/ 266700 h 993499"/>
                  <a:gd name="connsiteX62" fmla="*/ 638175 w 1003418"/>
                  <a:gd name="connsiteY62" fmla="*/ 257175 h 993499"/>
                  <a:gd name="connsiteX63" fmla="*/ 663575 w 1003418"/>
                  <a:gd name="connsiteY63" fmla="*/ 244475 h 993499"/>
                  <a:gd name="connsiteX64" fmla="*/ 685800 w 1003418"/>
                  <a:gd name="connsiteY64" fmla="*/ 222250 h 993499"/>
                  <a:gd name="connsiteX65" fmla="*/ 695325 w 1003418"/>
                  <a:gd name="connsiteY65" fmla="*/ 212725 h 993499"/>
                  <a:gd name="connsiteX66" fmla="*/ 704850 w 1003418"/>
                  <a:gd name="connsiteY66" fmla="*/ 209550 h 993499"/>
                  <a:gd name="connsiteX67" fmla="*/ 717550 w 1003418"/>
                  <a:gd name="connsiteY67" fmla="*/ 200025 h 993499"/>
                  <a:gd name="connsiteX68" fmla="*/ 733425 w 1003418"/>
                  <a:gd name="connsiteY68" fmla="*/ 177800 h 993499"/>
                  <a:gd name="connsiteX69" fmla="*/ 742950 w 1003418"/>
                  <a:gd name="connsiteY69" fmla="*/ 168275 h 993499"/>
                  <a:gd name="connsiteX70" fmla="*/ 749300 w 1003418"/>
                  <a:gd name="connsiteY70" fmla="*/ 155575 h 993499"/>
                  <a:gd name="connsiteX71" fmla="*/ 765175 w 1003418"/>
                  <a:gd name="connsiteY71" fmla="*/ 136525 h 993499"/>
                  <a:gd name="connsiteX72" fmla="*/ 777875 w 1003418"/>
                  <a:gd name="connsiteY72" fmla="*/ 114300 h 993499"/>
                  <a:gd name="connsiteX73" fmla="*/ 787400 w 1003418"/>
                  <a:gd name="connsiteY73" fmla="*/ 104775 h 993499"/>
                  <a:gd name="connsiteX74" fmla="*/ 800100 w 1003418"/>
                  <a:gd name="connsiteY74" fmla="*/ 82550 h 993499"/>
                  <a:gd name="connsiteX75" fmla="*/ 819150 w 1003418"/>
                  <a:gd name="connsiteY75" fmla="*/ 69850 h 993499"/>
                  <a:gd name="connsiteX76" fmla="*/ 825500 w 1003418"/>
                  <a:gd name="connsiteY76" fmla="*/ 60325 h 993499"/>
                  <a:gd name="connsiteX77" fmla="*/ 835025 w 1003418"/>
                  <a:gd name="connsiteY77" fmla="*/ 57150 h 993499"/>
                  <a:gd name="connsiteX78" fmla="*/ 863600 w 1003418"/>
                  <a:gd name="connsiteY78" fmla="*/ 44450 h 993499"/>
                  <a:gd name="connsiteX79" fmla="*/ 892175 w 1003418"/>
                  <a:gd name="connsiteY79" fmla="*/ 34925 h 993499"/>
                  <a:gd name="connsiteX80" fmla="*/ 901700 w 1003418"/>
                  <a:gd name="connsiteY80" fmla="*/ 31750 h 993499"/>
                  <a:gd name="connsiteX81" fmla="*/ 911225 w 1003418"/>
                  <a:gd name="connsiteY81" fmla="*/ 28575 h 993499"/>
                  <a:gd name="connsiteX82" fmla="*/ 965200 w 1003418"/>
                  <a:gd name="connsiteY82" fmla="*/ 25400 h 993499"/>
                  <a:gd name="connsiteX83" fmla="*/ 996950 w 1003418"/>
                  <a:gd name="connsiteY83" fmla="*/ 28575 h 993499"/>
                  <a:gd name="connsiteX84" fmla="*/ 1003300 w 1003418"/>
                  <a:gd name="connsiteY84" fmla="*/ 38100 h 993499"/>
                  <a:gd name="connsiteX85" fmla="*/ 996950 w 1003418"/>
                  <a:gd name="connsiteY85" fmla="*/ 88900 h 993499"/>
                  <a:gd name="connsiteX86" fmla="*/ 990600 w 1003418"/>
                  <a:gd name="connsiteY86" fmla="*/ 98425 h 993499"/>
                  <a:gd name="connsiteX87" fmla="*/ 984250 w 1003418"/>
                  <a:gd name="connsiteY87" fmla="*/ 111125 h 993499"/>
                  <a:gd name="connsiteX88" fmla="*/ 952500 w 1003418"/>
                  <a:gd name="connsiteY88" fmla="*/ 139700 h 993499"/>
                  <a:gd name="connsiteX89" fmla="*/ 942975 w 1003418"/>
                  <a:gd name="connsiteY89" fmla="*/ 149225 h 993499"/>
                  <a:gd name="connsiteX90" fmla="*/ 923925 w 1003418"/>
                  <a:gd name="connsiteY90" fmla="*/ 161925 h 993499"/>
                  <a:gd name="connsiteX91" fmla="*/ 898525 w 1003418"/>
                  <a:gd name="connsiteY91" fmla="*/ 193675 h 993499"/>
                  <a:gd name="connsiteX92" fmla="*/ 898525 w 1003418"/>
                  <a:gd name="connsiteY92" fmla="*/ 193675 h 993499"/>
                  <a:gd name="connsiteX93" fmla="*/ 863600 w 1003418"/>
                  <a:gd name="connsiteY93" fmla="*/ 231775 h 993499"/>
                  <a:gd name="connsiteX94" fmla="*/ 850900 w 1003418"/>
                  <a:gd name="connsiteY94" fmla="*/ 244475 h 993499"/>
                  <a:gd name="connsiteX95" fmla="*/ 825500 w 1003418"/>
                  <a:gd name="connsiteY95" fmla="*/ 266700 h 993499"/>
                  <a:gd name="connsiteX96" fmla="*/ 815975 w 1003418"/>
                  <a:gd name="connsiteY96" fmla="*/ 269875 h 993499"/>
                  <a:gd name="connsiteX97" fmla="*/ 806450 w 1003418"/>
                  <a:gd name="connsiteY97" fmla="*/ 279400 h 993499"/>
                  <a:gd name="connsiteX98" fmla="*/ 784225 w 1003418"/>
                  <a:gd name="connsiteY98" fmla="*/ 295275 h 993499"/>
                  <a:gd name="connsiteX99" fmla="*/ 777875 w 1003418"/>
                  <a:gd name="connsiteY99" fmla="*/ 304800 h 993499"/>
                  <a:gd name="connsiteX100" fmla="*/ 774700 w 1003418"/>
                  <a:gd name="connsiteY100" fmla="*/ 314325 h 993499"/>
                  <a:gd name="connsiteX101" fmla="*/ 765175 w 1003418"/>
                  <a:gd name="connsiteY101" fmla="*/ 323850 h 993499"/>
                  <a:gd name="connsiteX102" fmla="*/ 755650 w 1003418"/>
                  <a:gd name="connsiteY102" fmla="*/ 346075 h 993499"/>
                  <a:gd name="connsiteX103" fmla="*/ 746125 w 1003418"/>
                  <a:gd name="connsiteY103" fmla="*/ 355600 h 993499"/>
                  <a:gd name="connsiteX104" fmla="*/ 739775 w 1003418"/>
                  <a:gd name="connsiteY104" fmla="*/ 365125 h 993499"/>
                  <a:gd name="connsiteX105" fmla="*/ 730250 w 1003418"/>
                  <a:gd name="connsiteY105" fmla="*/ 377825 h 993499"/>
                  <a:gd name="connsiteX106" fmla="*/ 717550 w 1003418"/>
                  <a:gd name="connsiteY106" fmla="*/ 403225 h 993499"/>
                  <a:gd name="connsiteX107" fmla="*/ 698500 w 1003418"/>
                  <a:gd name="connsiteY107" fmla="*/ 460375 h 993499"/>
                  <a:gd name="connsiteX108" fmla="*/ 695325 w 1003418"/>
                  <a:gd name="connsiteY108" fmla="*/ 469900 h 993499"/>
                  <a:gd name="connsiteX109" fmla="*/ 688975 w 1003418"/>
                  <a:gd name="connsiteY109" fmla="*/ 495300 h 993499"/>
                  <a:gd name="connsiteX110" fmla="*/ 682625 w 1003418"/>
                  <a:gd name="connsiteY110" fmla="*/ 514350 h 993499"/>
                  <a:gd name="connsiteX111" fmla="*/ 679450 w 1003418"/>
                  <a:gd name="connsiteY111" fmla="*/ 523875 h 993499"/>
                  <a:gd name="connsiteX112" fmla="*/ 676275 w 1003418"/>
                  <a:gd name="connsiteY112" fmla="*/ 533400 h 993499"/>
                  <a:gd name="connsiteX113" fmla="*/ 679450 w 1003418"/>
                  <a:gd name="connsiteY113" fmla="*/ 628650 h 993499"/>
                  <a:gd name="connsiteX114" fmla="*/ 682625 w 1003418"/>
                  <a:gd name="connsiteY114" fmla="*/ 644525 h 993499"/>
                  <a:gd name="connsiteX115" fmla="*/ 688975 w 1003418"/>
                  <a:gd name="connsiteY115" fmla="*/ 688975 h 993499"/>
                  <a:gd name="connsiteX116" fmla="*/ 695325 w 1003418"/>
                  <a:gd name="connsiteY116" fmla="*/ 717550 h 993499"/>
                  <a:gd name="connsiteX117" fmla="*/ 698500 w 1003418"/>
                  <a:gd name="connsiteY117" fmla="*/ 749300 h 993499"/>
                  <a:gd name="connsiteX118" fmla="*/ 708025 w 1003418"/>
                  <a:gd name="connsiteY118" fmla="*/ 784225 h 993499"/>
                  <a:gd name="connsiteX119" fmla="*/ 717550 w 1003418"/>
                  <a:gd name="connsiteY119" fmla="*/ 815975 h 993499"/>
                  <a:gd name="connsiteX120" fmla="*/ 720725 w 1003418"/>
                  <a:gd name="connsiteY120" fmla="*/ 831850 h 993499"/>
                  <a:gd name="connsiteX121" fmla="*/ 723900 w 1003418"/>
                  <a:gd name="connsiteY121" fmla="*/ 841375 h 993499"/>
                  <a:gd name="connsiteX122" fmla="*/ 727075 w 1003418"/>
                  <a:gd name="connsiteY122" fmla="*/ 901700 h 993499"/>
                  <a:gd name="connsiteX123" fmla="*/ 733425 w 1003418"/>
                  <a:gd name="connsiteY123" fmla="*/ 942975 h 993499"/>
                  <a:gd name="connsiteX124" fmla="*/ 730250 w 1003418"/>
                  <a:gd name="connsiteY124" fmla="*/ 965200 h 993499"/>
                  <a:gd name="connsiteX125" fmla="*/ 666750 w 1003418"/>
                  <a:gd name="connsiteY125" fmla="*/ 962025 h 993499"/>
                  <a:gd name="connsiteX126" fmla="*/ 609600 w 1003418"/>
                  <a:gd name="connsiteY126" fmla="*/ 958850 h 993499"/>
                  <a:gd name="connsiteX127" fmla="*/ 561975 w 1003418"/>
                  <a:gd name="connsiteY127" fmla="*/ 952500 h 993499"/>
                  <a:gd name="connsiteX128" fmla="*/ 269875 w 1003418"/>
                  <a:gd name="connsiteY128" fmla="*/ 955675 h 993499"/>
                  <a:gd name="connsiteX129" fmla="*/ 250825 w 1003418"/>
                  <a:gd name="connsiteY129" fmla="*/ 965200 h 993499"/>
                  <a:gd name="connsiteX0" fmla="*/ 250825 w 1003418"/>
                  <a:gd name="connsiteY0" fmla="*/ 965200 h 967322"/>
                  <a:gd name="connsiteX1" fmla="*/ 254000 w 1003418"/>
                  <a:gd name="connsiteY1" fmla="*/ 542925 h 967322"/>
                  <a:gd name="connsiteX2" fmla="*/ 257175 w 1003418"/>
                  <a:gd name="connsiteY2" fmla="*/ 523875 h 967322"/>
                  <a:gd name="connsiteX3" fmla="*/ 260350 w 1003418"/>
                  <a:gd name="connsiteY3" fmla="*/ 498475 h 967322"/>
                  <a:gd name="connsiteX4" fmla="*/ 263525 w 1003418"/>
                  <a:gd name="connsiteY4" fmla="*/ 482600 h 967322"/>
                  <a:gd name="connsiteX5" fmla="*/ 269875 w 1003418"/>
                  <a:gd name="connsiteY5" fmla="*/ 444500 h 967322"/>
                  <a:gd name="connsiteX6" fmla="*/ 266700 w 1003418"/>
                  <a:gd name="connsiteY6" fmla="*/ 422275 h 967322"/>
                  <a:gd name="connsiteX7" fmla="*/ 234950 w 1003418"/>
                  <a:gd name="connsiteY7" fmla="*/ 384175 h 967322"/>
                  <a:gd name="connsiteX8" fmla="*/ 225425 w 1003418"/>
                  <a:gd name="connsiteY8" fmla="*/ 374650 h 967322"/>
                  <a:gd name="connsiteX9" fmla="*/ 206375 w 1003418"/>
                  <a:gd name="connsiteY9" fmla="*/ 358775 h 967322"/>
                  <a:gd name="connsiteX10" fmla="*/ 177800 w 1003418"/>
                  <a:gd name="connsiteY10" fmla="*/ 346075 h 967322"/>
                  <a:gd name="connsiteX11" fmla="*/ 158750 w 1003418"/>
                  <a:gd name="connsiteY11" fmla="*/ 327025 h 967322"/>
                  <a:gd name="connsiteX12" fmla="*/ 149225 w 1003418"/>
                  <a:gd name="connsiteY12" fmla="*/ 317500 h 967322"/>
                  <a:gd name="connsiteX13" fmla="*/ 133350 w 1003418"/>
                  <a:gd name="connsiteY13" fmla="*/ 301625 h 967322"/>
                  <a:gd name="connsiteX14" fmla="*/ 117475 w 1003418"/>
                  <a:gd name="connsiteY14" fmla="*/ 285750 h 967322"/>
                  <a:gd name="connsiteX15" fmla="*/ 111125 w 1003418"/>
                  <a:gd name="connsiteY15" fmla="*/ 276225 h 967322"/>
                  <a:gd name="connsiteX16" fmla="*/ 101600 w 1003418"/>
                  <a:gd name="connsiteY16" fmla="*/ 269875 h 967322"/>
                  <a:gd name="connsiteX17" fmla="*/ 76200 w 1003418"/>
                  <a:gd name="connsiteY17" fmla="*/ 241300 h 967322"/>
                  <a:gd name="connsiteX18" fmla="*/ 66675 w 1003418"/>
                  <a:gd name="connsiteY18" fmla="*/ 231775 h 967322"/>
                  <a:gd name="connsiteX19" fmla="*/ 57150 w 1003418"/>
                  <a:gd name="connsiteY19" fmla="*/ 212725 h 967322"/>
                  <a:gd name="connsiteX20" fmla="*/ 50800 w 1003418"/>
                  <a:gd name="connsiteY20" fmla="*/ 203200 h 967322"/>
                  <a:gd name="connsiteX21" fmla="*/ 47625 w 1003418"/>
                  <a:gd name="connsiteY21" fmla="*/ 193675 h 967322"/>
                  <a:gd name="connsiteX22" fmla="*/ 41275 w 1003418"/>
                  <a:gd name="connsiteY22" fmla="*/ 184150 h 967322"/>
                  <a:gd name="connsiteX23" fmla="*/ 28575 w 1003418"/>
                  <a:gd name="connsiteY23" fmla="*/ 155575 h 967322"/>
                  <a:gd name="connsiteX24" fmla="*/ 22225 w 1003418"/>
                  <a:gd name="connsiteY24" fmla="*/ 130175 h 967322"/>
                  <a:gd name="connsiteX25" fmla="*/ 19050 w 1003418"/>
                  <a:gd name="connsiteY25" fmla="*/ 117475 h 967322"/>
                  <a:gd name="connsiteX26" fmla="*/ 12700 w 1003418"/>
                  <a:gd name="connsiteY26" fmla="*/ 98425 h 967322"/>
                  <a:gd name="connsiteX27" fmla="*/ 6350 w 1003418"/>
                  <a:gd name="connsiteY27" fmla="*/ 79375 h 967322"/>
                  <a:gd name="connsiteX28" fmla="*/ 3175 w 1003418"/>
                  <a:gd name="connsiteY28" fmla="*/ 69850 h 967322"/>
                  <a:gd name="connsiteX29" fmla="*/ 0 w 1003418"/>
                  <a:gd name="connsiteY29" fmla="*/ 53975 h 967322"/>
                  <a:gd name="connsiteX30" fmla="*/ 3175 w 1003418"/>
                  <a:gd name="connsiteY30" fmla="*/ 12700 h 967322"/>
                  <a:gd name="connsiteX31" fmla="*/ 12700 w 1003418"/>
                  <a:gd name="connsiteY31" fmla="*/ 9525 h 967322"/>
                  <a:gd name="connsiteX32" fmla="*/ 25400 w 1003418"/>
                  <a:gd name="connsiteY32" fmla="*/ 6350 h 967322"/>
                  <a:gd name="connsiteX33" fmla="*/ 44450 w 1003418"/>
                  <a:gd name="connsiteY33" fmla="*/ 0 h 967322"/>
                  <a:gd name="connsiteX34" fmla="*/ 114300 w 1003418"/>
                  <a:gd name="connsiteY34" fmla="*/ 3175 h 967322"/>
                  <a:gd name="connsiteX35" fmla="*/ 123825 w 1003418"/>
                  <a:gd name="connsiteY35" fmla="*/ 9525 h 967322"/>
                  <a:gd name="connsiteX36" fmla="*/ 155575 w 1003418"/>
                  <a:gd name="connsiteY36" fmla="*/ 28575 h 967322"/>
                  <a:gd name="connsiteX37" fmla="*/ 165100 w 1003418"/>
                  <a:gd name="connsiteY37" fmla="*/ 34925 h 967322"/>
                  <a:gd name="connsiteX38" fmla="*/ 184150 w 1003418"/>
                  <a:gd name="connsiteY38" fmla="*/ 50800 h 967322"/>
                  <a:gd name="connsiteX39" fmla="*/ 187325 w 1003418"/>
                  <a:gd name="connsiteY39" fmla="*/ 60325 h 967322"/>
                  <a:gd name="connsiteX40" fmla="*/ 206375 w 1003418"/>
                  <a:gd name="connsiteY40" fmla="*/ 88900 h 967322"/>
                  <a:gd name="connsiteX41" fmla="*/ 212725 w 1003418"/>
                  <a:gd name="connsiteY41" fmla="*/ 98425 h 967322"/>
                  <a:gd name="connsiteX42" fmla="*/ 222250 w 1003418"/>
                  <a:gd name="connsiteY42" fmla="*/ 117475 h 967322"/>
                  <a:gd name="connsiteX43" fmla="*/ 228600 w 1003418"/>
                  <a:gd name="connsiteY43" fmla="*/ 139700 h 967322"/>
                  <a:gd name="connsiteX44" fmla="*/ 234950 w 1003418"/>
                  <a:gd name="connsiteY44" fmla="*/ 149225 h 967322"/>
                  <a:gd name="connsiteX45" fmla="*/ 241300 w 1003418"/>
                  <a:gd name="connsiteY45" fmla="*/ 161925 h 967322"/>
                  <a:gd name="connsiteX46" fmla="*/ 257175 w 1003418"/>
                  <a:gd name="connsiteY46" fmla="*/ 184150 h 967322"/>
                  <a:gd name="connsiteX47" fmla="*/ 269875 w 1003418"/>
                  <a:gd name="connsiteY47" fmla="*/ 203200 h 967322"/>
                  <a:gd name="connsiteX48" fmla="*/ 279400 w 1003418"/>
                  <a:gd name="connsiteY48" fmla="*/ 212725 h 967322"/>
                  <a:gd name="connsiteX49" fmla="*/ 295275 w 1003418"/>
                  <a:gd name="connsiteY49" fmla="*/ 231775 h 967322"/>
                  <a:gd name="connsiteX50" fmla="*/ 314325 w 1003418"/>
                  <a:gd name="connsiteY50" fmla="*/ 244475 h 967322"/>
                  <a:gd name="connsiteX51" fmla="*/ 323850 w 1003418"/>
                  <a:gd name="connsiteY51" fmla="*/ 254000 h 967322"/>
                  <a:gd name="connsiteX52" fmla="*/ 342900 w 1003418"/>
                  <a:gd name="connsiteY52" fmla="*/ 260350 h 967322"/>
                  <a:gd name="connsiteX53" fmla="*/ 352425 w 1003418"/>
                  <a:gd name="connsiteY53" fmla="*/ 263525 h 967322"/>
                  <a:gd name="connsiteX54" fmla="*/ 361950 w 1003418"/>
                  <a:gd name="connsiteY54" fmla="*/ 266700 h 967322"/>
                  <a:gd name="connsiteX55" fmla="*/ 384175 w 1003418"/>
                  <a:gd name="connsiteY55" fmla="*/ 269875 h 967322"/>
                  <a:gd name="connsiteX56" fmla="*/ 393700 w 1003418"/>
                  <a:gd name="connsiteY56" fmla="*/ 273050 h 967322"/>
                  <a:gd name="connsiteX57" fmla="*/ 434975 w 1003418"/>
                  <a:gd name="connsiteY57" fmla="*/ 279400 h 967322"/>
                  <a:gd name="connsiteX58" fmla="*/ 479425 w 1003418"/>
                  <a:gd name="connsiteY58" fmla="*/ 285750 h 967322"/>
                  <a:gd name="connsiteX59" fmla="*/ 581025 w 1003418"/>
                  <a:gd name="connsiteY59" fmla="*/ 282575 h 967322"/>
                  <a:gd name="connsiteX60" fmla="*/ 606425 w 1003418"/>
                  <a:gd name="connsiteY60" fmla="*/ 273050 h 967322"/>
                  <a:gd name="connsiteX61" fmla="*/ 625475 w 1003418"/>
                  <a:gd name="connsiteY61" fmla="*/ 266700 h 967322"/>
                  <a:gd name="connsiteX62" fmla="*/ 638175 w 1003418"/>
                  <a:gd name="connsiteY62" fmla="*/ 257175 h 967322"/>
                  <a:gd name="connsiteX63" fmla="*/ 663575 w 1003418"/>
                  <a:gd name="connsiteY63" fmla="*/ 244475 h 967322"/>
                  <a:gd name="connsiteX64" fmla="*/ 685800 w 1003418"/>
                  <a:gd name="connsiteY64" fmla="*/ 222250 h 967322"/>
                  <a:gd name="connsiteX65" fmla="*/ 695325 w 1003418"/>
                  <a:gd name="connsiteY65" fmla="*/ 212725 h 967322"/>
                  <a:gd name="connsiteX66" fmla="*/ 704850 w 1003418"/>
                  <a:gd name="connsiteY66" fmla="*/ 209550 h 967322"/>
                  <a:gd name="connsiteX67" fmla="*/ 717550 w 1003418"/>
                  <a:gd name="connsiteY67" fmla="*/ 200025 h 967322"/>
                  <a:gd name="connsiteX68" fmla="*/ 733425 w 1003418"/>
                  <a:gd name="connsiteY68" fmla="*/ 177800 h 967322"/>
                  <a:gd name="connsiteX69" fmla="*/ 742950 w 1003418"/>
                  <a:gd name="connsiteY69" fmla="*/ 168275 h 967322"/>
                  <a:gd name="connsiteX70" fmla="*/ 749300 w 1003418"/>
                  <a:gd name="connsiteY70" fmla="*/ 155575 h 967322"/>
                  <a:gd name="connsiteX71" fmla="*/ 765175 w 1003418"/>
                  <a:gd name="connsiteY71" fmla="*/ 136525 h 967322"/>
                  <a:gd name="connsiteX72" fmla="*/ 777875 w 1003418"/>
                  <a:gd name="connsiteY72" fmla="*/ 114300 h 967322"/>
                  <a:gd name="connsiteX73" fmla="*/ 787400 w 1003418"/>
                  <a:gd name="connsiteY73" fmla="*/ 104775 h 967322"/>
                  <a:gd name="connsiteX74" fmla="*/ 800100 w 1003418"/>
                  <a:gd name="connsiteY74" fmla="*/ 82550 h 967322"/>
                  <a:gd name="connsiteX75" fmla="*/ 819150 w 1003418"/>
                  <a:gd name="connsiteY75" fmla="*/ 69850 h 967322"/>
                  <a:gd name="connsiteX76" fmla="*/ 825500 w 1003418"/>
                  <a:gd name="connsiteY76" fmla="*/ 60325 h 967322"/>
                  <a:gd name="connsiteX77" fmla="*/ 835025 w 1003418"/>
                  <a:gd name="connsiteY77" fmla="*/ 57150 h 967322"/>
                  <a:gd name="connsiteX78" fmla="*/ 863600 w 1003418"/>
                  <a:gd name="connsiteY78" fmla="*/ 44450 h 967322"/>
                  <a:gd name="connsiteX79" fmla="*/ 892175 w 1003418"/>
                  <a:gd name="connsiteY79" fmla="*/ 34925 h 967322"/>
                  <a:gd name="connsiteX80" fmla="*/ 901700 w 1003418"/>
                  <a:gd name="connsiteY80" fmla="*/ 31750 h 967322"/>
                  <a:gd name="connsiteX81" fmla="*/ 911225 w 1003418"/>
                  <a:gd name="connsiteY81" fmla="*/ 28575 h 967322"/>
                  <a:gd name="connsiteX82" fmla="*/ 965200 w 1003418"/>
                  <a:gd name="connsiteY82" fmla="*/ 25400 h 967322"/>
                  <a:gd name="connsiteX83" fmla="*/ 996950 w 1003418"/>
                  <a:gd name="connsiteY83" fmla="*/ 28575 h 967322"/>
                  <a:gd name="connsiteX84" fmla="*/ 1003300 w 1003418"/>
                  <a:gd name="connsiteY84" fmla="*/ 38100 h 967322"/>
                  <a:gd name="connsiteX85" fmla="*/ 996950 w 1003418"/>
                  <a:gd name="connsiteY85" fmla="*/ 88900 h 967322"/>
                  <a:gd name="connsiteX86" fmla="*/ 990600 w 1003418"/>
                  <a:gd name="connsiteY86" fmla="*/ 98425 h 967322"/>
                  <a:gd name="connsiteX87" fmla="*/ 984250 w 1003418"/>
                  <a:gd name="connsiteY87" fmla="*/ 111125 h 967322"/>
                  <a:gd name="connsiteX88" fmla="*/ 952500 w 1003418"/>
                  <a:gd name="connsiteY88" fmla="*/ 139700 h 967322"/>
                  <a:gd name="connsiteX89" fmla="*/ 942975 w 1003418"/>
                  <a:gd name="connsiteY89" fmla="*/ 149225 h 967322"/>
                  <a:gd name="connsiteX90" fmla="*/ 923925 w 1003418"/>
                  <a:gd name="connsiteY90" fmla="*/ 161925 h 967322"/>
                  <a:gd name="connsiteX91" fmla="*/ 898525 w 1003418"/>
                  <a:gd name="connsiteY91" fmla="*/ 193675 h 967322"/>
                  <a:gd name="connsiteX92" fmla="*/ 898525 w 1003418"/>
                  <a:gd name="connsiteY92" fmla="*/ 193675 h 967322"/>
                  <a:gd name="connsiteX93" fmla="*/ 863600 w 1003418"/>
                  <a:gd name="connsiteY93" fmla="*/ 231775 h 967322"/>
                  <a:gd name="connsiteX94" fmla="*/ 850900 w 1003418"/>
                  <a:gd name="connsiteY94" fmla="*/ 244475 h 967322"/>
                  <a:gd name="connsiteX95" fmla="*/ 825500 w 1003418"/>
                  <a:gd name="connsiteY95" fmla="*/ 266700 h 967322"/>
                  <a:gd name="connsiteX96" fmla="*/ 815975 w 1003418"/>
                  <a:gd name="connsiteY96" fmla="*/ 269875 h 967322"/>
                  <a:gd name="connsiteX97" fmla="*/ 806450 w 1003418"/>
                  <a:gd name="connsiteY97" fmla="*/ 279400 h 967322"/>
                  <a:gd name="connsiteX98" fmla="*/ 784225 w 1003418"/>
                  <a:gd name="connsiteY98" fmla="*/ 295275 h 967322"/>
                  <a:gd name="connsiteX99" fmla="*/ 777875 w 1003418"/>
                  <a:gd name="connsiteY99" fmla="*/ 304800 h 967322"/>
                  <a:gd name="connsiteX100" fmla="*/ 774700 w 1003418"/>
                  <a:gd name="connsiteY100" fmla="*/ 314325 h 967322"/>
                  <a:gd name="connsiteX101" fmla="*/ 765175 w 1003418"/>
                  <a:gd name="connsiteY101" fmla="*/ 323850 h 967322"/>
                  <a:gd name="connsiteX102" fmla="*/ 755650 w 1003418"/>
                  <a:gd name="connsiteY102" fmla="*/ 346075 h 967322"/>
                  <a:gd name="connsiteX103" fmla="*/ 746125 w 1003418"/>
                  <a:gd name="connsiteY103" fmla="*/ 355600 h 967322"/>
                  <a:gd name="connsiteX104" fmla="*/ 739775 w 1003418"/>
                  <a:gd name="connsiteY104" fmla="*/ 365125 h 967322"/>
                  <a:gd name="connsiteX105" fmla="*/ 730250 w 1003418"/>
                  <a:gd name="connsiteY105" fmla="*/ 377825 h 967322"/>
                  <a:gd name="connsiteX106" fmla="*/ 717550 w 1003418"/>
                  <a:gd name="connsiteY106" fmla="*/ 403225 h 967322"/>
                  <a:gd name="connsiteX107" fmla="*/ 698500 w 1003418"/>
                  <a:gd name="connsiteY107" fmla="*/ 460375 h 967322"/>
                  <a:gd name="connsiteX108" fmla="*/ 695325 w 1003418"/>
                  <a:gd name="connsiteY108" fmla="*/ 469900 h 967322"/>
                  <a:gd name="connsiteX109" fmla="*/ 688975 w 1003418"/>
                  <a:gd name="connsiteY109" fmla="*/ 495300 h 967322"/>
                  <a:gd name="connsiteX110" fmla="*/ 682625 w 1003418"/>
                  <a:gd name="connsiteY110" fmla="*/ 514350 h 967322"/>
                  <a:gd name="connsiteX111" fmla="*/ 679450 w 1003418"/>
                  <a:gd name="connsiteY111" fmla="*/ 523875 h 967322"/>
                  <a:gd name="connsiteX112" fmla="*/ 676275 w 1003418"/>
                  <a:gd name="connsiteY112" fmla="*/ 533400 h 967322"/>
                  <a:gd name="connsiteX113" fmla="*/ 679450 w 1003418"/>
                  <a:gd name="connsiteY113" fmla="*/ 628650 h 967322"/>
                  <a:gd name="connsiteX114" fmla="*/ 682625 w 1003418"/>
                  <a:gd name="connsiteY114" fmla="*/ 644525 h 967322"/>
                  <a:gd name="connsiteX115" fmla="*/ 688975 w 1003418"/>
                  <a:gd name="connsiteY115" fmla="*/ 688975 h 967322"/>
                  <a:gd name="connsiteX116" fmla="*/ 695325 w 1003418"/>
                  <a:gd name="connsiteY116" fmla="*/ 717550 h 967322"/>
                  <a:gd name="connsiteX117" fmla="*/ 698500 w 1003418"/>
                  <a:gd name="connsiteY117" fmla="*/ 749300 h 967322"/>
                  <a:gd name="connsiteX118" fmla="*/ 708025 w 1003418"/>
                  <a:gd name="connsiteY118" fmla="*/ 784225 h 967322"/>
                  <a:gd name="connsiteX119" fmla="*/ 717550 w 1003418"/>
                  <a:gd name="connsiteY119" fmla="*/ 815975 h 967322"/>
                  <a:gd name="connsiteX120" fmla="*/ 720725 w 1003418"/>
                  <a:gd name="connsiteY120" fmla="*/ 831850 h 967322"/>
                  <a:gd name="connsiteX121" fmla="*/ 723900 w 1003418"/>
                  <a:gd name="connsiteY121" fmla="*/ 841375 h 967322"/>
                  <a:gd name="connsiteX122" fmla="*/ 727075 w 1003418"/>
                  <a:gd name="connsiteY122" fmla="*/ 901700 h 967322"/>
                  <a:gd name="connsiteX123" fmla="*/ 733425 w 1003418"/>
                  <a:gd name="connsiteY123" fmla="*/ 942975 h 967322"/>
                  <a:gd name="connsiteX124" fmla="*/ 730250 w 1003418"/>
                  <a:gd name="connsiteY124" fmla="*/ 965200 h 967322"/>
                  <a:gd name="connsiteX125" fmla="*/ 666750 w 1003418"/>
                  <a:gd name="connsiteY125" fmla="*/ 962025 h 967322"/>
                  <a:gd name="connsiteX126" fmla="*/ 609600 w 1003418"/>
                  <a:gd name="connsiteY126" fmla="*/ 958850 h 967322"/>
                  <a:gd name="connsiteX127" fmla="*/ 561975 w 1003418"/>
                  <a:gd name="connsiteY127" fmla="*/ 952500 h 967322"/>
                  <a:gd name="connsiteX128" fmla="*/ 250825 w 1003418"/>
                  <a:gd name="connsiteY128" fmla="*/ 965200 h 967322"/>
                  <a:gd name="connsiteX0" fmla="*/ 250825 w 1003418"/>
                  <a:gd name="connsiteY0" fmla="*/ 965200 h 994552"/>
                  <a:gd name="connsiteX1" fmla="*/ 254000 w 1003418"/>
                  <a:gd name="connsiteY1" fmla="*/ 542925 h 994552"/>
                  <a:gd name="connsiteX2" fmla="*/ 257175 w 1003418"/>
                  <a:gd name="connsiteY2" fmla="*/ 523875 h 994552"/>
                  <a:gd name="connsiteX3" fmla="*/ 260350 w 1003418"/>
                  <a:gd name="connsiteY3" fmla="*/ 498475 h 994552"/>
                  <a:gd name="connsiteX4" fmla="*/ 263525 w 1003418"/>
                  <a:gd name="connsiteY4" fmla="*/ 482600 h 994552"/>
                  <a:gd name="connsiteX5" fmla="*/ 269875 w 1003418"/>
                  <a:gd name="connsiteY5" fmla="*/ 444500 h 994552"/>
                  <a:gd name="connsiteX6" fmla="*/ 266700 w 1003418"/>
                  <a:gd name="connsiteY6" fmla="*/ 422275 h 994552"/>
                  <a:gd name="connsiteX7" fmla="*/ 234950 w 1003418"/>
                  <a:gd name="connsiteY7" fmla="*/ 384175 h 994552"/>
                  <a:gd name="connsiteX8" fmla="*/ 225425 w 1003418"/>
                  <a:gd name="connsiteY8" fmla="*/ 374650 h 994552"/>
                  <a:gd name="connsiteX9" fmla="*/ 206375 w 1003418"/>
                  <a:gd name="connsiteY9" fmla="*/ 358775 h 994552"/>
                  <a:gd name="connsiteX10" fmla="*/ 177800 w 1003418"/>
                  <a:gd name="connsiteY10" fmla="*/ 346075 h 994552"/>
                  <a:gd name="connsiteX11" fmla="*/ 158750 w 1003418"/>
                  <a:gd name="connsiteY11" fmla="*/ 327025 h 994552"/>
                  <a:gd name="connsiteX12" fmla="*/ 149225 w 1003418"/>
                  <a:gd name="connsiteY12" fmla="*/ 317500 h 994552"/>
                  <a:gd name="connsiteX13" fmla="*/ 133350 w 1003418"/>
                  <a:gd name="connsiteY13" fmla="*/ 301625 h 994552"/>
                  <a:gd name="connsiteX14" fmla="*/ 117475 w 1003418"/>
                  <a:gd name="connsiteY14" fmla="*/ 285750 h 994552"/>
                  <a:gd name="connsiteX15" fmla="*/ 111125 w 1003418"/>
                  <a:gd name="connsiteY15" fmla="*/ 276225 h 994552"/>
                  <a:gd name="connsiteX16" fmla="*/ 101600 w 1003418"/>
                  <a:gd name="connsiteY16" fmla="*/ 269875 h 994552"/>
                  <a:gd name="connsiteX17" fmla="*/ 76200 w 1003418"/>
                  <a:gd name="connsiteY17" fmla="*/ 241300 h 994552"/>
                  <a:gd name="connsiteX18" fmla="*/ 66675 w 1003418"/>
                  <a:gd name="connsiteY18" fmla="*/ 231775 h 994552"/>
                  <a:gd name="connsiteX19" fmla="*/ 57150 w 1003418"/>
                  <a:gd name="connsiteY19" fmla="*/ 212725 h 994552"/>
                  <a:gd name="connsiteX20" fmla="*/ 50800 w 1003418"/>
                  <a:gd name="connsiteY20" fmla="*/ 203200 h 994552"/>
                  <a:gd name="connsiteX21" fmla="*/ 47625 w 1003418"/>
                  <a:gd name="connsiteY21" fmla="*/ 193675 h 994552"/>
                  <a:gd name="connsiteX22" fmla="*/ 41275 w 1003418"/>
                  <a:gd name="connsiteY22" fmla="*/ 184150 h 994552"/>
                  <a:gd name="connsiteX23" fmla="*/ 28575 w 1003418"/>
                  <a:gd name="connsiteY23" fmla="*/ 155575 h 994552"/>
                  <a:gd name="connsiteX24" fmla="*/ 22225 w 1003418"/>
                  <a:gd name="connsiteY24" fmla="*/ 130175 h 994552"/>
                  <a:gd name="connsiteX25" fmla="*/ 19050 w 1003418"/>
                  <a:gd name="connsiteY25" fmla="*/ 117475 h 994552"/>
                  <a:gd name="connsiteX26" fmla="*/ 12700 w 1003418"/>
                  <a:gd name="connsiteY26" fmla="*/ 98425 h 994552"/>
                  <a:gd name="connsiteX27" fmla="*/ 6350 w 1003418"/>
                  <a:gd name="connsiteY27" fmla="*/ 79375 h 994552"/>
                  <a:gd name="connsiteX28" fmla="*/ 3175 w 1003418"/>
                  <a:gd name="connsiteY28" fmla="*/ 69850 h 994552"/>
                  <a:gd name="connsiteX29" fmla="*/ 0 w 1003418"/>
                  <a:gd name="connsiteY29" fmla="*/ 53975 h 994552"/>
                  <a:gd name="connsiteX30" fmla="*/ 3175 w 1003418"/>
                  <a:gd name="connsiteY30" fmla="*/ 12700 h 994552"/>
                  <a:gd name="connsiteX31" fmla="*/ 12700 w 1003418"/>
                  <a:gd name="connsiteY31" fmla="*/ 9525 h 994552"/>
                  <a:gd name="connsiteX32" fmla="*/ 25400 w 1003418"/>
                  <a:gd name="connsiteY32" fmla="*/ 6350 h 994552"/>
                  <a:gd name="connsiteX33" fmla="*/ 44450 w 1003418"/>
                  <a:gd name="connsiteY33" fmla="*/ 0 h 994552"/>
                  <a:gd name="connsiteX34" fmla="*/ 114300 w 1003418"/>
                  <a:gd name="connsiteY34" fmla="*/ 3175 h 994552"/>
                  <a:gd name="connsiteX35" fmla="*/ 123825 w 1003418"/>
                  <a:gd name="connsiteY35" fmla="*/ 9525 h 994552"/>
                  <a:gd name="connsiteX36" fmla="*/ 155575 w 1003418"/>
                  <a:gd name="connsiteY36" fmla="*/ 28575 h 994552"/>
                  <a:gd name="connsiteX37" fmla="*/ 165100 w 1003418"/>
                  <a:gd name="connsiteY37" fmla="*/ 34925 h 994552"/>
                  <a:gd name="connsiteX38" fmla="*/ 184150 w 1003418"/>
                  <a:gd name="connsiteY38" fmla="*/ 50800 h 994552"/>
                  <a:gd name="connsiteX39" fmla="*/ 187325 w 1003418"/>
                  <a:gd name="connsiteY39" fmla="*/ 60325 h 994552"/>
                  <a:gd name="connsiteX40" fmla="*/ 206375 w 1003418"/>
                  <a:gd name="connsiteY40" fmla="*/ 88900 h 994552"/>
                  <a:gd name="connsiteX41" fmla="*/ 212725 w 1003418"/>
                  <a:gd name="connsiteY41" fmla="*/ 98425 h 994552"/>
                  <a:gd name="connsiteX42" fmla="*/ 222250 w 1003418"/>
                  <a:gd name="connsiteY42" fmla="*/ 117475 h 994552"/>
                  <a:gd name="connsiteX43" fmla="*/ 228600 w 1003418"/>
                  <a:gd name="connsiteY43" fmla="*/ 139700 h 994552"/>
                  <a:gd name="connsiteX44" fmla="*/ 234950 w 1003418"/>
                  <a:gd name="connsiteY44" fmla="*/ 149225 h 994552"/>
                  <a:gd name="connsiteX45" fmla="*/ 241300 w 1003418"/>
                  <a:gd name="connsiteY45" fmla="*/ 161925 h 994552"/>
                  <a:gd name="connsiteX46" fmla="*/ 257175 w 1003418"/>
                  <a:gd name="connsiteY46" fmla="*/ 184150 h 994552"/>
                  <a:gd name="connsiteX47" fmla="*/ 269875 w 1003418"/>
                  <a:gd name="connsiteY47" fmla="*/ 203200 h 994552"/>
                  <a:gd name="connsiteX48" fmla="*/ 279400 w 1003418"/>
                  <a:gd name="connsiteY48" fmla="*/ 212725 h 994552"/>
                  <a:gd name="connsiteX49" fmla="*/ 295275 w 1003418"/>
                  <a:gd name="connsiteY49" fmla="*/ 231775 h 994552"/>
                  <a:gd name="connsiteX50" fmla="*/ 314325 w 1003418"/>
                  <a:gd name="connsiteY50" fmla="*/ 244475 h 994552"/>
                  <a:gd name="connsiteX51" fmla="*/ 323850 w 1003418"/>
                  <a:gd name="connsiteY51" fmla="*/ 254000 h 994552"/>
                  <a:gd name="connsiteX52" fmla="*/ 342900 w 1003418"/>
                  <a:gd name="connsiteY52" fmla="*/ 260350 h 994552"/>
                  <a:gd name="connsiteX53" fmla="*/ 352425 w 1003418"/>
                  <a:gd name="connsiteY53" fmla="*/ 263525 h 994552"/>
                  <a:gd name="connsiteX54" fmla="*/ 361950 w 1003418"/>
                  <a:gd name="connsiteY54" fmla="*/ 266700 h 994552"/>
                  <a:gd name="connsiteX55" fmla="*/ 384175 w 1003418"/>
                  <a:gd name="connsiteY55" fmla="*/ 269875 h 994552"/>
                  <a:gd name="connsiteX56" fmla="*/ 393700 w 1003418"/>
                  <a:gd name="connsiteY56" fmla="*/ 273050 h 994552"/>
                  <a:gd name="connsiteX57" fmla="*/ 434975 w 1003418"/>
                  <a:gd name="connsiteY57" fmla="*/ 279400 h 994552"/>
                  <a:gd name="connsiteX58" fmla="*/ 479425 w 1003418"/>
                  <a:gd name="connsiteY58" fmla="*/ 285750 h 994552"/>
                  <a:gd name="connsiteX59" fmla="*/ 581025 w 1003418"/>
                  <a:gd name="connsiteY59" fmla="*/ 282575 h 994552"/>
                  <a:gd name="connsiteX60" fmla="*/ 606425 w 1003418"/>
                  <a:gd name="connsiteY60" fmla="*/ 273050 h 994552"/>
                  <a:gd name="connsiteX61" fmla="*/ 625475 w 1003418"/>
                  <a:gd name="connsiteY61" fmla="*/ 266700 h 994552"/>
                  <a:gd name="connsiteX62" fmla="*/ 638175 w 1003418"/>
                  <a:gd name="connsiteY62" fmla="*/ 257175 h 994552"/>
                  <a:gd name="connsiteX63" fmla="*/ 663575 w 1003418"/>
                  <a:gd name="connsiteY63" fmla="*/ 244475 h 994552"/>
                  <a:gd name="connsiteX64" fmla="*/ 685800 w 1003418"/>
                  <a:gd name="connsiteY64" fmla="*/ 222250 h 994552"/>
                  <a:gd name="connsiteX65" fmla="*/ 695325 w 1003418"/>
                  <a:gd name="connsiteY65" fmla="*/ 212725 h 994552"/>
                  <a:gd name="connsiteX66" fmla="*/ 704850 w 1003418"/>
                  <a:gd name="connsiteY66" fmla="*/ 209550 h 994552"/>
                  <a:gd name="connsiteX67" fmla="*/ 717550 w 1003418"/>
                  <a:gd name="connsiteY67" fmla="*/ 200025 h 994552"/>
                  <a:gd name="connsiteX68" fmla="*/ 733425 w 1003418"/>
                  <a:gd name="connsiteY68" fmla="*/ 177800 h 994552"/>
                  <a:gd name="connsiteX69" fmla="*/ 742950 w 1003418"/>
                  <a:gd name="connsiteY69" fmla="*/ 168275 h 994552"/>
                  <a:gd name="connsiteX70" fmla="*/ 749300 w 1003418"/>
                  <a:gd name="connsiteY70" fmla="*/ 155575 h 994552"/>
                  <a:gd name="connsiteX71" fmla="*/ 765175 w 1003418"/>
                  <a:gd name="connsiteY71" fmla="*/ 136525 h 994552"/>
                  <a:gd name="connsiteX72" fmla="*/ 777875 w 1003418"/>
                  <a:gd name="connsiteY72" fmla="*/ 114300 h 994552"/>
                  <a:gd name="connsiteX73" fmla="*/ 787400 w 1003418"/>
                  <a:gd name="connsiteY73" fmla="*/ 104775 h 994552"/>
                  <a:gd name="connsiteX74" fmla="*/ 800100 w 1003418"/>
                  <a:gd name="connsiteY74" fmla="*/ 82550 h 994552"/>
                  <a:gd name="connsiteX75" fmla="*/ 819150 w 1003418"/>
                  <a:gd name="connsiteY75" fmla="*/ 69850 h 994552"/>
                  <a:gd name="connsiteX76" fmla="*/ 825500 w 1003418"/>
                  <a:gd name="connsiteY76" fmla="*/ 60325 h 994552"/>
                  <a:gd name="connsiteX77" fmla="*/ 835025 w 1003418"/>
                  <a:gd name="connsiteY77" fmla="*/ 57150 h 994552"/>
                  <a:gd name="connsiteX78" fmla="*/ 863600 w 1003418"/>
                  <a:gd name="connsiteY78" fmla="*/ 44450 h 994552"/>
                  <a:gd name="connsiteX79" fmla="*/ 892175 w 1003418"/>
                  <a:gd name="connsiteY79" fmla="*/ 34925 h 994552"/>
                  <a:gd name="connsiteX80" fmla="*/ 901700 w 1003418"/>
                  <a:gd name="connsiteY80" fmla="*/ 31750 h 994552"/>
                  <a:gd name="connsiteX81" fmla="*/ 911225 w 1003418"/>
                  <a:gd name="connsiteY81" fmla="*/ 28575 h 994552"/>
                  <a:gd name="connsiteX82" fmla="*/ 965200 w 1003418"/>
                  <a:gd name="connsiteY82" fmla="*/ 25400 h 994552"/>
                  <a:gd name="connsiteX83" fmla="*/ 996950 w 1003418"/>
                  <a:gd name="connsiteY83" fmla="*/ 28575 h 994552"/>
                  <a:gd name="connsiteX84" fmla="*/ 1003300 w 1003418"/>
                  <a:gd name="connsiteY84" fmla="*/ 38100 h 994552"/>
                  <a:gd name="connsiteX85" fmla="*/ 996950 w 1003418"/>
                  <a:gd name="connsiteY85" fmla="*/ 88900 h 994552"/>
                  <a:gd name="connsiteX86" fmla="*/ 990600 w 1003418"/>
                  <a:gd name="connsiteY86" fmla="*/ 98425 h 994552"/>
                  <a:gd name="connsiteX87" fmla="*/ 984250 w 1003418"/>
                  <a:gd name="connsiteY87" fmla="*/ 111125 h 994552"/>
                  <a:gd name="connsiteX88" fmla="*/ 952500 w 1003418"/>
                  <a:gd name="connsiteY88" fmla="*/ 139700 h 994552"/>
                  <a:gd name="connsiteX89" fmla="*/ 942975 w 1003418"/>
                  <a:gd name="connsiteY89" fmla="*/ 149225 h 994552"/>
                  <a:gd name="connsiteX90" fmla="*/ 923925 w 1003418"/>
                  <a:gd name="connsiteY90" fmla="*/ 161925 h 994552"/>
                  <a:gd name="connsiteX91" fmla="*/ 898525 w 1003418"/>
                  <a:gd name="connsiteY91" fmla="*/ 193675 h 994552"/>
                  <a:gd name="connsiteX92" fmla="*/ 898525 w 1003418"/>
                  <a:gd name="connsiteY92" fmla="*/ 193675 h 994552"/>
                  <a:gd name="connsiteX93" fmla="*/ 863600 w 1003418"/>
                  <a:gd name="connsiteY93" fmla="*/ 231775 h 994552"/>
                  <a:gd name="connsiteX94" fmla="*/ 850900 w 1003418"/>
                  <a:gd name="connsiteY94" fmla="*/ 244475 h 994552"/>
                  <a:gd name="connsiteX95" fmla="*/ 825500 w 1003418"/>
                  <a:gd name="connsiteY95" fmla="*/ 266700 h 994552"/>
                  <a:gd name="connsiteX96" fmla="*/ 815975 w 1003418"/>
                  <a:gd name="connsiteY96" fmla="*/ 269875 h 994552"/>
                  <a:gd name="connsiteX97" fmla="*/ 806450 w 1003418"/>
                  <a:gd name="connsiteY97" fmla="*/ 279400 h 994552"/>
                  <a:gd name="connsiteX98" fmla="*/ 784225 w 1003418"/>
                  <a:gd name="connsiteY98" fmla="*/ 295275 h 994552"/>
                  <a:gd name="connsiteX99" fmla="*/ 777875 w 1003418"/>
                  <a:gd name="connsiteY99" fmla="*/ 304800 h 994552"/>
                  <a:gd name="connsiteX100" fmla="*/ 774700 w 1003418"/>
                  <a:gd name="connsiteY100" fmla="*/ 314325 h 994552"/>
                  <a:gd name="connsiteX101" fmla="*/ 765175 w 1003418"/>
                  <a:gd name="connsiteY101" fmla="*/ 323850 h 994552"/>
                  <a:gd name="connsiteX102" fmla="*/ 755650 w 1003418"/>
                  <a:gd name="connsiteY102" fmla="*/ 346075 h 994552"/>
                  <a:gd name="connsiteX103" fmla="*/ 746125 w 1003418"/>
                  <a:gd name="connsiteY103" fmla="*/ 355600 h 994552"/>
                  <a:gd name="connsiteX104" fmla="*/ 739775 w 1003418"/>
                  <a:gd name="connsiteY104" fmla="*/ 365125 h 994552"/>
                  <a:gd name="connsiteX105" fmla="*/ 730250 w 1003418"/>
                  <a:gd name="connsiteY105" fmla="*/ 377825 h 994552"/>
                  <a:gd name="connsiteX106" fmla="*/ 717550 w 1003418"/>
                  <a:gd name="connsiteY106" fmla="*/ 403225 h 994552"/>
                  <a:gd name="connsiteX107" fmla="*/ 698500 w 1003418"/>
                  <a:gd name="connsiteY107" fmla="*/ 460375 h 994552"/>
                  <a:gd name="connsiteX108" fmla="*/ 695325 w 1003418"/>
                  <a:gd name="connsiteY108" fmla="*/ 469900 h 994552"/>
                  <a:gd name="connsiteX109" fmla="*/ 688975 w 1003418"/>
                  <a:gd name="connsiteY109" fmla="*/ 495300 h 994552"/>
                  <a:gd name="connsiteX110" fmla="*/ 682625 w 1003418"/>
                  <a:gd name="connsiteY110" fmla="*/ 514350 h 994552"/>
                  <a:gd name="connsiteX111" fmla="*/ 679450 w 1003418"/>
                  <a:gd name="connsiteY111" fmla="*/ 523875 h 994552"/>
                  <a:gd name="connsiteX112" fmla="*/ 676275 w 1003418"/>
                  <a:gd name="connsiteY112" fmla="*/ 533400 h 994552"/>
                  <a:gd name="connsiteX113" fmla="*/ 679450 w 1003418"/>
                  <a:gd name="connsiteY113" fmla="*/ 628650 h 994552"/>
                  <a:gd name="connsiteX114" fmla="*/ 682625 w 1003418"/>
                  <a:gd name="connsiteY114" fmla="*/ 644525 h 994552"/>
                  <a:gd name="connsiteX115" fmla="*/ 688975 w 1003418"/>
                  <a:gd name="connsiteY115" fmla="*/ 688975 h 994552"/>
                  <a:gd name="connsiteX116" fmla="*/ 695325 w 1003418"/>
                  <a:gd name="connsiteY116" fmla="*/ 717550 h 994552"/>
                  <a:gd name="connsiteX117" fmla="*/ 698500 w 1003418"/>
                  <a:gd name="connsiteY117" fmla="*/ 749300 h 994552"/>
                  <a:gd name="connsiteX118" fmla="*/ 708025 w 1003418"/>
                  <a:gd name="connsiteY118" fmla="*/ 784225 h 994552"/>
                  <a:gd name="connsiteX119" fmla="*/ 717550 w 1003418"/>
                  <a:gd name="connsiteY119" fmla="*/ 815975 h 994552"/>
                  <a:gd name="connsiteX120" fmla="*/ 720725 w 1003418"/>
                  <a:gd name="connsiteY120" fmla="*/ 831850 h 994552"/>
                  <a:gd name="connsiteX121" fmla="*/ 723900 w 1003418"/>
                  <a:gd name="connsiteY121" fmla="*/ 841375 h 994552"/>
                  <a:gd name="connsiteX122" fmla="*/ 727075 w 1003418"/>
                  <a:gd name="connsiteY122" fmla="*/ 901700 h 994552"/>
                  <a:gd name="connsiteX123" fmla="*/ 733425 w 1003418"/>
                  <a:gd name="connsiteY123" fmla="*/ 942975 h 994552"/>
                  <a:gd name="connsiteX124" fmla="*/ 730250 w 1003418"/>
                  <a:gd name="connsiteY124" fmla="*/ 965200 h 994552"/>
                  <a:gd name="connsiteX125" fmla="*/ 666750 w 1003418"/>
                  <a:gd name="connsiteY125" fmla="*/ 962025 h 994552"/>
                  <a:gd name="connsiteX126" fmla="*/ 609600 w 1003418"/>
                  <a:gd name="connsiteY126" fmla="*/ 958850 h 994552"/>
                  <a:gd name="connsiteX127" fmla="*/ 250825 w 1003418"/>
                  <a:gd name="connsiteY127" fmla="*/ 965200 h 994552"/>
                  <a:gd name="connsiteX0" fmla="*/ 250825 w 1003418"/>
                  <a:gd name="connsiteY0" fmla="*/ 965200 h 995442"/>
                  <a:gd name="connsiteX1" fmla="*/ 254000 w 1003418"/>
                  <a:gd name="connsiteY1" fmla="*/ 542925 h 995442"/>
                  <a:gd name="connsiteX2" fmla="*/ 257175 w 1003418"/>
                  <a:gd name="connsiteY2" fmla="*/ 523875 h 995442"/>
                  <a:gd name="connsiteX3" fmla="*/ 260350 w 1003418"/>
                  <a:gd name="connsiteY3" fmla="*/ 498475 h 995442"/>
                  <a:gd name="connsiteX4" fmla="*/ 263525 w 1003418"/>
                  <a:gd name="connsiteY4" fmla="*/ 482600 h 995442"/>
                  <a:gd name="connsiteX5" fmla="*/ 269875 w 1003418"/>
                  <a:gd name="connsiteY5" fmla="*/ 444500 h 995442"/>
                  <a:gd name="connsiteX6" fmla="*/ 266700 w 1003418"/>
                  <a:gd name="connsiteY6" fmla="*/ 422275 h 995442"/>
                  <a:gd name="connsiteX7" fmla="*/ 234950 w 1003418"/>
                  <a:gd name="connsiteY7" fmla="*/ 384175 h 995442"/>
                  <a:gd name="connsiteX8" fmla="*/ 225425 w 1003418"/>
                  <a:gd name="connsiteY8" fmla="*/ 374650 h 995442"/>
                  <a:gd name="connsiteX9" fmla="*/ 206375 w 1003418"/>
                  <a:gd name="connsiteY9" fmla="*/ 358775 h 995442"/>
                  <a:gd name="connsiteX10" fmla="*/ 177800 w 1003418"/>
                  <a:gd name="connsiteY10" fmla="*/ 346075 h 995442"/>
                  <a:gd name="connsiteX11" fmla="*/ 158750 w 1003418"/>
                  <a:gd name="connsiteY11" fmla="*/ 327025 h 995442"/>
                  <a:gd name="connsiteX12" fmla="*/ 149225 w 1003418"/>
                  <a:gd name="connsiteY12" fmla="*/ 317500 h 995442"/>
                  <a:gd name="connsiteX13" fmla="*/ 133350 w 1003418"/>
                  <a:gd name="connsiteY13" fmla="*/ 301625 h 995442"/>
                  <a:gd name="connsiteX14" fmla="*/ 117475 w 1003418"/>
                  <a:gd name="connsiteY14" fmla="*/ 285750 h 995442"/>
                  <a:gd name="connsiteX15" fmla="*/ 111125 w 1003418"/>
                  <a:gd name="connsiteY15" fmla="*/ 276225 h 995442"/>
                  <a:gd name="connsiteX16" fmla="*/ 101600 w 1003418"/>
                  <a:gd name="connsiteY16" fmla="*/ 269875 h 995442"/>
                  <a:gd name="connsiteX17" fmla="*/ 76200 w 1003418"/>
                  <a:gd name="connsiteY17" fmla="*/ 241300 h 995442"/>
                  <a:gd name="connsiteX18" fmla="*/ 66675 w 1003418"/>
                  <a:gd name="connsiteY18" fmla="*/ 231775 h 995442"/>
                  <a:gd name="connsiteX19" fmla="*/ 57150 w 1003418"/>
                  <a:gd name="connsiteY19" fmla="*/ 212725 h 995442"/>
                  <a:gd name="connsiteX20" fmla="*/ 50800 w 1003418"/>
                  <a:gd name="connsiteY20" fmla="*/ 203200 h 995442"/>
                  <a:gd name="connsiteX21" fmla="*/ 47625 w 1003418"/>
                  <a:gd name="connsiteY21" fmla="*/ 193675 h 995442"/>
                  <a:gd name="connsiteX22" fmla="*/ 41275 w 1003418"/>
                  <a:gd name="connsiteY22" fmla="*/ 184150 h 995442"/>
                  <a:gd name="connsiteX23" fmla="*/ 28575 w 1003418"/>
                  <a:gd name="connsiteY23" fmla="*/ 155575 h 995442"/>
                  <a:gd name="connsiteX24" fmla="*/ 22225 w 1003418"/>
                  <a:gd name="connsiteY24" fmla="*/ 130175 h 995442"/>
                  <a:gd name="connsiteX25" fmla="*/ 19050 w 1003418"/>
                  <a:gd name="connsiteY25" fmla="*/ 117475 h 995442"/>
                  <a:gd name="connsiteX26" fmla="*/ 12700 w 1003418"/>
                  <a:gd name="connsiteY26" fmla="*/ 98425 h 995442"/>
                  <a:gd name="connsiteX27" fmla="*/ 6350 w 1003418"/>
                  <a:gd name="connsiteY27" fmla="*/ 79375 h 995442"/>
                  <a:gd name="connsiteX28" fmla="*/ 3175 w 1003418"/>
                  <a:gd name="connsiteY28" fmla="*/ 69850 h 995442"/>
                  <a:gd name="connsiteX29" fmla="*/ 0 w 1003418"/>
                  <a:gd name="connsiteY29" fmla="*/ 53975 h 995442"/>
                  <a:gd name="connsiteX30" fmla="*/ 3175 w 1003418"/>
                  <a:gd name="connsiteY30" fmla="*/ 12700 h 995442"/>
                  <a:gd name="connsiteX31" fmla="*/ 12700 w 1003418"/>
                  <a:gd name="connsiteY31" fmla="*/ 9525 h 995442"/>
                  <a:gd name="connsiteX32" fmla="*/ 25400 w 1003418"/>
                  <a:gd name="connsiteY32" fmla="*/ 6350 h 995442"/>
                  <a:gd name="connsiteX33" fmla="*/ 44450 w 1003418"/>
                  <a:gd name="connsiteY33" fmla="*/ 0 h 995442"/>
                  <a:gd name="connsiteX34" fmla="*/ 114300 w 1003418"/>
                  <a:gd name="connsiteY34" fmla="*/ 3175 h 995442"/>
                  <a:gd name="connsiteX35" fmla="*/ 123825 w 1003418"/>
                  <a:gd name="connsiteY35" fmla="*/ 9525 h 995442"/>
                  <a:gd name="connsiteX36" fmla="*/ 155575 w 1003418"/>
                  <a:gd name="connsiteY36" fmla="*/ 28575 h 995442"/>
                  <a:gd name="connsiteX37" fmla="*/ 165100 w 1003418"/>
                  <a:gd name="connsiteY37" fmla="*/ 34925 h 995442"/>
                  <a:gd name="connsiteX38" fmla="*/ 184150 w 1003418"/>
                  <a:gd name="connsiteY38" fmla="*/ 50800 h 995442"/>
                  <a:gd name="connsiteX39" fmla="*/ 187325 w 1003418"/>
                  <a:gd name="connsiteY39" fmla="*/ 60325 h 995442"/>
                  <a:gd name="connsiteX40" fmla="*/ 206375 w 1003418"/>
                  <a:gd name="connsiteY40" fmla="*/ 88900 h 995442"/>
                  <a:gd name="connsiteX41" fmla="*/ 212725 w 1003418"/>
                  <a:gd name="connsiteY41" fmla="*/ 98425 h 995442"/>
                  <a:gd name="connsiteX42" fmla="*/ 222250 w 1003418"/>
                  <a:gd name="connsiteY42" fmla="*/ 117475 h 995442"/>
                  <a:gd name="connsiteX43" fmla="*/ 228600 w 1003418"/>
                  <a:gd name="connsiteY43" fmla="*/ 139700 h 995442"/>
                  <a:gd name="connsiteX44" fmla="*/ 234950 w 1003418"/>
                  <a:gd name="connsiteY44" fmla="*/ 149225 h 995442"/>
                  <a:gd name="connsiteX45" fmla="*/ 241300 w 1003418"/>
                  <a:gd name="connsiteY45" fmla="*/ 161925 h 995442"/>
                  <a:gd name="connsiteX46" fmla="*/ 257175 w 1003418"/>
                  <a:gd name="connsiteY46" fmla="*/ 184150 h 995442"/>
                  <a:gd name="connsiteX47" fmla="*/ 269875 w 1003418"/>
                  <a:gd name="connsiteY47" fmla="*/ 203200 h 995442"/>
                  <a:gd name="connsiteX48" fmla="*/ 279400 w 1003418"/>
                  <a:gd name="connsiteY48" fmla="*/ 212725 h 995442"/>
                  <a:gd name="connsiteX49" fmla="*/ 295275 w 1003418"/>
                  <a:gd name="connsiteY49" fmla="*/ 231775 h 995442"/>
                  <a:gd name="connsiteX50" fmla="*/ 314325 w 1003418"/>
                  <a:gd name="connsiteY50" fmla="*/ 244475 h 995442"/>
                  <a:gd name="connsiteX51" fmla="*/ 323850 w 1003418"/>
                  <a:gd name="connsiteY51" fmla="*/ 254000 h 995442"/>
                  <a:gd name="connsiteX52" fmla="*/ 342900 w 1003418"/>
                  <a:gd name="connsiteY52" fmla="*/ 260350 h 995442"/>
                  <a:gd name="connsiteX53" fmla="*/ 352425 w 1003418"/>
                  <a:gd name="connsiteY53" fmla="*/ 263525 h 995442"/>
                  <a:gd name="connsiteX54" fmla="*/ 361950 w 1003418"/>
                  <a:gd name="connsiteY54" fmla="*/ 266700 h 995442"/>
                  <a:gd name="connsiteX55" fmla="*/ 384175 w 1003418"/>
                  <a:gd name="connsiteY55" fmla="*/ 269875 h 995442"/>
                  <a:gd name="connsiteX56" fmla="*/ 393700 w 1003418"/>
                  <a:gd name="connsiteY56" fmla="*/ 273050 h 995442"/>
                  <a:gd name="connsiteX57" fmla="*/ 434975 w 1003418"/>
                  <a:gd name="connsiteY57" fmla="*/ 279400 h 995442"/>
                  <a:gd name="connsiteX58" fmla="*/ 479425 w 1003418"/>
                  <a:gd name="connsiteY58" fmla="*/ 285750 h 995442"/>
                  <a:gd name="connsiteX59" fmla="*/ 581025 w 1003418"/>
                  <a:gd name="connsiteY59" fmla="*/ 282575 h 995442"/>
                  <a:gd name="connsiteX60" fmla="*/ 606425 w 1003418"/>
                  <a:gd name="connsiteY60" fmla="*/ 273050 h 995442"/>
                  <a:gd name="connsiteX61" fmla="*/ 625475 w 1003418"/>
                  <a:gd name="connsiteY61" fmla="*/ 266700 h 995442"/>
                  <a:gd name="connsiteX62" fmla="*/ 638175 w 1003418"/>
                  <a:gd name="connsiteY62" fmla="*/ 257175 h 995442"/>
                  <a:gd name="connsiteX63" fmla="*/ 663575 w 1003418"/>
                  <a:gd name="connsiteY63" fmla="*/ 244475 h 995442"/>
                  <a:gd name="connsiteX64" fmla="*/ 685800 w 1003418"/>
                  <a:gd name="connsiteY64" fmla="*/ 222250 h 995442"/>
                  <a:gd name="connsiteX65" fmla="*/ 695325 w 1003418"/>
                  <a:gd name="connsiteY65" fmla="*/ 212725 h 995442"/>
                  <a:gd name="connsiteX66" fmla="*/ 704850 w 1003418"/>
                  <a:gd name="connsiteY66" fmla="*/ 209550 h 995442"/>
                  <a:gd name="connsiteX67" fmla="*/ 717550 w 1003418"/>
                  <a:gd name="connsiteY67" fmla="*/ 200025 h 995442"/>
                  <a:gd name="connsiteX68" fmla="*/ 733425 w 1003418"/>
                  <a:gd name="connsiteY68" fmla="*/ 177800 h 995442"/>
                  <a:gd name="connsiteX69" fmla="*/ 742950 w 1003418"/>
                  <a:gd name="connsiteY69" fmla="*/ 168275 h 995442"/>
                  <a:gd name="connsiteX70" fmla="*/ 749300 w 1003418"/>
                  <a:gd name="connsiteY70" fmla="*/ 155575 h 995442"/>
                  <a:gd name="connsiteX71" fmla="*/ 765175 w 1003418"/>
                  <a:gd name="connsiteY71" fmla="*/ 136525 h 995442"/>
                  <a:gd name="connsiteX72" fmla="*/ 777875 w 1003418"/>
                  <a:gd name="connsiteY72" fmla="*/ 114300 h 995442"/>
                  <a:gd name="connsiteX73" fmla="*/ 787400 w 1003418"/>
                  <a:gd name="connsiteY73" fmla="*/ 104775 h 995442"/>
                  <a:gd name="connsiteX74" fmla="*/ 800100 w 1003418"/>
                  <a:gd name="connsiteY74" fmla="*/ 82550 h 995442"/>
                  <a:gd name="connsiteX75" fmla="*/ 819150 w 1003418"/>
                  <a:gd name="connsiteY75" fmla="*/ 69850 h 995442"/>
                  <a:gd name="connsiteX76" fmla="*/ 825500 w 1003418"/>
                  <a:gd name="connsiteY76" fmla="*/ 60325 h 995442"/>
                  <a:gd name="connsiteX77" fmla="*/ 835025 w 1003418"/>
                  <a:gd name="connsiteY77" fmla="*/ 57150 h 995442"/>
                  <a:gd name="connsiteX78" fmla="*/ 863600 w 1003418"/>
                  <a:gd name="connsiteY78" fmla="*/ 44450 h 995442"/>
                  <a:gd name="connsiteX79" fmla="*/ 892175 w 1003418"/>
                  <a:gd name="connsiteY79" fmla="*/ 34925 h 995442"/>
                  <a:gd name="connsiteX80" fmla="*/ 901700 w 1003418"/>
                  <a:gd name="connsiteY80" fmla="*/ 31750 h 995442"/>
                  <a:gd name="connsiteX81" fmla="*/ 911225 w 1003418"/>
                  <a:gd name="connsiteY81" fmla="*/ 28575 h 995442"/>
                  <a:gd name="connsiteX82" fmla="*/ 965200 w 1003418"/>
                  <a:gd name="connsiteY82" fmla="*/ 25400 h 995442"/>
                  <a:gd name="connsiteX83" fmla="*/ 996950 w 1003418"/>
                  <a:gd name="connsiteY83" fmla="*/ 28575 h 995442"/>
                  <a:gd name="connsiteX84" fmla="*/ 1003300 w 1003418"/>
                  <a:gd name="connsiteY84" fmla="*/ 38100 h 995442"/>
                  <a:gd name="connsiteX85" fmla="*/ 996950 w 1003418"/>
                  <a:gd name="connsiteY85" fmla="*/ 88900 h 995442"/>
                  <a:gd name="connsiteX86" fmla="*/ 990600 w 1003418"/>
                  <a:gd name="connsiteY86" fmla="*/ 98425 h 995442"/>
                  <a:gd name="connsiteX87" fmla="*/ 984250 w 1003418"/>
                  <a:gd name="connsiteY87" fmla="*/ 111125 h 995442"/>
                  <a:gd name="connsiteX88" fmla="*/ 952500 w 1003418"/>
                  <a:gd name="connsiteY88" fmla="*/ 139700 h 995442"/>
                  <a:gd name="connsiteX89" fmla="*/ 942975 w 1003418"/>
                  <a:gd name="connsiteY89" fmla="*/ 149225 h 995442"/>
                  <a:gd name="connsiteX90" fmla="*/ 923925 w 1003418"/>
                  <a:gd name="connsiteY90" fmla="*/ 161925 h 995442"/>
                  <a:gd name="connsiteX91" fmla="*/ 898525 w 1003418"/>
                  <a:gd name="connsiteY91" fmla="*/ 193675 h 995442"/>
                  <a:gd name="connsiteX92" fmla="*/ 898525 w 1003418"/>
                  <a:gd name="connsiteY92" fmla="*/ 193675 h 995442"/>
                  <a:gd name="connsiteX93" fmla="*/ 863600 w 1003418"/>
                  <a:gd name="connsiteY93" fmla="*/ 231775 h 995442"/>
                  <a:gd name="connsiteX94" fmla="*/ 850900 w 1003418"/>
                  <a:gd name="connsiteY94" fmla="*/ 244475 h 995442"/>
                  <a:gd name="connsiteX95" fmla="*/ 825500 w 1003418"/>
                  <a:gd name="connsiteY95" fmla="*/ 266700 h 995442"/>
                  <a:gd name="connsiteX96" fmla="*/ 815975 w 1003418"/>
                  <a:gd name="connsiteY96" fmla="*/ 269875 h 995442"/>
                  <a:gd name="connsiteX97" fmla="*/ 806450 w 1003418"/>
                  <a:gd name="connsiteY97" fmla="*/ 279400 h 995442"/>
                  <a:gd name="connsiteX98" fmla="*/ 784225 w 1003418"/>
                  <a:gd name="connsiteY98" fmla="*/ 295275 h 995442"/>
                  <a:gd name="connsiteX99" fmla="*/ 777875 w 1003418"/>
                  <a:gd name="connsiteY99" fmla="*/ 304800 h 995442"/>
                  <a:gd name="connsiteX100" fmla="*/ 774700 w 1003418"/>
                  <a:gd name="connsiteY100" fmla="*/ 314325 h 995442"/>
                  <a:gd name="connsiteX101" fmla="*/ 765175 w 1003418"/>
                  <a:gd name="connsiteY101" fmla="*/ 323850 h 995442"/>
                  <a:gd name="connsiteX102" fmla="*/ 755650 w 1003418"/>
                  <a:gd name="connsiteY102" fmla="*/ 346075 h 995442"/>
                  <a:gd name="connsiteX103" fmla="*/ 746125 w 1003418"/>
                  <a:gd name="connsiteY103" fmla="*/ 355600 h 995442"/>
                  <a:gd name="connsiteX104" fmla="*/ 739775 w 1003418"/>
                  <a:gd name="connsiteY104" fmla="*/ 365125 h 995442"/>
                  <a:gd name="connsiteX105" fmla="*/ 730250 w 1003418"/>
                  <a:gd name="connsiteY105" fmla="*/ 377825 h 995442"/>
                  <a:gd name="connsiteX106" fmla="*/ 717550 w 1003418"/>
                  <a:gd name="connsiteY106" fmla="*/ 403225 h 995442"/>
                  <a:gd name="connsiteX107" fmla="*/ 698500 w 1003418"/>
                  <a:gd name="connsiteY107" fmla="*/ 460375 h 995442"/>
                  <a:gd name="connsiteX108" fmla="*/ 695325 w 1003418"/>
                  <a:gd name="connsiteY108" fmla="*/ 469900 h 995442"/>
                  <a:gd name="connsiteX109" fmla="*/ 688975 w 1003418"/>
                  <a:gd name="connsiteY109" fmla="*/ 495300 h 995442"/>
                  <a:gd name="connsiteX110" fmla="*/ 682625 w 1003418"/>
                  <a:gd name="connsiteY110" fmla="*/ 514350 h 995442"/>
                  <a:gd name="connsiteX111" fmla="*/ 679450 w 1003418"/>
                  <a:gd name="connsiteY111" fmla="*/ 523875 h 995442"/>
                  <a:gd name="connsiteX112" fmla="*/ 676275 w 1003418"/>
                  <a:gd name="connsiteY112" fmla="*/ 533400 h 995442"/>
                  <a:gd name="connsiteX113" fmla="*/ 679450 w 1003418"/>
                  <a:gd name="connsiteY113" fmla="*/ 628650 h 995442"/>
                  <a:gd name="connsiteX114" fmla="*/ 682625 w 1003418"/>
                  <a:gd name="connsiteY114" fmla="*/ 644525 h 995442"/>
                  <a:gd name="connsiteX115" fmla="*/ 688975 w 1003418"/>
                  <a:gd name="connsiteY115" fmla="*/ 688975 h 995442"/>
                  <a:gd name="connsiteX116" fmla="*/ 695325 w 1003418"/>
                  <a:gd name="connsiteY116" fmla="*/ 717550 h 995442"/>
                  <a:gd name="connsiteX117" fmla="*/ 698500 w 1003418"/>
                  <a:gd name="connsiteY117" fmla="*/ 749300 h 995442"/>
                  <a:gd name="connsiteX118" fmla="*/ 708025 w 1003418"/>
                  <a:gd name="connsiteY118" fmla="*/ 784225 h 995442"/>
                  <a:gd name="connsiteX119" fmla="*/ 717550 w 1003418"/>
                  <a:gd name="connsiteY119" fmla="*/ 815975 h 995442"/>
                  <a:gd name="connsiteX120" fmla="*/ 720725 w 1003418"/>
                  <a:gd name="connsiteY120" fmla="*/ 831850 h 995442"/>
                  <a:gd name="connsiteX121" fmla="*/ 723900 w 1003418"/>
                  <a:gd name="connsiteY121" fmla="*/ 841375 h 995442"/>
                  <a:gd name="connsiteX122" fmla="*/ 727075 w 1003418"/>
                  <a:gd name="connsiteY122" fmla="*/ 901700 h 995442"/>
                  <a:gd name="connsiteX123" fmla="*/ 733425 w 1003418"/>
                  <a:gd name="connsiteY123" fmla="*/ 942975 h 995442"/>
                  <a:gd name="connsiteX124" fmla="*/ 730250 w 1003418"/>
                  <a:gd name="connsiteY124" fmla="*/ 965200 h 995442"/>
                  <a:gd name="connsiteX125" fmla="*/ 666750 w 1003418"/>
                  <a:gd name="connsiteY125" fmla="*/ 962025 h 995442"/>
                  <a:gd name="connsiteX126" fmla="*/ 250825 w 1003418"/>
                  <a:gd name="connsiteY126" fmla="*/ 965200 h 995442"/>
                  <a:gd name="connsiteX0" fmla="*/ 250825 w 1003418"/>
                  <a:gd name="connsiteY0" fmla="*/ 965200 h 997319"/>
                  <a:gd name="connsiteX1" fmla="*/ 254000 w 1003418"/>
                  <a:gd name="connsiteY1" fmla="*/ 542925 h 997319"/>
                  <a:gd name="connsiteX2" fmla="*/ 257175 w 1003418"/>
                  <a:gd name="connsiteY2" fmla="*/ 523875 h 997319"/>
                  <a:gd name="connsiteX3" fmla="*/ 260350 w 1003418"/>
                  <a:gd name="connsiteY3" fmla="*/ 498475 h 997319"/>
                  <a:gd name="connsiteX4" fmla="*/ 263525 w 1003418"/>
                  <a:gd name="connsiteY4" fmla="*/ 482600 h 997319"/>
                  <a:gd name="connsiteX5" fmla="*/ 269875 w 1003418"/>
                  <a:gd name="connsiteY5" fmla="*/ 444500 h 997319"/>
                  <a:gd name="connsiteX6" fmla="*/ 266700 w 1003418"/>
                  <a:gd name="connsiteY6" fmla="*/ 422275 h 997319"/>
                  <a:gd name="connsiteX7" fmla="*/ 234950 w 1003418"/>
                  <a:gd name="connsiteY7" fmla="*/ 384175 h 997319"/>
                  <a:gd name="connsiteX8" fmla="*/ 225425 w 1003418"/>
                  <a:gd name="connsiteY8" fmla="*/ 374650 h 997319"/>
                  <a:gd name="connsiteX9" fmla="*/ 206375 w 1003418"/>
                  <a:gd name="connsiteY9" fmla="*/ 358775 h 997319"/>
                  <a:gd name="connsiteX10" fmla="*/ 177800 w 1003418"/>
                  <a:gd name="connsiteY10" fmla="*/ 346075 h 997319"/>
                  <a:gd name="connsiteX11" fmla="*/ 158750 w 1003418"/>
                  <a:gd name="connsiteY11" fmla="*/ 327025 h 997319"/>
                  <a:gd name="connsiteX12" fmla="*/ 149225 w 1003418"/>
                  <a:gd name="connsiteY12" fmla="*/ 317500 h 997319"/>
                  <a:gd name="connsiteX13" fmla="*/ 133350 w 1003418"/>
                  <a:gd name="connsiteY13" fmla="*/ 301625 h 997319"/>
                  <a:gd name="connsiteX14" fmla="*/ 117475 w 1003418"/>
                  <a:gd name="connsiteY14" fmla="*/ 285750 h 997319"/>
                  <a:gd name="connsiteX15" fmla="*/ 111125 w 1003418"/>
                  <a:gd name="connsiteY15" fmla="*/ 276225 h 997319"/>
                  <a:gd name="connsiteX16" fmla="*/ 101600 w 1003418"/>
                  <a:gd name="connsiteY16" fmla="*/ 269875 h 997319"/>
                  <a:gd name="connsiteX17" fmla="*/ 76200 w 1003418"/>
                  <a:gd name="connsiteY17" fmla="*/ 241300 h 997319"/>
                  <a:gd name="connsiteX18" fmla="*/ 66675 w 1003418"/>
                  <a:gd name="connsiteY18" fmla="*/ 231775 h 997319"/>
                  <a:gd name="connsiteX19" fmla="*/ 57150 w 1003418"/>
                  <a:gd name="connsiteY19" fmla="*/ 212725 h 997319"/>
                  <a:gd name="connsiteX20" fmla="*/ 50800 w 1003418"/>
                  <a:gd name="connsiteY20" fmla="*/ 203200 h 997319"/>
                  <a:gd name="connsiteX21" fmla="*/ 47625 w 1003418"/>
                  <a:gd name="connsiteY21" fmla="*/ 193675 h 997319"/>
                  <a:gd name="connsiteX22" fmla="*/ 41275 w 1003418"/>
                  <a:gd name="connsiteY22" fmla="*/ 184150 h 997319"/>
                  <a:gd name="connsiteX23" fmla="*/ 28575 w 1003418"/>
                  <a:gd name="connsiteY23" fmla="*/ 155575 h 997319"/>
                  <a:gd name="connsiteX24" fmla="*/ 22225 w 1003418"/>
                  <a:gd name="connsiteY24" fmla="*/ 130175 h 997319"/>
                  <a:gd name="connsiteX25" fmla="*/ 19050 w 1003418"/>
                  <a:gd name="connsiteY25" fmla="*/ 117475 h 997319"/>
                  <a:gd name="connsiteX26" fmla="*/ 12700 w 1003418"/>
                  <a:gd name="connsiteY26" fmla="*/ 98425 h 997319"/>
                  <a:gd name="connsiteX27" fmla="*/ 6350 w 1003418"/>
                  <a:gd name="connsiteY27" fmla="*/ 79375 h 997319"/>
                  <a:gd name="connsiteX28" fmla="*/ 3175 w 1003418"/>
                  <a:gd name="connsiteY28" fmla="*/ 69850 h 997319"/>
                  <a:gd name="connsiteX29" fmla="*/ 0 w 1003418"/>
                  <a:gd name="connsiteY29" fmla="*/ 53975 h 997319"/>
                  <a:gd name="connsiteX30" fmla="*/ 3175 w 1003418"/>
                  <a:gd name="connsiteY30" fmla="*/ 12700 h 997319"/>
                  <a:gd name="connsiteX31" fmla="*/ 12700 w 1003418"/>
                  <a:gd name="connsiteY31" fmla="*/ 9525 h 997319"/>
                  <a:gd name="connsiteX32" fmla="*/ 25400 w 1003418"/>
                  <a:gd name="connsiteY32" fmla="*/ 6350 h 997319"/>
                  <a:gd name="connsiteX33" fmla="*/ 44450 w 1003418"/>
                  <a:gd name="connsiteY33" fmla="*/ 0 h 997319"/>
                  <a:gd name="connsiteX34" fmla="*/ 114300 w 1003418"/>
                  <a:gd name="connsiteY34" fmla="*/ 3175 h 997319"/>
                  <a:gd name="connsiteX35" fmla="*/ 123825 w 1003418"/>
                  <a:gd name="connsiteY35" fmla="*/ 9525 h 997319"/>
                  <a:gd name="connsiteX36" fmla="*/ 155575 w 1003418"/>
                  <a:gd name="connsiteY36" fmla="*/ 28575 h 997319"/>
                  <a:gd name="connsiteX37" fmla="*/ 165100 w 1003418"/>
                  <a:gd name="connsiteY37" fmla="*/ 34925 h 997319"/>
                  <a:gd name="connsiteX38" fmla="*/ 184150 w 1003418"/>
                  <a:gd name="connsiteY38" fmla="*/ 50800 h 997319"/>
                  <a:gd name="connsiteX39" fmla="*/ 187325 w 1003418"/>
                  <a:gd name="connsiteY39" fmla="*/ 60325 h 997319"/>
                  <a:gd name="connsiteX40" fmla="*/ 206375 w 1003418"/>
                  <a:gd name="connsiteY40" fmla="*/ 88900 h 997319"/>
                  <a:gd name="connsiteX41" fmla="*/ 212725 w 1003418"/>
                  <a:gd name="connsiteY41" fmla="*/ 98425 h 997319"/>
                  <a:gd name="connsiteX42" fmla="*/ 222250 w 1003418"/>
                  <a:gd name="connsiteY42" fmla="*/ 117475 h 997319"/>
                  <a:gd name="connsiteX43" fmla="*/ 228600 w 1003418"/>
                  <a:gd name="connsiteY43" fmla="*/ 139700 h 997319"/>
                  <a:gd name="connsiteX44" fmla="*/ 234950 w 1003418"/>
                  <a:gd name="connsiteY44" fmla="*/ 149225 h 997319"/>
                  <a:gd name="connsiteX45" fmla="*/ 241300 w 1003418"/>
                  <a:gd name="connsiteY45" fmla="*/ 161925 h 997319"/>
                  <a:gd name="connsiteX46" fmla="*/ 257175 w 1003418"/>
                  <a:gd name="connsiteY46" fmla="*/ 184150 h 997319"/>
                  <a:gd name="connsiteX47" fmla="*/ 269875 w 1003418"/>
                  <a:gd name="connsiteY47" fmla="*/ 203200 h 997319"/>
                  <a:gd name="connsiteX48" fmla="*/ 279400 w 1003418"/>
                  <a:gd name="connsiteY48" fmla="*/ 212725 h 997319"/>
                  <a:gd name="connsiteX49" fmla="*/ 295275 w 1003418"/>
                  <a:gd name="connsiteY49" fmla="*/ 231775 h 997319"/>
                  <a:gd name="connsiteX50" fmla="*/ 314325 w 1003418"/>
                  <a:gd name="connsiteY50" fmla="*/ 244475 h 997319"/>
                  <a:gd name="connsiteX51" fmla="*/ 323850 w 1003418"/>
                  <a:gd name="connsiteY51" fmla="*/ 254000 h 997319"/>
                  <a:gd name="connsiteX52" fmla="*/ 342900 w 1003418"/>
                  <a:gd name="connsiteY52" fmla="*/ 260350 h 997319"/>
                  <a:gd name="connsiteX53" fmla="*/ 352425 w 1003418"/>
                  <a:gd name="connsiteY53" fmla="*/ 263525 h 997319"/>
                  <a:gd name="connsiteX54" fmla="*/ 361950 w 1003418"/>
                  <a:gd name="connsiteY54" fmla="*/ 266700 h 997319"/>
                  <a:gd name="connsiteX55" fmla="*/ 384175 w 1003418"/>
                  <a:gd name="connsiteY55" fmla="*/ 269875 h 997319"/>
                  <a:gd name="connsiteX56" fmla="*/ 393700 w 1003418"/>
                  <a:gd name="connsiteY56" fmla="*/ 273050 h 997319"/>
                  <a:gd name="connsiteX57" fmla="*/ 434975 w 1003418"/>
                  <a:gd name="connsiteY57" fmla="*/ 279400 h 997319"/>
                  <a:gd name="connsiteX58" fmla="*/ 479425 w 1003418"/>
                  <a:gd name="connsiteY58" fmla="*/ 285750 h 997319"/>
                  <a:gd name="connsiteX59" fmla="*/ 581025 w 1003418"/>
                  <a:gd name="connsiteY59" fmla="*/ 282575 h 997319"/>
                  <a:gd name="connsiteX60" fmla="*/ 606425 w 1003418"/>
                  <a:gd name="connsiteY60" fmla="*/ 273050 h 997319"/>
                  <a:gd name="connsiteX61" fmla="*/ 625475 w 1003418"/>
                  <a:gd name="connsiteY61" fmla="*/ 266700 h 997319"/>
                  <a:gd name="connsiteX62" fmla="*/ 638175 w 1003418"/>
                  <a:gd name="connsiteY62" fmla="*/ 257175 h 997319"/>
                  <a:gd name="connsiteX63" fmla="*/ 663575 w 1003418"/>
                  <a:gd name="connsiteY63" fmla="*/ 244475 h 997319"/>
                  <a:gd name="connsiteX64" fmla="*/ 685800 w 1003418"/>
                  <a:gd name="connsiteY64" fmla="*/ 222250 h 997319"/>
                  <a:gd name="connsiteX65" fmla="*/ 695325 w 1003418"/>
                  <a:gd name="connsiteY65" fmla="*/ 212725 h 997319"/>
                  <a:gd name="connsiteX66" fmla="*/ 704850 w 1003418"/>
                  <a:gd name="connsiteY66" fmla="*/ 209550 h 997319"/>
                  <a:gd name="connsiteX67" fmla="*/ 717550 w 1003418"/>
                  <a:gd name="connsiteY67" fmla="*/ 200025 h 997319"/>
                  <a:gd name="connsiteX68" fmla="*/ 733425 w 1003418"/>
                  <a:gd name="connsiteY68" fmla="*/ 177800 h 997319"/>
                  <a:gd name="connsiteX69" fmla="*/ 742950 w 1003418"/>
                  <a:gd name="connsiteY69" fmla="*/ 168275 h 997319"/>
                  <a:gd name="connsiteX70" fmla="*/ 749300 w 1003418"/>
                  <a:gd name="connsiteY70" fmla="*/ 155575 h 997319"/>
                  <a:gd name="connsiteX71" fmla="*/ 765175 w 1003418"/>
                  <a:gd name="connsiteY71" fmla="*/ 136525 h 997319"/>
                  <a:gd name="connsiteX72" fmla="*/ 777875 w 1003418"/>
                  <a:gd name="connsiteY72" fmla="*/ 114300 h 997319"/>
                  <a:gd name="connsiteX73" fmla="*/ 787400 w 1003418"/>
                  <a:gd name="connsiteY73" fmla="*/ 104775 h 997319"/>
                  <a:gd name="connsiteX74" fmla="*/ 800100 w 1003418"/>
                  <a:gd name="connsiteY74" fmla="*/ 82550 h 997319"/>
                  <a:gd name="connsiteX75" fmla="*/ 819150 w 1003418"/>
                  <a:gd name="connsiteY75" fmla="*/ 69850 h 997319"/>
                  <a:gd name="connsiteX76" fmla="*/ 825500 w 1003418"/>
                  <a:gd name="connsiteY76" fmla="*/ 60325 h 997319"/>
                  <a:gd name="connsiteX77" fmla="*/ 835025 w 1003418"/>
                  <a:gd name="connsiteY77" fmla="*/ 57150 h 997319"/>
                  <a:gd name="connsiteX78" fmla="*/ 863600 w 1003418"/>
                  <a:gd name="connsiteY78" fmla="*/ 44450 h 997319"/>
                  <a:gd name="connsiteX79" fmla="*/ 892175 w 1003418"/>
                  <a:gd name="connsiteY79" fmla="*/ 34925 h 997319"/>
                  <a:gd name="connsiteX80" fmla="*/ 901700 w 1003418"/>
                  <a:gd name="connsiteY80" fmla="*/ 31750 h 997319"/>
                  <a:gd name="connsiteX81" fmla="*/ 911225 w 1003418"/>
                  <a:gd name="connsiteY81" fmla="*/ 28575 h 997319"/>
                  <a:gd name="connsiteX82" fmla="*/ 965200 w 1003418"/>
                  <a:gd name="connsiteY82" fmla="*/ 25400 h 997319"/>
                  <a:gd name="connsiteX83" fmla="*/ 996950 w 1003418"/>
                  <a:gd name="connsiteY83" fmla="*/ 28575 h 997319"/>
                  <a:gd name="connsiteX84" fmla="*/ 1003300 w 1003418"/>
                  <a:gd name="connsiteY84" fmla="*/ 38100 h 997319"/>
                  <a:gd name="connsiteX85" fmla="*/ 996950 w 1003418"/>
                  <a:gd name="connsiteY85" fmla="*/ 88900 h 997319"/>
                  <a:gd name="connsiteX86" fmla="*/ 990600 w 1003418"/>
                  <a:gd name="connsiteY86" fmla="*/ 98425 h 997319"/>
                  <a:gd name="connsiteX87" fmla="*/ 984250 w 1003418"/>
                  <a:gd name="connsiteY87" fmla="*/ 111125 h 997319"/>
                  <a:gd name="connsiteX88" fmla="*/ 952500 w 1003418"/>
                  <a:gd name="connsiteY88" fmla="*/ 139700 h 997319"/>
                  <a:gd name="connsiteX89" fmla="*/ 942975 w 1003418"/>
                  <a:gd name="connsiteY89" fmla="*/ 149225 h 997319"/>
                  <a:gd name="connsiteX90" fmla="*/ 923925 w 1003418"/>
                  <a:gd name="connsiteY90" fmla="*/ 161925 h 997319"/>
                  <a:gd name="connsiteX91" fmla="*/ 898525 w 1003418"/>
                  <a:gd name="connsiteY91" fmla="*/ 193675 h 997319"/>
                  <a:gd name="connsiteX92" fmla="*/ 898525 w 1003418"/>
                  <a:gd name="connsiteY92" fmla="*/ 193675 h 997319"/>
                  <a:gd name="connsiteX93" fmla="*/ 863600 w 1003418"/>
                  <a:gd name="connsiteY93" fmla="*/ 231775 h 997319"/>
                  <a:gd name="connsiteX94" fmla="*/ 850900 w 1003418"/>
                  <a:gd name="connsiteY94" fmla="*/ 244475 h 997319"/>
                  <a:gd name="connsiteX95" fmla="*/ 825500 w 1003418"/>
                  <a:gd name="connsiteY95" fmla="*/ 266700 h 997319"/>
                  <a:gd name="connsiteX96" fmla="*/ 815975 w 1003418"/>
                  <a:gd name="connsiteY96" fmla="*/ 269875 h 997319"/>
                  <a:gd name="connsiteX97" fmla="*/ 806450 w 1003418"/>
                  <a:gd name="connsiteY97" fmla="*/ 279400 h 997319"/>
                  <a:gd name="connsiteX98" fmla="*/ 784225 w 1003418"/>
                  <a:gd name="connsiteY98" fmla="*/ 295275 h 997319"/>
                  <a:gd name="connsiteX99" fmla="*/ 777875 w 1003418"/>
                  <a:gd name="connsiteY99" fmla="*/ 304800 h 997319"/>
                  <a:gd name="connsiteX100" fmla="*/ 774700 w 1003418"/>
                  <a:gd name="connsiteY100" fmla="*/ 314325 h 997319"/>
                  <a:gd name="connsiteX101" fmla="*/ 765175 w 1003418"/>
                  <a:gd name="connsiteY101" fmla="*/ 323850 h 997319"/>
                  <a:gd name="connsiteX102" fmla="*/ 755650 w 1003418"/>
                  <a:gd name="connsiteY102" fmla="*/ 346075 h 997319"/>
                  <a:gd name="connsiteX103" fmla="*/ 746125 w 1003418"/>
                  <a:gd name="connsiteY103" fmla="*/ 355600 h 997319"/>
                  <a:gd name="connsiteX104" fmla="*/ 739775 w 1003418"/>
                  <a:gd name="connsiteY104" fmla="*/ 365125 h 997319"/>
                  <a:gd name="connsiteX105" fmla="*/ 730250 w 1003418"/>
                  <a:gd name="connsiteY105" fmla="*/ 377825 h 997319"/>
                  <a:gd name="connsiteX106" fmla="*/ 717550 w 1003418"/>
                  <a:gd name="connsiteY106" fmla="*/ 403225 h 997319"/>
                  <a:gd name="connsiteX107" fmla="*/ 698500 w 1003418"/>
                  <a:gd name="connsiteY107" fmla="*/ 460375 h 997319"/>
                  <a:gd name="connsiteX108" fmla="*/ 695325 w 1003418"/>
                  <a:gd name="connsiteY108" fmla="*/ 469900 h 997319"/>
                  <a:gd name="connsiteX109" fmla="*/ 688975 w 1003418"/>
                  <a:gd name="connsiteY109" fmla="*/ 495300 h 997319"/>
                  <a:gd name="connsiteX110" fmla="*/ 682625 w 1003418"/>
                  <a:gd name="connsiteY110" fmla="*/ 514350 h 997319"/>
                  <a:gd name="connsiteX111" fmla="*/ 679450 w 1003418"/>
                  <a:gd name="connsiteY111" fmla="*/ 523875 h 997319"/>
                  <a:gd name="connsiteX112" fmla="*/ 676275 w 1003418"/>
                  <a:gd name="connsiteY112" fmla="*/ 533400 h 997319"/>
                  <a:gd name="connsiteX113" fmla="*/ 679450 w 1003418"/>
                  <a:gd name="connsiteY113" fmla="*/ 628650 h 997319"/>
                  <a:gd name="connsiteX114" fmla="*/ 682625 w 1003418"/>
                  <a:gd name="connsiteY114" fmla="*/ 644525 h 997319"/>
                  <a:gd name="connsiteX115" fmla="*/ 688975 w 1003418"/>
                  <a:gd name="connsiteY115" fmla="*/ 688975 h 997319"/>
                  <a:gd name="connsiteX116" fmla="*/ 695325 w 1003418"/>
                  <a:gd name="connsiteY116" fmla="*/ 717550 h 997319"/>
                  <a:gd name="connsiteX117" fmla="*/ 698500 w 1003418"/>
                  <a:gd name="connsiteY117" fmla="*/ 749300 h 997319"/>
                  <a:gd name="connsiteX118" fmla="*/ 708025 w 1003418"/>
                  <a:gd name="connsiteY118" fmla="*/ 784225 h 997319"/>
                  <a:gd name="connsiteX119" fmla="*/ 717550 w 1003418"/>
                  <a:gd name="connsiteY119" fmla="*/ 815975 h 997319"/>
                  <a:gd name="connsiteX120" fmla="*/ 720725 w 1003418"/>
                  <a:gd name="connsiteY120" fmla="*/ 831850 h 997319"/>
                  <a:gd name="connsiteX121" fmla="*/ 723900 w 1003418"/>
                  <a:gd name="connsiteY121" fmla="*/ 841375 h 997319"/>
                  <a:gd name="connsiteX122" fmla="*/ 727075 w 1003418"/>
                  <a:gd name="connsiteY122" fmla="*/ 901700 h 997319"/>
                  <a:gd name="connsiteX123" fmla="*/ 733425 w 1003418"/>
                  <a:gd name="connsiteY123" fmla="*/ 942975 h 997319"/>
                  <a:gd name="connsiteX124" fmla="*/ 730250 w 1003418"/>
                  <a:gd name="connsiteY124" fmla="*/ 965200 h 997319"/>
                  <a:gd name="connsiteX125" fmla="*/ 250825 w 1003418"/>
                  <a:gd name="connsiteY125" fmla="*/ 965200 h 997319"/>
                  <a:gd name="connsiteX0" fmla="*/ 250825 w 1003418"/>
                  <a:gd name="connsiteY0" fmla="*/ 965200 h 998966"/>
                  <a:gd name="connsiteX1" fmla="*/ 254000 w 1003418"/>
                  <a:gd name="connsiteY1" fmla="*/ 542925 h 998966"/>
                  <a:gd name="connsiteX2" fmla="*/ 257175 w 1003418"/>
                  <a:gd name="connsiteY2" fmla="*/ 523875 h 998966"/>
                  <a:gd name="connsiteX3" fmla="*/ 260350 w 1003418"/>
                  <a:gd name="connsiteY3" fmla="*/ 498475 h 998966"/>
                  <a:gd name="connsiteX4" fmla="*/ 263525 w 1003418"/>
                  <a:gd name="connsiteY4" fmla="*/ 482600 h 998966"/>
                  <a:gd name="connsiteX5" fmla="*/ 269875 w 1003418"/>
                  <a:gd name="connsiteY5" fmla="*/ 444500 h 998966"/>
                  <a:gd name="connsiteX6" fmla="*/ 266700 w 1003418"/>
                  <a:gd name="connsiteY6" fmla="*/ 422275 h 998966"/>
                  <a:gd name="connsiteX7" fmla="*/ 234950 w 1003418"/>
                  <a:gd name="connsiteY7" fmla="*/ 384175 h 998966"/>
                  <a:gd name="connsiteX8" fmla="*/ 225425 w 1003418"/>
                  <a:gd name="connsiteY8" fmla="*/ 374650 h 998966"/>
                  <a:gd name="connsiteX9" fmla="*/ 206375 w 1003418"/>
                  <a:gd name="connsiteY9" fmla="*/ 358775 h 998966"/>
                  <a:gd name="connsiteX10" fmla="*/ 177800 w 1003418"/>
                  <a:gd name="connsiteY10" fmla="*/ 346075 h 998966"/>
                  <a:gd name="connsiteX11" fmla="*/ 158750 w 1003418"/>
                  <a:gd name="connsiteY11" fmla="*/ 327025 h 998966"/>
                  <a:gd name="connsiteX12" fmla="*/ 149225 w 1003418"/>
                  <a:gd name="connsiteY12" fmla="*/ 317500 h 998966"/>
                  <a:gd name="connsiteX13" fmla="*/ 133350 w 1003418"/>
                  <a:gd name="connsiteY13" fmla="*/ 301625 h 998966"/>
                  <a:gd name="connsiteX14" fmla="*/ 117475 w 1003418"/>
                  <a:gd name="connsiteY14" fmla="*/ 285750 h 998966"/>
                  <a:gd name="connsiteX15" fmla="*/ 111125 w 1003418"/>
                  <a:gd name="connsiteY15" fmla="*/ 276225 h 998966"/>
                  <a:gd name="connsiteX16" fmla="*/ 101600 w 1003418"/>
                  <a:gd name="connsiteY16" fmla="*/ 269875 h 998966"/>
                  <a:gd name="connsiteX17" fmla="*/ 76200 w 1003418"/>
                  <a:gd name="connsiteY17" fmla="*/ 241300 h 998966"/>
                  <a:gd name="connsiteX18" fmla="*/ 66675 w 1003418"/>
                  <a:gd name="connsiteY18" fmla="*/ 231775 h 998966"/>
                  <a:gd name="connsiteX19" fmla="*/ 57150 w 1003418"/>
                  <a:gd name="connsiteY19" fmla="*/ 212725 h 998966"/>
                  <a:gd name="connsiteX20" fmla="*/ 50800 w 1003418"/>
                  <a:gd name="connsiteY20" fmla="*/ 203200 h 998966"/>
                  <a:gd name="connsiteX21" fmla="*/ 47625 w 1003418"/>
                  <a:gd name="connsiteY21" fmla="*/ 193675 h 998966"/>
                  <a:gd name="connsiteX22" fmla="*/ 41275 w 1003418"/>
                  <a:gd name="connsiteY22" fmla="*/ 184150 h 998966"/>
                  <a:gd name="connsiteX23" fmla="*/ 28575 w 1003418"/>
                  <a:gd name="connsiteY23" fmla="*/ 155575 h 998966"/>
                  <a:gd name="connsiteX24" fmla="*/ 22225 w 1003418"/>
                  <a:gd name="connsiteY24" fmla="*/ 130175 h 998966"/>
                  <a:gd name="connsiteX25" fmla="*/ 19050 w 1003418"/>
                  <a:gd name="connsiteY25" fmla="*/ 117475 h 998966"/>
                  <a:gd name="connsiteX26" fmla="*/ 12700 w 1003418"/>
                  <a:gd name="connsiteY26" fmla="*/ 98425 h 998966"/>
                  <a:gd name="connsiteX27" fmla="*/ 6350 w 1003418"/>
                  <a:gd name="connsiteY27" fmla="*/ 79375 h 998966"/>
                  <a:gd name="connsiteX28" fmla="*/ 3175 w 1003418"/>
                  <a:gd name="connsiteY28" fmla="*/ 69850 h 998966"/>
                  <a:gd name="connsiteX29" fmla="*/ 0 w 1003418"/>
                  <a:gd name="connsiteY29" fmla="*/ 53975 h 998966"/>
                  <a:gd name="connsiteX30" fmla="*/ 3175 w 1003418"/>
                  <a:gd name="connsiteY30" fmla="*/ 12700 h 998966"/>
                  <a:gd name="connsiteX31" fmla="*/ 12700 w 1003418"/>
                  <a:gd name="connsiteY31" fmla="*/ 9525 h 998966"/>
                  <a:gd name="connsiteX32" fmla="*/ 25400 w 1003418"/>
                  <a:gd name="connsiteY32" fmla="*/ 6350 h 998966"/>
                  <a:gd name="connsiteX33" fmla="*/ 44450 w 1003418"/>
                  <a:gd name="connsiteY33" fmla="*/ 0 h 998966"/>
                  <a:gd name="connsiteX34" fmla="*/ 114300 w 1003418"/>
                  <a:gd name="connsiteY34" fmla="*/ 3175 h 998966"/>
                  <a:gd name="connsiteX35" fmla="*/ 123825 w 1003418"/>
                  <a:gd name="connsiteY35" fmla="*/ 9525 h 998966"/>
                  <a:gd name="connsiteX36" fmla="*/ 155575 w 1003418"/>
                  <a:gd name="connsiteY36" fmla="*/ 28575 h 998966"/>
                  <a:gd name="connsiteX37" fmla="*/ 165100 w 1003418"/>
                  <a:gd name="connsiteY37" fmla="*/ 34925 h 998966"/>
                  <a:gd name="connsiteX38" fmla="*/ 184150 w 1003418"/>
                  <a:gd name="connsiteY38" fmla="*/ 50800 h 998966"/>
                  <a:gd name="connsiteX39" fmla="*/ 187325 w 1003418"/>
                  <a:gd name="connsiteY39" fmla="*/ 60325 h 998966"/>
                  <a:gd name="connsiteX40" fmla="*/ 206375 w 1003418"/>
                  <a:gd name="connsiteY40" fmla="*/ 88900 h 998966"/>
                  <a:gd name="connsiteX41" fmla="*/ 212725 w 1003418"/>
                  <a:gd name="connsiteY41" fmla="*/ 98425 h 998966"/>
                  <a:gd name="connsiteX42" fmla="*/ 222250 w 1003418"/>
                  <a:gd name="connsiteY42" fmla="*/ 117475 h 998966"/>
                  <a:gd name="connsiteX43" fmla="*/ 228600 w 1003418"/>
                  <a:gd name="connsiteY43" fmla="*/ 139700 h 998966"/>
                  <a:gd name="connsiteX44" fmla="*/ 234950 w 1003418"/>
                  <a:gd name="connsiteY44" fmla="*/ 149225 h 998966"/>
                  <a:gd name="connsiteX45" fmla="*/ 241300 w 1003418"/>
                  <a:gd name="connsiteY45" fmla="*/ 161925 h 998966"/>
                  <a:gd name="connsiteX46" fmla="*/ 257175 w 1003418"/>
                  <a:gd name="connsiteY46" fmla="*/ 184150 h 998966"/>
                  <a:gd name="connsiteX47" fmla="*/ 269875 w 1003418"/>
                  <a:gd name="connsiteY47" fmla="*/ 203200 h 998966"/>
                  <a:gd name="connsiteX48" fmla="*/ 279400 w 1003418"/>
                  <a:gd name="connsiteY48" fmla="*/ 212725 h 998966"/>
                  <a:gd name="connsiteX49" fmla="*/ 295275 w 1003418"/>
                  <a:gd name="connsiteY49" fmla="*/ 231775 h 998966"/>
                  <a:gd name="connsiteX50" fmla="*/ 314325 w 1003418"/>
                  <a:gd name="connsiteY50" fmla="*/ 244475 h 998966"/>
                  <a:gd name="connsiteX51" fmla="*/ 323850 w 1003418"/>
                  <a:gd name="connsiteY51" fmla="*/ 254000 h 998966"/>
                  <a:gd name="connsiteX52" fmla="*/ 342900 w 1003418"/>
                  <a:gd name="connsiteY52" fmla="*/ 260350 h 998966"/>
                  <a:gd name="connsiteX53" fmla="*/ 352425 w 1003418"/>
                  <a:gd name="connsiteY53" fmla="*/ 263525 h 998966"/>
                  <a:gd name="connsiteX54" fmla="*/ 361950 w 1003418"/>
                  <a:gd name="connsiteY54" fmla="*/ 266700 h 998966"/>
                  <a:gd name="connsiteX55" fmla="*/ 384175 w 1003418"/>
                  <a:gd name="connsiteY55" fmla="*/ 269875 h 998966"/>
                  <a:gd name="connsiteX56" fmla="*/ 393700 w 1003418"/>
                  <a:gd name="connsiteY56" fmla="*/ 273050 h 998966"/>
                  <a:gd name="connsiteX57" fmla="*/ 434975 w 1003418"/>
                  <a:gd name="connsiteY57" fmla="*/ 279400 h 998966"/>
                  <a:gd name="connsiteX58" fmla="*/ 479425 w 1003418"/>
                  <a:gd name="connsiteY58" fmla="*/ 285750 h 998966"/>
                  <a:gd name="connsiteX59" fmla="*/ 581025 w 1003418"/>
                  <a:gd name="connsiteY59" fmla="*/ 282575 h 998966"/>
                  <a:gd name="connsiteX60" fmla="*/ 606425 w 1003418"/>
                  <a:gd name="connsiteY60" fmla="*/ 273050 h 998966"/>
                  <a:gd name="connsiteX61" fmla="*/ 625475 w 1003418"/>
                  <a:gd name="connsiteY61" fmla="*/ 266700 h 998966"/>
                  <a:gd name="connsiteX62" fmla="*/ 638175 w 1003418"/>
                  <a:gd name="connsiteY62" fmla="*/ 257175 h 998966"/>
                  <a:gd name="connsiteX63" fmla="*/ 663575 w 1003418"/>
                  <a:gd name="connsiteY63" fmla="*/ 244475 h 998966"/>
                  <a:gd name="connsiteX64" fmla="*/ 685800 w 1003418"/>
                  <a:gd name="connsiteY64" fmla="*/ 222250 h 998966"/>
                  <a:gd name="connsiteX65" fmla="*/ 695325 w 1003418"/>
                  <a:gd name="connsiteY65" fmla="*/ 212725 h 998966"/>
                  <a:gd name="connsiteX66" fmla="*/ 704850 w 1003418"/>
                  <a:gd name="connsiteY66" fmla="*/ 209550 h 998966"/>
                  <a:gd name="connsiteX67" fmla="*/ 717550 w 1003418"/>
                  <a:gd name="connsiteY67" fmla="*/ 200025 h 998966"/>
                  <a:gd name="connsiteX68" fmla="*/ 733425 w 1003418"/>
                  <a:gd name="connsiteY68" fmla="*/ 177800 h 998966"/>
                  <a:gd name="connsiteX69" fmla="*/ 742950 w 1003418"/>
                  <a:gd name="connsiteY69" fmla="*/ 168275 h 998966"/>
                  <a:gd name="connsiteX70" fmla="*/ 749300 w 1003418"/>
                  <a:gd name="connsiteY70" fmla="*/ 155575 h 998966"/>
                  <a:gd name="connsiteX71" fmla="*/ 765175 w 1003418"/>
                  <a:gd name="connsiteY71" fmla="*/ 136525 h 998966"/>
                  <a:gd name="connsiteX72" fmla="*/ 777875 w 1003418"/>
                  <a:gd name="connsiteY72" fmla="*/ 114300 h 998966"/>
                  <a:gd name="connsiteX73" fmla="*/ 787400 w 1003418"/>
                  <a:gd name="connsiteY73" fmla="*/ 104775 h 998966"/>
                  <a:gd name="connsiteX74" fmla="*/ 800100 w 1003418"/>
                  <a:gd name="connsiteY74" fmla="*/ 82550 h 998966"/>
                  <a:gd name="connsiteX75" fmla="*/ 819150 w 1003418"/>
                  <a:gd name="connsiteY75" fmla="*/ 69850 h 998966"/>
                  <a:gd name="connsiteX76" fmla="*/ 825500 w 1003418"/>
                  <a:gd name="connsiteY76" fmla="*/ 60325 h 998966"/>
                  <a:gd name="connsiteX77" fmla="*/ 835025 w 1003418"/>
                  <a:gd name="connsiteY77" fmla="*/ 57150 h 998966"/>
                  <a:gd name="connsiteX78" fmla="*/ 863600 w 1003418"/>
                  <a:gd name="connsiteY78" fmla="*/ 44450 h 998966"/>
                  <a:gd name="connsiteX79" fmla="*/ 892175 w 1003418"/>
                  <a:gd name="connsiteY79" fmla="*/ 34925 h 998966"/>
                  <a:gd name="connsiteX80" fmla="*/ 901700 w 1003418"/>
                  <a:gd name="connsiteY80" fmla="*/ 31750 h 998966"/>
                  <a:gd name="connsiteX81" fmla="*/ 911225 w 1003418"/>
                  <a:gd name="connsiteY81" fmla="*/ 28575 h 998966"/>
                  <a:gd name="connsiteX82" fmla="*/ 965200 w 1003418"/>
                  <a:gd name="connsiteY82" fmla="*/ 25400 h 998966"/>
                  <a:gd name="connsiteX83" fmla="*/ 996950 w 1003418"/>
                  <a:gd name="connsiteY83" fmla="*/ 28575 h 998966"/>
                  <a:gd name="connsiteX84" fmla="*/ 1003300 w 1003418"/>
                  <a:gd name="connsiteY84" fmla="*/ 38100 h 998966"/>
                  <a:gd name="connsiteX85" fmla="*/ 996950 w 1003418"/>
                  <a:gd name="connsiteY85" fmla="*/ 88900 h 998966"/>
                  <a:gd name="connsiteX86" fmla="*/ 990600 w 1003418"/>
                  <a:gd name="connsiteY86" fmla="*/ 98425 h 998966"/>
                  <a:gd name="connsiteX87" fmla="*/ 984250 w 1003418"/>
                  <a:gd name="connsiteY87" fmla="*/ 111125 h 998966"/>
                  <a:gd name="connsiteX88" fmla="*/ 952500 w 1003418"/>
                  <a:gd name="connsiteY88" fmla="*/ 139700 h 998966"/>
                  <a:gd name="connsiteX89" fmla="*/ 942975 w 1003418"/>
                  <a:gd name="connsiteY89" fmla="*/ 149225 h 998966"/>
                  <a:gd name="connsiteX90" fmla="*/ 923925 w 1003418"/>
                  <a:gd name="connsiteY90" fmla="*/ 161925 h 998966"/>
                  <a:gd name="connsiteX91" fmla="*/ 898525 w 1003418"/>
                  <a:gd name="connsiteY91" fmla="*/ 193675 h 998966"/>
                  <a:gd name="connsiteX92" fmla="*/ 898525 w 1003418"/>
                  <a:gd name="connsiteY92" fmla="*/ 193675 h 998966"/>
                  <a:gd name="connsiteX93" fmla="*/ 863600 w 1003418"/>
                  <a:gd name="connsiteY93" fmla="*/ 231775 h 998966"/>
                  <a:gd name="connsiteX94" fmla="*/ 850900 w 1003418"/>
                  <a:gd name="connsiteY94" fmla="*/ 244475 h 998966"/>
                  <a:gd name="connsiteX95" fmla="*/ 825500 w 1003418"/>
                  <a:gd name="connsiteY95" fmla="*/ 266700 h 998966"/>
                  <a:gd name="connsiteX96" fmla="*/ 815975 w 1003418"/>
                  <a:gd name="connsiteY96" fmla="*/ 269875 h 998966"/>
                  <a:gd name="connsiteX97" fmla="*/ 806450 w 1003418"/>
                  <a:gd name="connsiteY97" fmla="*/ 279400 h 998966"/>
                  <a:gd name="connsiteX98" fmla="*/ 784225 w 1003418"/>
                  <a:gd name="connsiteY98" fmla="*/ 295275 h 998966"/>
                  <a:gd name="connsiteX99" fmla="*/ 777875 w 1003418"/>
                  <a:gd name="connsiteY99" fmla="*/ 304800 h 998966"/>
                  <a:gd name="connsiteX100" fmla="*/ 774700 w 1003418"/>
                  <a:gd name="connsiteY100" fmla="*/ 314325 h 998966"/>
                  <a:gd name="connsiteX101" fmla="*/ 765175 w 1003418"/>
                  <a:gd name="connsiteY101" fmla="*/ 323850 h 998966"/>
                  <a:gd name="connsiteX102" fmla="*/ 755650 w 1003418"/>
                  <a:gd name="connsiteY102" fmla="*/ 346075 h 998966"/>
                  <a:gd name="connsiteX103" fmla="*/ 746125 w 1003418"/>
                  <a:gd name="connsiteY103" fmla="*/ 355600 h 998966"/>
                  <a:gd name="connsiteX104" fmla="*/ 739775 w 1003418"/>
                  <a:gd name="connsiteY104" fmla="*/ 365125 h 998966"/>
                  <a:gd name="connsiteX105" fmla="*/ 730250 w 1003418"/>
                  <a:gd name="connsiteY105" fmla="*/ 377825 h 998966"/>
                  <a:gd name="connsiteX106" fmla="*/ 717550 w 1003418"/>
                  <a:gd name="connsiteY106" fmla="*/ 403225 h 998966"/>
                  <a:gd name="connsiteX107" fmla="*/ 698500 w 1003418"/>
                  <a:gd name="connsiteY107" fmla="*/ 460375 h 998966"/>
                  <a:gd name="connsiteX108" fmla="*/ 695325 w 1003418"/>
                  <a:gd name="connsiteY108" fmla="*/ 469900 h 998966"/>
                  <a:gd name="connsiteX109" fmla="*/ 688975 w 1003418"/>
                  <a:gd name="connsiteY109" fmla="*/ 495300 h 998966"/>
                  <a:gd name="connsiteX110" fmla="*/ 682625 w 1003418"/>
                  <a:gd name="connsiteY110" fmla="*/ 514350 h 998966"/>
                  <a:gd name="connsiteX111" fmla="*/ 679450 w 1003418"/>
                  <a:gd name="connsiteY111" fmla="*/ 523875 h 998966"/>
                  <a:gd name="connsiteX112" fmla="*/ 676275 w 1003418"/>
                  <a:gd name="connsiteY112" fmla="*/ 533400 h 998966"/>
                  <a:gd name="connsiteX113" fmla="*/ 679450 w 1003418"/>
                  <a:gd name="connsiteY113" fmla="*/ 628650 h 998966"/>
                  <a:gd name="connsiteX114" fmla="*/ 682625 w 1003418"/>
                  <a:gd name="connsiteY114" fmla="*/ 644525 h 998966"/>
                  <a:gd name="connsiteX115" fmla="*/ 688975 w 1003418"/>
                  <a:gd name="connsiteY115" fmla="*/ 688975 h 998966"/>
                  <a:gd name="connsiteX116" fmla="*/ 695325 w 1003418"/>
                  <a:gd name="connsiteY116" fmla="*/ 717550 h 998966"/>
                  <a:gd name="connsiteX117" fmla="*/ 698500 w 1003418"/>
                  <a:gd name="connsiteY117" fmla="*/ 749300 h 998966"/>
                  <a:gd name="connsiteX118" fmla="*/ 708025 w 1003418"/>
                  <a:gd name="connsiteY118" fmla="*/ 784225 h 998966"/>
                  <a:gd name="connsiteX119" fmla="*/ 717550 w 1003418"/>
                  <a:gd name="connsiteY119" fmla="*/ 815975 h 998966"/>
                  <a:gd name="connsiteX120" fmla="*/ 720725 w 1003418"/>
                  <a:gd name="connsiteY120" fmla="*/ 831850 h 998966"/>
                  <a:gd name="connsiteX121" fmla="*/ 723900 w 1003418"/>
                  <a:gd name="connsiteY121" fmla="*/ 841375 h 998966"/>
                  <a:gd name="connsiteX122" fmla="*/ 727075 w 1003418"/>
                  <a:gd name="connsiteY122" fmla="*/ 901700 h 998966"/>
                  <a:gd name="connsiteX123" fmla="*/ 730250 w 1003418"/>
                  <a:gd name="connsiteY123" fmla="*/ 965200 h 998966"/>
                  <a:gd name="connsiteX124" fmla="*/ 250825 w 1003418"/>
                  <a:gd name="connsiteY124" fmla="*/ 965200 h 998966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08025 w 1003418"/>
                  <a:gd name="connsiteY118" fmla="*/ 784225 h 1001588"/>
                  <a:gd name="connsiteX119" fmla="*/ 717550 w 1003418"/>
                  <a:gd name="connsiteY119" fmla="*/ 815975 h 1001588"/>
                  <a:gd name="connsiteX120" fmla="*/ 720725 w 1003418"/>
                  <a:gd name="connsiteY120" fmla="*/ 831850 h 1001588"/>
                  <a:gd name="connsiteX121" fmla="*/ 723900 w 1003418"/>
                  <a:gd name="connsiteY121" fmla="*/ 841375 h 1001588"/>
                  <a:gd name="connsiteX122" fmla="*/ 730250 w 1003418"/>
                  <a:gd name="connsiteY122" fmla="*/ 965200 h 1001588"/>
                  <a:gd name="connsiteX123" fmla="*/ 250825 w 1003418"/>
                  <a:gd name="connsiteY123" fmla="*/ 965200 h 1001588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17550 w 1003418"/>
                  <a:gd name="connsiteY118" fmla="*/ 815975 h 1001588"/>
                  <a:gd name="connsiteX119" fmla="*/ 720725 w 1003418"/>
                  <a:gd name="connsiteY119" fmla="*/ 831850 h 1001588"/>
                  <a:gd name="connsiteX120" fmla="*/ 723900 w 1003418"/>
                  <a:gd name="connsiteY120" fmla="*/ 841375 h 1001588"/>
                  <a:gd name="connsiteX121" fmla="*/ 730250 w 1003418"/>
                  <a:gd name="connsiteY121" fmla="*/ 965200 h 1001588"/>
                  <a:gd name="connsiteX122" fmla="*/ 250825 w 1003418"/>
                  <a:gd name="connsiteY122" fmla="*/ 965200 h 1001588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20725 w 1003418"/>
                  <a:gd name="connsiteY118" fmla="*/ 831850 h 1001588"/>
                  <a:gd name="connsiteX119" fmla="*/ 723900 w 1003418"/>
                  <a:gd name="connsiteY119" fmla="*/ 841375 h 1001588"/>
                  <a:gd name="connsiteX120" fmla="*/ 730250 w 1003418"/>
                  <a:gd name="connsiteY120" fmla="*/ 965200 h 1001588"/>
                  <a:gd name="connsiteX121" fmla="*/ 250825 w 1003418"/>
                  <a:gd name="connsiteY121" fmla="*/ 965200 h 1001588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88975 w 1003418"/>
                  <a:gd name="connsiteY115" fmla="*/ 688975 h 1002026"/>
                  <a:gd name="connsiteX116" fmla="*/ 695325 w 1003418"/>
                  <a:gd name="connsiteY116" fmla="*/ 717550 h 1002026"/>
                  <a:gd name="connsiteX117" fmla="*/ 698500 w 1003418"/>
                  <a:gd name="connsiteY117" fmla="*/ 749300 h 1002026"/>
                  <a:gd name="connsiteX118" fmla="*/ 720725 w 1003418"/>
                  <a:gd name="connsiteY118" fmla="*/ 831850 h 1002026"/>
                  <a:gd name="connsiteX119" fmla="*/ 730250 w 1003418"/>
                  <a:gd name="connsiteY119" fmla="*/ 965200 h 1002026"/>
                  <a:gd name="connsiteX120" fmla="*/ 250825 w 1003418"/>
                  <a:gd name="connsiteY12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88975 w 1003418"/>
                  <a:gd name="connsiteY115" fmla="*/ 688975 h 1002026"/>
                  <a:gd name="connsiteX116" fmla="*/ 698500 w 1003418"/>
                  <a:gd name="connsiteY116" fmla="*/ 749300 h 1002026"/>
                  <a:gd name="connsiteX117" fmla="*/ 720725 w 1003418"/>
                  <a:gd name="connsiteY117" fmla="*/ 831850 h 1002026"/>
                  <a:gd name="connsiteX118" fmla="*/ 730250 w 1003418"/>
                  <a:gd name="connsiteY118" fmla="*/ 965200 h 1002026"/>
                  <a:gd name="connsiteX119" fmla="*/ 250825 w 1003418"/>
                  <a:gd name="connsiteY11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98500 w 1003418"/>
                  <a:gd name="connsiteY115" fmla="*/ 749300 h 1002026"/>
                  <a:gd name="connsiteX116" fmla="*/ 720725 w 1003418"/>
                  <a:gd name="connsiteY116" fmla="*/ 831850 h 1002026"/>
                  <a:gd name="connsiteX117" fmla="*/ 730250 w 1003418"/>
                  <a:gd name="connsiteY117" fmla="*/ 965200 h 1002026"/>
                  <a:gd name="connsiteX118" fmla="*/ 250825 w 1003418"/>
                  <a:gd name="connsiteY11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98500 w 1003418"/>
                  <a:gd name="connsiteY114" fmla="*/ 749300 h 1002026"/>
                  <a:gd name="connsiteX115" fmla="*/ 720725 w 1003418"/>
                  <a:gd name="connsiteY115" fmla="*/ 831850 h 1002026"/>
                  <a:gd name="connsiteX116" fmla="*/ 730250 w 1003418"/>
                  <a:gd name="connsiteY116" fmla="*/ 965200 h 1002026"/>
                  <a:gd name="connsiteX117" fmla="*/ 250825 w 1003418"/>
                  <a:gd name="connsiteY11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9450 w 1003418"/>
                  <a:gd name="connsiteY112" fmla="*/ 628650 h 1002026"/>
                  <a:gd name="connsiteX113" fmla="*/ 698500 w 1003418"/>
                  <a:gd name="connsiteY113" fmla="*/ 749300 h 1002026"/>
                  <a:gd name="connsiteX114" fmla="*/ 720725 w 1003418"/>
                  <a:gd name="connsiteY114" fmla="*/ 831850 h 1002026"/>
                  <a:gd name="connsiteX115" fmla="*/ 730250 w 1003418"/>
                  <a:gd name="connsiteY115" fmla="*/ 965200 h 1002026"/>
                  <a:gd name="connsiteX116" fmla="*/ 250825 w 1003418"/>
                  <a:gd name="connsiteY116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79450 w 1003418"/>
                  <a:gd name="connsiteY110" fmla="*/ 523875 h 1002026"/>
                  <a:gd name="connsiteX111" fmla="*/ 679450 w 1003418"/>
                  <a:gd name="connsiteY111" fmla="*/ 628650 h 1002026"/>
                  <a:gd name="connsiteX112" fmla="*/ 698500 w 1003418"/>
                  <a:gd name="connsiteY112" fmla="*/ 749300 h 1002026"/>
                  <a:gd name="connsiteX113" fmla="*/ 720725 w 1003418"/>
                  <a:gd name="connsiteY113" fmla="*/ 831850 h 1002026"/>
                  <a:gd name="connsiteX114" fmla="*/ 730250 w 1003418"/>
                  <a:gd name="connsiteY114" fmla="*/ 965200 h 1002026"/>
                  <a:gd name="connsiteX115" fmla="*/ 250825 w 1003418"/>
                  <a:gd name="connsiteY115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79450 w 1003418"/>
                  <a:gd name="connsiteY109" fmla="*/ 523875 h 1002026"/>
                  <a:gd name="connsiteX110" fmla="*/ 679450 w 1003418"/>
                  <a:gd name="connsiteY110" fmla="*/ 628650 h 1002026"/>
                  <a:gd name="connsiteX111" fmla="*/ 698500 w 1003418"/>
                  <a:gd name="connsiteY111" fmla="*/ 749300 h 1002026"/>
                  <a:gd name="connsiteX112" fmla="*/ 720725 w 1003418"/>
                  <a:gd name="connsiteY112" fmla="*/ 831850 h 1002026"/>
                  <a:gd name="connsiteX113" fmla="*/ 730250 w 1003418"/>
                  <a:gd name="connsiteY113" fmla="*/ 965200 h 1002026"/>
                  <a:gd name="connsiteX114" fmla="*/ 250825 w 1003418"/>
                  <a:gd name="connsiteY114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79450 w 1003418"/>
                  <a:gd name="connsiteY108" fmla="*/ 523875 h 1002026"/>
                  <a:gd name="connsiteX109" fmla="*/ 679450 w 1003418"/>
                  <a:gd name="connsiteY109" fmla="*/ 628650 h 1002026"/>
                  <a:gd name="connsiteX110" fmla="*/ 698500 w 1003418"/>
                  <a:gd name="connsiteY110" fmla="*/ 749300 h 1002026"/>
                  <a:gd name="connsiteX111" fmla="*/ 720725 w 1003418"/>
                  <a:gd name="connsiteY111" fmla="*/ 831850 h 1002026"/>
                  <a:gd name="connsiteX112" fmla="*/ 730250 w 1003418"/>
                  <a:gd name="connsiteY112" fmla="*/ 965200 h 1002026"/>
                  <a:gd name="connsiteX113" fmla="*/ 250825 w 1003418"/>
                  <a:gd name="connsiteY113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79450 w 1003418"/>
                  <a:gd name="connsiteY107" fmla="*/ 523875 h 1002026"/>
                  <a:gd name="connsiteX108" fmla="*/ 679450 w 1003418"/>
                  <a:gd name="connsiteY108" fmla="*/ 628650 h 1002026"/>
                  <a:gd name="connsiteX109" fmla="*/ 698500 w 1003418"/>
                  <a:gd name="connsiteY109" fmla="*/ 749300 h 1002026"/>
                  <a:gd name="connsiteX110" fmla="*/ 720725 w 1003418"/>
                  <a:gd name="connsiteY110" fmla="*/ 831850 h 1002026"/>
                  <a:gd name="connsiteX111" fmla="*/ 730250 w 1003418"/>
                  <a:gd name="connsiteY111" fmla="*/ 965200 h 1002026"/>
                  <a:gd name="connsiteX112" fmla="*/ 250825 w 1003418"/>
                  <a:gd name="connsiteY112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46125 w 1003418"/>
                  <a:gd name="connsiteY102" fmla="*/ 355600 h 1002026"/>
                  <a:gd name="connsiteX103" fmla="*/ 739775 w 1003418"/>
                  <a:gd name="connsiteY103" fmla="*/ 365125 h 1002026"/>
                  <a:gd name="connsiteX104" fmla="*/ 730250 w 1003418"/>
                  <a:gd name="connsiteY104" fmla="*/ 377825 h 1002026"/>
                  <a:gd name="connsiteX105" fmla="*/ 717550 w 1003418"/>
                  <a:gd name="connsiteY105" fmla="*/ 403225 h 1002026"/>
                  <a:gd name="connsiteX106" fmla="*/ 679450 w 1003418"/>
                  <a:gd name="connsiteY106" fmla="*/ 523875 h 1002026"/>
                  <a:gd name="connsiteX107" fmla="*/ 679450 w 1003418"/>
                  <a:gd name="connsiteY107" fmla="*/ 628650 h 1002026"/>
                  <a:gd name="connsiteX108" fmla="*/ 698500 w 1003418"/>
                  <a:gd name="connsiteY108" fmla="*/ 749300 h 1002026"/>
                  <a:gd name="connsiteX109" fmla="*/ 720725 w 1003418"/>
                  <a:gd name="connsiteY109" fmla="*/ 831850 h 1002026"/>
                  <a:gd name="connsiteX110" fmla="*/ 730250 w 1003418"/>
                  <a:gd name="connsiteY110" fmla="*/ 965200 h 1002026"/>
                  <a:gd name="connsiteX111" fmla="*/ 250825 w 1003418"/>
                  <a:gd name="connsiteY111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46125 w 1003418"/>
                  <a:gd name="connsiteY101" fmla="*/ 355600 h 1002026"/>
                  <a:gd name="connsiteX102" fmla="*/ 739775 w 1003418"/>
                  <a:gd name="connsiteY102" fmla="*/ 365125 h 1002026"/>
                  <a:gd name="connsiteX103" fmla="*/ 730250 w 1003418"/>
                  <a:gd name="connsiteY103" fmla="*/ 377825 h 1002026"/>
                  <a:gd name="connsiteX104" fmla="*/ 717550 w 1003418"/>
                  <a:gd name="connsiteY104" fmla="*/ 403225 h 1002026"/>
                  <a:gd name="connsiteX105" fmla="*/ 679450 w 1003418"/>
                  <a:gd name="connsiteY105" fmla="*/ 523875 h 1002026"/>
                  <a:gd name="connsiteX106" fmla="*/ 679450 w 1003418"/>
                  <a:gd name="connsiteY106" fmla="*/ 628650 h 1002026"/>
                  <a:gd name="connsiteX107" fmla="*/ 698500 w 1003418"/>
                  <a:gd name="connsiteY107" fmla="*/ 749300 h 1002026"/>
                  <a:gd name="connsiteX108" fmla="*/ 720725 w 1003418"/>
                  <a:gd name="connsiteY108" fmla="*/ 831850 h 1002026"/>
                  <a:gd name="connsiteX109" fmla="*/ 730250 w 1003418"/>
                  <a:gd name="connsiteY109" fmla="*/ 965200 h 1002026"/>
                  <a:gd name="connsiteX110" fmla="*/ 250825 w 1003418"/>
                  <a:gd name="connsiteY11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39775 w 1003418"/>
                  <a:gd name="connsiteY101" fmla="*/ 365125 h 1002026"/>
                  <a:gd name="connsiteX102" fmla="*/ 730250 w 1003418"/>
                  <a:gd name="connsiteY102" fmla="*/ 377825 h 1002026"/>
                  <a:gd name="connsiteX103" fmla="*/ 717550 w 1003418"/>
                  <a:gd name="connsiteY103" fmla="*/ 403225 h 1002026"/>
                  <a:gd name="connsiteX104" fmla="*/ 679450 w 1003418"/>
                  <a:gd name="connsiteY104" fmla="*/ 523875 h 1002026"/>
                  <a:gd name="connsiteX105" fmla="*/ 679450 w 1003418"/>
                  <a:gd name="connsiteY105" fmla="*/ 628650 h 1002026"/>
                  <a:gd name="connsiteX106" fmla="*/ 698500 w 1003418"/>
                  <a:gd name="connsiteY106" fmla="*/ 749300 h 1002026"/>
                  <a:gd name="connsiteX107" fmla="*/ 720725 w 1003418"/>
                  <a:gd name="connsiteY107" fmla="*/ 831850 h 1002026"/>
                  <a:gd name="connsiteX108" fmla="*/ 730250 w 1003418"/>
                  <a:gd name="connsiteY108" fmla="*/ 965200 h 1002026"/>
                  <a:gd name="connsiteX109" fmla="*/ 250825 w 1003418"/>
                  <a:gd name="connsiteY10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30250 w 1003418"/>
                  <a:gd name="connsiteY101" fmla="*/ 377825 h 1002026"/>
                  <a:gd name="connsiteX102" fmla="*/ 717550 w 1003418"/>
                  <a:gd name="connsiteY102" fmla="*/ 403225 h 1002026"/>
                  <a:gd name="connsiteX103" fmla="*/ 679450 w 1003418"/>
                  <a:gd name="connsiteY103" fmla="*/ 523875 h 1002026"/>
                  <a:gd name="connsiteX104" fmla="*/ 679450 w 1003418"/>
                  <a:gd name="connsiteY104" fmla="*/ 628650 h 1002026"/>
                  <a:gd name="connsiteX105" fmla="*/ 698500 w 1003418"/>
                  <a:gd name="connsiteY105" fmla="*/ 749300 h 1002026"/>
                  <a:gd name="connsiteX106" fmla="*/ 720725 w 1003418"/>
                  <a:gd name="connsiteY106" fmla="*/ 831850 h 1002026"/>
                  <a:gd name="connsiteX107" fmla="*/ 730250 w 1003418"/>
                  <a:gd name="connsiteY107" fmla="*/ 965200 h 1002026"/>
                  <a:gd name="connsiteX108" fmla="*/ 250825 w 1003418"/>
                  <a:gd name="connsiteY10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17550 w 1003418"/>
                  <a:gd name="connsiteY101" fmla="*/ 403225 h 1002026"/>
                  <a:gd name="connsiteX102" fmla="*/ 679450 w 1003418"/>
                  <a:gd name="connsiteY102" fmla="*/ 523875 h 1002026"/>
                  <a:gd name="connsiteX103" fmla="*/ 679450 w 1003418"/>
                  <a:gd name="connsiteY103" fmla="*/ 628650 h 1002026"/>
                  <a:gd name="connsiteX104" fmla="*/ 698500 w 1003418"/>
                  <a:gd name="connsiteY104" fmla="*/ 749300 h 1002026"/>
                  <a:gd name="connsiteX105" fmla="*/ 720725 w 1003418"/>
                  <a:gd name="connsiteY105" fmla="*/ 831850 h 1002026"/>
                  <a:gd name="connsiteX106" fmla="*/ 730250 w 1003418"/>
                  <a:gd name="connsiteY106" fmla="*/ 965200 h 1002026"/>
                  <a:gd name="connsiteX107" fmla="*/ 250825 w 1003418"/>
                  <a:gd name="connsiteY10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17550 w 1003418"/>
                  <a:gd name="connsiteY100" fmla="*/ 403225 h 1002026"/>
                  <a:gd name="connsiteX101" fmla="*/ 679450 w 1003418"/>
                  <a:gd name="connsiteY101" fmla="*/ 523875 h 1002026"/>
                  <a:gd name="connsiteX102" fmla="*/ 679450 w 1003418"/>
                  <a:gd name="connsiteY102" fmla="*/ 628650 h 1002026"/>
                  <a:gd name="connsiteX103" fmla="*/ 698500 w 1003418"/>
                  <a:gd name="connsiteY103" fmla="*/ 749300 h 1002026"/>
                  <a:gd name="connsiteX104" fmla="*/ 720725 w 1003418"/>
                  <a:gd name="connsiteY104" fmla="*/ 831850 h 1002026"/>
                  <a:gd name="connsiteX105" fmla="*/ 730250 w 1003418"/>
                  <a:gd name="connsiteY105" fmla="*/ 965200 h 1002026"/>
                  <a:gd name="connsiteX106" fmla="*/ 250825 w 1003418"/>
                  <a:gd name="connsiteY106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77875 w 1003418"/>
                  <a:gd name="connsiteY98" fmla="*/ 304800 h 1002026"/>
                  <a:gd name="connsiteX99" fmla="*/ 717550 w 1003418"/>
                  <a:gd name="connsiteY99" fmla="*/ 403225 h 1002026"/>
                  <a:gd name="connsiteX100" fmla="*/ 679450 w 1003418"/>
                  <a:gd name="connsiteY100" fmla="*/ 523875 h 1002026"/>
                  <a:gd name="connsiteX101" fmla="*/ 679450 w 1003418"/>
                  <a:gd name="connsiteY101" fmla="*/ 628650 h 1002026"/>
                  <a:gd name="connsiteX102" fmla="*/ 698500 w 1003418"/>
                  <a:gd name="connsiteY102" fmla="*/ 749300 h 1002026"/>
                  <a:gd name="connsiteX103" fmla="*/ 720725 w 1003418"/>
                  <a:gd name="connsiteY103" fmla="*/ 831850 h 1002026"/>
                  <a:gd name="connsiteX104" fmla="*/ 730250 w 1003418"/>
                  <a:gd name="connsiteY104" fmla="*/ 965200 h 1002026"/>
                  <a:gd name="connsiteX105" fmla="*/ 250825 w 1003418"/>
                  <a:gd name="connsiteY105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777875 w 1003418"/>
                  <a:gd name="connsiteY97" fmla="*/ 304800 h 1002026"/>
                  <a:gd name="connsiteX98" fmla="*/ 717550 w 1003418"/>
                  <a:gd name="connsiteY98" fmla="*/ 403225 h 1002026"/>
                  <a:gd name="connsiteX99" fmla="*/ 679450 w 1003418"/>
                  <a:gd name="connsiteY99" fmla="*/ 523875 h 1002026"/>
                  <a:gd name="connsiteX100" fmla="*/ 679450 w 1003418"/>
                  <a:gd name="connsiteY100" fmla="*/ 628650 h 1002026"/>
                  <a:gd name="connsiteX101" fmla="*/ 698500 w 1003418"/>
                  <a:gd name="connsiteY101" fmla="*/ 749300 h 1002026"/>
                  <a:gd name="connsiteX102" fmla="*/ 720725 w 1003418"/>
                  <a:gd name="connsiteY102" fmla="*/ 831850 h 1002026"/>
                  <a:gd name="connsiteX103" fmla="*/ 730250 w 1003418"/>
                  <a:gd name="connsiteY103" fmla="*/ 965200 h 1002026"/>
                  <a:gd name="connsiteX104" fmla="*/ 250825 w 1003418"/>
                  <a:gd name="connsiteY104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777875 w 1003418"/>
                  <a:gd name="connsiteY96" fmla="*/ 304800 h 1002026"/>
                  <a:gd name="connsiteX97" fmla="*/ 717550 w 1003418"/>
                  <a:gd name="connsiteY97" fmla="*/ 403225 h 1002026"/>
                  <a:gd name="connsiteX98" fmla="*/ 679450 w 1003418"/>
                  <a:gd name="connsiteY98" fmla="*/ 523875 h 1002026"/>
                  <a:gd name="connsiteX99" fmla="*/ 679450 w 1003418"/>
                  <a:gd name="connsiteY99" fmla="*/ 628650 h 1002026"/>
                  <a:gd name="connsiteX100" fmla="*/ 698500 w 1003418"/>
                  <a:gd name="connsiteY100" fmla="*/ 749300 h 1002026"/>
                  <a:gd name="connsiteX101" fmla="*/ 720725 w 1003418"/>
                  <a:gd name="connsiteY101" fmla="*/ 831850 h 1002026"/>
                  <a:gd name="connsiteX102" fmla="*/ 730250 w 1003418"/>
                  <a:gd name="connsiteY102" fmla="*/ 965200 h 1002026"/>
                  <a:gd name="connsiteX103" fmla="*/ 250825 w 1003418"/>
                  <a:gd name="connsiteY103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777875 w 1003418"/>
                  <a:gd name="connsiteY95" fmla="*/ 304800 h 1002026"/>
                  <a:gd name="connsiteX96" fmla="*/ 717550 w 1003418"/>
                  <a:gd name="connsiteY96" fmla="*/ 403225 h 1002026"/>
                  <a:gd name="connsiteX97" fmla="*/ 679450 w 1003418"/>
                  <a:gd name="connsiteY97" fmla="*/ 523875 h 1002026"/>
                  <a:gd name="connsiteX98" fmla="*/ 679450 w 1003418"/>
                  <a:gd name="connsiteY98" fmla="*/ 628650 h 1002026"/>
                  <a:gd name="connsiteX99" fmla="*/ 698500 w 1003418"/>
                  <a:gd name="connsiteY99" fmla="*/ 749300 h 1002026"/>
                  <a:gd name="connsiteX100" fmla="*/ 720725 w 1003418"/>
                  <a:gd name="connsiteY100" fmla="*/ 831850 h 1002026"/>
                  <a:gd name="connsiteX101" fmla="*/ 730250 w 1003418"/>
                  <a:gd name="connsiteY101" fmla="*/ 965200 h 1002026"/>
                  <a:gd name="connsiteX102" fmla="*/ 250825 w 1003418"/>
                  <a:gd name="connsiteY102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777875 w 1003418"/>
                  <a:gd name="connsiteY94" fmla="*/ 304800 h 1002026"/>
                  <a:gd name="connsiteX95" fmla="*/ 717550 w 1003418"/>
                  <a:gd name="connsiteY95" fmla="*/ 403225 h 1002026"/>
                  <a:gd name="connsiteX96" fmla="*/ 679450 w 1003418"/>
                  <a:gd name="connsiteY96" fmla="*/ 523875 h 1002026"/>
                  <a:gd name="connsiteX97" fmla="*/ 679450 w 1003418"/>
                  <a:gd name="connsiteY97" fmla="*/ 628650 h 1002026"/>
                  <a:gd name="connsiteX98" fmla="*/ 698500 w 1003418"/>
                  <a:gd name="connsiteY98" fmla="*/ 749300 h 1002026"/>
                  <a:gd name="connsiteX99" fmla="*/ 720725 w 1003418"/>
                  <a:gd name="connsiteY99" fmla="*/ 831850 h 1002026"/>
                  <a:gd name="connsiteX100" fmla="*/ 730250 w 1003418"/>
                  <a:gd name="connsiteY100" fmla="*/ 965200 h 1002026"/>
                  <a:gd name="connsiteX101" fmla="*/ 250825 w 1003418"/>
                  <a:gd name="connsiteY101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63600 w 1003418"/>
                  <a:gd name="connsiteY92" fmla="*/ 231775 h 1002026"/>
                  <a:gd name="connsiteX93" fmla="*/ 777875 w 1003418"/>
                  <a:gd name="connsiteY93" fmla="*/ 304800 h 1002026"/>
                  <a:gd name="connsiteX94" fmla="*/ 717550 w 1003418"/>
                  <a:gd name="connsiteY94" fmla="*/ 403225 h 1002026"/>
                  <a:gd name="connsiteX95" fmla="*/ 679450 w 1003418"/>
                  <a:gd name="connsiteY95" fmla="*/ 523875 h 1002026"/>
                  <a:gd name="connsiteX96" fmla="*/ 679450 w 1003418"/>
                  <a:gd name="connsiteY96" fmla="*/ 628650 h 1002026"/>
                  <a:gd name="connsiteX97" fmla="*/ 698500 w 1003418"/>
                  <a:gd name="connsiteY97" fmla="*/ 749300 h 1002026"/>
                  <a:gd name="connsiteX98" fmla="*/ 720725 w 1003418"/>
                  <a:gd name="connsiteY98" fmla="*/ 831850 h 1002026"/>
                  <a:gd name="connsiteX99" fmla="*/ 730250 w 1003418"/>
                  <a:gd name="connsiteY99" fmla="*/ 965200 h 1002026"/>
                  <a:gd name="connsiteX100" fmla="*/ 250825 w 1003418"/>
                  <a:gd name="connsiteY10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898525 w 1003418"/>
                  <a:gd name="connsiteY90" fmla="*/ 193675 h 1002026"/>
                  <a:gd name="connsiteX91" fmla="*/ 863600 w 1003418"/>
                  <a:gd name="connsiteY91" fmla="*/ 231775 h 1002026"/>
                  <a:gd name="connsiteX92" fmla="*/ 777875 w 1003418"/>
                  <a:gd name="connsiteY92" fmla="*/ 304800 h 1002026"/>
                  <a:gd name="connsiteX93" fmla="*/ 717550 w 1003418"/>
                  <a:gd name="connsiteY93" fmla="*/ 403225 h 1002026"/>
                  <a:gd name="connsiteX94" fmla="*/ 679450 w 1003418"/>
                  <a:gd name="connsiteY94" fmla="*/ 523875 h 1002026"/>
                  <a:gd name="connsiteX95" fmla="*/ 679450 w 1003418"/>
                  <a:gd name="connsiteY95" fmla="*/ 628650 h 1002026"/>
                  <a:gd name="connsiteX96" fmla="*/ 698500 w 1003418"/>
                  <a:gd name="connsiteY96" fmla="*/ 749300 h 1002026"/>
                  <a:gd name="connsiteX97" fmla="*/ 720725 w 1003418"/>
                  <a:gd name="connsiteY97" fmla="*/ 831850 h 1002026"/>
                  <a:gd name="connsiteX98" fmla="*/ 730250 w 1003418"/>
                  <a:gd name="connsiteY98" fmla="*/ 965200 h 1002026"/>
                  <a:gd name="connsiteX99" fmla="*/ 250825 w 1003418"/>
                  <a:gd name="connsiteY9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863600 w 1003418"/>
                  <a:gd name="connsiteY90" fmla="*/ 231775 h 1002026"/>
                  <a:gd name="connsiteX91" fmla="*/ 777875 w 1003418"/>
                  <a:gd name="connsiteY91" fmla="*/ 304800 h 1002026"/>
                  <a:gd name="connsiteX92" fmla="*/ 717550 w 1003418"/>
                  <a:gd name="connsiteY92" fmla="*/ 403225 h 1002026"/>
                  <a:gd name="connsiteX93" fmla="*/ 679450 w 1003418"/>
                  <a:gd name="connsiteY93" fmla="*/ 523875 h 1002026"/>
                  <a:gd name="connsiteX94" fmla="*/ 679450 w 1003418"/>
                  <a:gd name="connsiteY94" fmla="*/ 628650 h 1002026"/>
                  <a:gd name="connsiteX95" fmla="*/ 698500 w 1003418"/>
                  <a:gd name="connsiteY95" fmla="*/ 749300 h 1002026"/>
                  <a:gd name="connsiteX96" fmla="*/ 720725 w 1003418"/>
                  <a:gd name="connsiteY96" fmla="*/ 831850 h 1002026"/>
                  <a:gd name="connsiteX97" fmla="*/ 730250 w 1003418"/>
                  <a:gd name="connsiteY97" fmla="*/ 965200 h 1002026"/>
                  <a:gd name="connsiteX98" fmla="*/ 250825 w 1003418"/>
                  <a:gd name="connsiteY9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863600 w 1003418"/>
                  <a:gd name="connsiteY89" fmla="*/ 231775 h 1002026"/>
                  <a:gd name="connsiteX90" fmla="*/ 777875 w 1003418"/>
                  <a:gd name="connsiteY90" fmla="*/ 304800 h 1002026"/>
                  <a:gd name="connsiteX91" fmla="*/ 717550 w 1003418"/>
                  <a:gd name="connsiteY91" fmla="*/ 403225 h 1002026"/>
                  <a:gd name="connsiteX92" fmla="*/ 679450 w 1003418"/>
                  <a:gd name="connsiteY92" fmla="*/ 523875 h 1002026"/>
                  <a:gd name="connsiteX93" fmla="*/ 679450 w 1003418"/>
                  <a:gd name="connsiteY93" fmla="*/ 628650 h 1002026"/>
                  <a:gd name="connsiteX94" fmla="*/ 698500 w 1003418"/>
                  <a:gd name="connsiteY94" fmla="*/ 749300 h 1002026"/>
                  <a:gd name="connsiteX95" fmla="*/ 720725 w 1003418"/>
                  <a:gd name="connsiteY95" fmla="*/ 831850 h 1002026"/>
                  <a:gd name="connsiteX96" fmla="*/ 730250 w 1003418"/>
                  <a:gd name="connsiteY96" fmla="*/ 965200 h 1002026"/>
                  <a:gd name="connsiteX97" fmla="*/ 250825 w 1003418"/>
                  <a:gd name="connsiteY9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52500 w 1003418"/>
                  <a:gd name="connsiteY87" fmla="*/ 139700 h 1002026"/>
                  <a:gd name="connsiteX88" fmla="*/ 863600 w 1003418"/>
                  <a:gd name="connsiteY88" fmla="*/ 231775 h 1002026"/>
                  <a:gd name="connsiteX89" fmla="*/ 777875 w 1003418"/>
                  <a:gd name="connsiteY89" fmla="*/ 304800 h 1002026"/>
                  <a:gd name="connsiteX90" fmla="*/ 717550 w 1003418"/>
                  <a:gd name="connsiteY90" fmla="*/ 403225 h 1002026"/>
                  <a:gd name="connsiteX91" fmla="*/ 679450 w 1003418"/>
                  <a:gd name="connsiteY91" fmla="*/ 523875 h 1002026"/>
                  <a:gd name="connsiteX92" fmla="*/ 679450 w 1003418"/>
                  <a:gd name="connsiteY92" fmla="*/ 628650 h 1002026"/>
                  <a:gd name="connsiteX93" fmla="*/ 698500 w 1003418"/>
                  <a:gd name="connsiteY93" fmla="*/ 749300 h 1002026"/>
                  <a:gd name="connsiteX94" fmla="*/ 720725 w 1003418"/>
                  <a:gd name="connsiteY94" fmla="*/ 831850 h 1002026"/>
                  <a:gd name="connsiteX95" fmla="*/ 730250 w 1003418"/>
                  <a:gd name="connsiteY95" fmla="*/ 965200 h 1002026"/>
                  <a:gd name="connsiteX96" fmla="*/ 250825 w 1003418"/>
                  <a:gd name="connsiteY96" fmla="*/ 965200 h 1002026"/>
                  <a:gd name="connsiteX0" fmla="*/ 250825 w 1003699"/>
                  <a:gd name="connsiteY0" fmla="*/ 965200 h 1002026"/>
                  <a:gd name="connsiteX1" fmla="*/ 254000 w 1003699"/>
                  <a:gd name="connsiteY1" fmla="*/ 542925 h 1002026"/>
                  <a:gd name="connsiteX2" fmla="*/ 257175 w 1003699"/>
                  <a:gd name="connsiteY2" fmla="*/ 523875 h 1002026"/>
                  <a:gd name="connsiteX3" fmla="*/ 260350 w 1003699"/>
                  <a:gd name="connsiteY3" fmla="*/ 498475 h 1002026"/>
                  <a:gd name="connsiteX4" fmla="*/ 263525 w 1003699"/>
                  <a:gd name="connsiteY4" fmla="*/ 482600 h 1002026"/>
                  <a:gd name="connsiteX5" fmla="*/ 269875 w 1003699"/>
                  <a:gd name="connsiteY5" fmla="*/ 444500 h 1002026"/>
                  <a:gd name="connsiteX6" fmla="*/ 266700 w 1003699"/>
                  <a:gd name="connsiteY6" fmla="*/ 422275 h 1002026"/>
                  <a:gd name="connsiteX7" fmla="*/ 234950 w 1003699"/>
                  <a:gd name="connsiteY7" fmla="*/ 384175 h 1002026"/>
                  <a:gd name="connsiteX8" fmla="*/ 225425 w 1003699"/>
                  <a:gd name="connsiteY8" fmla="*/ 374650 h 1002026"/>
                  <a:gd name="connsiteX9" fmla="*/ 206375 w 1003699"/>
                  <a:gd name="connsiteY9" fmla="*/ 358775 h 1002026"/>
                  <a:gd name="connsiteX10" fmla="*/ 177800 w 1003699"/>
                  <a:gd name="connsiteY10" fmla="*/ 346075 h 1002026"/>
                  <a:gd name="connsiteX11" fmla="*/ 158750 w 1003699"/>
                  <a:gd name="connsiteY11" fmla="*/ 327025 h 1002026"/>
                  <a:gd name="connsiteX12" fmla="*/ 149225 w 1003699"/>
                  <a:gd name="connsiteY12" fmla="*/ 317500 h 1002026"/>
                  <a:gd name="connsiteX13" fmla="*/ 133350 w 1003699"/>
                  <a:gd name="connsiteY13" fmla="*/ 301625 h 1002026"/>
                  <a:gd name="connsiteX14" fmla="*/ 117475 w 1003699"/>
                  <a:gd name="connsiteY14" fmla="*/ 285750 h 1002026"/>
                  <a:gd name="connsiteX15" fmla="*/ 111125 w 1003699"/>
                  <a:gd name="connsiteY15" fmla="*/ 276225 h 1002026"/>
                  <a:gd name="connsiteX16" fmla="*/ 101600 w 1003699"/>
                  <a:gd name="connsiteY16" fmla="*/ 269875 h 1002026"/>
                  <a:gd name="connsiteX17" fmla="*/ 76200 w 1003699"/>
                  <a:gd name="connsiteY17" fmla="*/ 241300 h 1002026"/>
                  <a:gd name="connsiteX18" fmla="*/ 66675 w 1003699"/>
                  <a:gd name="connsiteY18" fmla="*/ 231775 h 1002026"/>
                  <a:gd name="connsiteX19" fmla="*/ 57150 w 1003699"/>
                  <a:gd name="connsiteY19" fmla="*/ 212725 h 1002026"/>
                  <a:gd name="connsiteX20" fmla="*/ 50800 w 1003699"/>
                  <a:gd name="connsiteY20" fmla="*/ 203200 h 1002026"/>
                  <a:gd name="connsiteX21" fmla="*/ 47625 w 1003699"/>
                  <a:gd name="connsiteY21" fmla="*/ 193675 h 1002026"/>
                  <a:gd name="connsiteX22" fmla="*/ 41275 w 1003699"/>
                  <a:gd name="connsiteY22" fmla="*/ 184150 h 1002026"/>
                  <a:gd name="connsiteX23" fmla="*/ 28575 w 1003699"/>
                  <a:gd name="connsiteY23" fmla="*/ 155575 h 1002026"/>
                  <a:gd name="connsiteX24" fmla="*/ 22225 w 1003699"/>
                  <a:gd name="connsiteY24" fmla="*/ 130175 h 1002026"/>
                  <a:gd name="connsiteX25" fmla="*/ 19050 w 1003699"/>
                  <a:gd name="connsiteY25" fmla="*/ 117475 h 1002026"/>
                  <a:gd name="connsiteX26" fmla="*/ 12700 w 1003699"/>
                  <a:gd name="connsiteY26" fmla="*/ 98425 h 1002026"/>
                  <a:gd name="connsiteX27" fmla="*/ 6350 w 1003699"/>
                  <a:gd name="connsiteY27" fmla="*/ 79375 h 1002026"/>
                  <a:gd name="connsiteX28" fmla="*/ 3175 w 1003699"/>
                  <a:gd name="connsiteY28" fmla="*/ 69850 h 1002026"/>
                  <a:gd name="connsiteX29" fmla="*/ 0 w 1003699"/>
                  <a:gd name="connsiteY29" fmla="*/ 53975 h 1002026"/>
                  <a:gd name="connsiteX30" fmla="*/ 3175 w 1003699"/>
                  <a:gd name="connsiteY30" fmla="*/ 12700 h 1002026"/>
                  <a:gd name="connsiteX31" fmla="*/ 12700 w 1003699"/>
                  <a:gd name="connsiteY31" fmla="*/ 9525 h 1002026"/>
                  <a:gd name="connsiteX32" fmla="*/ 25400 w 1003699"/>
                  <a:gd name="connsiteY32" fmla="*/ 6350 h 1002026"/>
                  <a:gd name="connsiteX33" fmla="*/ 44450 w 1003699"/>
                  <a:gd name="connsiteY33" fmla="*/ 0 h 1002026"/>
                  <a:gd name="connsiteX34" fmla="*/ 114300 w 1003699"/>
                  <a:gd name="connsiteY34" fmla="*/ 3175 h 1002026"/>
                  <a:gd name="connsiteX35" fmla="*/ 123825 w 1003699"/>
                  <a:gd name="connsiteY35" fmla="*/ 9525 h 1002026"/>
                  <a:gd name="connsiteX36" fmla="*/ 155575 w 1003699"/>
                  <a:gd name="connsiteY36" fmla="*/ 28575 h 1002026"/>
                  <a:gd name="connsiteX37" fmla="*/ 165100 w 1003699"/>
                  <a:gd name="connsiteY37" fmla="*/ 34925 h 1002026"/>
                  <a:gd name="connsiteX38" fmla="*/ 184150 w 1003699"/>
                  <a:gd name="connsiteY38" fmla="*/ 50800 h 1002026"/>
                  <a:gd name="connsiteX39" fmla="*/ 187325 w 1003699"/>
                  <a:gd name="connsiteY39" fmla="*/ 60325 h 1002026"/>
                  <a:gd name="connsiteX40" fmla="*/ 206375 w 1003699"/>
                  <a:gd name="connsiteY40" fmla="*/ 88900 h 1002026"/>
                  <a:gd name="connsiteX41" fmla="*/ 212725 w 1003699"/>
                  <a:gd name="connsiteY41" fmla="*/ 98425 h 1002026"/>
                  <a:gd name="connsiteX42" fmla="*/ 222250 w 1003699"/>
                  <a:gd name="connsiteY42" fmla="*/ 117475 h 1002026"/>
                  <a:gd name="connsiteX43" fmla="*/ 228600 w 1003699"/>
                  <a:gd name="connsiteY43" fmla="*/ 139700 h 1002026"/>
                  <a:gd name="connsiteX44" fmla="*/ 234950 w 1003699"/>
                  <a:gd name="connsiteY44" fmla="*/ 149225 h 1002026"/>
                  <a:gd name="connsiteX45" fmla="*/ 241300 w 1003699"/>
                  <a:gd name="connsiteY45" fmla="*/ 161925 h 1002026"/>
                  <a:gd name="connsiteX46" fmla="*/ 257175 w 1003699"/>
                  <a:gd name="connsiteY46" fmla="*/ 184150 h 1002026"/>
                  <a:gd name="connsiteX47" fmla="*/ 269875 w 1003699"/>
                  <a:gd name="connsiteY47" fmla="*/ 203200 h 1002026"/>
                  <a:gd name="connsiteX48" fmla="*/ 279400 w 1003699"/>
                  <a:gd name="connsiteY48" fmla="*/ 212725 h 1002026"/>
                  <a:gd name="connsiteX49" fmla="*/ 295275 w 1003699"/>
                  <a:gd name="connsiteY49" fmla="*/ 231775 h 1002026"/>
                  <a:gd name="connsiteX50" fmla="*/ 314325 w 1003699"/>
                  <a:gd name="connsiteY50" fmla="*/ 244475 h 1002026"/>
                  <a:gd name="connsiteX51" fmla="*/ 323850 w 1003699"/>
                  <a:gd name="connsiteY51" fmla="*/ 254000 h 1002026"/>
                  <a:gd name="connsiteX52" fmla="*/ 342900 w 1003699"/>
                  <a:gd name="connsiteY52" fmla="*/ 260350 h 1002026"/>
                  <a:gd name="connsiteX53" fmla="*/ 352425 w 1003699"/>
                  <a:gd name="connsiteY53" fmla="*/ 263525 h 1002026"/>
                  <a:gd name="connsiteX54" fmla="*/ 361950 w 1003699"/>
                  <a:gd name="connsiteY54" fmla="*/ 266700 h 1002026"/>
                  <a:gd name="connsiteX55" fmla="*/ 384175 w 1003699"/>
                  <a:gd name="connsiteY55" fmla="*/ 269875 h 1002026"/>
                  <a:gd name="connsiteX56" fmla="*/ 393700 w 1003699"/>
                  <a:gd name="connsiteY56" fmla="*/ 273050 h 1002026"/>
                  <a:gd name="connsiteX57" fmla="*/ 434975 w 1003699"/>
                  <a:gd name="connsiteY57" fmla="*/ 279400 h 1002026"/>
                  <a:gd name="connsiteX58" fmla="*/ 479425 w 1003699"/>
                  <a:gd name="connsiteY58" fmla="*/ 285750 h 1002026"/>
                  <a:gd name="connsiteX59" fmla="*/ 581025 w 1003699"/>
                  <a:gd name="connsiteY59" fmla="*/ 282575 h 1002026"/>
                  <a:gd name="connsiteX60" fmla="*/ 606425 w 1003699"/>
                  <a:gd name="connsiteY60" fmla="*/ 273050 h 1002026"/>
                  <a:gd name="connsiteX61" fmla="*/ 625475 w 1003699"/>
                  <a:gd name="connsiteY61" fmla="*/ 266700 h 1002026"/>
                  <a:gd name="connsiteX62" fmla="*/ 638175 w 1003699"/>
                  <a:gd name="connsiteY62" fmla="*/ 257175 h 1002026"/>
                  <a:gd name="connsiteX63" fmla="*/ 663575 w 1003699"/>
                  <a:gd name="connsiteY63" fmla="*/ 244475 h 1002026"/>
                  <a:gd name="connsiteX64" fmla="*/ 685800 w 1003699"/>
                  <a:gd name="connsiteY64" fmla="*/ 222250 h 1002026"/>
                  <a:gd name="connsiteX65" fmla="*/ 695325 w 1003699"/>
                  <a:gd name="connsiteY65" fmla="*/ 212725 h 1002026"/>
                  <a:gd name="connsiteX66" fmla="*/ 704850 w 1003699"/>
                  <a:gd name="connsiteY66" fmla="*/ 209550 h 1002026"/>
                  <a:gd name="connsiteX67" fmla="*/ 717550 w 1003699"/>
                  <a:gd name="connsiteY67" fmla="*/ 200025 h 1002026"/>
                  <a:gd name="connsiteX68" fmla="*/ 733425 w 1003699"/>
                  <a:gd name="connsiteY68" fmla="*/ 177800 h 1002026"/>
                  <a:gd name="connsiteX69" fmla="*/ 742950 w 1003699"/>
                  <a:gd name="connsiteY69" fmla="*/ 168275 h 1002026"/>
                  <a:gd name="connsiteX70" fmla="*/ 749300 w 1003699"/>
                  <a:gd name="connsiteY70" fmla="*/ 155575 h 1002026"/>
                  <a:gd name="connsiteX71" fmla="*/ 765175 w 1003699"/>
                  <a:gd name="connsiteY71" fmla="*/ 136525 h 1002026"/>
                  <a:gd name="connsiteX72" fmla="*/ 777875 w 1003699"/>
                  <a:gd name="connsiteY72" fmla="*/ 114300 h 1002026"/>
                  <a:gd name="connsiteX73" fmla="*/ 787400 w 1003699"/>
                  <a:gd name="connsiteY73" fmla="*/ 104775 h 1002026"/>
                  <a:gd name="connsiteX74" fmla="*/ 800100 w 1003699"/>
                  <a:gd name="connsiteY74" fmla="*/ 82550 h 1002026"/>
                  <a:gd name="connsiteX75" fmla="*/ 819150 w 1003699"/>
                  <a:gd name="connsiteY75" fmla="*/ 69850 h 1002026"/>
                  <a:gd name="connsiteX76" fmla="*/ 825500 w 1003699"/>
                  <a:gd name="connsiteY76" fmla="*/ 60325 h 1002026"/>
                  <a:gd name="connsiteX77" fmla="*/ 835025 w 1003699"/>
                  <a:gd name="connsiteY77" fmla="*/ 57150 h 1002026"/>
                  <a:gd name="connsiteX78" fmla="*/ 863600 w 1003699"/>
                  <a:gd name="connsiteY78" fmla="*/ 44450 h 1002026"/>
                  <a:gd name="connsiteX79" fmla="*/ 892175 w 1003699"/>
                  <a:gd name="connsiteY79" fmla="*/ 34925 h 1002026"/>
                  <a:gd name="connsiteX80" fmla="*/ 901700 w 1003699"/>
                  <a:gd name="connsiteY80" fmla="*/ 31750 h 1002026"/>
                  <a:gd name="connsiteX81" fmla="*/ 911225 w 1003699"/>
                  <a:gd name="connsiteY81" fmla="*/ 28575 h 1002026"/>
                  <a:gd name="connsiteX82" fmla="*/ 965200 w 1003699"/>
                  <a:gd name="connsiteY82" fmla="*/ 25400 h 1002026"/>
                  <a:gd name="connsiteX83" fmla="*/ 996950 w 1003699"/>
                  <a:gd name="connsiteY83" fmla="*/ 28575 h 1002026"/>
                  <a:gd name="connsiteX84" fmla="*/ 1003300 w 1003699"/>
                  <a:gd name="connsiteY84" fmla="*/ 38100 h 1002026"/>
                  <a:gd name="connsiteX85" fmla="*/ 996950 w 1003699"/>
                  <a:gd name="connsiteY85" fmla="*/ 88900 h 1002026"/>
                  <a:gd name="connsiteX86" fmla="*/ 952500 w 1003699"/>
                  <a:gd name="connsiteY86" fmla="*/ 139700 h 1002026"/>
                  <a:gd name="connsiteX87" fmla="*/ 863600 w 1003699"/>
                  <a:gd name="connsiteY87" fmla="*/ 231775 h 1002026"/>
                  <a:gd name="connsiteX88" fmla="*/ 777875 w 1003699"/>
                  <a:gd name="connsiteY88" fmla="*/ 304800 h 1002026"/>
                  <a:gd name="connsiteX89" fmla="*/ 717550 w 1003699"/>
                  <a:gd name="connsiteY89" fmla="*/ 403225 h 1002026"/>
                  <a:gd name="connsiteX90" fmla="*/ 679450 w 1003699"/>
                  <a:gd name="connsiteY90" fmla="*/ 523875 h 1002026"/>
                  <a:gd name="connsiteX91" fmla="*/ 679450 w 1003699"/>
                  <a:gd name="connsiteY91" fmla="*/ 628650 h 1002026"/>
                  <a:gd name="connsiteX92" fmla="*/ 698500 w 1003699"/>
                  <a:gd name="connsiteY92" fmla="*/ 749300 h 1002026"/>
                  <a:gd name="connsiteX93" fmla="*/ 720725 w 1003699"/>
                  <a:gd name="connsiteY93" fmla="*/ 831850 h 1002026"/>
                  <a:gd name="connsiteX94" fmla="*/ 730250 w 1003699"/>
                  <a:gd name="connsiteY94" fmla="*/ 965200 h 1002026"/>
                  <a:gd name="connsiteX95" fmla="*/ 250825 w 1003699"/>
                  <a:gd name="connsiteY95" fmla="*/ 965200 h 1002026"/>
                  <a:gd name="connsiteX0" fmla="*/ 250825 w 1001745"/>
                  <a:gd name="connsiteY0" fmla="*/ 965200 h 1002026"/>
                  <a:gd name="connsiteX1" fmla="*/ 254000 w 1001745"/>
                  <a:gd name="connsiteY1" fmla="*/ 542925 h 1002026"/>
                  <a:gd name="connsiteX2" fmla="*/ 257175 w 1001745"/>
                  <a:gd name="connsiteY2" fmla="*/ 523875 h 1002026"/>
                  <a:gd name="connsiteX3" fmla="*/ 260350 w 1001745"/>
                  <a:gd name="connsiteY3" fmla="*/ 498475 h 1002026"/>
                  <a:gd name="connsiteX4" fmla="*/ 263525 w 1001745"/>
                  <a:gd name="connsiteY4" fmla="*/ 482600 h 1002026"/>
                  <a:gd name="connsiteX5" fmla="*/ 269875 w 1001745"/>
                  <a:gd name="connsiteY5" fmla="*/ 444500 h 1002026"/>
                  <a:gd name="connsiteX6" fmla="*/ 266700 w 1001745"/>
                  <a:gd name="connsiteY6" fmla="*/ 422275 h 1002026"/>
                  <a:gd name="connsiteX7" fmla="*/ 234950 w 1001745"/>
                  <a:gd name="connsiteY7" fmla="*/ 384175 h 1002026"/>
                  <a:gd name="connsiteX8" fmla="*/ 225425 w 1001745"/>
                  <a:gd name="connsiteY8" fmla="*/ 374650 h 1002026"/>
                  <a:gd name="connsiteX9" fmla="*/ 206375 w 1001745"/>
                  <a:gd name="connsiteY9" fmla="*/ 358775 h 1002026"/>
                  <a:gd name="connsiteX10" fmla="*/ 177800 w 1001745"/>
                  <a:gd name="connsiteY10" fmla="*/ 346075 h 1002026"/>
                  <a:gd name="connsiteX11" fmla="*/ 158750 w 1001745"/>
                  <a:gd name="connsiteY11" fmla="*/ 327025 h 1002026"/>
                  <a:gd name="connsiteX12" fmla="*/ 149225 w 1001745"/>
                  <a:gd name="connsiteY12" fmla="*/ 317500 h 1002026"/>
                  <a:gd name="connsiteX13" fmla="*/ 133350 w 1001745"/>
                  <a:gd name="connsiteY13" fmla="*/ 301625 h 1002026"/>
                  <a:gd name="connsiteX14" fmla="*/ 117475 w 1001745"/>
                  <a:gd name="connsiteY14" fmla="*/ 285750 h 1002026"/>
                  <a:gd name="connsiteX15" fmla="*/ 111125 w 1001745"/>
                  <a:gd name="connsiteY15" fmla="*/ 276225 h 1002026"/>
                  <a:gd name="connsiteX16" fmla="*/ 101600 w 1001745"/>
                  <a:gd name="connsiteY16" fmla="*/ 269875 h 1002026"/>
                  <a:gd name="connsiteX17" fmla="*/ 76200 w 1001745"/>
                  <a:gd name="connsiteY17" fmla="*/ 241300 h 1002026"/>
                  <a:gd name="connsiteX18" fmla="*/ 66675 w 1001745"/>
                  <a:gd name="connsiteY18" fmla="*/ 231775 h 1002026"/>
                  <a:gd name="connsiteX19" fmla="*/ 57150 w 1001745"/>
                  <a:gd name="connsiteY19" fmla="*/ 212725 h 1002026"/>
                  <a:gd name="connsiteX20" fmla="*/ 50800 w 1001745"/>
                  <a:gd name="connsiteY20" fmla="*/ 203200 h 1002026"/>
                  <a:gd name="connsiteX21" fmla="*/ 47625 w 1001745"/>
                  <a:gd name="connsiteY21" fmla="*/ 193675 h 1002026"/>
                  <a:gd name="connsiteX22" fmla="*/ 41275 w 1001745"/>
                  <a:gd name="connsiteY22" fmla="*/ 184150 h 1002026"/>
                  <a:gd name="connsiteX23" fmla="*/ 28575 w 1001745"/>
                  <a:gd name="connsiteY23" fmla="*/ 155575 h 1002026"/>
                  <a:gd name="connsiteX24" fmla="*/ 22225 w 1001745"/>
                  <a:gd name="connsiteY24" fmla="*/ 130175 h 1002026"/>
                  <a:gd name="connsiteX25" fmla="*/ 19050 w 1001745"/>
                  <a:gd name="connsiteY25" fmla="*/ 117475 h 1002026"/>
                  <a:gd name="connsiteX26" fmla="*/ 12700 w 1001745"/>
                  <a:gd name="connsiteY26" fmla="*/ 98425 h 1002026"/>
                  <a:gd name="connsiteX27" fmla="*/ 6350 w 1001745"/>
                  <a:gd name="connsiteY27" fmla="*/ 79375 h 1002026"/>
                  <a:gd name="connsiteX28" fmla="*/ 3175 w 1001745"/>
                  <a:gd name="connsiteY28" fmla="*/ 69850 h 1002026"/>
                  <a:gd name="connsiteX29" fmla="*/ 0 w 1001745"/>
                  <a:gd name="connsiteY29" fmla="*/ 53975 h 1002026"/>
                  <a:gd name="connsiteX30" fmla="*/ 3175 w 1001745"/>
                  <a:gd name="connsiteY30" fmla="*/ 12700 h 1002026"/>
                  <a:gd name="connsiteX31" fmla="*/ 12700 w 1001745"/>
                  <a:gd name="connsiteY31" fmla="*/ 9525 h 1002026"/>
                  <a:gd name="connsiteX32" fmla="*/ 25400 w 1001745"/>
                  <a:gd name="connsiteY32" fmla="*/ 6350 h 1002026"/>
                  <a:gd name="connsiteX33" fmla="*/ 44450 w 1001745"/>
                  <a:gd name="connsiteY33" fmla="*/ 0 h 1002026"/>
                  <a:gd name="connsiteX34" fmla="*/ 114300 w 1001745"/>
                  <a:gd name="connsiteY34" fmla="*/ 3175 h 1002026"/>
                  <a:gd name="connsiteX35" fmla="*/ 123825 w 1001745"/>
                  <a:gd name="connsiteY35" fmla="*/ 9525 h 1002026"/>
                  <a:gd name="connsiteX36" fmla="*/ 155575 w 1001745"/>
                  <a:gd name="connsiteY36" fmla="*/ 28575 h 1002026"/>
                  <a:gd name="connsiteX37" fmla="*/ 165100 w 1001745"/>
                  <a:gd name="connsiteY37" fmla="*/ 34925 h 1002026"/>
                  <a:gd name="connsiteX38" fmla="*/ 184150 w 1001745"/>
                  <a:gd name="connsiteY38" fmla="*/ 50800 h 1002026"/>
                  <a:gd name="connsiteX39" fmla="*/ 187325 w 1001745"/>
                  <a:gd name="connsiteY39" fmla="*/ 60325 h 1002026"/>
                  <a:gd name="connsiteX40" fmla="*/ 206375 w 1001745"/>
                  <a:gd name="connsiteY40" fmla="*/ 88900 h 1002026"/>
                  <a:gd name="connsiteX41" fmla="*/ 212725 w 1001745"/>
                  <a:gd name="connsiteY41" fmla="*/ 98425 h 1002026"/>
                  <a:gd name="connsiteX42" fmla="*/ 222250 w 1001745"/>
                  <a:gd name="connsiteY42" fmla="*/ 117475 h 1002026"/>
                  <a:gd name="connsiteX43" fmla="*/ 228600 w 1001745"/>
                  <a:gd name="connsiteY43" fmla="*/ 139700 h 1002026"/>
                  <a:gd name="connsiteX44" fmla="*/ 234950 w 1001745"/>
                  <a:gd name="connsiteY44" fmla="*/ 149225 h 1002026"/>
                  <a:gd name="connsiteX45" fmla="*/ 241300 w 1001745"/>
                  <a:gd name="connsiteY45" fmla="*/ 161925 h 1002026"/>
                  <a:gd name="connsiteX46" fmla="*/ 257175 w 1001745"/>
                  <a:gd name="connsiteY46" fmla="*/ 184150 h 1002026"/>
                  <a:gd name="connsiteX47" fmla="*/ 269875 w 1001745"/>
                  <a:gd name="connsiteY47" fmla="*/ 203200 h 1002026"/>
                  <a:gd name="connsiteX48" fmla="*/ 279400 w 1001745"/>
                  <a:gd name="connsiteY48" fmla="*/ 212725 h 1002026"/>
                  <a:gd name="connsiteX49" fmla="*/ 295275 w 1001745"/>
                  <a:gd name="connsiteY49" fmla="*/ 231775 h 1002026"/>
                  <a:gd name="connsiteX50" fmla="*/ 314325 w 1001745"/>
                  <a:gd name="connsiteY50" fmla="*/ 244475 h 1002026"/>
                  <a:gd name="connsiteX51" fmla="*/ 323850 w 1001745"/>
                  <a:gd name="connsiteY51" fmla="*/ 254000 h 1002026"/>
                  <a:gd name="connsiteX52" fmla="*/ 342900 w 1001745"/>
                  <a:gd name="connsiteY52" fmla="*/ 260350 h 1002026"/>
                  <a:gd name="connsiteX53" fmla="*/ 352425 w 1001745"/>
                  <a:gd name="connsiteY53" fmla="*/ 263525 h 1002026"/>
                  <a:gd name="connsiteX54" fmla="*/ 361950 w 1001745"/>
                  <a:gd name="connsiteY54" fmla="*/ 266700 h 1002026"/>
                  <a:gd name="connsiteX55" fmla="*/ 384175 w 1001745"/>
                  <a:gd name="connsiteY55" fmla="*/ 269875 h 1002026"/>
                  <a:gd name="connsiteX56" fmla="*/ 393700 w 1001745"/>
                  <a:gd name="connsiteY56" fmla="*/ 273050 h 1002026"/>
                  <a:gd name="connsiteX57" fmla="*/ 434975 w 1001745"/>
                  <a:gd name="connsiteY57" fmla="*/ 279400 h 1002026"/>
                  <a:gd name="connsiteX58" fmla="*/ 479425 w 1001745"/>
                  <a:gd name="connsiteY58" fmla="*/ 285750 h 1002026"/>
                  <a:gd name="connsiteX59" fmla="*/ 581025 w 1001745"/>
                  <a:gd name="connsiteY59" fmla="*/ 282575 h 1002026"/>
                  <a:gd name="connsiteX60" fmla="*/ 606425 w 1001745"/>
                  <a:gd name="connsiteY60" fmla="*/ 273050 h 1002026"/>
                  <a:gd name="connsiteX61" fmla="*/ 625475 w 1001745"/>
                  <a:gd name="connsiteY61" fmla="*/ 266700 h 1002026"/>
                  <a:gd name="connsiteX62" fmla="*/ 638175 w 1001745"/>
                  <a:gd name="connsiteY62" fmla="*/ 257175 h 1002026"/>
                  <a:gd name="connsiteX63" fmla="*/ 663575 w 1001745"/>
                  <a:gd name="connsiteY63" fmla="*/ 244475 h 1002026"/>
                  <a:gd name="connsiteX64" fmla="*/ 685800 w 1001745"/>
                  <a:gd name="connsiteY64" fmla="*/ 222250 h 1002026"/>
                  <a:gd name="connsiteX65" fmla="*/ 695325 w 1001745"/>
                  <a:gd name="connsiteY65" fmla="*/ 212725 h 1002026"/>
                  <a:gd name="connsiteX66" fmla="*/ 704850 w 1001745"/>
                  <a:gd name="connsiteY66" fmla="*/ 209550 h 1002026"/>
                  <a:gd name="connsiteX67" fmla="*/ 717550 w 1001745"/>
                  <a:gd name="connsiteY67" fmla="*/ 200025 h 1002026"/>
                  <a:gd name="connsiteX68" fmla="*/ 733425 w 1001745"/>
                  <a:gd name="connsiteY68" fmla="*/ 177800 h 1002026"/>
                  <a:gd name="connsiteX69" fmla="*/ 742950 w 1001745"/>
                  <a:gd name="connsiteY69" fmla="*/ 168275 h 1002026"/>
                  <a:gd name="connsiteX70" fmla="*/ 749300 w 1001745"/>
                  <a:gd name="connsiteY70" fmla="*/ 155575 h 1002026"/>
                  <a:gd name="connsiteX71" fmla="*/ 765175 w 1001745"/>
                  <a:gd name="connsiteY71" fmla="*/ 136525 h 1002026"/>
                  <a:gd name="connsiteX72" fmla="*/ 777875 w 1001745"/>
                  <a:gd name="connsiteY72" fmla="*/ 114300 h 1002026"/>
                  <a:gd name="connsiteX73" fmla="*/ 787400 w 1001745"/>
                  <a:gd name="connsiteY73" fmla="*/ 104775 h 1002026"/>
                  <a:gd name="connsiteX74" fmla="*/ 800100 w 1001745"/>
                  <a:gd name="connsiteY74" fmla="*/ 82550 h 1002026"/>
                  <a:gd name="connsiteX75" fmla="*/ 819150 w 1001745"/>
                  <a:gd name="connsiteY75" fmla="*/ 69850 h 1002026"/>
                  <a:gd name="connsiteX76" fmla="*/ 825500 w 1001745"/>
                  <a:gd name="connsiteY76" fmla="*/ 60325 h 1002026"/>
                  <a:gd name="connsiteX77" fmla="*/ 835025 w 1001745"/>
                  <a:gd name="connsiteY77" fmla="*/ 57150 h 1002026"/>
                  <a:gd name="connsiteX78" fmla="*/ 863600 w 1001745"/>
                  <a:gd name="connsiteY78" fmla="*/ 44450 h 1002026"/>
                  <a:gd name="connsiteX79" fmla="*/ 892175 w 1001745"/>
                  <a:gd name="connsiteY79" fmla="*/ 34925 h 1002026"/>
                  <a:gd name="connsiteX80" fmla="*/ 901700 w 1001745"/>
                  <a:gd name="connsiteY80" fmla="*/ 31750 h 1002026"/>
                  <a:gd name="connsiteX81" fmla="*/ 911225 w 1001745"/>
                  <a:gd name="connsiteY81" fmla="*/ 28575 h 1002026"/>
                  <a:gd name="connsiteX82" fmla="*/ 965200 w 1001745"/>
                  <a:gd name="connsiteY82" fmla="*/ 25400 h 1002026"/>
                  <a:gd name="connsiteX83" fmla="*/ 996950 w 1001745"/>
                  <a:gd name="connsiteY83" fmla="*/ 28575 h 1002026"/>
                  <a:gd name="connsiteX84" fmla="*/ 996950 w 1001745"/>
                  <a:gd name="connsiteY84" fmla="*/ 88900 h 1002026"/>
                  <a:gd name="connsiteX85" fmla="*/ 952500 w 1001745"/>
                  <a:gd name="connsiteY85" fmla="*/ 139700 h 1002026"/>
                  <a:gd name="connsiteX86" fmla="*/ 863600 w 1001745"/>
                  <a:gd name="connsiteY86" fmla="*/ 231775 h 1002026"/>
                  <a:gd name="connsiteX87" fmla="*/ 777875 w 1001745"/>
                  <a:gd name="connsiteY87" fmla="*/ 304800 h 1002026"/>
                  <a:gd name="connsiteX88" fmla="*/ 717550 w 1001745"/>
                  <a:gd name="connsiteY88" fmla="*/ 403225 h 1002026"/>
                  <a:gd name="connsiteX89" fmla="*/ 679450 w 1001745"/>
                  <a:gd name="connsiteY89" fmla="*/ 523875 h 1002026"/>
                  <a:gd name="connsiteX90" fmla="*/ 679450 w 1001745"/>
                  <a:gd name="connsiteY90" fmla="*/ 628650 h 1002026"/>
                  <a:gd name="connsiteX91" fmla="*/ 698500 w 1001745"/>
                  <a:gd name="connsiteY91" fmla="*/ 749300 h 1002026"/>
                  <a:gd name="connsiteX92" fmla="*/ 720725 w 1001745"/>
                  <a:gd name="connsiteY92" fmla="*/ 831850 h 1002026"/>
                  <a:gd name="connsiteX93" fmla="*/ 730250 w 1001745"/>
                  <a:gd name="connsiteY93" fmla="*/ 965200 h 1002026"/>
                  <a:gd name="connsiteX94" fmla="*/ 250825 w 1001745"/>
                  <a:gd name="connsiteY94" fmla="*/ 965200 h 1002026"/>
                  <a:gd name="connsiteX0" fmla="*/ 250825 w 1001745"/>
                  <a:gd name="connsiteY0" fmla="*/ 965200 h 1002026"/>
                  <a:gd name="connsiteX1" fmla="*/ 254000 w 1001745"/>
                  <a:gd name="connsiteY1" fmla="*/ 542925 h 1002026"/>
                  <a:gd name="connsiteX2" fmla="*/ 257175 w 1001745"/>
                  <a:gd name="connsiteY2" fmla="*/ 523875 h 1002026"/>
                  <a:gd name="connsiteX3" fmla="*/ 260350 w 1001745"/>
                  <a:gd name="connsiteY3" fmla="*/ 498475 h 1002026"/>
                  <a:gd name="connsiteX4" fmla="*/ 263525 w 1001745"/>
                  <a:gd name="connsiteY4" fmla="*/ 482600 h 1002026"/>
                  <a:gd name="connsiteX5" fmla="*/ 269875 w 1001745"/>
                  <a:gd name="connsiteY5" fmla="*/ 444500 h 1002026"/>
                  <a:gd name="connsiteX6" fmla="*/ 266700 w 1001745"/>
                  <a:gd name="connsiteY6" fmla="*/ 422275 h 1002026"/>
                  <a:gd name="connsiteX7" fmla="*/ 234950 w 1001745"/>
                  <a:gd name="connsiteY7" fmla="*/ 384175 h 1002026"/>
                  <a:gd name="connsiteX8" fmla="*/ 225425 w 1001745"/>
                  <a:gd name="connsiteY8" fmla="*/ 374650 h 1002026"/>
                  <a:gd name="connsiteX9" fmla="*/ 206375 w 1001745"/>
                  <a:gd name="connsiteY9" fmla="*/ 358775 h 1002026"/>
                  <a:gd name="connsiteX10" fmla="*/ 177800 w 1001745"/>
                  <a:gd name="connsiteY10" fmla="*/ 346075 h 1002026"/>
                  <a:gd name="connsiteX11" fmla="*/ 158750 w 1001745"/>
                  <a:gd name="connsiteY11" fmla="*/ 327025 h 1002026"/>
                  <a:gd name="connsiteX12" fmla="*/ 149225 w 1001745"/>
                  <a:gd name="connsiteY12" fmla="*/ 317500 h 1002026"/>
                  <a:gd name="connsiteX13" fmla="*/ 133350 w 1001745"/>
                  <a:gd name="connsiteY13" fmla="*/ 301625 h 1002026"/>
                  <a:gd name="connsiteX14" fmla="*/ 117475 w 1001745"/>
                  <a:gd name="connsiteY14" fmla="*/ 285750 h 1002026"/>
                  <a:gd name="connsiteX15" fmla="*/ 111125 w 1001745"/>
                  <a:gd name="connsiteY15" fmla="*/ 276225 h 1002026"/>
                  <a:gd name="connsiteX16" fmla="*/ 101600 w 1001745"/>
                  <a:gd name="connsiteY16" fmla="*/ 269875 h 1002026"/>
                  <a:gd name="connsiteX17" fmla="*/ 76200 w 1001745"/>
                  <a:gd name="connsiteY17" fmla="*/ 241300 h 1002026"/>
                  <a:gd name="connsiteX18" fmla="*/ 66675 w 1001745"/>
                  <a:gd name="connsiteY18" fmla="*/ 231775 h 1002026"/>
                  <a:gd name="connsiteX19" fmla="*/ 57150 w 1001745"/>
                  <a:gd name="connsiteY19" fmla="*/ 212725 h 1002026"/>
                  <a:gd name="connsiteX20" fmla="*/ 50800 w 1001745"/>
                  <a:gd name="connsiteY20" fmla="*/ 203200 h 1002026"/>
                  <a:gd name="connsiteX21" fmla="*/ 47625 w 1001745"/>
                  <a:gd name="connsiteY21" fmla="*/ 193675 h 1002026"/>
                  <a:gd name="connsiteX22" fmla="*/ 41275 w 1001745"/>
                  <a:gd name="connsiteY22" fmla="*/ 184150 h 1002026"/>
                  <a:gd name="connsiteX23" fmla="*/ 28575 w 1001745"/>
                  <a:gd name="connsiteY23" fmla="*/ 155575 h 1002026"/>
                  <a:gd name="connsiteX24" fmla="*/ 22225 w 1001745"/>
                  <a:gd name="connsiteY24" fmla="*/ 130175 h 1002026"/>
                  <a:gd name="connsiteX25" fmla="*/ 19050 w 1001745"/>
                  <a:gd name="connsiteY25" fmla="*/ 117475 h 1002026"/>
                  <a:gd name="connsiteX26" fmla="*/ 12700 w 1001745"/>
                  <a:gd name="connsiteY26" fmla="*/ 98425 h 1002026"/>
                  <a:gd name="connsiteX27" fmla="*/ 6350 w 1001745"/>
                  <a:gd name="connsiteY27" fmla="*/ 79375 h 1002026"/>
                  <a:gd name="connsiteX28" fmla="*/ 3175 w 1001745"/>
                  <a:gd name="connsiteY28" fmla="*/ 69850 h 1002026"/>
                  <a:gd name="connsiteX29" fmla="*/ 0 w 1001745"/>
                  <a:gd name="connsiteY29" fmla="*/ 53975 h 1002026"/>
                  <a:gd name="connsiteX30" fmla="*/ 3175 w 1001745"/>
                  <a:gd name="connsiteY30" fmla="*/ 12700 h 1002026"/>
                  <a:gd name="connsiteX31" fmla="*/ 12700 w 1001745"/>
                  <a:gd name="connsiteY31" fmla="*/ 9525 h 1002026"/>
                  <a:gd name="connsiteX32" fmla="*/ 25400 w 1001745"/>
                  <a:gd name="connsiteY32" fmla="*/ 6350 h 1002026"/>
                  <a:gd name="connsiteX33" fmla="*/ 44450 w 1001745"/>
                  <a:gd name="connsiteY33" fmla="*/ 0 h 1002026"/>
                  <a:gd name="connsiteX34" fmla="*/ 114300 w 1001745"/>
                  <a:gd name="connsiteY34" fmla="*/ 3175 h 1002026"/>
                  <a:gd name="connsiteX35" fmla="*/ 123825 w 1001745"/>
                  <a:gd name="connsiteY35" fmla="*/ 9525 h 1002026"/>
                  <a:gd name="connsiteX36" fmla="*/ 155575 w 1001745"/>
                  <a:gd name="connsiteY36" fmla="*/ 28575 h 1002026"/>
                  <a:gd name="connsiteX37" fmla="*/ 165100 w 1001745"/>
                  <a:gd name="connsiteY37" fmla="*/ 34925 h 1002026"/>
                  <a:gd name="connsiteX38" fmla="*/ 184150 w 1001745"/>
                  <a:gd name="connsiteY38" fmla="*/ 50800 h 1002026"/>
                  <a:gd name="connsiteX39" fmla="*/ 187325 w 1001745"/>
                  <a:gd name="connsiteY39" fmla="*/ 60325 h 1002026"/>
                  <a:gd name="connsiteX40" fmla="*/ 206375 w 1001745"/>
                  <a:gd name="connsiteY40" fmla="*/ 88900 h 1002026"/>
                  <a:gd name="connsiteX41" fmla="*/ 212725 w 1001745"/>
                  <a:gd name="connsiteY41" fmla="*/ 98425 h 1002026"/>
                  <a:gd name="connsiteX42" fmla="*/ 222250 w 1001745"/>
                  <a:gd name="connsiteY42" fmla="*/ 117475 h 1002026"/>
                  <a:gd name="connsiteX43" fmla="*/ 228600 w 1001745"/>
                  <a:gd name="connsiteY43" fmla="*/ 139700 h 1002026"/>
                  <a:gd name="connsiteX44" fmla="*/ 234950 w 1001745"/>
                  <a:gd name="connsiteY44" fmla="*/ 149225 h 1002026"/>
                  <a:gd name="connsiteX45" fmla="*/ 241300 w 1001745"/>
                  <a:gd name="connsiteY45" fmla="*/ 161925 h 1002026"/>
                  <a:gd name="connsiteX46" fmla="*/ 257175 w 1001745"/>
                  <a:gd name="connsiteY46" fmla="*/ 184150 h 1002026"/>
                  <a:gd name="connsiteX47" fmla="*/ 269875 w 1001745"/>
                  <a:gd name="connsiteY47" fmla="*/ 203200 h 1002026"/>
                  <a:gd name="connsiteX48" fmla="*/ 279400 w 1001745"/>
                  <a:gd name="connsiteY48" fmla="*/ 212725 h 1002026"/>
                  <a:gd name="connsiteX49" fmla="*/ 295275 w 1001745"/>
                  <a:gd name="connsiteY49" fmla="*/ 231775 h 1002026"/>
                  <a:gd name="connsiteX50" fmla="*/ 314325 w 1001745"/>
                  <a:gd name="connsiteY50" fmla="*/ 244475 h 1002026"/>
                  <a:gd name="connsiteX51" fmla="*/ 323850 w 1001745"/>
                  <a:gd name="connsiteY51" fmla="*/ 254000 h 1002026"/>
                  <a:gd name="connsiteX52" fmla="*/ 342900 w 1001745"/>
                  <a:gd name="connsiteY52" fmla="*/ 260350 h 1002026"/>
                  <a:gd name="connsiteX53" fmla="*/ 352425 w 1001745"/>
                  <a:gd name="connsiteY53" fmla="*/ 263525 h 1002026"/>
                  <a:gd name="connsiteX54" fmla="*/ 361950 w 1001745"/>
                  <a:gd name="connsiteY54" fmla="*/ 266700 h 1002026"/>
                  <a:gd name="connsiteX55" fmla="*/ 384175 w 1001745"/>
                  <a:gd name="connsiteY55" fmla="*/ 269875 h 1002026"/>
                  <a:gd name="connsiteX56" fmla="*/ 393700 w 1001745"/>
                  <a:gd name="connsiteY56" fmla="*/ 273050 h 1002026"/>
                  <a:gd name="connsiteX57" fmla="*/ 434975 w 1001745"/>
                  <a:gd name="connsiteY57" fmla="*/ 279400 h 1002026"/>
                  <a:gd name="connsiteX58" fmla="*/ 479425 w 1001745"/>
                  <a:gd name="connsiteY58" fmla="*/ 285750 h 1002026"/>
                  <a:gd name="connsiteX59" fmla="*/ 581025 w 1001745"/>
                  <a:gd name="connsiteY59" fmla="*/ 282575 h 1002026"/>
                  <a:gd name="connsiteX60" fmla="*/ 606425 w 1001745"/>
                  <a:gd name="connsiteY60" fmla="*/ 273050 h 1002026"/>
                  <a:gd name="connsiteX61" fmla="*/ 625475 w 1001745"/>
                  <a:gd name="connsiteY61" fmla="*/ 266700 h 1002026"/>
                  <a:gd name="connsiteX62" fmla="*/ 638175 w 1001745"/>
                  <a:gd name="connsiteY62" fmla="*/ 257175 h 1002026"/>
                  <a:gd name="connsiteX63" fmla="*/ 663575 w 1001745"/>
                  <a:gd name="connsiteY63" fmla="*/ 244475 h 1002026"/>
                  <a:gd name="connsiteX64" fmla="*/ 685800 w 1001745"/>
                  <a:gd name="connsiteY64" fmla="*/ 222250 h 1002026"/>
                  <a:gd name="connsiteX65" fmla="*/ 695325 w 1001745"/>
                  <a:gd name="connsiteY65" fmla="*/ 212725 h 1002026"/>
                  <a:gd name="connsiteX66" fmla="*/ 704850 w 1001745"/>
                  <a:gd name="connsiteY66" fmla="*/ 209550 h 1002026"/>
                  <a:gd name="connsiteX67" fmla="*/ 717550 w 1001745"/>
                  <a:gd name="connsiteY67" fmla="*/ 200025 h 1002026"/>
                  <a:gd name="connsiteX68" fmla="*/ 733425 w 1001745"/>
                  <a:gd name="connsiteY68" fmla="*/ 177800 h 1002026"/>
                  <a:gd name="connsiteX69" fmla="*/ 742950 w 1001745"/>
                  <a:gd name="connsiteY69" fmla="*/ 168275 h 1002026"/>
                  <a:gd name="connsiteX70" fmla="*/ 749300 w 1001745"/>
                  <a:gd name="connsiteY70" fmla="*/ 155575 h 1002026"/>
                  <a:gd name="connsiteX71" fmla="*/ 765175 w 1001745"/>
                  <a:gd name="connsiteY71" fmla="*/ 136525 h 1002026"/>
                  <a:gd name="connsiteX72" fmla="*/ 777875 w 1001745"/>
                  <a:gd name="connsiteY72" fmla="*/ 114300 h 1002026"/>
                  <a:gd name="connsiteX73" fmla="*/ 787400 w 1001745"/>
                  <a:gd name="connsiteY73" fmla="*/ 104775 h 1002026"/>
                  <a:gd name="connsiteX74" fmla="*/ 800100 w 1001745"/>
                  <a:gd name="connsiteY74" fmla="*/ 82550 h 1002026"/>
                  <a:gd name="connsiteX75" fmla="*/ 819150 w 1001745"/>
                  <a:gd name="connsiteY75" fmla="*/ 69850 h 1002026"/>
                  <a:gd name="connsiteX76" fmla="*/ 825500 w 1001745"/>
                  <a:gd name="connsiteY76" fmla="*/ 60325 h 1002026"/>
                  <a:gd name="connsiteX77" fmla="*/ 835025 w 1001745"/>
                  <a:gd name="connsiteY77" fmla="*/ 57150 h 1002026"/>
                  <a:gd name="connsiteX78" fmla="*/ 863600 w 1001745"/>
                  <a:gd name="connsiteY78" fmla="*/ 44450 h 1002026"/>
                  <a:gd name="connsiteX79" fmla="*/ 892175 w 1001745"/>
                  <a:gd name="connsiteY79" fmla="*/ 34925 h 1002026"/>
                  <a:gd name="connsiteX80" fmla="*/ 901700 w 1001745"/>
                  <a:gd name="connsiteY80" fmla="*/ 31750 h 1002026"/>
                  <a:gd name="connsiteX81" fmla="*/ 911225 w 1001745"/>
                  <a:gd name="connsiteY81" fmla="*/ 28575 h 1002026"/>
                  <a:gd name="connsiteX82" fmla="*/ 996950 w 1001745"/>
                  <a:gd name="connsiteY82" fmla="*/ 28575 h 1002026"/>
                  <a:gd name="connsiteX83" fmla="*/ 996950 w 1001745"/>
                  <a:gd name="connsiteY83" fmla="*/ 88900 h 1002026"/>
                  <a:gd name="connsiteX84" fmla="*/ 952500 w 1001745"/>
                  <a:gd name="connsiteY84" fmla="*/ 139700 h 1002026"/>
                  <a:gd name="connsiteX85" fmla="*/ 863600 w 1001745"/>
                  <a:gd name="connsiteY85" fmla="*/ 231775 h 1002026"/>
                  <a:gd name="connsiteX86" fmla="*/ 777875 w 1001745"/>
                  <a:gd name="connsiteY86" fmla="*/ 304800 h 1002026"/>
                  <a:gd name="connsiteX87" fmla="*/ 717550 w 1001745"/>
                  <a:gd name="connsiteY87" fmla="*/ 403225 h 1002026"/>
                  <a:gd name="connsiteX88" fmla="*/ 679450 w 1001745"/>
                  <a:gd name="connsiteY88" fmla="*/ 523875 h 1002026"/>
                  <a:gd name="connsiteX89" fmla="*/ 679450 w 1001745"/>
                  <a:gd name="connsiteY89" fmla="*/ 628650 h 1002026"/>
                  <a:gd name="connsiteX90" fmla="*/ 698500 w 1001745"/>
                  <a:gd name="connsiteY90" fmla="*/ 749300 h 1002026"/>
                  <a:gd name="connsiteX91" fmla="*/ 720725 w 1001745"/>
                  <a:gd name="connsiteY91" fmla="*/ 831850 h 1002026"/>
                  <a:gd name="connsiteX92" fmla="*/ 730250 w 1001745"/>
                  <a:gd name="connsiteY92" fmla="*/ 965200 h 1002026"/>
                  <a:gd name="connsiteX93" fmla="*/ 250825 w 1001745"/>
                  <a:gd name="connsiteY93" fmla="*/ 965200 h 1002026"/>
                  <a:gd name="connsiteX0" fmla="*/ 250825 w 1005953"/>
                  <a:gd name="connsiteY0" fmla="*/ 965200 h 1002026"/>
                  <a:gd name="connsiteX1" fmla="*/ 254000 w 1005953"/>
                  <a:gd name="connsiteY1" fmla="*/ 542925 h 1002026"/>
                  <a:gd name="connsiteX2" fmla="*/ 257175 w 1005953"/>
                  <a:gd name="connsiteY2" fmla="*/ 523875 h 1002026"/>
                  <a:gd name="connsiteX3" fmla="*/ 260350 w 1005953"/>
                  <a:gd name="connsiteY3" fmla="*/ 498475 h 1002026"/>
                  <a:gd name="connsiteX4" fmla="*/ 263525 w 1005953"/>
                  <a:gd name="connsiteY4" fmla="*/ 482600 h 1002026"/>
                  <a:gd name="connsiteX5" fmla="*/ 269875 w 1005953"/>
                  <a:gd name="connsiteY5" fmla="*/ 444500 h 1002026"/>
                  <a:gd name="connsiteX6" fmla="*/ 266700 w 1005953"/>
                  <a:gd name="connsiteY6" fmla="*/ 422275 h 1002026"/>
                  <a:gd name="connsiteX7" fmla="*/ 234950 w 1005953"/>
                  <a:gd name="connsiteY7" fmla="*/ 384175 h 1002026"/>
                  <a:gd name="connsiteX8" fmla="*/ 225425 w 1005953"/>
                  <a:gd name="connsiteY8" fmla="*/ 374650 h 1002026"/>
                  <a:gd name="connsiteX9" fmla="*/ 206375 w 1005953"/>
                  <a:gd name="connsiteY9" fmla="*/ 358775 h 1002026"/>
                  <a:gd name="connsiteX10" fmla="*/ 177800 w 1005953"/>
                  <a:gd name="connsiteY10" fmla="*/ 346075 h 1002026"/>
                  <a:gd name="connsiteX11" fmla="*/ 158750 w 1005953"/>
                  <a:gd name="connsiteY11" fmla="*/ 327025 h 1002026"/>
                  <a:gd name="connsiteX12" fmla="*/ 149225 w 1005953"/>
                  <a:gd name="connsiteY12" fmla="*/ 317500 h 1002026"/>
                  <a:gd name="connsiteX13" fmla="*/ 133350 w 1005953"/>
                  <a:gd name="connsiteY13" fmla="*/ 301625 h 1002026"/>
                  <a:gd name="connsiteX14" fmla="*/ 117475 w 1005953"/>
                  <a:gd name="connsiteY14" fmla="*/ 285750 h 1002026"/>
                  <a:gd name="connsiteX15" fmla="*/ 111125 w 1005953"/>
                  <a:gd name="connsiteY15" fmla="*/ 276225 h 1002026"/>
                  <a:gd name="connsiteX16" fmla="*/ 101600 w 1005953"/>
                  <a:gd name="connsiteY16" fmla="*/ 269875 h 1002026"/>
                  <a:gd name="connsiteX17" fmla="*/ 76200 w 1005953"/>
                  <a:gd name="connsiteY17" fmla="*/ 241300 h 1002026"/>
                  <a:gd name="connsiteX18" fmla="*/ 66675 w 1005953"/>
                  <a:gd name="connsiteY18" fmla="*/ 231775 h 1002026"/>
                  <a:gd name="connsiteX19" fmla="*/ 57150 w 1005953"/>
                  <a:gd name="connsiteY19" fmla="*/ 212725 h 1002026"/>
                  <a:gd name="connsiteX20" fmla="*/ 50800 w 1005953"/>
                  <a:gd name="connsiteY20" fmla="*/ 203200 h 1002026"/>
                  <a:gd name="connsiteX21" fmla="*/ 47625 w 1005953"/>
                  <a:gd name="connsiteY21" fmla="*/ 193675 h 1002026"/>
                  <a:gd name="connsiteX22" fmla="*/ 41275 w 1005953"/>
                  <a:gd name="connsiteY22" fmla="*/ 184150 h 1002026"/>
                  <a:gd name="connsiteX23" fmla="*/ 28575 w 1005953"/>
                  <a:gd name="connsiteY23" fmla="*/ 155575 h 1002026"/>
                  <a:gd name="connsiteX24" fmla="*/ 22225 w 1005953"/>
                  <a:gd name="connsiteY24" fmla="*/ 130175 h 1002026"/>
                  <a:gd name="connsiteX25" fmla="*/ 19050 w 1005953"/>
                  <a:gd name="connsiteY25" fmla="*/ 117475 h 1002026"/>
                  <a:gd name="connsiteX26" fmla="*/ 12700 w 1005953"/>
                  <a:gd name="connsiteY26" fmla="*/ 98425 h 1002026"/>
                  <a:gd name="connsiteX27" fmla="*/ 6350 w 1005953"/>
                  <a:gd name="connsiteY27" fmla="*/ 79375 h 1002026"/>
                  <a:gd name="connsiteX28" fmla="*/ 3175 w 1005953"/>
                  <a:gd name="connsiteY28" fmla="*/ 69850 h 1002026"/>
                  <a:gd name="connsiteX29" fmla="*/ 0 w 1005953"/>
                  <a:gd name="connsiteY29" fmla="*/ 53975 h 1002026"/>
                  <a:gd name="connsiteX30" fmla="*/ 3175 w 1005953"/>
                  <a:gd name="connsiteY30" fmla="*/ 12700 h 1002026"/>
                  <a:gd name="connsiteX31" fmla="*/ 12700 w 1005953"/>
                  <a:gd name="connsiteY31" fmla="*/ 9525 h 1002026"/>
                  <a:gd name="connsiteX32" fmla="*/ 25400 w 1005953"/>
                  <a:gd name="connsiteY32" fmla="*/ 6350 h 1002026"/>
                  <a:gd name="connsiteX33" fmla="*/ 44450 w 1005953"/>
                  <a:gd name="connsiteY33" fmla="*/ 0 h 1002026"/>
                  <a:gd name="connsiteX34" fmla="*/ 114300 w 1005953"/>
                  <a:gd name="connsiteY34" fmla="*/ 3175 h 1002026"/>
                  <a:gd name="connsiteX35" fmla="*/ 123825 w 1005953"/>
                  <a:gd name="connsiteY35" fmla="*/ 9525 h 1002026"/>
                  <a:gd name="connsiteX36" fmla="*/ 155575 w 1005953"/>
                  <a:gd name="connsiteY36" fmla="*/ 28575 h 1002026"/>
                  <a:gd name="connsiteX37" fmla="*/ 165100 w 1005953"/>
                  <a:gd name="connsiteY37" fmla="*/ 34925 h 1002026"/>
                  <a:gd name="connsiteX38" fmla="*/ 184150 w 1005953"/>
                  <a:gd name="connsiteY38" fmla="*/ 50800 h 1002026"/>
                  <a:gd name="connsiteX39" fmla="*/ 187325 w 1005953"/>
                  <a:gd name="connsiteY39" fmla="*/ 60325 h 1002026"/>
                  <a:gd name="connsiteX40" fmla="*/ 206375 w 1005953"/>
                  <a:gd name="connsiteY40" fmla="*/ 88900 h 1002026"/>
                  <a:gd name="connsiteX41" fmla="*/ 212725 w 1005953"/>
                  <a:gd name="connsiteY41" fmla="*/ 98425 h 1002026"/>
                  <a:gd name="connsiteX42" fmla="*/ 222250 w 1005953"/>
                  <a:gd name="connsiteY42" fmla="*/ 117475 h 1002026"/>
                  <a:gd name="connsiteX43" fmla="*/ 228600 w 1005953"/>
                  <a:gd name="connsiteY43" fmla="*/ 139700 h 1002026"/>
                  <a:gd name="connsiteX44" fmla="*/ 234950 w 1005953"/>
                  <a:gd name="connsiteY44" fmla="*/ 149225 h 1002026"/>
                  <a:gd name="connsiteX45" fmla="*/ 241300 w 1005953"/>
                  <a:gd name="connsiteY45" fmla="*/ 161925 h 1002026"/>
                  <a:gd name="connsiteX46" fmla="*/ 257175 w 1005953"/>
                  <a:gd name="connsiteY46" fmla="*/ 184150 h 1002026"/>
                  <a:gd name="connsiteX47" fmla="*/ 269875 w 1005953"/>
                  <a:gd name="connsiteY47" fmla="*/ 203200 h 1002026"/>
                  <a:gd name="connsiteX48" fmla="*/ 279400 w 1005953"/>
                  <a:gd name="connsiteY48" fmla="*/ 212725 h 1002026"/>
                  <a:gd name="connsiteX49" fmla="*/ 295275 w 1005953"/>
                  <a:gd name="connsiteY49" fmla="*/ 231775 h 1002026"/>
                  <a:gd name="connsiteX50" fmla="*/ 314325 w 1005953"/>
                  <a:gd name="connsiteY50" fmla="*/ 244475 h 1002026"/>
                  <a:gd name="connsiteX51" fmla="*/ 323850 w 1005953"/>
                  <a:gd name="connsiteY51" fmla="*/ 254000 h 1002026"/>
                  <a:gd name="connsiteX52" fmla="*/ 342900 w 1005953"/>
                  <a:gd name="connsiteY52" fmla="*/ 260350 h 1002026"/>
                  <a:gd name="connsiteX53" fmla="*/ 352425 w 1005953"/>
                  <a:gd name="connsiteY53" fmla="*/ 263525 h 1002026"/>
                  <a:gd name="connsiteX54" fmla="*/ 361950 w 1005953"/>
                  <a:gd name="connsiteY54" fmla="*/ 266700 h 1002026"/>
                  <a:gd name="connsiteX55" fmla="*/ 384175 w 1005953"/>
                  <a:gd name="connsiteY55" fmla="*/ 269875 h 1002026"/>
                  <a:gd name="connsiteX56" fmla="*/ 393700 w 1005953"/>
                  <a:gd name="connsiteY56" fmla="*/ 273050 h 1002026"/>
                  <a:gd name="connsiteX57" fmla="*/ 434975 w 1005953"/>
                  <a:gd name="connsiteY57" fmla="*/ 279400 h 1002026"/>
                  <a:gd name="connsiteX58" fmla="*/ 479425 w 1005953"/>
                  <a:gd name="connsiteY58" fmla="*/ 285750 h 1002026"/>
                  <a:gd name="connsiteX59" fmla="*/ 581025 w 1005953"/>
                  <a:gd name="connsiteY59" fmla="*/ 282575 h 1002026"/>
                  <a:gd name="connsiteX60" fmla="*/ 606425 w 1005953"/>
                  <a:gd name="connsiteY60" fmla="*/ 273050 h 1002026"/>
                  <a:gd name="connsiteX61" fmla="*/ 625475 w 1005953"/>
                  <a:gd name="connsiteY61" fmla="*/ 266700 h 1002026"/>
                  <a:gd name="connsiteX62" fmla="*/ 638175 w 1005953"/>
                  <a:gd name="connsiteY62" fmla="*/ 257175 h 1002026"/>
                  <a:gd name="connsiteX63" fmla="*/ 663575 w 1005953"/>
                  <a:gd name="connsiteY63" fmla="*/ 244475 h 1002026"/>
                  <a:gd name="connsiteX64" fmla="*/ 685800 w 1005953"/>
                  <a:gd name="connsiteY64" fmla="*/ 222250 h 1002026"/>
                  <a:gd name="connsiteX65" fmla="*/ 695325 w 1005953"/>
                  <a:gd name="connsiteY65" fmla="*/ 212725 h 1002026"/>
                  <a:gd name="connsiteX66" fmla="*/ 704850 w 1005953"/>
                  <a:gd name="connsiteY66" fmla="*/ 209550 h 1002026"/>
                  <a:gd name="connsiteX67" fmla="*/ 717550 w 1005953"/>
                  <a:gd name="connsiteY67" fmla="*/ 200025 h 1002026"/>
                  <a:gd name="connsiteX68" fmla="*/ 733425 w 1005953"/>
                  <a:gd name="connsiteY68" fmla="*/ 177800 h 1002026"/>
                  <a:gd name="connsiteX69" fmla="*/ 742950 w 1005953"/>
                  <a:gd name="connsiteY69" fmla="*/ 168275 h 1002026"/>
                  <a:gd name="connsiteX70" fmla="*/ 749300 w 1005953"/>
                  <a:gd name="connsiteY70" fmla="*/ 155575 h 1002026"/>
                  <a:gd name="connsiteX71" fmla="*/ 765175 w 1005953"/>
                  <a:gd name="connsiteY71" fmla="*/ 136525 h 1002026"/>
                  <a:gd name="connsiteX72" fmla="*/ 777875 w 1005953"/>
                  <a:gd name="connsiteY72" fmla="*/ 114300 h 1002026"/>
                  <a:gd name="connsiteX73" fmla="*/ 787400 w 1005953"/>
                  <a:gd name="connsiteY73" fmla="*/ 104775 h 1002026"/>
                  <a:gd name="connsiteX74" fmla="*/ 800100 w 1005953"/>
                  <a:gd name="connsiteY74" fmla="*/ 82550 h 1002026"/>
                  <a:gd name="connsiteX75" fmla="*/ 819150 w 1005953"/>
                  <a:gd name="connsiteY75" fmla="*/ 69850 h 1002026"/>
                  <a:gd name="connsiteX76" fmla="*/ 825500 w 1005953"/>
                  <a:gd name="connsiteY76" fmla="*/ 60325 h 1002026"/>
                  <a:gd name="connsiteX77" fmla="*/ 835025 w 1005953"/>
                  <a:gd name="connsiteY77" fmla="*/ 57150 h 1002026"/>
                  <a:gd name="connsiteX78" fmla="*/ 863600 w 1005953"/>
                  <a:gd name="connsiteY78" fmla="*/ 44450 h 1002026"/>
                  <a:gd name="connsiteX79" fmla="*/ 892175 w 1005953"/>
                  <a:gd name="connsiteY79" fmla="*/ 34925 h 1002026"/>
                  <a:gd name="connsiteX80" fmla="*/ 901700 w 1005953"/>
                  <a:gd name="connsiteY80" fmla="*/ 31750 h 1002026"/>
                  <a:gd name="connsiteX81" fmla="*/ 996950 w 1005953"/>
                  <a:gd name="connsiteY81" fmla="*/ 28575 h 1002026"/>
                  <a:gd name="connsiteX82" fmla="*/ 996950 w 1005953"/>
                  <a:gd name="connsiteY82" fmla="*/ 88900 h 1002026"/>
                  <a:gd name="connsiteX83" fmla="*/ 952500 w 1005953"/>
                  <a:gd name="connsiteY83" fmla="*/ 139700 h 1002026"/>
                  <a:gd name="connsiteX84" fmla="*/ 863600 w 1005953"/>
                  <a:gd name="connsiteY84" fmla="*/ 231775 h 1002026"/>
                  <a:gd name="connsiteX85" fmla="*/ 777875 w 1005953"/>
                  <a:gd name="connsiteY85" fmla="*/ 304800 h 1002026"/>
                  <a:gd name="connsiteX86" fmla="*/ 717550 w 1005953"/>
                  <a:gd name="connsiteY86" fmla="*/ 403225 h 1002026"/>
                  <a:gd name="connsiteX87" fmla="*/ 679450 w 1005953"/>
                  <a:gd name="connsiteY87" fmla="*/ 523875 h 1002026"/>
                  <a:gd name="connsiteX88" fmla="*/ 679450 w 1005953"/>
                  <a:gd name="connsiteY88" fmla="*/ 628650 h 1002026"/>
                  <a:gd name="connsiteX89" fmla="*/ 698500 w 1005953"/>
                  <a:gd name="connsiteY89" fmla="*/ 749300 h 1002026"/>
                  <a:gd name="connsiteX90" fmla="*/ 720725 w 1005953"/>
                  <a:gd name="connsiteY90" fmla="*/ 831850 h 1002026"/>
                  <a:gd name="connsiteX91" fmla="*/ 730250 w 1005953"/>
                  <a:gd name="connsiteY91" fmla="*/ 965200 h 1002026"/>
                  <a:gd name="connsiteX92" fmla="*/ 250825 w 1005953"/>
                  <a:gd name="connsiteY9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35025 w 1006631"/>
                  <a:gd name="connsiteY77" fmla="*/ 57150 h 1002026"/>
                  <a:gd name="connsiteX78" fmla="*/ 863600 w 1006631"/>
                  <a:gd name="connsiteY78" fmla="*/ 44450 h 1002026"/>
                  <a:gd name="connsiteX79" fmla="*/ 892175 w 1006631"/>
                  <a:gd name="connsiteY79" fmla="*/ 34925 h 1002026"/>
                  <a:gd name="connsiteX80" fmla="*/ 996950 w 1006631"/>
                  <a:gd name="connsiteY80" fmla="*/ 28575 h 1002026"/>
                  <a:gd name="connsiteX81" fmla="*/ 996950 w 1006631"/>
                  <a:gd name="connsiteY81" fmla="*/ 88900 h 1002026"/>
                  <a:gd name="connsiteX82" fmla="*/ 952500 w 1006631"/>
                  <a:gd name="connsiteY82" fmla="*/ 139700 h 1002026"/>
                  <a:gd name="connsiteX83" fmla="*/ 863600 w 1006631"/>
                  <a:gd name="connsiteY83" fmla="*/ 231775 h 1002026"/>
                  <a:gd name="connsiteX84" fmla="*/ 777875 w 1006631"/>
                  <a:gd name="connsiteY84" fmla="*/ 304800 h 1002026"/>
                  <a:gd name="connsiteX85" fmla="*/ 717550 w 1006631"/>
                  <a:gd name="connsiteY85" fmla="*/ 403225 h 1002026"/>
                  <a:gd name="connsiteX86" fmla="*/ 679450 w 1006631"/>
                  <a:gd name="connsiteY86" fmla="*/ 523875 h 1002026"/>
                  <a:gd name="connsiteX87" fmla="*/ 679450 w 1006631"/>
                  <a:gd name="connsiteY87" fmla="*/ 628650 h 1002026"/>
                  <a:gd name="connsiteX88" fmla="*/ 698500 w 1006631"/>
                  <a:gd name="connsiteY88" fmla="*/ 749300 h 1002026"/>
                  <a:gd name="connsiteX89" fmla="*/ 720725 w 1006631"/>
                  <a:gd name="connsiteY89" fmla="*/ 831850 h 1002026"/>
                  <a:gd name="connsiteX90" fmla="*/ 730250 w 1006631"/>
                  <a:gd name="connsiteY90" fmla="*/ 965200 h 1002026"/>
                  <a:gd name="connsiteX91" fmla="*/ 250825 w 1006631"/>
                  <a:gd name="connsiteY9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35025 w 1006631"/>
                  <a:gd name="connsiteY77" fmla="*/ 57150 h 1002026"/>
                  <a:gd name="connsiteX78" fmla="*/ 892175 w 1006631"/>
                  <a:gd name="connsiteY78" fmla="*/ 34925 h 1002026"/>
                  <a:gd name="connsiteX79" fmla="*/ 996950 w 1006631"/>
                  <a:gd name="connsiteY79" fmla="*/ 28575 h 1002026"/>
                  <a:gd name="connsiteX80" fmla="*/ 996950 w 1006631"/>
                  <a:gd name="connsiteY80" fmla="*/ 88900 h 1002026"/>
                  <a:gd name="connsiteX81" fmla="*/ 952500 w 1006631"/>
                  <a:gd name="connsiteY81" fmla="*/ 139700 h 1002026"/>
                  <a:gd name="connsiteX82" fmla="*/ 863600 w 1006631"/>
                  <a:gd name="connsiteY82" fmla="*/ 231775 h 1002026"/>
                  <a:gd name="connsiteX83" fmla="*/ 777875 w 1006631"/>
                  <a:gd name="connsiteY83" fmla="*/ 304800 h 1002026"/>
                  <a:gd name="connsiteX84" fmla="*/ 717550 w 1006631"/>
                  <a:gd name="connsiteY84" fmla="*/ 403225 h 1002026"/>
                  <a:gd name="connsiteX85" fmla="*/ 679450 w 1006631"/>
                  <a:gd name="connsiteY85" fmla="*/ 523875 h 1002026"/>
                  <a:gd name="connsiteX86" fmla="*/ 679450 w 1006631"/>
                  <a:gd name="connsiteY86" fmla="*/ 628650 h 1002026"/>
                  <a:gd name="connsiteX87" fmla="*/ 698500 w 1006631"/>
                  <a:gd name="connsiteY87" fmla="*/ 749300 h 1002026"/>
                  <a:gd name="connsiteX88" fmla="*/ 720725 w 1006631"/>
                  <a:gd name="connsiteY88" fmla="*/ 831850 h 1002026"/>
                  <a:gd name="connsiteX89" fmla="*/ 730250 w 1006631"/>
                  <a:gd name="connsiteY89" fmla="*/ 965200 h 1002026"/>
                  <a:gd name="connsiteX90" fmla="*/ 250825 w 1006631"/>
                  <a:gd name="connsiteY9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92175 w 1006631"/>
                  <a:gd name="connsiteY77" fmla="*/ 34925 h 1002026"/>
                  <a:gd name="connsiteX78" fmla="*/ 996950 w 1006631"/>
                  <a:gd name="connsiteY78" fmla="*/ 28575 h 1002026"/>
                  <a:gd name="connsiteX79" fmla="*/ 996950 w 1006631"/>
                  <a:gd name="connsiteY79" fmla="*/ 88900 h 1002026"/>
                  <a:gd name="connsiteX80" fmla="*/ 952500 w 1006631"/>
                  <a:gd name="connsiteY80" fmla="*/ 139700 h 1002026"/>
                  <a:gd name="connsiteX81" fmla="*/ 863600 w 1006631"/>
                  <a:gd name="connsiteY81" fmla="*/ 231775 h 1002026"/>
                  <a:gd name="connsiteX82" fmla="*/ 777875 w 1006631"/>
                  <a:gd name="connsiteY82" fmla="*/ 304800 h 1002026"/>
                  <a:gd name="connsiteX83" fmla="*/ 717550 w 1006631"/>
                  <a:gd name="connsiteY83" fmla="*/ 403225 h 1002026"/>
                  <a:gd name="connsiteX84" fmla="*/ 679450 w 1006631"/>
                  <a:gd name="connsiteY84" fmla="*/ 523875 h 1002026"/>
                  <a:gd name="connsiteX85" fmla="*/ 679450 w 1006631"/>
                  <a:gd name="connsiteY85" fmla="*/ 628650 h 1002026"/>
                  <a:gd name="connsiteX86" fmla="*/ 698500 w 1006631"/>
                  <a:gd name="connsiteY86" fmla="*/ 749300 h 1002026"/>
                  <a:gd name="connsiteX87" fmla="*/ 720725 w 1006631"/>
                  <a:gd name="connsiteY87" fmla="*/ 831850 h 1002026"/>
                  <a:gd name="connsiteX88" fmla="*/ 730250 w 1006631"/>
                  <a:gd name="connsiteY88" fmla="*/ 965200 h 1002026"/>
                  <a:gd name="connsiteX89" fmla="*/ 250825 w 1006631"/>
                  <a:gd name="connsiteY8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92175 w 1006631"/>
                  <a:gd name="connsiteY76" fmla="*/ 34925 h 1002026"/>
                  <a:gd name="connsiteX77" fmla="*/ 996950 w 1006631"/>
                  <a:gd name="connsiteY77" fmla="*/ 28575 h 1002026"/>
                  <a:gd name="connsiteX78" fmla="*/ 996950 w 1006631"/>
                  <a:gd name="connsiteY78" fmla="*/ 88900 h 1002026"/>
                  <a:gd name="connsiteX79" fmla="*/ 952500 w 1006631"/>
                  <a:gd name="connsiteY79" fmla="*/ 139700 h 1002026"/>
                  <a:gd name="connsiteX80" fmla="*/ 863600 w 1006631"/>
                  <a:gd name="connsiteY80" fmla="*/ 231775 h 1002026"/>
                  <a:gd name="connsiteX81" fmla="*/ 777875 w 1006631"/>
                  <a:gd name="connsiteY81" fmla="*/ 304800 h 1002026"/>
                  <a:gd name="connsiteX82" fmla="*/ 717550 w 1006631"/>
                  <a:gd name="connsiteY82" fmla="*/ 403225 h 1002026"/>
                  <a:gd name="connsiteX83" fmla="*/ 679450 w 1006631"/>
                  <a:gd name="connsiteY83" fmla="*/ 523875 h 1002026"/>
                  <a:gd name="connsiteX84" fmla="*/ 679450 w 1006631"/>
                  <a:gd name="connsiteY84" fmla="*/ 628650 h 1002026"/>
                  <a:gd name="connsiteX85" fmla="*/ 698500 w 1006631"/>
                  <a:gd name="connsiteY85" fmla="*/ 749300 h 1002026"/>
                  <a:gd name="connsiteX86" fmla="*/ 720725 w 1006631"/>
                  <a:gd name="connsiteY86" fmla="*/ 831850 h 1002026"/>
                  <a:gd name="connsiteX87" fmla="*/ 730250 w 1006631"/>
                  <a:gd name="connsiteY87" fmla="*/ 965200 h 1002026"/>
                  <a:gd name="connsiteX88" fmla="*/ 250825 w 1006631"/>
                  <a:gd name="connsiteY8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19150 w 1006631"/>
                  <a:gd name="connsiteY74" fmla="*/ 69850 h 1002026"/>
                  <a:gd name="connsiteX75" fmla="*/ 892175 w 1006631"/>
                  <a:gd name="connsiteY75" fmla="*/ 34925 h 1002026"/>
                  <a:gd name="connsiteX76" fmla="*/ 996950 w 1006631"/>
                  <a:gd name="connsiteY76" fmla="*/ 28575 h 1002026"/>
                  <a:gd name="connsiteX77" fmla="*/ 996950 w 1006631"/>
                  <a:gd name="connsiteY77" fmla="*/ 88900 h 1002026"/>
                  <a:gd name="connsiteX78" fmla="*/ 952500 w 1006631"/>
                  <a:gd name="connsiteY78" fmla="*/ 139700 h 1002026"/>
                  <a:gd name="connsiteX79" fmla="*/ 863600 w 1006631"/>
                  <a:gd name="connsiteY79" fmla="*/ 231775 h 1002026"/>
                  <a:gd name="connsiteX80" fmla="*/ 777875 w 1006631"/>
                  <a:gd name="connsiteY80" fmla="*/ 304800 h 1002026"/>
                  <a:gd name="connsiteX81" fmla="*/ 717550 w 1006631"/>
                  <a:gd name="connsiteY81" fmla="*/ 403225 h 1002026"/>
                  <a:gd name="connsiteX82" fmla="*/ 679450 w 1006631"/>
                  <a:gd name="connsiteY82" fmla="*/ 523875 h 1002026"/>
                  <a:gd name="connsiteX83" fmla="*/ 679450 w 1006631"/>
                  <a:gd name="connsiteY83" fmla="*/ 628650 h 1002026"/>
                  <a:gd name="connsiteX84" fmla="*/ 698500 w 1006631"/>
                  <a:gd name="connsiteY84" fmla="*/ 749300 h 1002026"/>
                  <a:gd name="connsiteX85" fmla="*/ 720725 w 1006631"/>
                  <a:gd name="connsiteY85" fmla="*/ 831850 h 1002026"/>
                  <a:gd name="connsiteX86" fmla="*/ 730250 w 1006631"/>
                  <a:gd name="connsiteY86" fmla="*/ 965200 h 1002026"/>
                  <a:gd name="connsiteX87" fmla="*/ 250825 w 1006631"/>
                  <a:gd name="connsiteY8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819150 w 1006631"/>
                  <a:gd name="connsiteY73" fmla="*/ 69850 h 1002026"/>
                  <a:gd name="connsiteX74" fmla="*/ 892175 w 1006631"/>
                  <a:gd name="connsiteY74" fmla="*/ 34925 h 1002026"/>
                  <a:gd name="connsiteX75" fmla="*/ 996950 w 1006631"/>
                  <a:gd name="connsiteY75" fmla="*/ 28575 h 1002026"/>
                  <a:gd name="connsiteX76" fmla="*/ 996950 w 1006631"/>
                  <a:gd name="connsiteY76" fmla="*/ 88900 h 1002026"/>
                  <a:gd name="connsiteX77" fmla="*/ 952500 w 1006631"/>
                  <a:gd name="connsiteY77" fmla="*/ 139700 h 1002026"/>
                  <a:gd name="connsiteX78" fmla="*/ 863600 w 1006631"/>
                  <a:gd name="connsiteY78" fmla="*/ 231775 h 1002026"/>
                  <a:gd name="connsiteX79" fmla="*/ 777875 w 1006631"/>
                  <a:gd name="connsiteY79" fmla="*/ 304800 h 1002026"/>
                  <a:gd name="connsiteX80" fmla="*/ 717550 w 1006631"/>
                  <a:gd name="connsiteY80" fmla="*/ 403225 h 1002026"/>
                  <a:gd name="connsiteX81" fmla="*/ 679450 w 1006631"/>
                  <a:gd name="connsiteY81" fmla="*/ 523875 h 1002026"/>
                  <a:gd name="connsiteX82" fmla="*/ 679450 w 1006631"/>
                  <a:gd name="connsiteY82" fmla="*/ 628650 h 1002026"/>
                  <a:gd name="connsiteX83" fmla="*/ 698500 w 1006631"/>
                  <a:gd name="connsiteY83" fmla="*/ 749300 h 1002026"/>
                  <a:gd name="connsiteX84" fmla="*/ 720725 w 1006631"/>
                  <a:gd name="connsiteY84" fmla="*/ 831850 h 1002026"/>
                  <a:gd name="connsiteX85" fmla="*/ 730250 w 1006631"/>
                  <a:gd name="connsiteY85" fmla="*/ 965200 h 1002026"/>
                  <a:gd name="connsiteX86" fmla="*/ 250825 w 1006631"/>
                  <a:gd name="connsiteY8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819150 w 1006631"/>
                  <a:gd name="connsiteY72" fmla="*/ 69850 h 1002026"/>
                  <a:gd name="connsiteX73" fmla="*/ 892175 w 1006631"/>
                  <a:gd name="connsiteY73" fmla="*/ 34925 h 1002026"/>
                  <a:gd name="connsiteX74" fmla="*/ 996950 w 1006631"/>
                  <a:gd name="connsiteY74" fmla="*/ 28575 h 1002026"/>
                  <a:gd name="connsiteX75" fmla="*/ 996950 w 1006631"/>
                  <a:gd name="connsiteY75" fmla="*/ 88900 h 1002026"/>
                  <a:gd name="connsiteX76" fmla="*/ 952500 w 1006631"/>
                  <a:gd name="connsiteY76" fmla="*/ 139700 h 1002026"/>
                  <a:gd name="connsiteX77" fmla="*/ 863600 w 1006631"/>
                  <a:gd name="connsiteY77" fmla="*/ 231775 h 1002026"/>
                  <a:gd name="connsiteX78" fmla="*/ 777875 w 1006631"/>
                  <a:gd name="connsiteY78" fmla="*/ 304800 h 1002026"/>
                  <a:gd name="connsiteX79" fmla="*/ 717550 w 1006631"/>
                  <a:gd name="connsiteY79" fmla="*/ 403225 h 1002026"/>
                  <a:gd name="connsiteX80" fmla="*/ 679450 w 1006631"/>
                  <a:gd name="connsiteY80" fmla="*/ 523875 h 1002026"/>
                  <a:gd name="connsiteX81" fmla="*/ 679450 w 1006631"/>
                  <a:gd name="connsiteY81" fmla="*/ 628650 h 1002026"/>
                  <a:gd name="connsiteX82" fmla="*/ 698500 w 1006631"/>
                  <a:gd name="connsiteY82" fmla="*/ 749300 h 1002026"/>
                  <a:gd name="connsiteX83" fmla="*/ 720725 w 1006631"/>
                  <a:gd name="connsiteY83" fmla="*/ 831850 h 1002026"/>
                  <a:gd name="connsiteX84" fmla="*/ 730250 w 1006631"/>
                  <a:gd name="connsiteY84" fmla="*/ 965200 h 1002026"/>
                  <a:gd name="connsiteX85" fmla="*/ 250825 w 1006631"/>
                  <a:gd name="connsiteY8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65175 w 1006631"/>
                  <a:gd name="connsiteY70" fmla="*/ 136525 h 1002026"/>
                  <a:gd name="connsiteX71" fmla="*/ 819150 w 1006631"/>
                  <a:gd name="connsiteY71" fmla="*/ 69850 h 1002026"/>
                  <a:gd name="connsiteX72" fmla="*/ 892175 w 1006631"/>
                  <a:gd name="connsiteY72" fmla="*/ 34925 h 1002026"/>
                  <a:gd name="connsiteX73" fmla="*/ 996950 w 1006631"/>
                  <a:gd name="connsiteY73" fmla="*/ 28575 h 1002026"/>
                  <a:gd name="connsiteX74" fmla="*/ 996950 w 1006631"/>
                  <a:gd name="connsiteY74" fmla="*/ 88900 h 1002026"/>
                  <a:gd name="connsiteX75" fmla="*/ 952500 w 1006631"/>
                  <a:gd name="connsiteY75" fmla="*/ 139700 h 1002026"/>
                  <a:gd name="connsiteX76" fmla="*/ 863600 w 1006631"/>
                  <a:gd name="connsiteY76" fmla="*/ 231775 h 1002026"/>
                  <a:gd name="connsiteX77" fmla="*/ 777875 w 1006631"/>
                  <a:gd name="connsiteY77" fmla="*/ 304800 h 1002026"/>
                  <a:gd name="connsiteX78" fmla="*/ 717550 w 1006631"/>
                  <a:gd name="connsiteY78" fmla="*/ 403225 h 1002026"/>
                  <a:gd name="connsiteX79" fmla="*/ 679450 w 1006631"/>
                  <a:gd name="connsiteY79" fmla="*/ 523875 h 1002026"/>
                  <a:gd name="connsiteX80" fmla="*/ 679450 w 1006631"/>
                  <a:gd name="connsiteY80" fmla="*/ 628650 h 1002026"/>
                  <a:gd name="connsiteX81" fmla="*/ 698500 w 1006631"/>
                  <a:gd name="connsiteY81" fmla="*/ 749300 h 1002026"/>
                  <a:gd name="connsiteX82" fmla="*/ 720725 w 1006631"/>
                  <a:gd name="connsiteY82" fmla="*/ 831850 h 1002026"/>
                  <a:gd name="connsiteX83" fmla="*/ 730250 w 1006631"/>
                  <a:gd name="connsiteY83" fmla="*/ 965200 h 1002026"/>
                  <a:gd name="connsiteX84" fmla="*/ 250825 w 1006631"/>
                  <a:gd name="connsiteY8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65175 w 1006631"/>
                  <a:gd name="connsiteY69" fmla="*/ 136525 h 1002026"/>
                  <a:gd name="connsiteX70" fmla="*/ 819150 w 1006631"/>
                  <a:gd name="connsiteY70" fmla="*/ 69850 h 1002026"/>
                  <a:gd name="connsiteX71" fmla="*/ 892175 w 1006631"/>
                  <a:gd name="connsiteY71" fmla="*/ 34925 h 1002026"/>
                  <a:gd name="connsiteX72" fmla="*/ 996950 w 1006631"/>
                  <a:gd name="connsiteY72" fmla="*/ 28575 h 1002026"/>
                  <a:gd name="connsiteX73" fmla="*/ 996950 w 1006631"/>
                  <a:gd name="connsiteY73" fmla="*/ 88900 h 1002026"/>
                  <a:gd name="connsiteX74" fmla="*/ 952500 w 1006631"/>
                  <a:gd name="connsiteY74" fmla="*/ 139700 h 1002026"/>
                  <a:gd name="connsiteX75" fmla="*/ 863600 w 1006631"/>
                  <a:gd name="connsiteY75" fmla="*/ 231775 h 1002026"/>
                  <a:gd name="connsiteX76" fmla="*/ 777875 w 1006631"/>
                  <a:gd name="connsiteY76" fmla="*/ 304800 h 1002026"/>
                  <a:gd name="connsiteX77" fmla="*/ 717550 w 1006631"/>
                  <a:gd name="connsiteY77" fmla="*/ 403225 h 1002026"/>
                  <a:gd name="connsiteX78" fmla="*/ 679450 w 1006631"/>
                  <a:gd name="connsiteY78" fmla="*/ 523875 h 1002026"/>
                  <a:gd name="connsiteX79" fmla="*/ 679450 w 1006631"/>
                  <a:gd name="connsiteY79" fmla="*/ 628650 h 1002026"/>
                  <a:gd name="connsiteX80" fmla="*/ 698500 w 1006631"/>
                  <a:gd name="connsiteY80" fmla="*/ 749300 h 1002026"/>
                  <a:gd name="connsiteX81" fmla="*/ 720725 w 1006631"/>
                  <a:gd name="connsiteY81" fmla="*/ 831850 h 1002026"/>
                  <a:gd name="connsiteX82" fmla="*/ 730250 w 1006631"/>
                  <a:gd name="connsiteY82" fmla="*/ 965200 h 1002026"/>
                  <a:gd name="connsiteX83" fmla="*/ 250825 w 1006631"/>
                  <a:gd name="connsiteY8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65175 w 1006631"/>
                  <a:gd name="connsiteY68" fmla="*/ 136525 h 1002026"/>
                  <a:gd name="connsiteX69" fmla="*/ 819150 w 1006631"/>
                  <a:gd name="connsiteY69" fmla="*/ 69850 h 1002026"/>
                  <a:gd name="connsiteX70" fmla="*/ 892175 w 1006631"/>
                  <a:gd name="connsiteY70" fmla="*/ 34925 h 1002026"/>
                  <a:gd name="connsiteX71" fmla="*/ 996950 w 1006631"/>
                  <a:gd name="connsiteY71" fmla="*/ 28575 h 1002026"/>
                  <a:gd name="connsiteX72" fmla="*/ 996950 w 1006631"/>
                  <a:gd name="connsiteY72" fmla="*/ 88900 h 1002026"/>
                  <a:gd name="connsiteX73" fmla="*/ 952500 w 1006631"/>
                  <a:gd name="connsiteY73" fmla="*/ 139700 h 1002026"/>
                  <a:gd name="connsiteX74" fmla="*/ 863600 w 1006631"/>
                  <a:gd name="connsiteY74" fmla="*/ 231775 h 1002026"/>
                  <a:gd name="connsiteX75" fmla="*/ 777875 w 1006631"/>
                  <a:gd name="connsiteY75" fmla="*/ 304800 h 1002026"/>
                  <a:gd name="connsiteX76" fmla="*/ 717550 w 1006631"/>
                  <a:gd name="connsiteY76" fmla="*/ 403225 h 1002026"/>
                  <a:gd name="connsiteX77" fmla="*/ 679450 w 1006631"/>
                  <a:gd name="connsiteY77" fmla="*/ 523875 h 1002026"/>
                  <a:gd name="connsiteX78" fmla="*/ 679450 w 1006631"/>
                  <a:gd name="connsiteY78" fmla="*/ 628650 h 1002026"/>
                  <a:gd name="connsiteX79" fmla="*/ 698500 w 1006631"/>
                  <a:gd name="connsiteY79" fmla="*/ 749300 h 1002026"/>
                  <a:gd name="connsiteX80" fmla="*/ 720725 w 1006631"/>
                  <a:gd name="connsiteY80" fmla="*/ 831850 h 1002026"/>
                  <a:gd name="connsiteX81" fmla="*/ 730250 w 1006631"/>
                  <a:gd name="connsiteY81" fmla="*/ 965200 h 1002026"/>
                  <a:gd name="connsiteX82" fmla="*/ 250825 w 1006631"/>
                  <a:gd name="connsiteY8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65175 w 1006631"/>
                  <a:gd name="connsiteY67" fmla="*/ 136525 h 1002026"/>
                  <a:gd name="connsiteX68" fmla="*/ 819150 w 1006631"/>
                  <a:gd name="connsiteY68" fmla="*/ 69850 h 1002026"/>
                  <a:gd name="connsiteX69" fmla="*/ 892175 w 1006631"/>
                  <a:gd name="connsiteY69" fmla="*/ 34925 h 1002026"/>
                  <a:gd name="connsiteX70" fmla="*/ 996950 w 1006631"/>
                  <a:gd name="connsiteY70" fmla="*/ 28575 h 1002026"/>
                  <a:gd name="connsiteX71" fmla="*/ 996950 w 1006631"/>
                  <a:gd name="connsiteY71" fmla="*/ 88900 h 1002026"/>
                  <a:gd name="connsiteX72" fmla="*/ 952500 w 1006631"/>
                  <a:gd name="connsiteY72" fmla="*/ 139700 h 1002026"/>
                  <a:gd name="connsiteX73" fmla="*/ 863600 w 1006631"/>
                  <a:gd name="connsiteY73" fmla="*/ 231775 h 1002026"/>
                  <a:gd name="connsiteX74" fmla="*/ 777875 w 1006631"/>
                  <a:gd name="connsiteY74" fmla="*/ 304800 h 1002026"/>
                  <a:gd name="connsiteX75" fmla="*/ 717550 w 1006631"/>
                  <a:gd name="connsiteY75" fmla="*/ 403225 h 1002026"/>
                  <a:gd name="connsiteX76" fmla="*/ 679450 w 1006631"/>
                  <a:gd name="connsiteY76" fmla="*/ 523875 h 1002026"/>
                  <a:gd name="connsiteX77" fmla="*/ 679450 w 1006631"/>
                  <a:gd name="connsiteY77" fmla="*/ 628650 h 1002026"/>
                  <a:gd name="connsiteX78" fmla="*/ 698500 w 1006631"/>
                  <a:gd name="connsiteY78" fmla="*/ 749300 h 1002026"/>
                  <a:gd name="connsiteX79" fmla="*/ 720725 w 1006631"/>
                  <a:gd name="connsiteY79" fmla="*/ 831850 h 1002026"/>
                  <a:gd name="connsiteX80" fmla="*/ 730250 w 1006631"/>
                  <a:gd name="connsiteY80" fmla="*/ 965200 h 1002026"/>
                  <a:gd name="connsiteX81" fmla="*/ 250825 w 1006631"/>
                  <a:gd name="connsiteY8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704850 w 1006631"/>
                  <a:gd name="connsiteY65" fmla="*/ 209550 h 1002026"/>
                  <a:gd name="connsiteX66" fmla="*/ 765175 w 1006631"/>
                  <a:gd name="connsiteY66" fmla="*/ 136525 h 1002026"/>
                  <a:gd name="connsiteX67" fmla="*/ 819150 w 1006631"/>
                  <a:gd name="connsiteY67" fmla="*/ 69850 h 1002026"/>
                  <a:gd name="connsiteX68" fmla="*/ 892175 w 1006631"/>
                  <a:gd name="connsiteY68" fmla="*/ 34925 h 1002026"/>
                  <a:gd name="connsiteX69" fmla="*/ 996950 w 1006631"/>
                  <a:gd name="connsiteY69" fmla="*/ 28575 h 1002026"/>
                  <a:gd name="connsiteX70" fmla="*/ 996950 w 1006631"/>
                  <a:gd name="connsiteY70" fmla="*/ 88900 h 1002026"/>
                  <a:gd name="connsiteX71" fmla="*/ 952500 w 1006631"/>
                  <a:gd name="connsiteY71" fmla="*/ 139700 h 1002026"/>
                  <a:gd name="connsiteX72" fmla="*/ 863600 w 1006631"/>
                  <a:gd name="connsiteY72" fmla="*/ 231775 h 1002026"/>
                  <a:gd name="connsiteX73" fmla="*/ 777875 w 1006631"/>
                  <a:gd name="connsiteY73" fmla="*/ 304800 h 1002026"/>
                  <a:gd name="connsiteX74" fmla="*/ 717550 w 1006631"/>
                  <a:gd name="connsiteY74" fmla="*/ 403225 h 1002026"/>
                  <a:gd name="connsiteX75" fmla="*/ 679450 w 1006631"/>
                  <a:gd name="connsiteY75" fmla="*/ 523875 h 1002026"/>
                  <a:gd name="connsiteX76" fmla="*/ 679450 w 1006631"/>
                  <a:gd name="connsiteY76" fmla="*/ 628650 h 1002026"/>
                  <a:gd name="connsiteX77" fmla="*/ 698500 w 1006631"/>
                  <a:gd name="connsiteY77" fmla="*/ 749300 h 1002026"/>
                  <a:gd name="connsiteX78" fmla="*/ 720725 w 1006631"/>
                  <a:gd name="connsiteY78" fmla="*/ 831850 h 1002026"/>
                  <a:gd name="connsiteX79" fmla="*/ 730250 w 1006631"/>
                  <a:gd name="connsiteY79" fmla="*/ 965200 h 1002026"/>
                  <a:gd name="connsiteX80" fmla="*/ 250825 w 1006631"/>
                  <a:gd name="connsiteY8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704850 w 1006631"/>
                  <a:gd name="connsiteY64" fmla="*/ 209550 h 1002026"/>
                  <a:gd name="connsiteX65" fmla="*/ 765175 w 1006631"/>
                  <a:gd name="connsiteY65" fmla="*/ 136525 h 1002026"/>
                  <a:gd name="connsiteX66" fmla="*/ 819150 w 1006631"/>
                  <a:gd name="connsiteY66" fmla="*/ 69850 h 1002026"/>
                  <a:gd name="connsiteX67" fmla="*/ 892175 w 1006631"/>
                  <a:gd name="connsiteY67" fmla="*/ 34925 h 1002026"/>
                  <a:gd name="connsiteX68" fmla="*/ 996950 w 1006631"/>
                  <a:gd name="connsiteY68" fmla="*/ 28575 h 1002026"/>
                  <a:gd name="connsiteX69" fmla="*/ 996950 w 1006631"/>
                  <a:gd name="connsiteY69" fmla="*/ 88900 h 1002026"/>
                  <a:gd name="connsiteX70" fmla="*/ 952500 w 1006631"/>
                  <a:gd name="connsiteY70" fmla="*/ 139700 h 1002026"/>
                  <a:gd name="connsiteX71" fmla="*/ 863600 w 1006631"/>
                  <a:gd name="connsiteY71" fmla="*/ 231775 h 1002026"/>
                  <a:gd name="connsiteX72" fmla="*/ 777875 w 1006631"/>
                  <a:gd name="connsiteY72" fmla="*/ 304800 h 1002026"/>
                  <a:gd name="connsiteX73" fmla="*/ 717550 w 1006631"/>
                  <a:gd name="connsiteY73" fmla="*/ 403225 h 1002026"/>
                  <a:gd name="connsiteX74" fmla="*/ 679450 w 1006631"/>
                  <a:gd name="connsiteY74" fmla="*/ 523875 h 1002026"/>
                  <a:gd name="connsiteX75" fmla="*/ 679450 w 1006631"/>
                  <a:gd name="connsiteY75" fmla="*/ 628650 h 1002026"/>
                  <a:gd name="connsiteX76" fmla="*/ 698500 w 1006631"/>
                  <a:gd name="connsiteY76" fmla="*/ 749300 h 1002026"/>
                  <a:gd name="connsiteX77" fmla="*/ 720725 w 1006631"/>
                  <a:gd name="connsiteY77" fmla="*/ 831850 h 1002026"/>
                  <a:gd name="connsiteX78" fmla="*/ 730250 w 1006631"/>
                  <a:gd name="connsiteY78" fmla="*/ 965200 h 1002026"/>
                  <a:gd name="connsiteX79" fmla="*/ 250825 w 1006631"/>
                  <a:gd name="connsiteY7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704850 w 1006631"/>
                  <a:gd name="connsiteY63" fmla="*/ 209550 h 1002026"/>
                  <a:gd name="connsiteX64" fmla="*/ 765175 w 1006631"/>
                  <a:gd name="connsiteY64" fmla="*/ 136525 h 1002026"/>
                  <a:gd name="connsiteX65" fmla="*/ 819150 w 1006631"/>
                  <a:gd name="connsiteY65" fmla="*/ 69850 h 1002026"/>
                  <a:gd name="connsiteX66" fmla="*/ 892175 w 1006631"/>
                  <a:gd name="connsiteY66" fmla="*/ 34925 h 1002026"/>
                  <a:gd name="connsiteX67" fmla="*/ 996950 w 1006631"/>
                  <a:gd name="connsiteY67" fmla="*/ 28575 h 1002026"/>
                  <a:gd name="connsiteX68" fmla="*/ 996950 w 1006631"/>
                  <a:gd name="connsiteY68" fmla="*/ 88900 h 1002026"/>
                  <a:gd name="connsiteX69" fmla="*/ 952500 w 1006631"/>
                  <a:gd name="connsiteY69" fmla="*/ 139700 h 1002026"/>
                  <a:gd name="connsiteX70" fmla="*/ 863600 w 1006631"/>
                  <a:gd name="connsiteY70" fmla="*/ 231775 h 1002026"/>
                  <a:gd name="connsiteX71" fmla="*/ 777875 w 1006631"/>
                  <a:gd name="connsiteY71" fmla="*/ 304800 h 1002026"/>
                  <a:gd name="connsiteX72" fmla="*/ 717550 w 1006631"/>
                  <a:gd name="connsiteY72" fmla="*/ 403225 h 1002026"/>
                  <a:gd name="connsiteX73" fmla="*/ 679450 w 1006631"/>
                  <a:gd name="connsiteY73" fmla="*/ 523875 h 1002026"/>
                  <a:gd name="connsiteX74" fmla="*/ 679450 w 1006631"/>
                  <a:gd name="connsiteY74" fmla="*/ 628650 h 1002026"/>
                  <a:gd name="connsiteX75" fmla="*/ 698500 w 1006631"/>
                  <a:gd name="connsiteY75" fmla="*/ 749300 h 1002026"/>
                  <a:gd name="connsiteX76" fmla="*/ 720725 w 1006631"/>
                  <a:gd name="connsiteY76" fmla="*/ 831850 h 1002026"/>
                  <a:gd name="connsiteX77" fmla="*/ 730250 w 1006631"/>
                  <a:gd name="connsiteY77" fmla="*/ 965200 h 1002026"/>
                  <a:gd name="connsiteX78" fmla="*/ 250825 w 1006631"/>
                  <a:gd name="connsiteY7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38175 w 1006631"/>
                  <a:gd name="connsiteY61" fmla="*/ 257175 h 1002026"/>
                  <a:gd name="connsiteX62" fmla="*/ 704850 w 1006631"/>
                  <a:gd name="connsiteY62" fmla="*/ 209550 h 1002026"/>
                  <a:gd name="connsiteX63" fmla="*/ 765175 w 1006631"/>
                  <a:gd name="connsiteY63" fmla="*/ 136525 h 1002026"/>
                  <a:gd name="connsiteX64" fmla="*/ 819150 w 1006631"/>
                  <a:gd name="connsiteY64" fmla="*/ 69850 h 1002026"/>
                  <a:gd name="connsiteX65" fmla="*/ 892175 w 1006631"/>
                  <a:gd name="connsiteY65" fmla="*/ 34925 h 1002026"/>
                  <a:gd name="connsiteX66" fmla="*/ 996950 w 1006631"/>
                  <a:gd name="connsiteY66" fmla="*/ 28575 h 1002026"/>
                  <a:gd name="connsiteX67" fmla="*/ 996950 w 1006631"/>
                  <a:gd name="connsiteY67" fmla="*/ 88900 h 1002026"/>
                  <a:gd name="connsiteX68" fmla="*/ 952500 w 1006631"/>
                  <a:gd name="connsiteY68" fmla="*/ 139700 h 1002026"/>
                  <a:gd name="connsiteX69" fmla="*/ 863600 w 1006631"/>
                  <a:gd name="connsiteY69" fmla="*/ 231775 h 1002026"/>
                  <a:gd name="connsiteX70" fmla="*/ 777875 w 1006631"/>
                  <a:gd name="connsiteY70" fmla="*/ 304800 h 1002026"/>
                  <a:gd name="connsiteX71" fmla="*/ 717550 w 1006631"/>
                  <a:gd name="connsiteY71" fmla="*/ 403225 h 1002026"/>
                  <a:gd name="connsiteX72" fmla="*/ 679450 w 1006631"/>
                  <a:gd name="connsiteY72" fmla="*/ 523875 h 1002026"/>
                  <a:gd name="connsiteX73" fmla="*/ 679450 w 1006631"/>
                  <a:gd name="connsiteY73" fmla="*/ 628650 h 1002026"/>
                  <a:gd name="connsiteX74" fmla="*/ 698500 w 1006631"/>
                  <a:gd name="connsiteY74" fmla="*/ 749300 h 1002026"/>
                  <a:gd name="connsiteX75" fmla="*/ 720725 w 1006631"/>
                  <a:gd name="connsiteY75" fmla="*/ 831850 h 1002026"/>
                  <a:gd name="connsiteX76" fmla="*/ 730250 w 1006631"/>
                  <a:gd name="connsiteY76" fmla="*/ 965200 h 1002026"/>
                  <a:gd name="connsiteX77" fmla="*/ 250825 w 1006631"/>
                  <a:gd name="connsiteY7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704850 w 1006631"/>
                  <a:gd name="connsiteY61" fmla="*/ 209550 h 1002026"/>
                  <a:gd name="connsiteX62" fmla="*/ 765175 w 1006631"/>
                  <a:gd name="connsiteY62" fmla="*/ 136525 h 1002026"/>
                  <a:gd name="connsiteX63" fmla="*/ 819150 w 1006631"/>
                  <a:gd name="connsiteY63" fmla="*/ 69850 h 1002026"/>
                  <a:gd name="connsiteX64" fmla="*/ 892175 w 1006631"/>
                  <a:gd name="connsiteY64" fmla="*/ 34925 h 1002026"/>
                  <a:gd name="connsiteX65" fmla="*/ 996950 w 1006631"/>
                  <a:gd name="connsiteY65" fmla="*/ 28575 h 1002026"/>
                  <a:gd name="connsiteX66" fmla="*/ 996950 w 1006631"/>
                  <a:gd name="connsiteY66" fmla="*/ 88900 h 1002026"/>
                  <a:gd name="connsiteX67" fmla="*/ 952500 w 1006631"/>
                  <a:gd name="connsiteY67" fmla="*/ 139700 h 1002026"/>
                  <a:gd name="connsiteX68" fmla="*/ 863600 w 1006631"/>
                  <a:gd name="connsiteY68" fmla="*/ 231775 h 1002026"/>
                  <a:gd name="connsiteX69" fmla="*/ 777875 w 1006631"/>
                  <a:gd name="connsiteY69" fmla="*/ 304800 h 1002026"/>
                  <a:gd name="connsiteX70" fmla="*/ 717550 w 1006631"/>
                  <a:gd name="connsiteY70" fmla="*/ 403225 h 1002026"/>
                  <a:gd name="connsiteX71" fmla="*/ 679450 w 1006631"/>
                  <a:gd name="connsiteY71" fmla="*/ 523875 h 1002026"/>
                  <a:gd name="connsiteX72" fmla="*/ 679450 w 1006631"/>
                  <a:gd name="connsiteY72" fmla="*/ 628650 h 1002026"/>
                  <a:gd name="connsiteX73" fmla="*/ 698500 w 1006631"/>
                  <a:gd name="connsiteY73" fmla="*/ 749300 h 1002026"/>
                  <a:gd name="connsiteX74" fmla="*/ 720725 w 1006631"/>
                  <a:gd name="connsiteY74" fmla="*/ 831850 h 1002026"/>
                  <a:gd name="connsiteX75" fmla="*/ 730250 w 1006631"/>
                  <a:gd name="connsiteY75" fmla="*/ 965200 h 1002026"/>
                  <a:gd name="connsiteX76" fmla="*/ 250825 w 1006631"/>
                  <a:gd name="connsiteY7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704850 w 1006631"/>
                  <a:gd name="connsiteY60" fmla="*/ 209550 h 1002026"/>
                  <a:gd name="connsiteX61" fmla="*/ 765175 w 1006631"/>
                  <a:gd name="connsiteY61" fmla="*/ 136525 h 1002026"/>
                  <a:gd name="connsiteX62" fmla="*/ 819150 w 1006631"/>
                  <a:gd name="connsiteY62" fmla="*/ 69850 h 1002026"/>
                  <a:gd name="connsiteX63" fmla="*/ 892175 w 1006631"/>
                  <a:gd name="connsiteY63" fmla="*/ 34925 h 1002026"/>
                  <a:gd name="connsiteX64" fmla="*/ 996950 w 1006631"/>
                  <a:gd name="connsiteY64" fmla="*/ 28575 h 1002026"/>
                  <a:gd name="connsiteX65" fmla="*/ 996950 w 1006631"/>
                  <a:gd name="connsiteY65" fmla="*/ 88900 h 1002026"/>
                  <a:gd name="connsiteX66" fmla="*/ 952500 w 1006631"/>
                  <a:gd name="connsiteY66" fmla="*/ 139700 h 1002026"/>
                  <a:gd name="connsiteX67" fmla="*/ 863600 w 1006631"/>
                  <a:gd name="connsiteY67" fmla="*/ 231775 h 1002026"/>
                  <a:gd name="connsiteX68" fmla="*/ 777875 w 1006631"/>
                  <a:gd name="connsiteY68" fmla="*/ 304800 h 1002026"/>
                  <a:gd name="connsiteX69" fmla="*/ 717550 w 1006631"/>
                  <a:gd name="connsiteY69" fmla="*/ 403225 h 1002026"/>
                  <a:gd name="connsiteX70" fmla="*/ 679450 w 1006631"/>
                  <a:gd name="connsiteY70" fmla="*/ 523875 h 1002026"/>
                  <a:gd name="connsiteX71" fmla="*/ 679450 w 1006631"/>
                  <a:gd name="connsiteY71" fmla="*/ 628650 h 1002026"/>
                  <a:gd name="connsiteX72" fmla="*/ 698500 w 1006631"/>
                  <a:gd name="connsiteY72" fmla="*/ 749300 h 1002026"/>
                  <a:gd name="connsiteX73" fmla="*/ 720725 w 1006631"/>
                  <a:gd name="connsiteY73" fmla="*/ 831850 h 1002026"/>
                  <a:gd name="connsiteX74" fmla="*/ 730250 w 1006631"/>
                  <a:gd name="connsiteY74" fmla="*/ 965200 h 1002026"/>
                  <a:gd name="connsiteX75" fmla="*/ 250825 w 1006631"/>
                  <a:gd name="connsiteY7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434975 w 1006631"/>
                  <a:gd name="connsiteY56" fmla="*/ 279400 h 1002026"/>
                  <a:gd name="connsiteX57" fmla="*/ 479425 w 1006631"/>
                  <a:gd name="connsiteY57" fmla="*/ 285750 h 1002026"/>
                  <a:gd name="connsiteX58" fmla="*/ 581025 w 1006631"/>
                  <a:gd name="connsiteY58" fmla="*/ 282575 h 1002026"/>
                  <a:gd name="connsiteX59" fmla="*/ 704850 w 1006631"/>
                  <a:gd name="connsiteY59" fmla="*/ 209550 h 1002026"/>
                  <a:gd name="connsiteX60" fmla="*/ 765175 w 1006631"/>
                  <a:gd name="connsiteY60" fmla="*/ 136525 h 1002026"/>
                  <a:gd name="connsiteX61" fmla="*/ 819150 w 1006631"/>
                  <a:gd name="connsiteY61" fmla="*/ 69850 h 1002026"/>
                  <a:gd name="connsiteX62" fmla="*/ 892175 w 1006631"/>
                  <a:gd name="connsiteY62" fmla="*/ 34925 h 1002026"/>
                  <a:gd name="connsiteX63" fmla="*/ 996950 w 1006631"/>
                  <a:gd name="connsiteY63" fmla="*/ 28575 h 1002026"/>
                  <a:gd name="connsiteX64" fmla="*/ 996950 w 1006631"/>
                  <a:gd name="connsiteY64" fmla="*/ 88900 h 1002026"/>
                  <a:gd name="connsiteX65" fmla="*/ 952500 w 1006631"/>
                  <a:gd name="connsiteY65" fmla="*/ 139700 h 1002026"/>
                  <a:gd name="connsiteX66" fmla="*/ 863600 w 1006631"/>
                  <a:gd name="connsiteY66" fmla="*/ 231775 h 1002026"/>
                  <a:gd name="connsiteX67" fmla="*/ 777875 w 1006631"/>
                  <a:gd name="connsiteY67" fmla="*/ 304800 h 1002026"/>
                  <a:gd name="connsiteX68" fmla="*/ 717550 w 1006631"/>
                  <a:gd name="connsiteY68" fmla="*/ 403225 h 1002026"/>
                  <a:gd name="connsiteX69" fmla="*/ 679450 w 1006631"/>
                  <a:gd name="connsiteY69" fmla="*/ 523875 h 1002026"/>
                  <a:gd name="connsiteX70" fmla="*/ 679450 w 1006631"/>
                  <a:gd name="connsiteY70" fmla="*/ 628650 h 1002026"/>
                  <a:gd name="connsiteX71" fmla="*/ 698500 w 1006631"/>
                  <a:gd name="connsiteY71" fmla="*/ 749300 h 1002026"/>
                  <a:gd name="connsiteX72" fmla="*/ 720725 w 1006631"/>
                  <a:gd name="connsiteY72" fmla="*/ 831850 h 1002026"/>
                  <a:gd name="connsiteX73" fmla="*/ 730250 w 1006631"/>
                  <a:gd name="connsiteY73" fmla="*/ 965200 h 1002026"/>
                  <a:gd name="connsiteX74" fmla="*/ 250825 w 1006631"/>
                  <a:gd name="connsiteY7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84175 w 1006631"/>
                  <a:gd name="connsiteY54" fmla="*/ 269875 h 1002026"/>
                  <a:gd name="connsiteX55" fmla="*/ 434975 w 1006631"/>
                  <a:gd name="connsiteY55" fmla="*/ 279400 h 1002026"/>
                  <a:gd name="connsiteX56" fmla="*/ 479425 w 1006631"/>
                  <a:gd name="connsiteY56" fmla="*/ 285750 h 1002026"/>
                  <a:gd name="connsiteX57" fmla="*/ 581025 w 1006631"/>
                  <a:gd name="connsiteY57" fmla="*/ 282575 h 1002026"/>
                  <a:gd name="connsiteX58" fmla="*/ 704850 w 1006631"/>
                  <a:gd name="connsiteY58" fmla="*/ 209550 h 1002026"/>
                  <a:gd name="connsiteX59" fmla="*/ 765175 w 1006631"/>
                  <a:gd name="connsiteY59" fmla="*/ 136525 h 1002026"/>
                  <a:gd name="connsiteX60" fmla="*/ 819150 w 1006631"/>
                  <a:gd name="connsiteY60" fmla="*/ 69850 h 1002026"/>
                  <a:gd name="connsiteX61" fmla="*/ 892175 w 1006631"/>
                  <a:gd name="connsiteY61" fmla="*/ 34925 h 1002026"/>
                  <a:gd name="connsiteX62" fmla="*/ 996950 w 1006631"/>
                  <a:gd name="connsiteY62" fmla="*/ 28575 h 1002026"/>
                  <a:gd name="connsiteX63" fmla="*/ 996950 w 1006631"/>
                  <a:gd name="connsiteY63" fmla="*/ 88900 h 1002026"/>
                  <a:gd name="connsiteX64" fmla="*/ 952500 w 1006631"/>
                  <a:gd name="connsiteY64" fmla="*/ 139700 h 1002026"/>
                  <a:gd name="connsiteX65" fmla="*/ 863600 w 1006631"/>
                  <a:gd name="connsiteY65" fmla="*/ 231775 h 1002026"/>
                  <a:gd name="connsiteX66" fmla="*/ 777875 w 1006631"/>
                  <a:gd name="connsiteY66" fmla="*/ 304800 h 1002026"/>
                  <a:gd name="connsiteX67" fmla="*/ 717550 w 1006631"/>
                  <a:gd name="connsiteY67" fmla="*/ 403225 h 1002026"/>
                  <a:gd name="connsiteX68" fmla="*/ 679450 w 1006631"/>
                  <a:gd name="connsiteY68" fmla="*/ 523875 h 1002026"/>
                  <a:gd name="connsiteX69" fmla="*/ 679450 w 1006631"/>
                  <a:gd name="connsiteY69" fmla="*/ 628650 h 1002026"/>
                  <a:gd name="connsiteX70" fmla="*/ 698500 w 1006631"/>
                  <a:gd name="connsiteY70" fmla="*/ 749300 h 1002026"/>
                  <a:gd name="connsiteX71" fmla="*/ 720725 w 1006631"/>
                  <a:gd name="connsiteY71" fmla="*/ 831850 h 1002026"/>
                  <a:gd name="connsiteX72" fmla="*/ 730250 w 1006631"/>
                  <a:gd name="connsiteY72" fmla="*/ 965200 h 1002026"/>
                  <a:gd name="connsiteX73" fmla="*/ 250825 w 1006631"/>
                  <a:gd name="connsiteY7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52425 w 1006631"/>
                  <a:gd name="connsiteY52" fmla="*/ 263525 h 1002026"/>
                  <a:gd name="connsiteX53" fmla="*/ 384175 w 1006631"/>
                  <a:gd name="connsiteY53" fmla="*/ 269875 h 1002026"/>
                  <a:gd name="connsiteX54" fmla="*/ 434975 w 1006631"/>
                  <a:gd name="connsiteY54" fmla="*/ 279400 h 1002026"/>
                  <a:gd name="connsiteX55" fmla="*/ 479425 w 1006631"/>
                  <a:gd name="connsiteY55" fmla="*/ 285750 h 1002026"/>
                  <a:gd name="connsiteX56" fmla="*/ 581025 w 1006631"/>
                  <a:gd name="connsiteY56" fmla="*/ 282575 h 1002026"/>
                  <a:gd name="connsiteX57" fmla="*/ 704850 w 1006631"/>
                  <a:gd name="connsiteY57" fmla="*/ 209550 h 1002026"/>
                  <a:gd name="connsiteX58" fmla="*/ 765175 w 1006631"/>
                  <a:gd name="connsiteY58" fmla="*/ 136525 h 1002026"/>
                  <a:gd name="connsiteX59" fmla="*/ 819150 w 1006631"/>
                  <a:gd name="connsiteY59" fmla="*/ 69850 h 1002026"/>
                  <a:gd name="connsiteX60" fmla="*/ 892175 w 1006631"/>
                  <a:gd name="connsiteY60" fmla="*/ 34925 h 1002026"/>
                  <a:gd name="connsiteX61" fmla="*/ 996950 w 1006631"/>
                  <a:gd name="connsiteY61" fmla="*/ 28575 h 1002026"/>
                  <a:gd name="connsiteX62" fmla="*/ 996950 w 1006631"/>
                  <a:gd name="connsiteY62" fmla="*/ 88900 h 1002026"/>
                  <a:gd name="connsiteX63" fmla="*/ 952500 w 1006631"/>
                  <a:gd name="connsiteY63" fmla="*/ 139700 h 1002026"/>
                  <a:gd name="connsiteX64" fmla="*/ 863600 w 1006631"/>
                  <a:gd name="connsiteY64" fmla="*/ 231775 h 1002026"/>
                  <a:gd name="connsiteX65" fmla="*/ 777875 w 1006631"/>
                  <a:gd name="connsiteY65" fmla="*/ 304800 h 1002026"/>
                  <a:gd name="connsiteX66" fmla="*/ 717550 w 1006631"/>
                  <a:gd name="connsiteY66" fmla="*/ 403225 h 1002026"/>
                  <a:gd name="connsiteX67" fmla="*/ 679450 w 1006631"/>
                  <a:gd name="connsiteY67" fmla="*/ 523875 h 1002026"/>
                  <a:gd name="connsiteX68" fmla="*/ 679450 w 1006631"/>
                  <a:gd name="connsiteY68" fmla="*/ 628650 h 1002026"/>
                  <a:gd name="connsiteX69" fmla="*/ 698500 w 1006631"/>
                  <a:gd name="connsiteY69" fmla="*/ 749300 h 1002026"/>
                  <a:gd name="connsiteX70" fmla="*/ 720725 w 1006631"/>
                  <a:gd name="connsiteY70" fmla="*/ 831850 h 1002026"/>
                  <a:gd name="connsiteX71" fmla="*/ 730250 w 1006631"/>
                  <a:gd name="connsiteY71" fmla="*/ 965200 h 1002026"/>
                  <a:gd name="connsiteX72" fmla="*/ 250825 w 1006631"/>
                  <a:gd name="connsiteY7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52425 w 1006631"/>
                  <a:gd name="connsiteY51" fmla="*/ 263525 h 1002026"/>
                  <a:gd name="connsiteX52" fmla="*/ 384175 w 1006631"/>
                  <a:gd name="connsiteY52" fmla="*/ 269875 h 1002026"/>
                  <a:gd name="connsiteX53" fmla="*/ 434975 w 1006631"/>
                  <a:gd name="connsiteY53" fmla="*/ 279400 h 1002026"/>
                  <a:gd name="connsiteX54" fmla="*/ 479425 w 1006631"/>
                  <a:gd name="connsiteY54" fmla="*/ 285750 h 1002026"/>
                  <a:gd name="connsiteX55" fmla="*/ 581025 w 1006631"/>
                  <a:gd name="connsiteY55" fmla="*/ 282575 h 1002026"/>
                  <a:gd name="connsiteX56" fmla="*/ 704850 w 1006631"/>
                  <a:gd name="connsiteY56" fmla="*/ 209550 h 1002026"/>
                  <a:gd name="connsiteX57" fmla="*/ 765175 w 1006631"/>
                  <a:gd name="connsiteY57" fmla="*/ 136525 h 1002026"/>
                  <a:gd name="connsiteX58" fmla="*/ 819150 w 1006631"/>
                  <a:gd name="connsiteY58" fmla="*/ 69850 h 1002026"/>
                  <a:gd name="connsiteX59" fmla="*/ 892175 w 1006631"/>
                  <a:gd name="connsiteY59" fmla="*/ 34925 h 1002026"/>
                  <a:gd name="connsiteX60" fmla="*/ 996950 w 1006631"/>
                  <a:gd name="connsiteY60" fmla="*/ 28575 h 1002026"/>
                  <a:gd name="connsiteX61" fmla="*/ 996950 w 1006631"/>
                  <a:gd name="connsiteY61" fmla="*/ 88900 h 1002026"/>
                  <a:gd name="connsiteX62" fmla="*/ 952500 w 1006631"/>
                  <a:gd name="connsiteY62" fmla="*/ 139700 h 1002026"/>
                  <a:gd name="connsiteX63" fmla="*/ 863600 w 1006631"/>
                  <a:gd name="connsiteY63" fmla="*/ 231775 h 1002026"/>
                  <a:gd name="connsiteX64" fmla="*/ 777875 w 1006631"/>
                  <a:gd name="connsiteY64" fmla="*/ 304800 h 1002026"/>
                  <a:gd name="connsiteX65" fmla="*/ 717550 w 1006631"/>
                  <a:gd name="connsiteY65" fmla="*/ 403225 h 1002026"/>
                  <a:gd name="connsiteX66" fmla="*/ 679450 w 1006631"/>
                  <a:gd name="connsiteY66" fmla="*/ 523875 h 1002026"/>
                  <a:gd name="connsiteX67" fmla="*/ 679450 w 1006631"/>
                  <a:gd name="connsiteY67" fmla="*/ 628650 h 1002026"/>
                  <a:gd name="connsiteX68" fmla="*/ 698500 w 1006631"/>
                  <a:gd name="connsiteY68" fmla="*/ 749300 h 1002026"/>
                  <a:gd name="connsiteX69" fmla="*/ 720725 w 1006631"/>
                  <a:gd name="connsiteY69" fmla="*/ 831850 h 1002026"/>
                  <a:gd name="connsiteX70" fmla="*/ 730250 w 1006631"/>
                  <a:gd name="connsiteY70" fmla="*/ 965200 h 1002026"/>
                  <a:gd name="connsiteX71" fmla="*/ 250825 w 1006631"/>
                  <a:gd name="connsiteY7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84175 w 1006631"/>
                  <a:gd name="connsiteY51" fmla="*/ 269875 h 1002026"/>
                  <a:gd name="connsiteX52" fmla="*/ 434975 w 1006631"/>
                  <a:gd name="connsiteY52" fmla="*/ 279400 h 1002026"/>
                  <a:gd name="connsiteX53" fmla="*/ 479425 w 1006631"/>
                  <a:gd name="connsiteY53" fmla="*/ 285750 h 1002026"/>
                  <a:gd name="connsiteX54" fmla="*/ 581025 w 1006631"/>
                  <a:gd name="connsiteY54" fmla="*/ 282575 h 1002026"/>
                  <a:gd name="connsiteX55" fmla="*/ 704850 w 1006631"/>
                  <a:gd name="connsiteY55" fmla="*/ 209550 h 1002026"/>
                  <a:gd name="connsiteX56" fmla="*/ 765175 w 1006631"/>
                  <a:gd name="connsiteY56" fmla="*/ 136525 h 1002026"/>
                  <a:gd name="connsiteX57" fmla="*/ 819150 w 1006631"/>
                  <a:gd name="connsiteY57" fmla="*/ 69850 h 1002026"/>
                  <a:gd name="connsiteX58" fmla="*/ 892175 w 1006631"/>
                  <a:gd name="connsiteY58" fmla="*/ 34925 h 1002026"/>
                  <a:gd name="connsiteX59" fmla="*/ 996950 w 1006631"/>
                  <a:gd name="connsiteY59" fmla="*/ 28575 h 1002026"/>
                  <a:gd name="connsiteX60" fmla="*/ 996950 w 1006631"/>
                  <a:gd name="connsiteY60" fmla="*/ 88900 h 1002026"/>
                  <a:gd name="connsiteX61" fmla="*/ 952500 w 1006631"/>
                  <a:gd name="connsiteY61" fmla="*/ 139700 h 1002026"/>
                  <a:gd name="connsiteX62" fmla="*/ 863600 w 1006631"/>
                  <a:gd name="connsiteY62" fmla="*/ 231775 h 1002026"/>
                  <a:gd name="connsiteX63" fmla="*/ 777875 w 1006631"/>
                  <a:gd name="connsiteY63" fmla="*/ 304800 h 1002026"/>
                  <a:gd name="connsiteX64" fmla="*/ 717550 w 1006631"/>
                  <a:gd name="connsiteY64" fmla="*/ 403225 h 1002026"/>
                  <a:gd name="connsiteX65" fmla="*/ 679450 w 1006631"/>
                  <a:gd name="connsiteY65" fmla="*/ 523875 h 1002026"/>
                  <a:gd name="connsiteX66" fmla="*/ 679450 w 1006631"/>
                  <a:gd name="connsiteY66" fmla="*/ 628650 h 1002026"/>
                  <a:gd name="connsiteX67" fmla="*/ 698500 w 1006631"/>
                  <a:gd name="connsiteY67" fmla="*/ 749300 h 1002026"/>
                  <a:gd name="connsiteX68" fmla="*/ 720725 w 1006631"/>
                  <a:gd name="connsiteY68" fmla="*/ 831850 h 1002026"/>
                  <a:gd name="connsiteX69" fmla="*/ 730250 w 1006631"/>
                  <a:gd name="connsiteY69" fmla="*/ 965200 h 1002026"/>
                  <a:gd name="connsiteX70" fmla="*/ 250825 w 1006631"/>
                  <a:gd name="connsiteY7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434975 w 1006631"/>
                  <a:gd name="connsiteY51" fmla="*/ 279400 h 1002026"/>
                  <a:gd name="connsiteX52" fmla="*/ 479425 w 1006631"/>
                  <a:gd name="connsiteY52" fmla="*/ 285750 h 1002026"/>
                  <a:gd name="connsiteX53" fmla="*/ 581025 w 1006631"/>
                  <a:gd name="connsiteY53" fmla="*/ 282575 h 1002026"/>
                  <a:gd name="connsiteX54" fmla="*/ 704850 w 1006631"/>
                  <a:gd name="connsiteY54" fmla="*/ 209550 h 1002026"/>
                  <a:gd name="connsiteX55" fmla="*/ 765175 w 1006631"/>
                  <a:gd name="connsiteY55" fmla="*/ 136525 h 1002026"/>
                  <a:gd name="connsiteX56" fmla="*/ 819150 w 1006631"/>
                  <a:gd name="connsiteY56" fmla="*/ 69850 h 1002026"/>
                  <a:gd name="connsiteX57" fmla="*/ 892175 w 1006631"/>
                  <a:gd name="connsiteY57" fmla="*/ 34925 h 1002026"/>
                  <a:gd name="connsiteX58" fmla="*/ 996950 w 1006631"/>
                  <a:gd name="connsiteY58" fmla="*/ 28575 h 1002026"/>
                  <a:gd name="connsiteX59" fmla="*/ 996950 w 1006631"/>
                  <a:gd name="connsiteY59" fmla="*/ 88900 h 1002026"/>
                  <a:gd name="connsiteX60" fmla="*/ 952500 w 1006631"/>
                  <a:gd name="connsiteY60" fmla="*/ 139700 h 1002026"/>
                  <a:gd name="connsiteX61" fmla="*/ 863600 w 1006631"/>
                  <a:gd name="connsiteY61" fmla="*/ 231775 h 1002026"/>
                  <a:gd name="connsiteX62" fmla="*/ 777875 w 1006631"/>
                  <a:gd name="connsiteY62" fmla="*/ 304800 h 1002026"/>
                  <a:gd name="connsiteX63" fmla="*/ 717550 w 1006631"/>
                  <a:gd name="connsiteY63" fmla="*/ 403225 h 1002026"/>
                  <a:gd name="connsiteX64" fmla="*/ 679450 w 1006631"/>
                  <a:gd name="connsiteY64" fmla="*/ 523875 h 1002026"/>
                  <a:gd name="connsiteX65" fmla="*/ 679450 w 1006631"/>
                  <a:gd name="connsiteY65" fmla="*/ 628650 h 1002026"/>
                  <a:gd name="connsiteX66" fmla="*/ 698500 w 1006631"/>
                  <a:gd name="connsiteY66" fmla="*/ 749300 h 1002026"/>
                  <a:gd name="connsiteX67" fmla="*/ 720725 w 1006631"/>
                  <a:gd name="connsiteY67" fmla="*/ 831850 h 1002026"/>
                  <a:gd name="connsiteX68" fmla="*/ 730250 w 1006631"/>
                  <a:gd name="connsiteY68" fmla="*/ 965200 h 1002026"/>
                  <a:gd name="connsiteX69" fmla="*/ 250825 w 1006631"/>
                  <a:gd name="connsiteY6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479425 w 1006631"/>
                  <a:gd name="connsiteY51" fmla="*/ 285750 h 1002026"/>
                  <a:gd name="connsiteX52" fmla="*/ 581025 w 1006631"/>
                  <a:gd name="connsiteY52" fmla="*/ 282575 h 1002026"/>
                  <a:gd name="connsiteX53" fmla="*/ 704850 w 1006631"/>
                  <a:gd name="connsiteY53" fmla="*/ 209550 h 1002026"/>
                  <a:gd name="connsiteX54" fmla="*/ 765175 w 1006631"/>
                  <a:gd name="connsiteY54" fmla="*/ 136525 h 1002026"/>
                  <a:gd name="connsiteX55" fmla="*/ 819150 w 1006631"/>
                  <a:gd name="connsiteY55" fmla="*/ 69850 h 1002026"/>
                  <a:gd name="connsiteX56" fmla="*/ 892175 w 1006631"/>
                  <a:gd name="connsiteY56" fmla="*/ 34925 h 1002026"/>
                  <a:gd name="connsiteX57" fmla="*/ 996950 w 1006631"/>
                  <a:gd name="connsiteY57" fmla="*/ 28575 h 1002026"/>
                  <a:gd name="connsiteX58" fmla="*/ 996950 w 1006631"/>
                  <a:gd name="connsiteY58" fmla="*/ 88900 h 1002026"/>
                  <a:gd name="connsiteX59" fmla="*/ 952500 w 1006631"/>
                  <a:gd name="connsiteY59" fmla="*/ 139700 h 1002026"/>
                  <a:gd name="connsiteX60" fmla="*/ 863600 w 1006631"/>
                  <a:gd name="connsiteY60" fmla="*/ 231775 h 1002026"/>
                  <a:gd name="connsiteX61" fmla="*/ 777875 w 1006631"/>
                  <a:gd name="connsiteY61" fmla="*/ 304800 h 1002026"/>
                  <a:gd name="connsiteX62" fmla="*/ 717550 w 1006631"/>
                  <a:gd name="connsiteY62" fmla="*/ 403225 h 1002026"/>
                  <a:gd name="connsiteX63" fmla="*/ 679450 w 1006631"/>
                  <a:gd name="connsiteY63" fmla="*/ 523875 h 1002026"/>
                  <a:gd name="connsiteX64" fmla="*/ 679450 w 1006631"/>
                  <a:gd name="connsiteY64" fmla="*/ 628650 h 1002026"/>
                  <a:gd name="connsiteX65" fmla="*/ 698500 w 1006631"/>
                  <a:gd name="connsiteY65" fmla="*/ 749300 h 1002026"/>
                  <a:gd name="connsiteX66" fmla="*/ 720725 w 1006631"/>
                  <a:gd name="connsiteY66" fmla="*/ 831850 h 1002026"/>
                  <a:gd name="connsiteX67" fmla="*/ 730250 w 1006631"/>
                  <a:gd name="connsiteY67" fmla="*/ 965200 h 1002026"/>
                  <a:gd name="connsiteX68" fmla="*/ 250825 w 1006631"/>
                  <a:gd name="connsiteY6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34950 w 1006631"/>
                  <a:gd name="connsiteY6" fmla="*/ 384175 h 1002026"/>
                  <a:gd name="connsiteX7" fmla="*/ 225425 w 1006631"/>
                  <a:gd name="connsiteY7" fmla="*/ 374650 h 1002026"/>
                  <a:gd name="connsiteX8" fmla="*/ 206375 w 1006631"/>
                  <a:gd name="connsiteY8" fmla="*/ 358775 h 1002026"/>
                  <a:gd name="connsiteX9" fmla="*/ 177800 w 1006631"/>
                  <a:gd name="connsiteY9" fmla="*/ 346075 h 1002026"/>
                  <a:gd name="connsiteX10" fmla="*/ 158750 w 1006631"/>
                  <a:gd name="connsiteY10" fmla="*/ 327025 h 1002026"/>
                  <a:gd name="connsiteX11" fmla="*/ 149225 w 1006631"/>
                  <a:gd name="connsiteY11" fmla="*/ 317500 h 1002026"/>
                  <a:gd name="connsiteX12" fmla="*/ 133350 w 1006631"/>
                  <a:gd name="connsiteY12" fmla="*/ 301625 h 1002026"/>
                  <a:gd name="connsiteX13" fmla="*/ 117475 w 1006631"/>
                  <a:gd name="connsiteY13" fmla="*/ 285750 h 1002026"/>
                  <a:gd name="connsiteX14" fmla="*/ 111125 w 1006631"/>
                  <a:gd name="connsiteY14" fmla="*/ 276225 h 1002026"/>
                  <a:gd name="connsiteX15" fmla="*/ 101600 w 1006631"/>
                  <a:gd name="connsiteY15" fmla="*/ 269875 h 1002026"/>
                  <a:gd name="connsiteX16" fmla="*/ 76200 w 1006631"/>
                  <a:gd name="connsiteY16" fmla="*/ 241300 h 1002026"/>
                  <a:gd name="connsiteX17" fmla="*/ 66675 w 1006631"/>
                  <a:gd name="connsiteY17" fmla="*/ 231775 h 1002026"/>
                  <a:gd name="connsiteX18" fmla="*/ 57150 w 1006631"/>
                  <a:gd name="connsiteY18" fmla="*/ 212725 h 1002026"/>
                  <a:gd name="connsiteX19" fmla="*/ 50800 w 1006631"/>
                  <a:gd name="connsiteY19" fmla="*/ 203200 h 1002026"/>
                  <a:gd name="connsiteX20" fmla="*/ 47625 w 1006631"/>
                  <a:gd name="connsiteY20" fmla="*/ 193675 h 1002026"/>
                  <a:gd name="connsiteX21" fmla="*/ 41275 w 1006631"/>
                  <a:gd name="connsiteY21" fmla="*/ 184150 h 1002026"/>
                  <a:gd name="connsiteX22" fmla="*/ 28575 w 1006631"/>
                  <a:gd name="connsiteY22" fmla="*/ 155575 h 1002026"/>
                  <a:gd name="connsiteX23" fmla="*/ 22225 w 1006631"/>
                  <a:gd name="connsiteY23" fmla="*/ 130175 h 1002026"/>
                  <a:gd name="connsiteX24" fmla="*/ 19050 w 1006631"/>
                  <a:gd name="connsiteY24" fmla="*/ 117475 h 1002026"/>
                  <a:gd name="connsiteX25" fmla="*/ 12700 w 1006631"/>
                  <a:gd name="connsiteY25" fmla="*/ 98425 h 1002026"/>
                  <a:gd name="connsiteX26" fmla="*/ 6350 w 1006631"/>
                  <a:gd name="connsiteY26" fmla="*/ 79375 h 1002026"/>
                  <a:gd name="connsiteX27" fmla="*/ 3175 w 1006631"/>
                  <a:gd name="connsiteY27" fmla="*/ 69850 h 1002026"/>
                  <a:gd name="connsiteX28" fmla="*/ 0 w 1006631"/>
                  <a:gd name="connsiteY28" fmla="*/ 53975 h 1002026"/>
                  <a:gd name="connsiteX29" fmla="*/ 3175 w 1006631"/>
                  <a:gd name="connsiteY29" fmla="*/ 12700 h 1002026"/>
                  <a:gd name="connsiteX30" fmla="*/ 12700 w 1006631"/>
                  <a:gd name="connsiteY30" fmla="*/ 9525 h 1002026"/>
                  <a:gd name="connsiteX31" fmla="*/ 25400 w 1006631"/>
                  <a:gd name="connsiteY31" fmla="*/ 6350 h 1002026"/>
                  <a:gd name="connsiteX32" fmla="*/ 44450 w 1006631"/>
                  <a:gd name="connsiteY32" fmla="*/ 0 h 1002026"/>
                  <a:gd name="connsiteX33" fmla="*/ 114300 w 1006631"/>
                  <a:gd name="connsiteY33" fmla="*/ 3175 h 1002026"/>
                  <a:gd name="connsiteX34" fmla="*/ 123825 w 1006631"/>
                  <a:gd name="connsiteY34" fmla="*/ 9525 h 1002026"/>
                  <a:gd name="connsiteX35" fmla="*/ 155575 w 1006631"/>
                  <a:gd name="connsiteY35" fmla="*/ 28575 h 1002026"/>
                  <a:gd name="connsiteX36" fmla="*/ 165100 w 1006631"/>
                  <a:gd name="connsiteY36" fmla="*/ 34925 h 1002026"/>
                  <a:gd name="connsiteX37" fmla="*/ 184150 w 1006631"/>
                  <a:gd name="connsiteY37" fmla="*/ 50800 h 1002026"/>
                  <a:gd name="connsiteX38" fmla="*/ 187325 w 1006631"/>
                  <a:gd name="connsiteY38" fmla="*/ 60325 h 1002026"/>
                  <a:gd name="connsiteX39" fmla="*/ 206375 w 1006631"/>
                  <a:gd name="connsiteY39" fmla="*/ 88900 h 1002026"/>
                  <a:gd name="connsiteX40" fmla="*/ 212725 w 1006631"/>
                  <a:gd name="connsiteY40" fmla="*/ 98425 h 1002026"/>
                  <a:gd name="connsiteX41" fmla="*/ 222250 w 1006631"/>
                  <a:gd name="connsiteY41" fmla="*/ 117475 h 1002026"/>
                  <a:gd name="connsiteX42" fmla="*/ 228600 w 1006631"/>
                  <a:gd name="connsiteY42" fmla="*/ 139700 h 1002026"/>
                  <a:gd name="connsiteX43" fmla="*/ 234950 w 1006631"/>
                  <a:gd name="connsiteY43" fmla="*/ 149225 h 1002026"/>
                  <a:gd name="connsiteX44" fmla="*/ 241300 w 1006631"/>
                  <a:gd name="connsiteY44" fmla="*/ 161925 h 1002026"/>
                  <a:gd name="connsiteX45" fmla="*/ 257175 w 1006631"/>
                  <a:gd name="connsiteY45" fmla="*/ 184150 h 1002026"/>
                  <a:gd name="connsiteX46" fmla="*/ 269875 w 1006631"/>
                  <a:gd name="connsiteY46" fmla="*/ 203200 h 1002026"/>
                  <a:gd name="connsiteX47" fmla="*/ 279400 w 1006631"/>
                  <a:gd name="connsiteY47" fmla="*/ 212725 h 1002026"/>
                  <a:gd name="connsiteX48" fmla="*/ 295275 w 1006631"/>
                  <a:gd name="connsiteY48" fmla="*/ 231775 h 1002026"/>
                  <a:gd name="connsiteX49" fmla="*/ 314325 w 1006631"/>
                  <a:gd name="connsiteY49" fmla="*/ 244475 h 1002026"/>
                  <a:gd name="connsiteX50" fmla="*/ 479425 w 1006631"/>
                  <a:gd name="connsiteY50" fmla="*/ 285750 h 1002026"/>
                  <a:gd name="connsiteX51" fmla="*/ 581025 w 1006631"/>
                  <a:gd name="connsiteY51" fmla="*/ 282575 h 1002026"/>
                  <a:gd name="connsiteX52" fmla="*/ 704850 w 1006631"/>
                  <a:gd name="connsiteY52" fmla="*/ 209550 h 1002026"/>
                  <a:gd name="connsiteX53" fmla="*/ 765175 w 1006631"/>
                  <a:gd name="connsiteY53" fmla="*/ 136525 h 1002026"/>
                  <a:gd name="connsiteX54" fmla="*/ 819150 w 1006631"/>
                  <a:gd name="connsiteY54" fmla="*/ 69850 h 1002026"/>
                  <a:gd name="connsiteX55" fmla="*/ 892175 w 1006631"/>
                  <a:gd name="connsiteY55" fmla="*/ 34925 h 1002026"/>
                  <a:gd name="connsiteX56" fmla="*/ 996950 w 1006631"/>
                  <a:gd name="connsiteY56" fmla="*/ 28575 h 1002026"/>
                  <a:gd name="connsiteX57" fmla="*/ 996950 w 1006631"/>
                  <a:gd name="connsiteY57" fmla="*/ 88900 h 1002026"/>
                  <a:gd name="connsiteX58" fmla="*/ 952500 w 1006631"/>
                  <a:gd name="connsiteY58" fmla="*/ 139700 h 1002026"/>
                  <a:gd name="connsiteX59" fmla="*/ 863600 w 1006631"/>
                  <a:gd name="connsiteY59" fmla="*/ 231775 h 1002026"/>
                  <a:gd name="connsiteX60" fmla="*/ 777875 w 1006631"/>
                  <a:gd name="connsiteY60" fmla="*/ 304800 h 1002026"/>
                  <a:gd name="connsiteX61" fmla="*/ 717550 w 1006631"/>
                  <a:gd name="connsiteY61" fmla="*/ 403225 h 1002026"/>
                  <a:gd name="connsiteX62" fmla="*/ 679450 w 1006631"/>
                  <a:gd name="connsiteY62" fmla="*/ 523875 h 1002026"/>
                  <a:gd name="connsiteX63" fmla="*/ 679450 w 1006631"/>
                  <a:gd name="connsiteY63" fmla="*/ 628650 h 1002026"/>
                  <a:gd name="connsiteX64" fmla="*/ 698500 w 1006631"/>
                  <a:gd name="connsiteY64" fmla="*/ 749300 h 1002026"/>
                  <a:gd name="connsiteX65" fmla="*/ 720725 w 1006631"/>
                  <a:gd name="connsiteY65" fmla="*/ 831850 h 1002026"/>
                  <a:gd name="connsiteX66" fmla="*/ 730250 w 1006631"/>
                  <a:gd name="connsiteY66" fmla="*/ 965200 h 1002026"/>
                  <a:gd name="connsiteX67" fmla="*/ 250825 w 1006631"/>
                  <a:gd name="connsiteY6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9875 w 1006631"/>
                  <a:gd name="connsiteY4" fmla="*/ 444500 h 1002026"/>
                  <a:gd name="connsiteX5" fmla="*/ 234950 w 1006631"/>
                  <a:gd name="connsiteY5" fmla="*/ 384175 h 1002026"/>
                  <a:gd name="connsiteX6" fmla="*/ 225425 w 1006631"/>
                  <a:gd name="connsiteY6" fmla="*/ 374650 h 1002026"/>
                  <a:gd name="connsiteX7" fmla="*/ 206375 w 1006631"/>
                  <a:gd name="connsiteY7" fmla="*/ 358775 h 1002026"/>
                  <a:gd name="connsiteX8" fmla="*/ 177800 w 1006631"/>
                  <a:gd name="connsiteY8" fmla="*/ 346075 h 1002026"/>
                  <a:gd name="connsiteX9" fmla="*/ 158750 w 1006631"/>
                  <a:gd name="connsiteY9" fmla="*/ 327025 h 1002026"/>
                  <a:gd name="connsiteX10" fmla="*/ 149225 w 1006631"/>
                  <a:gd name="connsiteY10" fmla="*/ 317500 h 1002026"/>
                  <a:gd name="connsiteX11" fmla="*/ 133350 w 1006631"/>
                  <a:gd name="connsiteY11" fmla="*/ 301625 h 1002026"/>
                  <a:gd name="connsiteX12" fmla="*/ 117475 w 1006631"/>
                  <a:gd name="connsiteY12" fmla="*/ 285750 h 1002026"/>
                  <a:gd name="connsiteX13" fmla="*/ 111125 w 1006631"/>
                  <a:gd name="connsiteY13" fmla="*/ 276225 h 1002026"/>
                  <a:gd name="connsiteX14" fmla="*/ 101600 w 1006631"/>
                  <a:gd name="connsiteY14" fmla="*/ 269875 h 1002026"/>
                  <a:gd name="connsiteX15" fmla="*/ 76200 w 1006631"/>
                  <a:gd name="connsiteY15" fmla="*/ 241300 h 1002026"/>
                  <a:gd name="connsiteX16" fmla="*/ 66675 w 1006631"/>
                  <a:gd name="connsiteY16" fmla="*/ 231775 h 1002026"/>
                  <a:gd name="connsiteX17" fmla="*/ 57150 w 1006631"/>
                  <a:gd name="connsiteY17" fmla="*/ 212725 h 1002026"/>
                  <a:gd name="connsiteX18" fmla="*/ 50800 w 1006631"/>
                  <a:gd name="connsiteY18" fmla="*/ 203200 h 1002026"/>
                  <a:gd name="connsiteX19" fmla="*/ 47625 w 1006631"/>
                  <a:gd name="connsiteY19" fmla="*/ 193675 h 1002026"/>
                  <a:gd name="connsiteX20" fmla="*/ 41275 w 1006631"/>
                  <a:gd name="connsiteY20" fmla="*/ 184150 h 1002026"/>
                  <a:gd name="connsiteX21" fmla="*/ 28575 w 1006631"/>
                  <a:gd name="connsiteY21" fmla="*/ 155575 h 1002026"/>
                  <a:gd name="connsiteX22" fmla="*/ 22225 w 1006631"/>
                  <a:gd name="connsiteY22" fmla="*/ 130175 h 1002026"/>
                  <a:gd name="connsiteX23" fmla="*/ 19050 w 1006631"/>
                  <a:gd name="connsiteY23" fmla="*/ 117475 h 1002026"/>
                  <a:gd name="connsiteX24" fmla="*/ 12700 w 1006631"/>
                  <a:gd name="connsiteY24" fmla="*/ 98425 h 1002026"/>
                  <a:gd name="connsiteX25" fmla="*/ 6350 w 1006631"/>
                  <a:gd name="connsiteY25" fmla="*/ 79375 h 1002026"/>
                  <a:gd name="connsiteX26" fmla="*/ 3175 w 1006631"/>
                  <a:gd name="connsiteY26" fmla="*/ 69850 h 1002026"/>
                  <a:gd name="connsiteX27" fmla="*/ 0 w 1006631"/>
                  <a:gd name="connsiteY27" fmla="*/ 53975 h 1002026"/>
                  <a:gd name="connsiteX28" fmla="*/ 3175 w 1006631"/>
                  <a:gd name="connsiteY28" fmla="*/ 12700 h 1002026"/>
                  <a:gd name="connsiteX29" fmla="*/ 12700 w 1006631"/>
                  <a:gd name="connsiteY29" fmla="*/ 9525 h 1002026"/>
                  <a:gd name="connsiteX30" fmla="*/ 25400 w 1006631"/>
                  <a:gd name="connsiteY30" fmla="*/ 6350 h 1002026"/>
                  <a:gd name="connsiteX31" fmla="*/ 44450 w 1006631"/>
                  <a:gd name="connsiteY31" fmla="*/ 0 h 1002026"/>
                  <a:gd name="connsiteX32" fmla="*/ 114300 w 1006631"/>
                  <a:gd name="connsiteY32" fmla="*/ 3175 h 1002026"/>
                  <a:gd name="connsiteX33" fmla="*/ 123825 w 1006631"/>
                  <a:gd name="connsiteY33" fmla="*/ 9525 h 1002026"/>
                  <a:gd name="connsiteX34" fmla="*/ 155575 w 1006631"/>
                  <a:gd name="connsiteY34" fmla="*/ 28575 h 1002026"/>
                  <a:gd name="connsiteX35" fmla="*/ 165100 w 1006631"/>
                  <a:gd name="connsiteY35" fmla="*/ 34925 h 1002026"/>
                  <a:gd name="connsiteX36" fmla="*/ 184150 w 1006631"/>
                  <a:gd name="connsiteY36" fmla="*/ 50800 h 1002026"/>
                  <a:gd name="connsiteX37" fmla="*/ 187325 w 1006631"/>
                  <a:gd name="connsiteY37" fmla="*/ 60325 h 1002026"/>
                  <a:gd name="connsiteX38" fmla="*/ 206375 w 1006631"/>
                  <a:gd name="connsiteY38" fmla="*/ 88900 h 1002026"/>
                  <a:gd name="connsiteX39" fmla="*/ 212725 w 1006631"/>
                  <a:gd name="connsiteY39" fmla="*/ 98425 h 1002026"/>
                  <a:gd name="connsiteX40" fmla="*/ 222250 w 1006631"/>
                  <a:gd name="connsiteY40" fmla="*/ 117475 h 1002026"/>
                  <a:gd name="connsiteX41" fmla="*/ 228600 w 1006631"/>
                  <a:gd name="connsiteY41" fmla="*/ 139700 h 1002026"/>
                  <a:gd name="connsiteX42" fmla="*/ 234950 w 1006631"/>
                  <a:gd name="connsiteY42" fmla="*/ 149225 h 1002026"/>
                  <a:gd name="connsiteX43" fmla="*/ 241300 w 1006631"/>
                  <a:gd name="connsiteY43" fmla="*/ 161925 h 1002026"/>
                  <a:gd name="connsiteX44" fmla="*/ 257175 w 1006631"/>
                  <a:gd name="connsiteY44" fmla="*/ 184150 h 1002026"/>
                  <a:gd name="connsiteX45" fmla="*/ 269875 w 1006631"/>
                  <a:gd name="connsiteY45" fmla="*/ 203200 h 1002026"/>
                  <a:gd name="connsiteX46" fmla="*/ 279400 w 1006631"/>
                  <a:gd name="connsiteY46" fmla="*/ 212725 h 1002026"/>
                  <a:gd name="connsiteX47" fmla="*/ 295275 w 1006631"/>
                  <a:gd name="connsiteY47" fmla="*/ 231775 h 1002026"/>
                  <a:gd name="connsiteX48" fmla="*/ 314325 w 1006631"/>
                  <a:gd name="connsiteY48" fmla="*/ 244475 h 1002026"/>
                  <a:gd name="connsiteX49" fmla="*/ 479425 w 1006631"/>
                  <a:gd name="connsiteY49" fmla="*/ 285750 h 1002026"/>
                  <a:gd name="connsiteX50" fmla="*/ 581025 w 1006631"/>
                  <a:gd name="connsiteY50" fmla="*/ 282575 h 1002026"/>
                  <a:gd name="connsiteX51" fmla="*/ 704850 w 1006631"/>
                  <a:gd name="connsiteY51" fmla="*/ 209550 h 1002026"/>
                  <a:gd name="connsiteX52" fmla="*/ 765175 w 1006631"/>
                  <a:gd name="connsiteY52" fmla="*/ 136525 h 1002026"/>
                  <a:gd name="connsiteX53" fmla="*/ 819150 w 1006631"/>
                  <a:gd name="connsiteY53" fmla="*/ 69850 h 1002026"/>
                  <a:gd name="connsiteX54" fmla="*/ 892175 w 1006631"/>
                  <a:gd name="connsiteY54" fmla="*/ 34925 h 1002026"/>
                  <a:gd name="connsiteX55" fmla="*/ 996950 w 1006631"/>
                  <a:gd name="connsiteY55" fmla="*/ 28575 h 1002026"/>
                  <a:gd name="connsiteX56" fmla="*/ 996950 w 1006631"/>
                  <a:gd name="connsiteY56" fmla="*/ 88900 h 1002026"/>
                  <a:gd name="connsiteX57" fmla="*/ 952500 w 1006631"/>
                  <a:gd name="connsiteY57" fmla="*/ 139700 h 1002026"/>
                  <a:gd name="connsiteX58" fmla="*/ 863600 w 1006631"/>
                  <a:gd name="connsiteY58" fmla="*/ 231775 h 1002026"/>
                  <a:gd name="connsiteX59" fmla="*/ 777875 w 1006631"/>
                  <a:gd name="connsiteY59" fmla="*/ 304800 h 1002026"/>
                  <a:gd name="connsiteX60" fmla="*/ 717550 w 1006631"/>
                  <a:gd name="connsiteY60" fmla="*/ 403225 h 1002026"/>
                  <a:gd name="connsiteX61" fmla="*/ 679450 w 1006631"/>
                  <a:gd name="connsiteY61" fmla="*/ 523875 h 1002026"/>
                  <a:gd name="connsiteX62" fmla="*/ 679450 w 1006631"/>
                  <a:gd name="connsiteY62" fmla="*/ 628650 h 1002026"/>
                  <a:gd name="connsiteX63" fmla="*/ 698500 w 1006631"/>
                  <a:gd name="connsiteY63" fmla="*/ 749300 h 1002026"/>
                  <a:gd name="connsiteX64" fmla="*/ 720725 w 1006631"/>
                  <a:gd name="connsiteY64" fmla="*/ 831850 h 1002026"/>
                  <a:gd name="connsiteX65" fmla="*/ 730250 w 1006631"/>
                  <a:gd name="connsiteY65" fmla="*/ 965200 h 1002026"/>
                  <a:gd name="connsiteX66" fmla="*/ 250825 w 1006631"/>
                  <a:gd name="connsiteY6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9875 w 1006631"/>
                  <a:gd name="connsiteY3" fmla="*/ 444500 h 1002026"/>
                  <a:gd name="connsiteX4" fmla="*/ 234950 w 1006631"/>
                  <a:gd name="connsiteY4" fmla="*/ 384175 h 1002026"/>
                  <a:gd name="connsiteX5" fmla="*/ 225425 w 1006631"/>
                  <a:gd name="connsiteY5" fmla="*/ 374650 h 1002026"/>
                  <a:gd name="connsiteX6" fmla="*/ 206375 w 1006631"/>
                  <a:gd name="connsiteY6" fmla="*/ 358775 h 1002026"/>
                  <a:gd name="connsiteX7" fmla="*/ 177800 w 1006631"/>
                  <a:gd name="connsiteY7" fmla="*/ 346075 h 1002026"/>
                  <a:gd name="connsiteX8" fmla="*/ 158750 w 1006631"/>
                  <a:gd name="connsiteY8" fmla="*/ 327025 h 1002026"/>
                  <a:gd name="connsiteX9" fmla="*/ 149225 w 1006631"/>
                  <a:gd name="connsiteY9" fmla="*/ 317500 h 1002026"/>
                  <a:gd name="connsiteX10" fmla="*/ 133350 w 1006631"/>
                  <a:gd name="connsiteY10" fmla="*/ 301625 h 1002026"/>
                  <a:gd name="connsiteX11" fmla="*/ 117475 w 1006631"/>
                  <a:gd name="connsiteY11" fmla="*/ 285750 h 1002026"/>
                  <a:gd name="connsiteX12" fmla="*/ 111125 w 1006631"/>
                  <a:gd name="connsiteY12" fmla="*/ 276225 h 1002026"/>
                  <a:gd name="connsiteX13" fmla="*/ 101600 w 1006631"/>
                  <a:gd name="connsiteY13" fmla="*/ 269875 h 1002026"/>
                  <a:gd name="connsiteX14" fmla="*/ 76200 w 1006631"/>
                  <a:gd name="connsiteY14" fmla="*/ 241300 h 1002026"/>
                  <a:gd name="connsiteX15" fmla="*/ 66675 w 1006631"/>
                  <a:gd name="connsiteY15" fmla="*/ 231775 h 1002026"/>
                  <a:gd name="connsiteX16" fmla="*/ 57150 w 1006631"/>
                  <a:gd name="connsiteY16" fmla="*/ 212725 h 1002026"/>
                  <a:gd name="connsiteX17" fmla="*/ 50800 w 1006631"/>
                  <a:gd name="connsiteY17" fmla="*/ 203200 h 1002026"/>
                  <a:gd name="connsiteX18" fmla="*/ 47625 w 1006631"/>
                  <a:gd name="connsiteY18" fmla="*/ 193675 h 1002026"/>
                  <a:gd name="connsiteX19" fmla="*/ 41275 w 1006631"/>
                  <a:gd name="connsiteY19" fmla="*/ 184150 h 1002026"/>
                  <a:gd name="connsiteX20" fmla="*/ 28575 w 1006631"/>
                  <a:gd name="connsiteY20" fmla="*/ 155575 h 1002026"/>
                  <a:gd name="connsiteX21" fmla="*/ 22225 w 1006631"/>
                  <a:gd name="connsiteY21" fmla="*/ 130175 h 1002026"/>
                  <a:gd name="connsiteX22" fmla="*/ 19050 w 1006631"/>
                  <a:gd name="connsiteY22" fmla="*/ 117475 h 1002026"/>
                  <a:gd name="connsiteX23" fmla="*/ 12700 w 1006631"/>
                  <a:gd name="connsiteY23" fmla="*/ 98425 h 1002026"/>
                  <a:gd name="connsiteX24" fmla="*/ 6350 w 1006631"/>
                  <a:gd name="connsiteY24" fmla="*/ 79375 h 1002026"/>
                  <a:gd name="connsiteX25" fmla="*/ 3175 w 1006631"/>
                  <a:gd name="connsiteY25" fmla="*/ 69850 h 1002026"/>
                  <a:gd name="connsiteX26" fmla="*/ 0 w 1006631"/>
                  <a:gd name="connsiteY26" fmla="*/ 53975 h 1002026"/>
                  <a:gd name="connsiteX27" fmla="*/ 3175 w 1006631"/>
                  <a:gd name="connsiteY27" fmla="*/ 12700 h 1002026"/>
                  <a:gd name="connsiteX28" fmla="*/ 12700 w 1006631"/>
                  <a:gd name="connsiteY28" fmla="*/ 9525 h 1002026"/>
                  <a:gd name="connsiteX29" fmla="*/ 25400 w 1006631"/>
                  <a:gd name="connsiteY29" fmla="*/ 6350 h 1002026"/>
                  <a:gd name="connsiteX30" fmla="*/ 44450 w 1006631"/>
                  <a:gd name="connsiteY30" fmla="*/ 0 h 1002026"/>
                  <a:gd name="connsiteX31" fmla="*/ 114300 w 1006631"/>
                  <a:gd name="connsiteY31" fmla="*/ 3175 h 1002026"/>
                  <a:gd name="connsiteX32" fmla="*/ 123825 w 1006631"/>
                  <a:gd name="connsiteY32" fmla="*/ 9525 h 1002026"/>
                  <a:gd name="connsiteX33" fmla="*/ 155575 w 1006631"/>
                  <a:gd name="connsiteY33" fmla="*/ 28575 h 1002026"/>
                  <a:gd name="connsiteX34" fmla="*/ 165100 w 1006631"/>
                  <a:gd name="connsiteY34" fmla="*/ 34925 h 1002026"/>
                  <a:gd name="connsiteX35" fmla="*/ 184150 w 1006631"/>
                  <a:gd name="connsiteY35" fmla="*/ 50800 h 1002026"/>
                  <a:gd name="connsiteX36" fmla="*/ 187325 w 1006631"/>
                  <a:gd name="connsiteY36" fmla="*/ 60325 h 1002026"/>
                  <a:gd name="connsiteX37" fmla="*/ 206375 w 1006631"/>
                  <a:gd name="connsiteY37" fmla="*/ 88900 h 1002026"/>
                  <a:gd name="connsiteX38" fmla="*/ 212725 w 1006631"/>
                  <a:gd name="connsiteY38" fmla="*/ 98425 h 1002026"/>
                  <a:gd name="connsiteX39" fmla="*/ 222250 w 1006631"/>
                  <a:gd name="connsiteY39" fmla="*/ 117475 h 1002026"/>
                  <a:gd name="connsiteX40" fmla="*/ 228600 w 1006631"/>
                  <a:gd name="connsiteY40" fmla="*/ 139700 h 1002026"/>
                  <a:gd name="connsiteX41" fmla="*/ 234950 w 1006631"/>
                  <a:gd name="connsiteY41" fmla="*/ 149225 h 1002026"/>
                  <a:gd name="connsiteX42" fmla="*/ 241300 w 1006631"/>
                  <a:gd name="connsiteY42" fmla="*/ 161925 h 1002026"/>
                  <a:gd name="connsiteX43" fmla="*/ 257175 w 1006631"/>
                  <a:gd name="connsiteY43" fmla="*/ 184150 h 1002026"/>
                  <a:gd name="connsiteX44" fmla="*/ 269875 w 1006631"/>
                  <a:gd name="connsiteY44" fmla="*/ 203200 h 1002026"/>
                  <a:gd name="connsiteX45" fmla="*/ 279400 w 1006631"/>
                  <a:gd name="connsiteY45" fmla="*/ 212725 h 1002026"/>
                  <a:gd name="connsiteX46" fmla="*/ 295275 w 1006631"/>
                  <a:gd name="connsiteY46" fmla="*/ 231775 h 1002026"/>
                  <a:gd name="connsiteX47" fmla="*/ 314325 w 1006631"/>
                  <a:gd name="connsiteY47" fmla="*/ 244475 h 1002026"/>
                  <a:gd name="connsiteX48" fmla="*/ 479425 w 1006631"/>
                  <a:gd name="connsiteY48" fmla="*/ 285750 h 1002026"/>
                  <a:gd name="connsiteX49" fmla="*/ 581025 w 1006631"/>
                  <a:gd name="connsiteY49" fmla="*/ 282575 h 1002026"/>
                  <a:gd name="connsiteX50" fmla="*/ 704850 w 1006631"/>
                  <a:gd name="connsiteY50" fmla="*/ 209550 h 1002026"/>
                  <a:gd name="connsiteX51" fmla="*/ 765175 w 1006631"/>
                  <a:gd name="connsiteY51" fmla="*/ 136525 h 1002026"/>
                  <a:gd name="connsiteX52" fmla="*/ 819150 w 1006631"/>
                  <a:gd name="connsiteY52" fmla="*/ 69850 h 1002026"/>
                  <a:gd name="connsiteX53" fmla="*/ 892175 w 1006631"/>
                  <a:gd name="connsiteY53" fmla="*/ 34925 h 1002026"/>
                  <a:gd name="connsiteX54" fmla="*/ 996950 w 1006631"/>
                  <a:gd name="connsiteY54" fmla="*/ 28575 h 1002026"/>
                  <a:gd name="connsiteX55" fmla="*/ 996950 w 1006631"/>
                  <a:gd name="connsiteY55" fmla="*/ 88900 h 1002026"/>
                  <a:gd name="connsiteX56" fmla="*/ 952500 w 1006631"/>
                  <a:gd name="connsiteY56" fmla="*/ 139700 h 1002026"/>
                  <a:gd name="connsiteX57" fmla="*/ 863600 w 1006631"/>
                  <a:gd name="connsiteY57" fmla="*/ 231775 h 1002026"/>
                  <a:gd name="connsiteX58" fmla="*/ 777875 w 1006631"/>
                  <a:gd name="connsiteY58" fmla="*/ 304800 h 1002026"/>
                  <a:gd name="connsiteX59" fmla="*/ 717550 w 1006631"/>
                  <a:gd name="connsiteY59" fmla="*/ 403225 h 1002026"/>
                  <a:gd name="connsiteX60" fmla="*/ 679450 w 1006631"/>
                  <a:gd name="connsiteY60" fmla="*/ 523875 h 1002026"/>
                  <a:gd name="connsiteX61" fmla="*/ 679450 w 1006631"/>
                  <a:gd name="connsiteY61" fmla="*/ 628650 h 1002026"/>
                  <a:gd name="connsiteX62" fmla="*/ 698500 w 1006631"/>
                  <a:gd name="connsiteY62" fmla="*/ 749300 h 1002026"/>
                  <a:gd name="connsiteX63" fmla="*/ 720725 w 1006631"/>
                  <a:gd name="connsiteY63" fmla="*/ 831850 h 1002026"/>
                  <a:gd name="connsiteX64" fmla="*/ 730250 w 1006631"/>
                  <a:gd name="connsiteY64" fmla="*/ 965200 h 1002026"/>
                  <a:gd name="connsiteX65" fmla="*/ 250825 w 1006631"/>
                  <a:gd name="connsiteY6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49225 w 1006631"/>
                  <a:gd name="connsiteY8" fmla="*/ 317500 h 1002026"/>
                  <a:gd name="connsiteX9" fmla="*/ 133350 w 1006631"/>
                  <a:gd name="connsiteY9" fmla="*/ 301625 h 1002026"/>
                  <a:gd name="connsiteX10" fmla="*/ 117475 w 1006631"/>
                  <a:gd name="connsiteY10" fmla="*/ 285750 h 1002026"/>
                  <a:gd name="connsiteX11" fmla="*/ 111125 w 1006631"/>
                  <a:gd name="connsiteY11" fmla="*/ 276225 h 1002026"/>
                  <a:gd name="connsiteX12" fmla="*/ 101600 w 1006631"/>
                  <a:gd name="connsiteY12" fmla="*/ 269875 h 1002026"/>
                  <a:gd name="connsiteX13" fmla="*/ 76200 w 1006631"/>
                  <a:gd name="connsiteY13" fmla="*/ 241300 h 1002026"/>
                  <a:gd name="connsiteX14" fmla="*/ 66675 w 1006631"/>
                  <a:gd name="connsiteY14" fmla="*/ 231775 h 1002026"/>
                  <a:gd name="connsiteX15" fmla="*/ 57150 w 1006631"/>
                  <a:gd name="connsiteY15" fmla="*/ 212725 h 1002026"/>
                  <a:gd name="connsiteX16" fmla="*/ 50800 w 1006631"/>
                  <a:gd name="connsiteY16" fmla="*/ 203200 h 1002026"/>
                  <a:gd name="connsiteX17" fmla="*/ 47625 w 1006631"/>
                  <a:gd name="connsiteY17" fmla="*/ 193675 h 1002026"/>
                  <a:gd name="connsiteX18" fmla="*/ 41275 w 1006631"/>
                  <a:gd name="connsiteY18" fmla="*/ 184150 h 1002026"/>
                  <a:gd name="connsiteX19" fmla="*/ 28575 w 1006631"/>
                  <a:gd name="connsiteY19" fmla="*/ 155575 h 1002026"/>
                  <a:gd name="connsiteX20" fmla="*/ 22225 w 1006631"/>
                  <a:gd name="connsiteY20" fmla="*/ 130175 h 1002026"/>
                  <a:gd name="connsiteX21" fmla="*/ 19050 w 1006631"/>
                  <a:gd name="connsiteY21" fmla="*/ 117475 h 1002026"/>
                  <a:gd name="connsiteX22" fmla="*/ 12700 w 1006631"/>
                  <a:gd name="connsiteY22" fmla="*/ 98425 h 1002026"/>
                  <a:gd name="connsiteX23" fmla="*/ 6350 w 1006631"/>
                  <a:gd name="connsiteY23" fmla="*/ 79375 h 1002026"/>
                  <a:gd name="connsiteX24" fmla="*/ 3175 w 1006631"/>
                  <a:gd name="connsiteY24" fmla="*/ 69850 h 1002026"/>
                  <a:gd name="connsiteX25" fmla="*/ 0 w 1006631"/>
                  <a:gd name="connsiteY25" fmla="*/ 53975 h 1002026"/>
                  <a:gd name="connsiteX26" fmla="*/ 3175 w 1006631"/>
                  <a:gd name="connsiteY26" fmla="*/ 12700 h 1002026"/>
                  <a:gd name="connsiteX27" fmla="*/ 12700 w 1006631"/>
                  <a:gd name="connsiteY27" fmla="*/ 9525 h 1002026"/>
                  <a:gd name="connsiteX28" fmla="*/ 25400 w 1006631"/>
                  <a:gd name="connsiteY28" fmla="*/ 6350 h 1002026"/>
                  <a:gd name="connsiteX29" fmla="*/ 44450 w 1006631"/>
                  <a:gd name="connsiteY29" fmla="*/ 0 h 1002026"/>
                  <a:gd name="connsiteX30" fmla="*/ 114300 w 1006631"/>
                  <a:gd name="connsiteY30" fmla="*/ 3175 h 1002026"/>
                  <a:gd name="connsiteX31" fmla="*/ 123825 w 1006631"/>
                  <a:gd name="connsiteY31" fmla="*/ 9525 h 1002026"/>
                  <a:gd name="connsiteX32" fmla="*/ 155575 w 1006631"/>
                  <a:gd name="connsiteY32" fmla="*/ 28575 h 1002026"/>
                  <a:gd name="connsiteX33" fmla="*/ 165100 w 1006631"/>
                  <a:gd name="connsiteY33" fmla="*/ 34925 h 1002026"/>
                  <a:gd name="connsiteX34" fmla="*/ 184150 w 1006631"/>
                  <a:gd name="connsiteY34" fmla="*/ 50800 h 1002026"/>
                  <a:gd name="connsiteX35" fmla="*/ 187325 w 1006631"/>
                  <a:gd name="connsiteY35" fmla="*/ 60325 h 1002026"/>
                  <a:gd name="connsiteX36" fmla="*/ 206375 w 1006631"/>
                  <a:gd name="connsiteY36" fmla="*/ 88900 h 1002026"/>
                  <a:gd name="connsiteX37" fmla="*/ 212725 w 1006631"/>
                  <a:gd name="connsiteY37" fmla="*/ 98425 h 1002026"/>
                  <a:gd name="connsiteX38" fmla="*/ 222250 w 1006631"/>
                  <a:gd name="connsiteY38" fmla="*/ 117475 h 1002026"/>
                  <a:gd name="connsiteX39" fmla="*/ 228600 w 1006631"/>
                  <a:gd name="connsiteY39" fmla="*/ 139700 h 1002026"/>
                  <a:gd name="connsiteX40" fmla="*/ 234950 w 1006631"/>
                  <a:gd name="connsiteY40" fmla="*/ 149225 h 1002026"/>
                  <a:gd name="connsiteX41" fmla="*/ 241300 w 1006631"/>
                  <a:gd name="connsiteY41" fmla="*/ 161925 h 1002026"/>
                  <a:gd name="connsiteX42" fmla="*/ 257175 w 1006631"/>
                  <a:gd name="connsiteY42" fmla="*/ 184150 h 1002026"/>
                  <a:gd name="connsiteX43" fmla="*/ 269875 w 1006631"/>
                  <a:gd name="connsiteY43" fmla="*/ 203200 h 1002026"/>
                  <a:gd name="connsiteX44" fmla="*/ 279400 w 1006631"/>
                  <a:gd name="connsiteY44" fmla="*/ 212725 h 1002026"/>
                  <a:gd name="connsiteX45" fmla="*/ 295275 w 1006631"/>
                  <a:gd name="connsiteY45" fmla="*/ 231775 h 1002026"/>
                  <a:gd name="connsiteX46" fmla="*/ 314325 w 1006631"/>
                  <a:gd name="connsiteY46" fmla="*/ 244475 h 1002026"/>
                  <a:gd name="connsiteX47" fmla="*/ 479425 w 1006631"/>
                  <a:gd name="connsiteY47" fmla="*/ 285750 h 1002026"/>
                  <a:gd name="connsiteX48" fmla="*/ 581025 w 1006631"/>
                  <a:gd name="connsiteY48" fmla="*/ 282575 h 1002026"/>
                  <a:gd name="connsiteX49" fmla="*/ 704850 w 1006631"/>
                  <a:gd name="connsiteY49" fmla="*/ 209550 h 1002026"/>
                  <a:gd name="connsiteX50" fmla="*/ 765175 w 1006631"/>
                  <a:gd name="connsiteY50" fmla="*/ 136525 h 1002026"/>
                  <a:gd name="connsiteX51" fmla="*/ 819150 w 1006631"/>
                  <a:gd name="connsiteY51" fmla="*/ 69850 h 1002026"/>
                  <a:gd name="connsiteX52" fmla="*/ 892175 w 1006631"/>
                  <a:gd name="connsiteY52" fmla="*/ 34925 h 1002026"/>
                  <a:gd name="connsiteX53" fmla="*/ 996950 w 1006631"/>
                  <a:gd name="connsiteY53" fmla="*/ 28575 h 1002026"/>
                  <a:gd name="connsiteX54" fmla="*/ 996950 w 1006631"/>
                  <a:gd name="connsiteY54" fmla="*/ 88900 h 1002026"/>
                  <a:gd name="connsiteX55" fmla="*/ 952500 w 1006631"/>
                  <a:gd name="connsiteY55" fmla="*/ 139700 h 1002026"/>
                  <a:gd name="connsiteX56" fmla="*/ 863600 w 1006631"/>
                  <a:gd name="connsiteY56" fmla="*/ 231775 h 1002026"/>
                  <a:gd name="connsiteX57" fmla="*/ 777875 w 1006631"/>
                  <a:gd name="connsiteY57" fmla="*/ 304800 h 1002026"/>
                  <a:gd name="connsiteX58" fmla="*/ 717550 w 1006631"/>
                  <a:gd name="connsiteY58" fmla="*/ 403225 h 1002026"/>
                  <a:gd name="connsiteX59" fmla="*/ 679450 w 1006631"/>
                  <a:gd name="connsiteY59" fmla="*/ 523875 h 1002026"/>
                  <a:gd name="connsiteX60" fmla="*/ 679450 w 1006631"/>
                  <a:gd name="connsiteY60" fmla="*/ 628650 h 1002026"/>
                  <a:gd name="connsiteX61" fmla="*/ 698500 w 1006631"/>
                  <a:gd name="connsiteY61" fmla="*/ 749300 h 1002026"/>
                  <a:gd name="connsiteX62" fmla="*/ 720725 w 1006631"/>
                  <a:gd name="connsiteY62" fmla="*/ 831850 h 1002026"/>
                  <a:gd name="connsiteX63" fmla="*/ 730250 w 1006631"/>
                  <a:gd name="connsiteY63" fmla="*/ 965200 h 1002026"/>
                  <a:gd name="connsiteX64" fmla="*/ 250825 w 1006631"/>
                  <a:gd name="connsiteY6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33350 w 1006631"/>
                  <a:gd name="connsiteY8" fmla="*/ 301625 h 1002026"/>
                  <a:gd name="connsiteX9" fmla="*/ 117475 w 1006631"/>
                  <a:gd name="connsiteY9" fmla="*/ 285750 h 1002026"/>
                  <a:gd name="connsiteX10" fmla="*/ 111125 w 1006631"/>
                  <a:gd name="connsiteY10" fmla="*/ 276225 h 1002026"/>
                  <a:gd name="connsiteX11" fmla="*/ 101600 w 1006631"/>
                  <a:gd name="connsiteY11" fmla="*/ 269875 h 1002026"/>
                  <a:gd name="connsiteX12" fmla="*/ 76200 w 1006631"/>
                  <a:gd name="connsiteY12" fmla="*/ 241300 h 1002026"/>
                  <a:gd name="connsiteX13" fmla="*/ 66675 w 1006631"/>
                  <a:gd name="connsiteY13" fmla="*/ 231775 h 1002026"/>
                  <a:gd name="connsiteX14" fmla="*/ 57150 w 1006631"/>
                  <a:gd name="connsiteY14" fmla="*/ 212725 h 1002026"/>
                  <a:gd name="connsiteX15" fmla="*/ 50800 w 1006631"/>
                  <a:gd name="connsiteY15" fmla="*/ 203200 h 1002026"/>
                  <a:gd name="connsiteX16" fmla="*/ 47625 w 1006631"/>
                  <a:gd name="connsiteY16" fmla="*/ 193675 h 1002026"/>
                  <a:gd name="connsiteX17" fmla="*/ 41275 w 1006631"/>
                  <a:gd name="connsiteY17" fmla="*/ 184150 h 1002026"/>
                  <a:gd name="connsiteX18" fmla="*/ 28575 w 1006631"/>
                  <a:gd name="connsiteY18" fmla="*/ 155575 h 1002026"/>
                  <a:gd name="connsiteX19" fmla="*/ 22225 w 1006631"/>
                  <a:gd name="connsiteY19" fmla="*/ 130175 h 1002026"/>
                  <a:gd name="connsiteX20" fmla="*/ 19050 w 1006631"/>
                  <a:gd name="connsiteY20" fmla="*/ 117475 h 1002026"/>
                  <a:gd name="connsiteX21" fmla="*/ 12700 w 1006631"/>
                  <a:gd name="connsiteY21" fmla="*/ 98425 h 1002026"/>
                  <a:gd name="connsiteX22" fmla="*/ 6350 w 1006631"/>
                  <a:gd name="connsiteY22" fmla="*/ 79375 h 1002026"/>
                  <a:gd name="connsiteX23" fmla="*/ 3175 w 1006631"/>
                  <a:gd name="connsiteY23" fmla="*/ 69850 h 1002026"/>
                  <a:gd name="connsiteX24" fmla="*/ 0 w 1006631"/>
                  <a:gd name="connsiteY24" fmla="*/ 53975 h 1002026"/>
                  <a:gd name="connsiteX25" fmla="*/ 3175 w 1006631"/>
                  <a:gd name="connsiteY25" fmla="*/ 12700 h 1002026"/>
                  <a:gd name="connsiteX26" fmla="*/ 12700 w 1006631"/>
                  <a:gd name="connsiteY26" fmla="*/ 9525 h 1002026"/>
                  <a:gd name="connsiteX27" fmla="*/ 25400 w 1006631"/>
                  <a:gd name="connsiteY27" fmla="*/ 6350 h 1002026"/>
                  <a:gd name="connsiteX28" fmla="*/ 44450 w 1006631"/>
                  <a:gd name="connsiteY28" fmla="*/ 0 h 1002026"/>
                  <a:gd name="connsiteX29" fmla="*/ 114300 w 1006631"/>
                  <a:gd name="connsiteY29" fmla="*/ 3175 h 1002026"/>
                  <a:gd name="connsiteX30" fmla="*/ 123825 w 1006631"/>
                  <a:gd name="connsiteY30" fmla="*/ 9525 h 1002026"/>
                  <a:gd name="connsiteX31" fmla="*/ 155575 w 1006631"/>
                  <a:gd name="connsiteY31" fmla="*/ 28575 h 1002026"/>
                  <a:gd name="connsiteX32" fmla="*/ 165100 w 1006631"/>
                  <a:gd name="connsiteY32" fmla="*/ 34925 h 1002026"/>
                  <a:gd name="connsiteX33" fmla="*/ 184150 w 1006631"/>
                  <a:gd name="connsiteY33" fmla="*/ 50800 h 1002026"/>
                  <a:gd name="connsiteX34" fmla="*/ 187325 w 1006631"/>
                  <a:gd name="connsiteY34" fmla="*/ 60325 h 1002026"/>
                  <a:gd name="connsiteX35" fmla="*/ 206375 w 1006631"/>
                  <a:gd name="connsiteY35" fmla="*/ 88900 h 1002026"/>
                  <a:gd name="connsiteX36" fmla="*/ 212725 w 1006631"/>
                  <a:gd name="connsiteY36" fmla="*/ 98425 h 1002026"/>
                  <a:gd name="connsiteX37" fmla="*/ 222250 w 1006631"/>
                  <a:gd name="connsiteY37" fmla="*/ 117475 h 1002026"/>
                  <a:gd name="connsiteX38" fmla="*/ 228600 w 1006631"/>
                  <a:gd name="connsiteY38" fmla="*/ 139700 h 1002026"/>
                  <a:gd name="connsiteX39" fmla="*/ 234950 w 1006631"/>
                  <a:gd name="connsiteY39" fmla="*/ 149225 h 1002026"/>
                  <a:gd name="connsiteX40" fmla="*/ 241300 w 1006631"/>
                  <a:gd name="connsiteY40" fmla="*/ 161925 h 1002026"/>
                  <a:gd name="connsiteX41" fmla="*/ 257175 w 1006631"/>
                  <a:gd name="connsiteY41" fmla="*/ 184150 h 1002026"/>
                  <a:gd name="connsiteX42" fmla="*/ 269875 w 1006631"/>
                  <a:gd name="connsiteY42" fmla="*/ 203200 h 1002026"/>
                  <a:gd name="connsiteX43" fmla="*/ 279400 w 1006631"/>
                  <a:gd name="connsiteY43" fmla="*/ 212725 h 1002026"/>
                  <a:gd name="connsiteX44" fmla="*/ 295275 w 1006631"/>
                  <a:gd name="connsiteY44" fmla="*/ 231775 h 1002026"/>
                  <a:gd name="connsiteX45" fmla="*/ 314325 w 1006631"/>
                  <a:gd name="connsiteY45" fmla="*/ 244475 h 1002026"/>
                  <a:gd name="connsiteX46" fmla="*/ 479425 w 1006631"/>
                  <a:gd name="connsiteY46" fmla="*/ 285750 h 1002026"/>
                  <a:gd name="connsiteX47" fmla="*/ 581025 w 1006631"/>
                  <a:gd name="connsiteY47" fmla="*/ 282575 h 1002026"/>
                  <a:gd name="connsiteX48" fmla="*/ 704850 w 1006631"/>
                  <a:gd name="connsiteY48" fmla="*/ 209550 h 1002026"/>
                  <a:gd name="connsiteX49" fmla="*/ 765175 w 1006631"/>
                  <a:gd name="connsiteY49" fmla="*/ 136525 h 1002026"/>
                  <a:gd name="connsiteX50" fmla="*/ 819150 w 1006631"/>
                  <a:gd name="connsiteY50" fmla="*/ 69850 h 1002026"/>
                  <a:gd name="connsiteX51" fmla="*/ 892175 w 1006631"/>
                  <a:gd name="connsiteY51" fmla="*/ 34925 h 1002026"/>
                  <a:gd name="connsiteX52" fmla="*/ 996950 w 1006631"/>
                  <a:gd name="connsiteY52" fmla="*/ 28575 h 1002026"/>
                  <a:gd name="connsiteX53" fmla="*/ 996950 w 1006631"/>
                  <a:gd name="connsiteY53" fmla="*/ 88900 h 1002026"/>
                  <a:gd name="connsiteX54" fmla="*/ 952500 w 1006631"/>
                  <a:gd name="connsiteY54" fmla="*/ 139700 h 1002026"/>
                  <a:gd name="connsiteX55" fmla="*/ 863600 w 1006631"/>
                  <a:gd name="connsiteY55" fmla="*/ 231775 h 1002026"/>
                  <a:gd name="connsiteX56" fmla="*/ 777875 w 1006631"/>
                  <a:gd name="connsiteY56" fmla="*/ 304800 h 1002026"/>
                  <a:gd name="connsiteX57" fmla="*/ 717550 w 1006631"/>
                  <a:gd name="connsiteY57" fmla="*/ 403225 h 1002026"/>
                  <a:gd name="connsiteX58" fmla="*/ 679450 w 1006631"/>
                  <a:gd name="connsiteY58" fmla="*/ 523875 h 1002026"/>
                  <a:gd name="connsiteX59" fmla="*/ 679450 w 1006631"/>
                  <a:gd name="connsiteY59" fmla="*/ 628650 h 1002026"/>
                  <a:gd name="connsiteX60" fmla="*/ 698500 w 1006631"/>
                  <a:gd name="connsiteY60" fmla="*/ 749300 h 1002026"/>
                  <a:gd name="connsiteX61" fmla="*/ 720725 w 1006631"/>
                  <a:gd name="connsiteY61" fmla="*/ 831850 h 1002026"/>
                  <a:gd name="connsiteX62" fmla="*/ 730250 w 1006631"/>
                  <a:gd name="connsiteY62" fmla="*/ 965200 h 1002026"/>
                  <a:gd name="connsiteX63" fmla="*/ 250825 w 1006631"/>
                  <a:gd name="connsiteY6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33350 w 1006631"/>
                  <a:gd name="connsiteY8" fmla="*/ 301625 h 1002026"/>
                  <a:gd name="connsiteX9" fmla="*/ 117475 w 1006631"/>
                  <a:gd name="connsiteY9" fmla="*/ 285750 h 1002026"/>
                  <a:gd name="connsiteX10" fmla="*/ 111125 w 1006631"/>
                  <a:gd name="connsiteY10" fmla="*/ 276225 h 1002026"/>
                  <a:gd name="connsiteX11" fmla="*/ 76200 w 1006631"/>
                  <a:gd name="connsiteY11" fmla="*/ 241300 h 1002026"/>
                  <a:gd name="connsiteX12" fmla="*/ 66675 w 1006631"/>
                  <a:gd name="connsiteY12" fmla="*/ 231775 h 1002026"/>
                  <a:gd name="connsiteX13" fmla="*/ 57150 w 1006631"/>
                  <a:gd name="connsiteY13" fmla="*/ 212725 h 1002026"/>
                  <a:gd name="connsiteX14" fmla="*/ 50800 w 1006631"/>
                  <a:gd name="connsiteY14" fmla="*/ 203200 h 1002026"/>
                  <a:gd name="connsiteX15" fmla="*/ 47625 w 1006631"/>
                  <a:gd name="connsiteY15" fmla="*/ 193675 h 1002026"/>
                  <a:gd name="connsiteX16" fmla="*/ 41275 w 1006631"/>
                  <a:gd name="connsiteY16" fmla="*/ 184150 h 1002026"/>
                  <a:gd name="connsiteX17" fmla="*/ 28575 w 1006631"/>
                  <a:gd name="connsiteY17" fmla="*/ 155575 h 1002026"/>
                  <a:gd name="connsiteX18" fmla="*/ 22225 w 1006631"/>
                  <a:gd name="connsiteY18" fmla="*/ 130175 h 1002026"/>
                  <a:gd name="connsiteX19" fmla="*/ 19050 w 1006631"/>
                  <a:gd name="connsiteY19" fmla="*/ 117475 h 1002026"/>
                  <a:gd name="connsiteX20" fmla="*/ 12700 w 1006631"/>
                  <a:gd name="connsiteY20" fmla="*/ 98425 h 1002026"/>
                  <a:gd name="connsiteX21" fmla="*/ 6350 w 1006631"/>
                  <a:gd name="connsiteY21" fmla="*/ 79375 h 1002026"/>
                  <a:gd name="connsiteX22" fmla="*/ 3175 w 1006631"/>
                  <a:gd name="connsiteY22" fmla="*/ 69850 h 1002026"/>
                  <a:gd name="connsiteX23" fmla="*/ 0 w 1006631"/>
                  <a:gd name="connsiteY23" fmla="*/ 53975 h 1002026"/>
                  <a:gd name="connsiteX24" fmla="*/ 3175 w 1006631"/>
                  <a:gd name="connsiteY24" fmla="*/ 12700 h 1002026"/>
                  <a:gd name="connsiteX25" fmla="*/ 12700 w 1006631"/>
                  <a:gd name="connsiteY25" fmla="*/ 9525 h 1002026"/>
                  <a:gd name="connsiteX26" fmla="*/ 25400 w 1006631"/>
                  <a:gd name="connsiteY26" fmla="*/ 6350 h 1002026"/>
                  <a:gd name="connsiteX27" fmla="*/ 44450 w 1006631"/>
                  <a:gd name="connsiteY27" fmla="*/ 0 h 1002026"/>
                  <a:gd name="connsiteX28" fmla="*/ 114300 w 1006631"/>
                  <a:gd name="connsiteY28" fmla="*/ 3175 h 1002026"/>
                  <a:gd name="connsiteX29" fmla="*/ 123825 w 1006631"/>
                  <a:gd name="connsiteY29" fmla="*/ 9525 h 1002026"/>
                  <a:gd name="connsiteX30" fmla="*/ 155575 w 1006631"/>
                  <a:gd name="connsiteY30" fmla="*/ 28575 h 1002026"/>
                  <a:gd name="connsiteX31" fmla="*/ 165100 w 1006631"/>
                  <a:gd name="connsiteY31" fmla="*/ 34925 h 1002026"/>
                  <a:gd name="connsiteX32" fmla="*/ 184150 w 1006631"/>
                  <a:gd name="connsiteY32" fmla="*/ 50800 h 1002026"/>
                  <a:gd name="connsiteX33" fmla="*/ 187325 w 1006631"/>
                  <a:gd name="connsiteY33" fmla="*/ 60325 h 1002026"/>
                  <a:gd name="connsiteX34" fmla="*/ 206375 w 1006631"/>
                  <a:gd name="connsiteY34" fmla="*/ 88900 h 1002026"/>
                  <a:gd name="connsiteX35" fmla="*/ 212725 w 1006631"/>
                  <a:gd name="connsiteY35" fmla="*/ 98425 h 1002026"/>
                  <a:gd name="connsiteX36" fmla="*/ 222250 w 1006631"/>
                  <a:gd name="connsiteY36" fmla="*/ 117475 h 1002026"/>
                  <a:gd name="connsiteX37" fmla="*/ 228600 w 1006631"/>
                  <a:gd name="connsiteY37" fmla="*/ 139700 h 1002026"/>
                  <a:gd name="connsiteX38" fmla="*/ 234950 w 1006631"/>
                  <a:gd name="connsiteY38" fmla="*/ 149225 h 1002026"/>
                  <a:gd name="connsiteX39" fmla="*/ 241300 w 1006631"/>
                  <a:gd name="connsiteY39" fmla="*/ 161925 h 1002026"/>
                  <a:gd name="connsiteX40" fmla="*/ 257175 w 1006631"/>
                  <a:gd name="connsiteY40" fmla="*/ 184150 h 1002026"/>
                  <a:gd name="connsiteX41" fmla="*/ 269875 w 1006631"/>
                  <a:gd name="connsiteY41" fmla="*/ 203200 h 1002026"/>
                  <a:gd name="connsiteX42" fmla="*/ 279400 w 1006631"/>
                  <a:gd name="connsiteY42" fmla="*/ 212725 h 1002026"/>
                  <a:gd name="connsiteX43" fmla="*/ 295275 w 1006631"/>
                  <a:gd name="connsiteY43" fmla="*/ 231775 h 1002026"/>
                  <a:gd name="connsiteX44" fmla="*/ 314325 w 1006631"/>
                  <a:gd name="connsiteY44" fmla="*/ 244475 h 1002026"/>
                  <a:gd name="connsiteX45" fmla="*/ 479425 w 1006631"/>
                  <a:gd name="connsiteY45" fmla="*/ 285750 h 1002026"/>
                  <a:gd name="connsiteX46" fmla="*/ 581025 w 1006631"/>
                  <a:gd name="connsiteY46" fmla="*/ 282575 h 1002026"/>
                  <a:gd name="connsiteX47" fmla="*/ 704850 w 1006631"/>
                  <a:gd name="connsiteY47" fmla="*/ 209550 h 1002026"/>
                  <a:gd name="connsiteX48" fmla="*/ 765175 w 1006631"/>
                  <a:gd name="connsiteY48" fmla="*/ 136525 h 1002026"/>
                  <a:gd name="connsiteX49" fmla="*/ 819150 w 1006631"/>
                  <a:gd name="connsiteY49" fmla="*/ 69850 h 1002026"/>
                  <a:gd name="connsiteX50" fmla="*/ 892175 w 1006631"/>
                  <a:gd name="connsiteY50" fmla="*/ 34925 h 1002026"/>
                  <a:gd name="connsiteX51" fmla="*/ 996950 w 1006631"/>
                  <a:gd name="connsiteY51" fmla="*/ 28575 h 1002026"/>
                  <a:gd name="connsiteX52" fmla="*/ 996950 w 1006631"/>
                  <a:gd name="connsiteY52" fmla="*/ 88900 h 1002026"/>
                  <a:gd name="connsiteX53" fmla="*/ 952500 w 1006631"/>
                  <a:gd name="connsiteY53" fmla="*/ 139700 h 1002026"/>
                  <a:gd name="connsiteX54" fmla="*/ 863600 w 1006631"/>
                  <a:gd name="connsiteY54" fmla="*/ 231775 h 1002026"/>
                  <a:gd name="connsiteX55" fmla="*/ 777875 w 1006631"/>
                  <a:gd name="connsiteY55" fmla="*/ 304800 h 1002026"/>
                  <a:gd name="connsiteX56" fmla="*/ 717550 w 1006631"/>
                  <a:gd name="connsiteY56" fmla="*/ 403225 h 1002026"/>
                  <a:gd name="connsiteX57" fmla="*/ 679450 w 1006631"/>
                  <a:gd name="connsiteY57" fmla="*/ 523875 h 1002026"/>
                  <a:gd name="connsiteX58" fmla="*/ 679450 w 1006631"/>
                  <a:gd name="connsiteY58" fmla="*/ 628650 h 1002026"/>
                  <a:gd name="connsiteX59" fmla="*/ 698500 w 1006631"/>
                  <a:gd name="connsiteY59" fmla="*/ 749300 h 1002026"/>
                  <a:gd name="connsiteX60" fmla="*/ 720725 w 1006631"/>
                  <a:gd name="connsiteY60" fmla="*/ 831850 h 1002026"/>
                  <a:gd name="connsiteX61" fmla="*/ 730250 w 1006631"/>
                  <a:gd name="connsiteY61" fmla="*/ 965200 h 1002026"/>
                  <a:gd name="connsiteX62" fmla="*/ 250825 w 1006631"/>
                  <a:gd name="connsiteY6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33350 w 1006631"/>
                  <a:gd name="connsiteY7" fmla="*/ 301625 h 1002026"/>
                  <a:gd name="connsiteX8" fmla="*/ 117475 w 1006631"/>
                  <a:gd name="connsiteY8" fmla="*/ 285750 h 1002026"/>
                  <a:gd name="connsiteX9" fmla="*/ 111125 w 1006631"/>
                  <a:gd name="connsiteY9" fmla="*/ 276225 h 1002026"/>
                  <a:gd name="connsiteX10" fmla="*/ 76200 w 1006631"/>
                  <a:gd name="connsiteY10" fmla="*/ 241300 h 1002026"/>
                  <a:gd name="connsiteX11" fmla="*/ 66675 w 1006631"/>
                  <a:gd name="connsiteY11" fmla="*/ 231775 h 1002026"/>
                  <a:gd name="connsiteX12" fmla="*/ 57150 w 1006631"/>
                  <a:gd name="connsiteY12" fmla="*/ 212725 h 1002026"/>
                  <a:gd name="connsiteX13" fmla="*/ 50800 w 1006631"/>
                  <a:gd name="connsiteY13" fmla="*/ 203200 h 1002026"/>
                  <a:gd name="connsiteX14" fmla="*/ 47625 w 1006631"/>
                  <a:gd name="connsiteY14" fmla="*/ 193675 h 1002026"/>
                  <a:gd name="connsiteX15" fmla="*/ 41275 w 1006631"/>
                  <a:gd name="connsiteY15" fmla="*/ 184150 h 1002026"/>
                  <a:gd name="connsiteX16" fmla="*/ 28575 w 1006631"/>
                  <a:gd name="connsiteY16" fmla="*/ 155575 h 1002026"/>
                  <a:gd name="connsiteX17" fmla="*/ 22225 w 1006631"/>
                  <a:gd name="connsiteY17" fmla="*/ 130175 h 1002026"/>
                  <a:gd name="connsiteX18" fmla="*/ 19050 w 1006631"/>
                  <a:gd name="connsiteY18" fmla="*/ 117475 h 1002026"/>
                  <a:gd name="connsiteX19" fmla="*/ 12700 w 1006631"/>
                  <a:gd name="connsiteY19" fmla="*/ 98425 h 1002026"/>
                  <a:gd name="connsiteX20" fmla="*/ 6350 w 1006631"/>
                  <a:gd name="connsiteY20" fmla="*/ 79375 h 1002026"/>
                  <a:gd name="connsiteX21" fmla="*/ 3175 w 1006631"/>
                  <a:gd name="connsiteY21" fmla="*/ 69850 h 1002026"/>
                  <a:gd name="connsiteX22" fmla="*/ 0 w 1006631"/>
                  <a:gd name="connsiteY22" fmla="*/ 53975 h 1002026"/>
                  <a:gd name="connsiteX23" fmla="*/ 3175 w 1006631"/>
                  <a:gd name="connsiteY23" fmla="*/ 12700 h 1002026"/>
                  <a:gd name="connsiteX24" fmla="*/ 12700 w 1006631"/>
                  <a:gd name="connsiteY24" fmla="*/ 9525 h 1002026"/>
                  <a:gd name="connsiteX25" fmla="*/ 25400 w 1006631"/>
                  <a:gd name="connsiteY25" fmla="*/ 6350 h 1002026"/>
                  <a:gd name="connsiteX26" fmla="*/ 44450 w 1006631"/>
                  <a:gd name="connsiteY26" fmla="*/ 0 h 1002026"/>
                  <a:gd name="connsiteX27" fmla="*/ 114300 w 1006631"/>
                  <a:gd name="connsiteY27" fmla="*/ 3175 h 1002026"/>
                  <a:gd name="connsiteX28" fmla="*/ 123825 w 1006631"/>
                  <a:gd name="connsiteY28" fmla="*/ 9525 h 1002026"/>
                  <a:gd name="connsiteX29" fmla="*/ 155575 w 1006631"/>
                  <a:gd name="connsiteY29" fmla="*/ 28575 h 1002026"/>
                  <a:gd name="connsiteX30" fmla="*/ 165100 w 1006631"/>
                  <a:gd name="connsiteY30" fmla="*/ 34925 h 1002026"/>
                  <a:gd name="connsiteX31" fmla="*/ 184150 w 1006631"/>
                  <a:gd name="connsiteY31" fmla="*/ 50800 h 1002026"/>
                  <a:gd name="connsiteX32" fmla="*/ 187325 w 1006631"/>
                  <a:gd name="connsiteY32" fmla="*/ 60325 h 1002026"/>
                  <a:gd name="connsiteX33" fmla="*/ 206375 w 1006631"/>
                  <a:gd name="connsiteY33" fmla="*/ 88900 h 1002026"/>
                  <a:gd name="connsiteX34" fmla="*/ 212725 w 1006631"/>
                  <a:gd name="connsiteY34" fmla="*/ 98425 h 1002026"/>
                  <a:gd name="connsiteX35" fmla="*/ 222250 w 1006631"/>
                  <a:gd name="connsiteY35" fmla="*/ 117475 h 1002026"/>
                  <a:gd name="connsiteX36" fmla="*/ 228600 w 1006631"/>
                  <a:gd name="connsiteY36" fmla="*/ 139700 h 1002026"/>
                  <a:gd name="connsiteX37" fmla="*/ 234950 w 1006631"/>
                  <a:gd name="connsiteY37" fmla="*/ 149225 h 1002026"/>
                  <a:gd name="connsiteX38" fmla="*/ 241300 w 1006631"/>
                  <a:gd name="connsiteY38" fmla="*/ 161925 h 1002026"/>
                  <a:gd name="connsiteX39" fmla="*/ 257175 w 1006631"/>
                  <a:gd name="connsiteY39" fmla="*/ 184150 h 1002026"/>
                  <a:gd name="connsiteX40" fmla="*/ 269875 w 1006631"/>
                  <a:gd name="connsiteY40" fmla="*/ 203200 h 1002026"/>
                  <a:gd name="connsiteX41" fmla="*/ 279400 w 1006631"/>
                  <a:gd name="connsiteY41" fmla="*/ 212725 h 1002026"/>
                  <a:gd name="connsiteX42" fmla="*/ 295275 w 1006631"/>
                  <a:gd name="connsiteY42" fmla="*/ 231775 h 1002026"/>
                  <a:gd name="connsiteX43" fmla="*/ 314325 w 1006631"/>
                  <a:gd name="connsiteY43" fmla="*/ 244475 h 1002026"/>
                  <a:gd name="connsiteX44" fmla="*/ 479425 w 1006631"/>
                  <a:gd name="connsiteY44" fmla="*/ 285750 h 1002026"/>
                  <a:gd name="connsiteX45" fmla="*/ 581025 w 1006631"/>
                  <a:gd name="connsiteY45" fmla="*/ 282575 h 1002026"/>
                  <a:gd name="connsiteX46" fmla="*/ 704850 w 1006631"/>
                  <a:gd name="connsiteY46" fmla="*/ 209550 h 1002026"/>
                  <a:gd name="connsiteX47" fmla="*/ 765175 w 1006631"/>
                  <a:gd name="connsiteY47" fmla="*/ 136525 h 1002026"/>
                  <a:gd name="connsiteX48" fmla="*/ 819150 w 1006631"/>
                  <a:gd name="connsiteY48" fmla="*/ 69850 h 1002026"/>
                  <a:gd name="connsiteX49" fmla="*/ 892175 w 1006631"/>
                  <a:gd name="connsiteY49" fmla="*/ 34925 h 1002026"/>
                  <a:gd name="connsiteX50" fmla="*/ 996950 w 1006631"/>
                  <a:gd name="connsiteY50" fmla="*/ 28575 h 1002026"/>
                  <a:gd name="connsiteX51" fmla="*/ 996950 w 1006631"/>
                  <a:gd name="connsiteY51" fmla="*/ 88900 h 1002026"/>
                  <a:gd name="connsiteX52" fmla="*/ 952500 w 1006631"/>
                  <a:gd name="connsiteY52" fmla="*/ 139700 h 1002026"/>
                  <a:gd name="connsiteX53" fmla="*/ 863600 w 1006631"/>
                  <a:gd name="connsiteY53" fmla="*/ 231775 h 1002026"/>
                  <a:gd name="connsiteX54" fmla="*/ 777875 w 1006631"/>
                  <a:gd name="connsiteY54" fmla="*/ 304800 h 1002026"/>
                  <a:gd name="connsiteX55" fmla="*/ 717550 w 1006631"/>
                  <a:gd name="connsiteY55" fmla="*/ 403225 h 1002026"/>
                  <a:gd name="connsiteX56" fmla="*/ 679450 w 1006631"/>
                  <a:gd name="connsiteY56" fmla="*/ 523875 h 1002026"/>
                  <a:gd name="connsiteX57" fmla="*/ 679450 w 1006631"/>
                  <a:gd name="connsiteY57" fmla="*/ 628650 h 1002026"/>
                  <a:gd name="connsiteX58" fmla="*/ 698500 w 1006631"/>
                  <a:gd name="connsiteY58" fmla="*/ 749300 h 1002026"/>
                  <a:gd name="connsiteX59" fmla="*/ 720725 w 1006631"/>
                  <a:gd name="connsiteY59" fmla="*/ 831850 h 1002026"/>
                  <a:gd name="connsiteX60" fmla="*/ 730250 w 1006631"/>
                  <a:gd name="connsiteY60" fmla="*/ 965200 h 1002026"/>
                  <a:gd name="connsiteX61" fmla="*/ 250825 w 1006631"/>
                  <a:gd name="connsiteY6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33350 w 1006631"/>
                  <a:gd name="connsiteY6" fmla="*/ 301625 h 1002026"/>
                  <a:gd name="connsiteX7" fmla="*/ 117475 w 1006631"/>
                  <a:gd name="connsiteY7" fmla="*/ 285750 h 1002026"/>
                  <a:gd name="connsiteX8" fmla="*/ 111125 w 1006631"/>
                  <a:gd name="connsiteY8" fmla="*/ 276225 h 1002026"/>
                  <a:gd name="connsiteX9" fmla="*/ 76200 w 1006631"/>
                  <a:gd name="connsiteY9" fmla="*/ 241300 h 1002026"/>
                  <a:gd name="connsiteX10" fmla="*/ 66675 w 1006631"/>
                  <a:gd name="connsiteY10" fmla="*/ 231775 h 1002026"/>
                  <a:gd name="connsiteX11" fmla="*/ 57150 w 1006631"/>
                  <a:gd name="connsiteY11" fmla="*/ 212725 h 1002026"/>
                  <a:gd name="connsiteX12" fmla="*/ 50800 w 1006631"/>
                  <a:gd name="connsiteY12" fmla="*/ 203200 h 1002026"/>
                  <a:gd name="connsiteX13" fmla="*/ 47625 w 1006631"/>
                  <a:gd name="connsiteY13" fmla="*/ 193675 h 1002026"/>
                  <a:gd name="connsiteX14" fmla="*/ 41275 w 1006631"/>
                  <a:gd name="connsiteY14" fmla="*/ 184150 h 1002026"/>
                  <a:gd name="connsiteX15" fmla="*/ 28575 w 1006631"/>
                  <a:gd name="connsiteY15" fmla="*/ 155575 h 1002026"/>
                  <a:gd name="connsiteX16" fmla="*/ 22225 w 1006631"/>
                  <a:gd name="connsiteY16" fmla="*/ 130175 h 1002026"/>
                  <a:gd name="connsiteX17" fmla="*/ 19050 w 1006631"/>
                  <a:gd name="connsiteY17" fmla="*/ 117475 h 1002026"/>
                  <a:gd name="connsiteX18" fmla="*/ 12700 w 1006631"/>
                  <a:gd name="connsiteY18" fmla="*/ 98425 h 1002026"/>
                  <a:gd name="connsiteX19" fmla="*/ 6350 w 1006631"/>
                  <a:gd name="connsiteY19" fmla="*/ 79375 h 1002026"/>
                  <a:gd name="connsiteX20" fmla="*/ 3175 w 1006631"/>
                  <a:gd name="connsiteY20" fmla="*/ 69850 h 1002026"/>
                  <a:gd name="connsiteX21" fmla="*/ 0 w 1006631"/>
                  <a:gd name="connsiteY21" fmla="*/ 53975 h 1002026"/>
                  <a:gd name="connsiteX22" fmla="*/ 3175 w 1006631"/>
                  <a:gd name="connsiteY22" fmla="*/ 12700 h 1002026"/>
                  <a:gd name="connsiteX23" fmla="*/ 12700 w 1006631"/>
                  <a:gd name="connsiteY23" fmla="*/ 9525 h 1002026"/>
                  <a:gd name="connsiteX24" fmla="*/ 25400 w 1006631"/>
                  <a:gd name="connsiteY24" fmla="*/ 6350 h 1002026"/>
                  <a:gd name="connsiteX25" fmla="*/ 44450 w 1006631"/>
                  <a:gd name="connsiteY25" fmla="*/ 0 h 1002026"/>
                  <a:gd name="connsiteX26" fmla="*/ 114300 w 1006631"/>
                  <a:gd name="connsiteY26" fmla="*/ 3175 h 1002026"/>
                  <a:gd name="connsiteX27" fmla="*/ 123825 w 1006631"/>
                  <a:gd name="connsiteY27" fmla="*/ 9525 h 1002026"/>
                  <a:gd name="connsiteX28" fmla="*/ 155575 w 1006631"/>
                  <a:gd name="connsiteY28" fmla="*/ 28575 h 1002026"/>
                  <a:gd name="connsiteX29" fmla="*/ 165100 w 1006631"/>
                  <a:gd name="connsiteY29" fmla="*/ 34925 h 1002026"/>
                  <a:gd name="connsiteX30" fmla="*/ 184150 w 1006631"/>
                  <a:gd name="connsiteY30" fmla="*/ 50800 h 1002026"/>
                  <a:gd name="connsiteX31" fmla="*/ 187325 w 1006631"/>
                  <a:gd name="connsiteY31" fmla="*/ 60325 h 1002026"/>
                  <a:gd name="connsiteX32" fmla="*/ 206375 w 1006631"/>
                  <a:gd name="connsiteY32" fmla="*/ 88900 h 1002026"/>
                  <a:gd name="connsiteX33" fmla="*/ 212725 w 1006631"/>
                  <a:gd name="connsiteY33" fmla="*/ 98425 h 1002026"/>
                  <a:gd name="connsiteX34" fmla="*/ 222250 w 1006631"/>
                  <a:gd name="connsiteY34" fmla="*/ 117475 h 1002026"/>
                  <a:gd name="connsiteX35" fmla="*/ 228600 w 1006631"/>
                  <a:gd name="connsiteY35" fmla="*/ 139700 h 1002026"/>
                  <a:gd name="connsiteX36" fmla="*/ 234950 w 1006631"/>
                  <a:gd name="connsiteY36" fmla="*/ 149225 h 1002026"/>
                  <a:gd name="connsiteX37" fmla="*/ 241300 w 1006631"/>
                  <a:gd name="connsiteY37" fmla="*/ 161925 h 1002026"/>
                  <a:gd name="connsiteX38" fmla="*/ 257175 w 1006631"/>
                  <a:gd name="connsiteY38" fmla="*/ 184150 h 1002026"/>
                  <a:gd name="connsiteX39" fmla="*/ 269875 w 1006631"/>
                  <a:gd name="connsiteY39" fmla="*/ 203200 h 1002026"/>
                  <a:gd name="connsiteX40" fmla="*/ 279400 w 1006631"/>
                  <a:gd name="connsiteY40" fmla="*/ 212725 h 1002026"/>
                  <a:gd name="connsiteX41" fmla="*/ 295275 w 1006631"/>
                  <a:gd name="connsiteY41" fmla="*/ 231775 h 1002026"/>
                  <a:gd name="connsiteX42" fmla="*/ 314325 w 1006631"/>
                  <a:gd name="connsiteY42" fmla="*/ 244475 h 1002026"/>
                  <a:gd name="connsiteX43" fmla="*/ 479425 w 1006631"/>
                  <a:gd name="connsiteY43" fmla="*/ 285750 h 1002026"/>
                  <a:gd name="connsiteX44" fmla="*/ 581025 w 1006631"/>
                  <a:gd name="connsiteY44" fmla="*/ 282575 h 1002026"/>
                  <a:gd name="connsiteX45" fmla="*/ 704850 w 1006631"/>
                  <a:gd name="connsiteY45" fmla="*/ 209550 h 1002026"/>
                  <a:gd name="connsiteX46" fmla="*/ 765175 w 1006631"/>
                  <a:gd name="connsiteY46" fmla="*/ 136525 h 1002026"/>
                  <a:gd name="connsiteX47" fmla="*/ 819150 w 1006631"/>
                  <a:gd name="connsiteY47" fmla="*/ 69850 h 1002026"/>
                  <a:gd name="connsiteX48" fmla="*/ 892175 w 1006631"/>
                  <a:gd name="connsiteY48" fmla="*/ 34925 h 1002026"/>
                  <a:gd name="connsiteX49" fmla="*/ 996950 w 1006631"/>
                  <a:gd name="connsiteY49" fmla="*/ 28575 h 1002026"/>
                  <a:gd name="connsiteX50" fmla="*/ 996950 w 1006631"/>
                  <a:gd name="connsiteY50" fmla="*/ 88900 h 1002026"/>
                  <a:gd name="connsiteX51" fmla="*/ 952500 w 1006631"/>
                  <a:gd name="connsiteY51" fmla="*/ 139700 h 1002026"/>
                  <a:gd name="connsiteX52" fmla="*/ 863600 w 1006631"/>
                  <a:gd name="connsiteY52" fmla="*/ 231775 h 1002026"/>
                  <a:gd name="connsiteX53" fmla="*/ 777875 w 1006631"/>
                  <a:gd name="connsiteY53" fmla="*/ 304800 h 1002026"/>
                  <a:gd name="connsiteX54" fmla="*/ 717550 w 1006631"/>
                  <a:gd name="connsiteY54" fmla="*/ 403225 h 1002026"/>
                  <a:gd name="connsiteX55" fmla="*/ 679450 w 1006631"/>
                  <a:gd name="connsiteY55" fmla="*/ 523875 h 1002026"/>
                  <a:gd name="connsiteX56" fmla="*/ 679450 w 1006631"/>
                  <a:gd name="connsiteY56" fmla="*/ 628650 h 1002026"/>
                  <a:gd name="connsiteX57" fmla="*/ 698500 w 1006631"/>
                  <a:gd name="connsiteY57" fmla="*/ 749300 h 1002026"/>
                  <a:gd name="connsiteX58" fmla="*/ 720725 w 1006631"/>
                  <a:gd name="connsiteY58" fmla="*/ 831850 h 1002026"/>
                  <a:gd name="connsiteX59" fmla="*/ 730250 w 1006631"/>
                  <a:gd name="connsiteY59" fmla="*/ 965200 h 1002026"/>
                  <a:gd name="connsiteX60" fmla="*/ 250825 w 1006631"/>
                  <a:gd name="connsiteY6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133350 w 1006631"/>
                  <a:gd name="connsiteY5" fmla="*/ 301625 h 1002026"/>
                  <a:gd name="connsiteX6" fmla="*/ 117475 w 1006631"/>
                  <a:gd name="connsiteY6" fmla="*/ 285750 h 1002026"/>
                  <a:gd name="connsiteX7" fmla="*/ 111125 w 1006631"/>
                  <a:gd name="connsiteY7" fmla="*/ 276225 h 1002026"/>
                  <a:gd name="connsiteX8" fmla="*/ 76200 w 1006631"/>
                  <a:gd name="connsiteY8" fmla="*/ 241300 h 1002026"/>
                  <a:gd name="connsiteX9" fmla="*/ 66675 w 1006631"/>
                  <a:gd name="connsiteY9" fmla="*/ 231775 h 1002026"/>
                  <a:gd name="connsiteX10" fmla="*/ 57150 w 1006631"/>
                  <a:gd name="connsiteY10" fmla="*/ 212725 h 1002026"/>
                  <a:gd name="connsiteX11" fmla="*/ 50800 w 1006631"/>
                  <a:gd name="connsiteY11" fmla="*/ 203200 h 1002026"/>
                  <a:gd name="connsiteX12" fmla="*/ 47625 w 1006631"/>
                  <a:gd name="connsiteY12" fmla="*/ 193675 h 1002026"/>
                  <a:gd name="connsiteX13" fmla="*/ 41275 w 1006631"/>
                  <a:gd name="connsiteY13" fmla="*/ 184150 h 1002026"/>
                  <a:gd name="connsiteX14" fmla="*/ 28575 w 1006631"/>
                  <a:gd name="connsiteY14" fmla="*/ 155575 h 1002026"/>
                  <a:gd name="connsiteX15" fmla="*/ 22225 w 1006631"/>
                  <a:gd name="connsiteY15" fmla="*/ 130175 h 1002026"/>
                  <a:gd name="connsiteX16" fmla="*/ 19050 w 1006631"/>
                  <a:gd name="connsiteY16" fmla="*/ 117475 h 1002026"/>
                  <a:gd name="connsiteX17" fmla="*/ 12700 w 1006631"/>
                  <a:gd name="connsiteY17" fmla="*/ 98425 h 1002026"/>
                  <a:gd name="connsiteX18" fmla="*/ 6350 w 1006631"/>
                  <a:gd name="connsiteY18" fmla="*/ 79375 h 1002026"/>
                  <a:gd name="connsiteX19" fmla="*/ 3175 w 1006631"/>
                  <a:gd name="connsiteY19" fmla="*/ 69850 h 1002026"/>
                  <a:gd name="connsiteX20" fmla="*/ 0 w 1006631"/>
                  <a:gd name="connsiteY20" fmla="*/ 53975 h 1002026"/>
                  <a:gd name="connsiteX21" fmla="*/ 3175 w 1006631"/>
                  <a:gd name="connsiteY21" fmla="*/ 12700 h 1002026"/>
                  <a:gd name="connsiteX22" fmla="*/ 12700 w 1006631"/>
                  <a:gd name="connsiteY22" fmla="*/ 9525 h 1002026"/>
                  <a:gd name="connsiteX23" fmla="*/ 25400 w 1006631"/>
                  <a:gd name="connsiteY23" fmla="*/ 6350 h 1002026"/>
                  <a:gd name="connsiteX24" fmla="*/ 44450 w 1006631"/>
                  <a:gd name="connsiteY24" fmla="*/ 0 h 1002026"/>
                  <a:gd name="connsiteX25" fmla="*/ 114300 w 1006631"/>
                  <a:gd name="connsiteY25" fmla="*/ 3175 h 1002026"/>
                  <a:gd name="connsiteX26" fmla="*/ 123825 w 1006631"/>
                  <a:gd name="connsiteY26" fmla="*/ 9525 h 1002026"/>
                  <a:gd name="connsiteX27" fmla="*/ 155575 w 1006631"/>
                  <a:gd name="connsiteY27" fmla="*/ 28575 h 1002026"/>
                  <a:gd name="connsiteX28" fmla="*/ 165100 w 1006631"/>
                  <a:gd name="connsiteY28" fmla="*/ 34925 h 1002026"/>
                  <a:gd name="connsiteX29" fmla="*/ 184150 w 1006631"/>
                  <a:gd name="connsiteY29" fmla="*/ 50800 h 1002026"/>
                  <a:gd name="connsiteX30" fmla="*/ 187325 w 1006631"/>
                  <a:gd name="connsiteY30" fmla="*/ 60325 h 1002026"/>
                  <a:gd name="connsiteX31" fmla="*/ 206375 w 1006631"/>
                  <a:gd name="connsiteY31" fmla="*/ 88900 h 1002026"/>
                  <a:gd name="connsiteX32" fmla="*/ 212725 w 1006631"/>
                  <a:gd name="connsiteY32" fmla="*/ 98425 h 1002026"/>
                  <a:gd name="connsiteX33" fmla="*/ 222250 w 1006631"/>
                  <a:gd name="connsiteY33" fmla="*/ 117475 h 1002026"/>
                  <a:gd name="connsiteX34" fmla="*/ 228600 w 1006631"/>
                  <a:gd name="connsiteY34" fmla="*/ 139700 h 1002026"/>
                  <a:gd name="connsiteX35" fmla="*/ 234950 w 1006631"/>
                  <a:gd name="connsiteY35" fmla="*/ 149225 h 1002026"/>
                  <a:gd name="connsiteX36" fmla="*/ 241300 w 1006631"/>
                  <a:gd name="connsiteY36" fmla="*/ 161925 h 1002026"/>
                  <a:gd name="connsiteX37" fmla="*/ 257175 w 1006631"/>
                  <a:gd name="connsiteY37" fmla="*/ 184150 h 1002026"/>
                  <a:gd name="connsiteX38" fmla="*/ 269875 w 1006631"/>
                  <a:gd name="connsiteY38" fmla="*/ 203200 h 1002026"/>
                  <a:gd name="connsiteX39" fmla="*/ 279400 w 1006631"/>
                  <a:gd name="connsiteY39" fmla="*/ 212725 h 1002026"/>
                  <a:gd name="connsiteX40" fmla="*/ 295275 w 1006631"/>
                  <a:gd name="connsiteY40" fmla="*/ 231775 h 1002026"/>
                  <a:gd name="connsiteX41" fmla="*/ 314325 w 1006631"/>
                  <a:gd name="connsiteY41" fmla="*/ 244475 h 1002026"/>
                  <a:gd name="connsiteX42" fmla="*/ 479425 w 1006631"/>
                  <a:gd name="connsiteY42" fmla="*/ 285750 h 1002026"/>
                  <a:gd name="connsiteX43" fmla="*/ 581025 w 1006631"/>
                  <a:gd name="connsiteY43" fmla="*/ 282575 h 1002026"/>
                  <a:gd name="connsiteX44" fmla="*/ 704850 w 1006631"/>
                  <a:gd name="connsiteY44" fmla="*/ 209550 h 1002026"/>
                  <a:gd name="connsiteX45" fmla="*/ 765175 w 1006631"/>
                  <a:gd name="connsiteY45" fmla="*/ 136525 h 1002026"/>
                  <a:gd name="connsiteX46" fmla="*/ 819150 w 1006631"/>
                  <a:gd name="connsiteY46" fmla="*/ 69850 h 1002026"/>
                  <a:gd name="connsiteX47" fmla="*/ 892175 w 1006631"/>
                  <a:gd name="connsiteY47" fmla="*/ 34925 h 1002026"/>
                  <a:gd name="connsiteX48" fmla="*/ 996950 w 1006631"/>
                  <a:gd name="connsiteY48" fmla="*/ 28575 h 1002026"/>
                  <a:gd name="connsiteX49" fmla="*/ 996950 w 1006631"/>
                  <a:gd name="connsiteY49" fmla="*/ 88900 h 1002026"/>
                  <a:gd name="connsiteX50" fmla="*/ 952500 w 1006631"/>
                  <a:gd name="connsiteY50" fmla="*/ 139700 h 1002026"/>
                  <a:gd name="connsiteX51" fmla="*/ 863600 w 1006631"/>
                  <a:gd name="connsiteY51" fmla="*/ 231775 h 1002026"/>
                  <a:gd name="connsiteX52" fmla="*/ 777875 w 1006631"/>
                  <a:gd name="connsiteY52" fmla="*/ 304800 h 1002026"/>
                  <a:gd name="connsiteX53" fmla="*/ 717550 w 1006631"/>
                  <a:gd name="connsiteY53" fmla="*/ 403225 h 1002026"/>
                  <a:gd name="connsiteX54" fmla="*/ 679450 w 1006631"/>
                  <a:gd name="connsiteY54" fmla="*/ 523875 h 1002026"/>
                  <a:gd name="connsiteX55" fmla="*/ 679450 w 1006631"/>
                  <a:gd name="connsiteY55" fmla="*/ 628650 h 1002026"/>
                  <a:gd name="connsiteX56" fmla="*/ 698500 w 1006631"/>
                  <a:gd name="connsiteY56" fmla="*/ 749300 h 1002026"/>
                  <a:gd name="connsiteX57" fmla="*/ 720725 w 1006631"/>
                  <a:gd name="connsiteY57" fmla="*/ 831850 h 1002026"/>
                  <a:gd name="connsiteX58" fmla="*/ 730250 w 1006631"/>
                  <a:gd name="connsiteY58" fmla="*/ 965200 h 1002026"/>
                  <a:gd name="connsiteX59" fmla="*/ 250825 w 1006631"/>
                  <a:gd name="connsiteY5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117475 w 1006631"/>
                  <a:gd name="connsiteY5" fmla="*/ 285750 h 1002026"/>
                  <a:gd name="connsiteX6" fmla="*/ 111125 w 1006631"/>
                  <a:gd name="connsiteY6" fmla="*/ 276225 h 1002026"/>
                  <a:gd name="connsiteX7" fmla="*/ 76200 w 1006631"/>
                  <a:gd name="connsiteY7" fmla="*/ 241300 h 1002026"/>
                  <a:gd name="connsiteX8" fmla="*/ 66675 w 1006631"/>
                  <a:gd name="connsiteY8" fmla="*/ 231775 h 1002026"/>
                  <a:gd name="connsiteX9" fmla="*/ 57150 w 1006631"/>
                  <a:gd name="connsiteY9" fmla="*/ 212725 h 1002026"/>
                  <a:gd name="connsiteX10" fmla="*/ 50800 w 1006631"/>
                  <a:gd name="connsiteY10" fmla="*/ 203200 h 1002026"/>
                  <a:gd name="connsiteX11" fmla="*/ 47625 w 1006631"/>
                  <a:gd name="connsiteY11" fmla="*/ 193675 h 1002026"/>
                  <a:gd name="connsiteX12" fmla="*/ 41275 w 1006631"/>
                  <a:gd name="connsiteY12" fmla="*/ 184150 h 1002026"/>
                  <a:gd name="connsiteX13" fmla="*/ 28575 w 1006631"/>
                  <a:gd name="connsiteY13" fmla="*/ 155575 h 1002026"/>
                  <a:gd name="connsiteX14" fmla="*/ 22225 w 1006631"/>
                  <a:gd name="connsiteY14" fmla="*/ 130175 h 1002026"/>
                  <a:gd name="connsiteX15" fmla="*/ 19050 w 1006631"/>
                  <a:gd name="connsiteY15" fmla="*/ 117475 h 1002026"/>
                  <a:gd name="connsiteX16" fmla="*/ 12700 w 1006631"/>
                  <a:gd name="connsiteY16" fmla="*/ 98425 h 1002026"/>
                  <a:gd name="connsiteX17" fmla="*/ 6350 w 1006631"/>
                  <a:gd name="connsiteY17" fmla="*/ 79375 h 1002026"/>
                  <a:gd name="connsiteX18" fmla="*/ 3175 w 1006631"/>
                  <a:gd name="connsiteY18" fmla="*/ 69850 h 1002026"/>
                  <a:gd name="connsiteX19" fmla="*/ 0 w 1006631"/>
                  <a:gd name="connsiteY19" fmla="*/ 53975 h 1002026"/>
                  <a:gd name="connsiteX20" fmla="*/ 3175 w 1006631"/>
                  <a:gd name="connsiteY20" fmla="*/ 12700 h 1002026"/>
                  <a:gd name="connsiteX21" fmla="*/ 12700 w 1006631"/>
                  <a:gd name="connsiteY21" fmla="*/ 9525 h 1002026"/>
                  <a:gd name="connsiteX22" fmla="*/ 25400 w 1006631"/>
                  <a:gd name="connsiteY22" fmla="*/ 6350 h 1002026"/>
                  <a:gd name="connsiteX23" fmla="*/ 44450 w 1006631"/>
                  <a:gd name="connsiteY23" fmla="*/ 0 h 1002026"/>
                  <a:gd name="connsiteX24" fmla="*/ 114300 w 1006631"/>
                  <a:gd name="connsiteY24" fmla="*/ 3175 h 1002026"/>
                  <a:gd name="connsiteX25" fmla="*/ 123825 w 1006631"/>
                  <a:gd name="connsiteY25" fmla="*/ 9525 h 1002026"/>
                  <a:gd name="connsiteX26" fmla="*/ 155575 w 1006631"/>
                  <a:gd name="connsiteY26" fmla="*/ 28575 h 1002026"/>
                  <a:gd name="connsiteX27" fmla="*/ 165100 w 1006631"/>
                  <a:gd name="connsiteY27" fmla="*/ 34925 h 1002026"/>
                  <a:gd name="connsiteX28" fmla="*/ 184150 w 1006631"/>
                  <a:gd name="connsiteY28" fmla="*/ 50800 h 1002026"/>
                  <a:gd name="connsiteX29" fmla="*/ 187325 w 1006631"/>
                  <a:gd name="connsiteY29" fmla="*/ 60325 h 1002026"/>
                  <a:gd name="connsiteX30" fmla="*/ 206375 w 1006631"/>
                  <a:gd name="connsiteY30" fmla="*/ 88900 h 1002026"/>
                  <a:gd name="connsiteX31" fmla="*/ 212725 w 1006631"/>
                  <a:gd name="connsiteY31" fmla="*/ 98425 h 1002026"/>
                  <a:gd name="connsiteX32" fmla="*/ 222250 w 1006631"/>
                  <a:gd name="connsiteY32" fmla="*/ 117475 h 1002026"/>
                  <a:gd name="connsiteX33" fmla="*/ 228600 w 1006631"/>
                  <a:gd name="connsiteY33" fmla="*/ 139700 h 1002026"/>
                  <a:gd name="connsiteX34" fmla="*/ 234950 w 1006631"/>
                  <a:gd name="connsiteY34" fmla="*/ 149225 h 1002026"/>
                  <a:gd name="connsiteX35" fmla="*/ 241300 w 1006631"/>
                  <a:gd name="connsiteY35" fmla="*/ 161925 h 1002026"/>
                  <a:gd name="connsiteX36" fmla="*/ 257175 w 1006631"/>
                  <a:gd name="connsiteY36" fmla="*/ 184150 h 1002026"/>
                  <a:gd name="connsiteX37" fmla="*/ 269875 w 1006631"/>
                  <a:gd name="connsiteY37" fmla="*/ 203200 h 1002026"/>
                  <a:gd name="connsiteX38" fmla="*/ 279400 w 1006631"/>
                  <a:gd name="connsiteY38" fmla="*/ 212725 h 1002026"/>
                  <a:gd name="connsiteX39" fmla="*/ 295275 w 1006631"/>
                  <a:gd name="connsiteY39" fmla="*/ 231775 h 1002026"/>
                  <a:gd name="connsiteX40" fmla="*/ 314325 w 1006631"/>
                  <a:gd name="connsiteY40" fmla="*/ 244475 h 1002026"/>
                  <a:gd name="connsiteX41" fmla="*/ 479425 w 1006631"/>
                  <a:gd name="connsiteY41" fmla="*/ 285750 h 1002026"/>
                  <a:gd name="connsiteX42" fmla="*/ 581025 w 1006631"/>
                  <a:gd name="connsiteY42" fmla="*/ 282575 h 1002026"/>
                  <a:gd name="connsiteX43" fmla="*/ 704850 w 1006631"/>
                  <a:gd name="connsiteY43" fmla="*/ 209550 h 1002026"/>
                  <a:gd name="connsiteX44" fmla="*/ 765175 w 1006631"/>
                  <a:gd name="connsiteY44" fmla="*/ 136525 h 1002026"/>
                  <a:gd name="connsiteX45" fmla="*/ 819150 w 1006631"/>
                  <a:gd name="connsiteY45" fmla="*/ 69850 h 1002026"/>
                  <a:gd name="connsiteX46" fmla="*/ 892175 w 1006631"/>
                  <a:gd name="connsiteY46" fmla="*/ 34925 h 1002026"/>
                  <a:gd name="connsiteX47" fmla="*/ 996950 w 1006631"/>
                  <a:gd name="connsiteY47" fmla="*/ 28575 h 1002026"/>
                  <a:gd name="connsiteX48" fmla="*/ 996950 w 1006631"/>
                  <a:gd name="connsiteY48" fmla="*/ 88900 h 1002026"/>
                  <a:gd name="connsiteX49" fmla="*/ 952500 w 1006631"/>
                  <a:gd name="connsiteY49" fmla="*/ 139700 h 1002026"/>
                  <a:gd name="connsiteX50" fmla="*/ 863600 w 1006631"/>
                  <a:gd name="connsiteY50" fmla="*/ 231775 h 1002026"/>
                  <a:gd name="connsiteX51" fmla="*/ 777875 w 1006631"/>
                  <a:gd name="connsiteY51" fmla="*/ 304800 h 1002026"/>
                  <a:gd name="connsiteX52" fmla="*/ 717550 w 1006631"/>
                  <a:gd name="connsiteY52" fmla="*/ 403225 h 1002026"/>
                  <a:gd name="connsiteX53" fmla="*/ 679450 w 1006631"/>
                  <a:gd name="connsiteY53" fmla="*/ 523875 h 1002026"/>
                  <a:gd name="connsiteX54" fmla="*/ 679450 w 1006631"/>
                  <a:gd name="connsiteY54" fmla="*/ 628650 h 1002026"/>
                  <a:gd name="connsiteX55" fmla="*/ 698500 w 1006631"/>
                  <a:gd name="connsiteY55" fmla="*/ 749300 h 1002026"/>
                  <a:gd name="connsiteX56" fmla="*/ 720725 w 1006631"/>
                  <a:gd name="connsiteY56" fmla="*/ 831850 h 1002026"/>
                  <a:gd name="connsiteX57" fmla="*/ 730250 w 1006631"/>
                  <a:gd name="connsiteY57" fmla="*/ 965200 h 1002026"/>
                  <a:gd name="connsiteX58" fmla="*/ 250825 w 1006631"/>
                  <a:gd name="connsiteY5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117475 w 1006631"/>
                  <a:gd name="connsiteY5" fmla="*/ 285750 h 1002026"/>
                  <a:gd name="connsiteX6" fmla="*/ 76200 w 1006631"/>
                  <a:gd name="connsiteY6" fmla="*/ 241300 h 1002026"/>
                  <a:gd name="connsiteX7" fmla="*/ 66675 w 1006631"/>
                  <a:gd name="connsiteY7" fmla="*/ 231775 h 1002026"/>
                  <a:gd name="connsiteX8" fmla="*/ 57150 w 1006631"/>
                  <a:gd name="connsiteY8" fmla="*/ 212725 h 1002026"/>
                  <a:gd name="connsiteX9" fmla="*/ 50800 w 1006631"/>
                  <a:gd name="connsiteY9" fmla="*/ 203200 h 1002026"/>
                  <a:gd name="connsiteX10" fmla="*/ 47625 w 1006631"/>
                  <a:gd name="connsiteY10" fmla="*/ 193675 h 1002026"/>
                  <a:gd name="connsiteX11" fmla="*/ 41275 w 1006631"/>
                  <a:gd name="connsiteY11" fmla="*/ 184150 h 1002026"/>
                  <a:gd name="connsiteX12" fmla="*/ 28575 w 1006631"/>
                  <a:gd name="connsiteY12" fmla="*/ 155575 h 1002026"/>
                  <a:gd name="connsiteX13" fmla="*/ 22225 w 1006631"/>
                  <a:gd name="connsiteY13" fmla="*/ 130175 h 1002026"/>
                  <a:gd name="connsiteX14" fmla="*/ 19050 w 1006631"/>
                  <a:gd name="connsiteY14" fmla="*/ 117475 h 1002026"/>
                  <a:gd name="connsiteX15" fmla="*/ 12700 w 1006631"/>
                  <a:gd name="connsiteY15" fmla="*/ 98425 h 1002026"/>
                  <a:gd name="connsiteX16" fmla="*/ 6350 w 1006631"/>
                  <a:gd name="connsiteY16" fmla="*/ 79375 h 1002026"/>
                  <a:gd name="connsiteX17" fmla="*/ 3175 w 1006631"/>
                  <a:gd name="connsiteY17" fmla="*/ 69850 h 1002026"/>
                  <a:gd name="connsiteX18" fmla="*/ 0 w 1006631"/>
                  <a:gd name="connsiteY18" fmla="*/ 53975 h 1002026"/>
                  <a:gd name="connsiteX19" fmla="*/ 3175 w 1006631"/>
                  <a:gd name="connsiteY19" fmla="*/ 12700 h 1002026"/>
                  <a:gd name="connsiteX20" fmla="*/ 12700 w 1006631"/>
                  <a:gd name="connsiteY20" fmla="*/ 9525 h 1002026"/>
                  <a:gd name="connsiteX21" fmla="*/ 25400 w 1006631"/>
                  <a:gd name="connsiteY21" fmla="*/ 6350 h 1002026"/>
                  <a:gd name="connsiteX22" fmla="*/ 44450 w 1006631"/>
                  <a:gd name="connsiteY22" fmla="*/ 0 h 1002026"/>
                  <a:gd name="connsiteX23" fmla="*/ 114300 w 1006631"/>
                  <a:gd name="connsiteY23" fmla="*/ 3175 h 1002026"/>
                  <a:gd name="connsiteX24" fmla="*/ 123825 w 1006631"/>
                  <a:gd name="connsiteY24" fmla="*/ 9525 h 1002026"/>
                  <a:gd name="connsiteX25" fmla="*/ 155575 w 1006631"/>
                  <a:gd name="connsiteY25" fmla="*/ 28575 h 1002026"/>
                  <a:gd name="connsiteX26" fmla="*/ 165100 w 1006631"/>
                  <a:gd name="connsiteY26" fmla="*/ 34925 h 1002026"/>
                  <a:gd name="connsiteX27" fmla="*/ 184150 w 1006631"/>
                  <a:gd name="connsiteY27" fmla="*/ 50800 h 1002026"/>
                  <a:gd name="connsiteX28" fmla="*/ 187325 w 1006631"/>
                  <a:gd name="connsiteY28" fmla="*/ 60325 h 1002026"/>
                  <a:gd name="connsiteX29" fmla="*/ 206375 w 1006631"/>
                  <a:gd name="connsiteY29" fmla="*/ 88900 h 1002026"/>
                  <a:gd name="connsiteX30" fmla="*/ 212725 w 1006631"/>
                  <a:gd name="connsiteY30" fmla="*/ 98425 h 1002026"/>
                  <a:gd name="connsiteX31" fmla="*/ 222250 w 1006631"/>
                  <a:gd name="connsiteY31" fmla="*/ 117475 h 1002026"/>
                  <a:gd name="connsiteX32" fmla="*/ 228600 w 1006631"/>
                  <a:gd name="connsiteY32" fmla="*/ 139700 h 1002026"/>
                  <a:gd name="connsiteX33" fmla="*/ 234950 w 1006631"/>
                  <a:gd name="connsiteY33" fmla="*/ 149225 h 1002026"/>
                  <a:gd name="connsiteX34" fmla="*/ 241300 w 1006631"/>
                  <a:gd name="connsiteY34" fmla="*/ 161925 h 1002026"/>
                  <a:gd name="connsiteX35" fmla="*/ 257175 w 1006631"/>
                  <a:gd name="connsiteY35" fmla="*/ 184150 h 1002026"/>
                  <a:gd name="connsiteX36" fmla="*/ 269875 w 1006631"/>
                  <a:gd name="connsiteY36" fmla="*/ 203200 h 1002026"/>
                  <a:gd name="connsiteX37" fmla="*/ 279400 w 1006631"/>
                  <a:gd name="connsiteY37" fmla="*/ 212725 h 1002026"/>
                  <a:gd name="connsiteX38" fmla="*/ 295275 w 1006631"/>
                  <a:gd name="connsiteY38" fmla="*/ 231775 h 1002026"/>
                  <a:gd name="connsiteX39" fmla="*/ 314325 w 1006631"/>
                  <a:gd name="connsiteY39" fmla="*/ 244475 h 1002026"/>
                  <a:gd name="connsiteX40" fmla="*/ 479425 w 1006631"/>
                  <a:gd name="connsiteY40" fmla="*/ 285750 h 1002026"/>
                  <a:gd name="connsiteX41" fmla="*/ 581025 w 1006631"/>
                  <a:gd name="connsiteY41" fmla="*/ 282575 h 1002026"/>
                  <a:gd name="connsiteX42" fmla="*/ 704850 w 1006631"/>
                  <a:gd name="connsiteY42" fmla="*/ 209550 h 1002026"/>
                  <a:gd name="connsiteX43" fmla="*/ 765175 w 1006631"/>
                  <a:gd name="connsiteY43" fmla="*/ 136525 h 1002026"/>
                  <a:gd name="connsiteX44" fmla="*/ 819150 w 1006631"/>
                  <a:gd name="connsiteY44" fmla="*/ 69850 h 1002026"/>
                  <a:gd name="connsiteX45" fmla="*/ 892175 w 1006631"/>
                  <a:gd name="connsiteY45" fmla="*/ 34925 h 1002026"/>
                  <a:gd name="connsiteX46" fmla="*/ 996950 w 1006631"/>
                  <a:gd name="connsiteY46" fmla="*/ 28575 h 1002026"/>
                  <a:gd name="connsiteX47" fmla="*/ 996950 w 1006631"/>
                  <a:gd name="connsiteY47" fmla="*/ 88900 h 1002026"/>
                  <a:gd name="connsiteX48" fmla="*/ 952500 w 1006631"/>
                  <a:gd name="connsiteY48" fmla="*/ 139700 h 1002026"/>
                  <a:gd name="connsiteX49" fmla="*/ 863600 w 1006631"/>
                  <a:gd name="connsiteY49" fmla="*/ 231775 h 1002026"/>
                  <a:gd name="connsiteX50" fmla="*/ 777875 w 1006631"/>
                  <a:gd name="connsiteY50" fmla="*/ 304800 h 1002026"/>
                  <a:gd name="connsiteX51" fmla="*/ 717550 w 1006631"/>
                  <a:gd name="connsiteY51" fmla="*/ 403225 h 1002026"/>
                  <a:gd name="connsiteX52" fmla="*/ 679450 w 1006631"/>
                  <a:gd name="connsiteY52" fmla="*/ 523875 h 1002026"/>
                  <a:gd name="connsiteX53" fmla="*/ 679450 w 1006631"/>
                  <a:gd name="connsiteY53" fmla="*/ 628650 h 1002026"/>
                  <a:gd name="connsiteX54" fmla="*/ 698500 w 1006631"/>
                  <a:gd name="connsiteY54" fmla="*/ 749300 h 1002026"/>
                  <a:gd name="connsiteX55" fmla="*/ 720725 w 1006631"/>
                  <a:gd name="connsiteY55" fmla="*/ 831850 h 1002026"/>
                  <a:gd name="connsiteX56" fmla="*/ 730250 w 1006631"/>
                  <a:gd name="connsiteY56" fmla="*/ 965200 h 1002026"/>
                  <a:gd name="connsiteX57" fmla="*/ 250825 w 1006631"/>
                  <a:gd name="connsiteY5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7625 w 1006631"/>
                  <a:gd name="connsiteY9" fmla="*/ 193675 h 1002026"/>
                  <a:gd name="connsiteX10" fmla="*/ 41275 w 1006631"/>
                  <a:gd name="connsiteY10" fmla="*/ 184150 h 1002026"/>
                  <a:gd name="connsiteX11" fmla="*/ 28575 w 1006631"/>
                  <a:gd name="connsiteY11" fmla="*/ 155575 h 1002026"/>
                  <a:gd name="connsiteX12" fmla="*/ 22225 w 1006631"/>
                  <a:gd name="connsiteY12" fmla="*/ 130175 h 1002026"/>
                  <a:gd name="connsiteX13" fmla="*/ 19050 w 1006631"/>
                  <a:gd name="connsiteY13" fmla="*/ 117475 h 1002026"/>
                  <a:gd name="connsiteX14" fmla="*/ 12700 w 1006631"/>
                  <a:gd name="connsiteY14" fmla="*/ 98425 h 1002026"/>
                  <a:gd name="connsiteX15" fmla="*/ 6350 w 1006631"/>
                  <a:gd name="connsiteY15" fmla="*/ 79375 h 1002026"/>
                  <a:gd name="connsiteX16" fmla="*/ 3175 w 1006631"/>
                  <a:gd name="connsiteY16" fmla="*/ 69850 h 1002026"/>
                  <a:gd name="connsiteX17" fmla="*/ 0 w 1006631"/>
                  <a:gd name="connsiteY17" fmla="*/ 53975 h 1002026"/>
                  <a:gd name="connsiteX18" fmla="*/ 3175 w 1006631"/>
                  <a:gd name="connsiteY18" fmla="*/ 12700 h 1002026"/>
                  <a:gd name="connsiteX19" fmla="*/ 12700 w 1006631"/>
                  <a:gd name="connsiteY19" fmla="*/ 9525 h 1002026"/>
                  <a:gd name="connsiteX20" fmla="*/ 25400 w 1006631"/>
                  <a:gd name="connsiteY20" fmla="*/ 6350 h 1002026"/>
                  <a:gd name="connsiteX21" fmla="*/ 44450 w 1006631"/>
                  <a:gd name="connsiteY21" fmla="*/ 0 h 1002026"/>
                  <a:gd name="connsiteX22" fmla="*/ 114300 w 1006631"/>
                  <a:gd name="connsiteY22" fmla="*/ 3175 h 1002026"/>
                  <a:gd name="connsiteX23" fmla="*/ 123825 w 1006631"/>
                  <a:gd name="connsiteY23" fmla="*/ 9525 h 1002026"/>
                  <a:gd name="connsiteX24" fmla="*/ 155575 w 1006631"/>
                  <a:gd name="connsiteY24" fmla="*/ 28575 h 1002026"/>
                  <a:gd name="connsiteX25" fmla="*/ 165100 w 1006631"/>
                  <a:gd name="connsiteY25" fmla="*/ 34925 h 1002026"/>
                  <a:gd name="connsiteX26" fmla="*/ 184150 w 1006631"/>
                  <a:gd name="connsiteY26" fmla="*/ 50800 h 1002026"/>
                  <a:gd name="connsiteX27" fmla="*/ 187325 w 1006631"/>
                  <a:gd name="connsiteY27" fmla="*/ 60325 h 1002026"/>
                  <a:gd name="connsiteX28" fmla="*/ 206375 w 1006631"/>
                  <a:gd name="connsiteY28" fmla="*/ 88900 h 1002026"/>
                  <a:gd name="connsiteX29" fmla="*/ 212725 w 1006631"/>
                  <a:gd name="connsiteY29" fmla="*/ 98425 h 1002026"/>
                  <a:gd name="connsiteX30" fmla="*/ 222250 w 1006631"/>
                  <a:gd name="connsiteY30" fmla="*/ 117475 h 1002026"/>
                  <a:gd name="connsiteX31" fmla="*/ 228600 w 1006631"/>
                  <a:gd name="connsiteY31" fmla="*/ 139700 h 1002026"/>
                  <a:gd name="connsiteX32" fmla="*/ 234950 w 1006631"/>
                  <a:gd name="connsiteY32" fmla="*/ 149225 h 1002026"/>
                  <a:gd name="connsiteX33" fmla="*/ 241300 w 1006631"/>
                  <a:gd name="connsiteY33" fmla="*/ 161925 h 1002026"/>
                  <a:gd name="connsiteX34" fmla="*/ 257175 w 1006631"/>
                  <a:gd name="connsiteY34" fmla="*/ 184150 h 1002026"/>
                  <a:gd name="connsiteX35" fmla="*/ 269875 w 1006631"/>
                  <a:gd name="connsiteY35" fmla="*/ 203200 h 1002026"/>
                  <a:gd name="connsiteX36" fmla="*/ 279400 w 1006631"/>
                  <a:gd name="connsiteY36" fmla="*/ 212725 h 1002026"/>
                  <a:gd name="connsiteX37" fmla="*/ 295275 w 1006631"/>
                  <a:gd name="connsiteY37" fmla="*/ 231775 h 1002026"/>
                  <a:gd name="connsiteX38" fmla="*/ 314325 w 1006631"/>
                  <a:gd name="connsiteY38" fmla="*/ 244475 h 1002026"/>
                  <a:gd name="connsiteX39" fmla="*/ 479425 w 1006631"/>
                  <a:gd name="connsiteY39" fmla="*/ 285750 h 1002026"/>
                  <a:gd name="connsiteX40" fmla="*/ 581025 w 1006631"/>
                  <a:gd name="connsiteY40" fmla="*/ 282575 h 1002026"/>
                  <a:gd name="connsiteX41" fmla="*/ 704850 w 1006631"/>
                  <a:gd name="connsiteY41" fmla="*/ 209550 h 1002026"/>
                  <a:gd name="connsiteX42" fmla="*/ 765175 w 1006631"/>
                  <a:gd name="connsiteY42" fmla="*/ 136525 h 1002026"/>
                  <a:gd name="connsiteX43" fmla="*/ 819150 w 1006631"/>
                  <a:gd name="connsiteY43" fmla="*/ 69850 h 1002026"/>
                  <a:gd name="connsiteX44" fmla="*/ 892175 w 1006631"/>
                  <a:gd name="connsiteY44" fmla="*/ 34925 h 1002026"/>
                  <a:gd name="connsiteX45" fmla="*/ 996950 w 1006631"/>
                  <a:gd name="connsiteY45" fmla="*/ 28575 h 1002026"/>
                  <a:gd name="connsiteX46" fmla="*/ 996950 w 1006631"/>
                  <a:gd name="connsiteY46" fmla="*/ 88900 h 1002026"/>
                  <a:gd name="connsiteX47" fmla="*/ 952500 w 1006631"/>
                  <a:gd name="connsiteY47" fmla="*/ 139700 h 1002026"/>
                  <a:gd name="connsiteX48" fmla="*/ 863600 w 1006631"/>
                  <a:gd name="connsiteY48" fmla="*/ 231775 h 1002026"/>
                  <a:gd name="connsiteX49" fmla="*/ 777875 w 1006631"/>
                  <a:gd name="connsiteY49" fmla="*/ 304800 h 1002026"/>
                  <a:gd name="connsiteX50" fmla="*/ 717550 w 1006631"/>
                  <a:gd name="connsiteY50" fmla="*/ 403225 h 1002026"/>
                  <a:gd name="connsiteX51" fmla="*/ 679450 w 1006631"/>
                  <a:gd name="connsiteY51" fmla="*/ 523875 h 1002026"/>
                  <a:gd name="connsiteX52" fmla="*/ 679450 w 1006631"/>
                  <a:gd name="connsiteY52" fmla="*/ 628650 h 1002026"/>
                  <a:gd name="connsiteX53" fmla="*/ 698500 w 1006631"/>
                  <a:gd name="connsiteY53" fmla="*/ 749300 h 1002026"/>
                  <a:gd name="connsiteX54" fmla="*/ 720725 w 1006631"/>
                  <a:gd name="connsiteY54" fmla="*/ 831850 h 1002026"/>
                  <a:gd name="connsiteX55" fmla="*/ 730250 w 1006631"/>
                  <a:gd name="connsiteY55" fmla="*/ 965200 h 1002026"/>
                  <a:gd name="connsiteX56" fmla="*/ 250825 w 1006631"/>
                  <a:gd name="connsiteY5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1275 w 1006631"/>
                  <a:gd name="connsiteY9" fmla="*/ 184150 h 1002026"/>
                  <a:gd name="connsiteX10" fmla="*/ 28575 w 1006631"/>
                  <a:gd name="connsiteY10" fmla="*/ 155575 h 1002026"/>
                  <a:gd name="connsiteX11" fmla="*/ 22225 w 1006631"/>
                  <a:gd name="connsiteY11" fmla="*/ 130175 h 1002026"/>
                  <a:gd name="connsiteX12" fmla="*/ 19050 w 1006631"/>
                  <a:gd name="connsiteY12" fmla="*/ 117475 h 1002026"/>
                  <a:gd name="connsiteX13" fmla="*/ 12700 w 1006631"/>
                  <a:gd name="connsiteY13" fmla="*/ 98425 h 1002026"/>
                  <a:gd name="connsiteX14" fmla="*/ 6350 w 1006631"/>
                  <a:gd name="connsiteY14" fmla="*/ 79375 h 1002026"/>
                  <a:gd name="connsiteX15" fmla="*/ 3175 w 1006631"/>
                  <a:gd name="connsiteY15" fmla="*/ 69850 h 1002026"/>
                  <a:gd name="connsiteX16" fmla="*/ 0 w 1006631"/>
                  <a:gd name="connsiteY16" fmla="*/ 53975 h 1002026"/>
                  <a:gd name="connsiteX17" fmla="*/ 3175 w 1006631"/>
                  <a:gd name="connsiteY17" fmla="*/ 12700 h 1002026"/>
                  <a:gd name="connsiteX18" fmla="*/ 12700 w 1006631"/>
                  <a:gd name="connsiteY18" fmla="*/ 9525 h 1002026"/>
                  <a:gd name="connsiteX19" fmla="*/ 25400 w 1006631"/>
                  <a:gd name="connsiteY19" fmla="*/ 6350 h 1002026"/>
                  <a:gd name="connsiteX20" fmla="*/ 44450 w 1006631"/>
                  <a:gd name="connsiteY20" fmla="*/ 0 h 1002026"/>
                  <a:gd name="connsiteX21" fmla="*/ 114300 w 1006631"/>
                  <a:gd name="connsiteY21" fmla="*/ 3175 h 1002026"/>
                  <a:gd name="connsiteX22" fmla="*/ 123825 w 1006631"/>
                  <a:gd name="connsiteY22" fmla="*/ 9525 h 1002026"/>
                  <a:gd name="connsiteX23" fmla="*/ 155575 w 1006631"/>
                  <a:gd name="connsiteY23" fmla="*/ 28575 h 1002026"/>
                  <a:gd name="connsiteX24" fmla="*/ 165100 w 1006631"/>
                  <a:gd name="connsiteY24" fmla="*/ 34925 h 1002026"/>
                  <a:gd name="connsiteX25" fmla="*/ 184150 w 1006631"/>
                  <a:gd name="connsiteY25" fmla="*/ 50800 h 1002026"/>
                  <a:gd name="connsiteX26" fmla="*/ 187325 w 1006631"/>
                  <a:gd name="connsiteY26" fmla="*/ 60325 h 1002026"/>
                  <a:gd name="connsiteX27" fmla="*/ 206375 w 1006631"/>
                  <a:gd name="connsiteY27" fmla="*/ 88900 h 1002026"/>
                  <a:gd name="connsiteX28" fmla="*/ 212725 w 1006631"/>
                  <a:gd name="connsiteY28" fmla="*/ 98425 h 1002026"/>
                  <a:gd name="connsiteX29" fmla="*/ 222250 w 1006631"/>
                  <a:gd name="connsiteY29" fmla="*/ 117475 h 1002026"/>
                  <a:gd name="connsiteX30" fmla="*/ 228600 w 1006631"/>
                  <a:gd name="connsiteY30" fmla="*/ 139700 h 1002026"/>
                  <a:gd name="connsiteX31" fmla="*/ 234950 w 1006631"/>
                  <a:gd name="connsiteY31" fmla="*/ 149225 h 1002026"/>
                  <a:gd name="connsiteX32" fmla="*/ 241300 w 1006631"/>
                  <a:gd name="connsiteY32" fmla="*/ 161925 h 1002026"/>
                  <a:gd name="connsiteX33" fmla="*/ 257175 w 1006631"/>
                  <a:gd name="connsiteY33" fmla="*/ 184150 h 1002026"/>
                  <a:gd name="connsiteX34" fmla="*/ 269875 w 1006631"/>
                  <a:gd name="connsiteY34" fmla="*/ 203200 h 1002026"/>
                  <a:gd name="connsiteX35" fmla="*/ 279400 w 1006631"/>
                  <a:gd name="connsiteY35" fmla="*/ 212725 h 1002026"/>
                  <a:gd name="connsiteX36" fmla="*/ 295275 w 1006631"/>
                  <a:gd name="connsiteY36" fmla="*/ 231775 h 1002026"/>
                  <a:gd name="connsiteX37" fmla="*/ 314325 w 1006631"/>
                  <a:gd name="connsiteY37" fmla="*/ 244475 h 1002026"/>
                  <a:gd name="connsiteX38" fmla="*/ 479425 w 1006631"/>
                  <a:gd name="connsiteY38" fmla="*/ 285750 h 1002026"/>
                  <a:gd name="connsiteX39" fmla="*/ 581025 w 1006631"/>
                  <a:gd name="connsiteY39" fmla="*/ 282575 h 1002026"/>
                  <a:gd name="connsiteX40" fmla="*/ 704850 w 1006631"/>
                  <a:gd name="connsiteY40" fmla="*/ 209550 h 1002026"/>
                  <a:gd name="connsiteX41" fmla="*/ 765175 w 1006631"/>
                  <a:gd name="connsiteY41" fmla="*/ 136525 h 1002026"/>
                  <a:gd name="connsiteX42" fmla="*/ 819150 w 1006631"/>
                  <a:gd name="connsiteY42" fmla="*/ 69850 h 1002026"/>
                  <a:gd name="connsiteX43" fmla="*/ 892175 w 1006631"/>
                  <a:gd name="connsiteY43" fmla="*/ 34925 h 1002026"/>
                  <a:gd name="connsiteX44" fmla="*/ 996950 w 1006631"/>
                  <a:gd name="connsiteY44" fmla="*/ 28575 h 1002026"/>
                  <a:gd name="connsiteX45" fmla="*/ 996950 w 1006631"/>
                  <a:gd name="connsiteY45" fmla="*/ 88900 h 1002026"/>
                  <a:gd name="connsiteX46" fmla="*/ 952500 w 1006631"/>
                  <a:gd name="connsiteY46" fmla="*/ 139700 h 1002026"/>
                  <a:gd name="connsiteX47" fmla="*/ 863600 w 1006631"/>
                  <a:gd name="connsiteY47" fmla="*/ 231775 h 1002026"/>
                  <a:gd name="connsiteX48" fmla="*/ 777875 w 1006631"/>
                  <a:gd name="connsiteY48" fmla="*/ 304800 h 1002026"/>
                  <a:gd name="connsiteX49" fmla="*/ 717550 w 1006631"/>
                  <a:gd name="connsiteY49" fmla="*/ 403225 h 1002026"/>
                  <a:gd name="connsiteX50" fmla="*/ 679450 w 1006631"/>
                  <a:gd name="connsiteY50" fmla="*/ 523875 h 1002026"/>
                  <a:gd name="connsiteX51" fmla="*/ 679450 w 1006631"/>
                  <a:gd name="connsiteY51" fmla="*/ 628650 h 1002026"/>
                  <a:gd name="connsiteX52" fmla="*/ 698500 w 1006631"/>
                  <a:gd name="connsiteY52" fmla="*/ 749300 h 1002026"/>
                  <a:gd name="connsiteX53" fmla="*/ 720725 w 1006631"/>
                  <a:gd name="connsiteY53" fmla="*/ 831850 h 1002026"/>
                  <a:gd name="connsiteX54" fmla="*/ 730250 w 1006631"/>
                  <a:gd name="connsiteY54" fmla="*/ 965200 h 1002026"/>
                  <a:gd name="connsiteX55" fmla="*/ 250825 w 1006631"/>
                  <a:gd name="connsiteY5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1275 w 1006631"/>
                  <a:gd name="connsiteY9" fmla="*/ 184150 h 1002026"/>
                  <a:gd name="connsiteX10" fmla="*/ 22225 w 1006631"/>
                  <a:gd name="connsiteY10" fmla="*/ 130175 h 1002026"/>
                  <a:gd name="connsiteX11" fmla="*/ 19050 w 1006631"/>
                  <a:gd name="connsiteY11" fmla="*/ 117475 h 1002026"/>
                  <a:gd name="connsiteX12" fmla="*/ 12700 w 1006631"/>
                  <a:gd name="connsiteY12" fmla="*/ 98425 h 1002026"/>
                  <a:gd name="connsiteX13" fmla="*/ 6350 w 1006631"/>
                  <a:gd name="connsiteY13" fmla="*/ 79375 h 1002026"/>
                  <a:gd name="connsiteX14" fmla="*/ 3175 w 1006631"/>
                  <a:gd name="connsiteY14" fmla="*/ 69850 h 1002026"/>
                  <a:gd name="connsiteX15" fmla="*/ 0 w 1006631"/>
                  <a:gd name="connsiteY15" fmla="*/ 53975 h 1002026"/>
                  <a:gd name="connsiteX16" fmla="*/ 3175 w 1006631"/>
                  <a:gd name="connsiteY16" fmla="*/ 12700 h 1002026"/>
                  <a:gd name="connsiteX17" fmla="*/ 12700 w 1006631"/>
                  <a:gd name="connsiteY17" fmla="*/ 9525 h 1002026"/>
                  <a:gd name="connsiteX18" fmla="*/ 25400 w 1006631"/>
                  <a:gd name="connsiteY18" fmla="*/ 6350 h 1002026"/>
                  <a:gd name="connsiteX19" fmla="*/ 44450 w 1006631"/>
                  <a:gd name="connsiteY19" fmla="*/ 0 h 1002026"/>
                  <a:gd name="connsiteX20" fmla="*/ 114300 w 1006631"/>
                  <a:gd name="connsiteY20" fmla="*/ 3175 h 1002026"/>
                  <a:gd name="connsiteX21" fmla="*/ 123825 w 1006631"/>
                  <a:gd name="connsiteY21" fmla="*/ 9525 h 1002026"/>
                  <a:gd name="connsiteX22" fmla="*/ 155575 w 1006631"/>
                  <a:gd name="connsiteY22" fmla="*/ 28575 h 1002026"/>
                  <a:gd name="connsiteX23" fmla="*/ 165100 w 1006631"/>
                  <a:gd name="connsiteY23" fmla="*/ 34925 h 1002026"/>
                  <a:gd name="connsiteX24" fmla="*/ 184150 w 1006631"/>
                  <a:gd name="connsiteY24" fmla="*/ 50800 h 1002026"/>
                  <a:gd name="connsiteX25" fmla="*/ 187325 w 1006631"/>
                  <a:gd name="connsiteY25" fmla="*/ 60325 h 1002026"/>
                  <a:gd name="connsiteX26" fmla="*/ 206375 w 1006631"/>
                  <a:gd name="connsiteY26" fmla="*/ 88900 h 1002026"/>
                  <a:gd name="connsiteX27" fmla="*/ 212725 w 1006631"/>
                  <a:gd name="connsiteY27" fmla="*/ 98425 h 1002026"/>
                  <a:gd name="connsiteX28" fmla="*/ 222250 w 1006631"/>
                  <a:gd name="connsiteY28" fmla="*/ 117475 h 1002026"/>
                  <a:gd name="connsiteX29" fmla="*/ 228600 w 1006631"/>
                  <a:gd name="connsiteY29" fmla="*/ 139700 h 1002026"/>
                  <a:gd name="connsiteX30" fmla="*/ 234950 w 1006631"/>
                  <a:gd name="connsiteY30" fmla="*/ 149225 h 1002026"/>
                  <a:gd name="connsiteX31" fmla="*/ 241300 w 1006631"/>
                  <a:gd name="connsiteY31" fmla="*/ 161925 h 1002026"/>
                  <a:gd name="connsiteX32" fmla="*/ 257175 w 1006631"/>
                  <a:gd name="connsiteY32" fmla="*/ 184150 h 1002026"/>
                  <a:gd name="connsiteX33" fmla="*/ 269875 w 1006631"/>
                  <a:gd name="connsiteY33" fmla="*/ 203200 h 1002026"/>
                  <a:gd name="connsiteX34" fmla="*/ 279400 w 1006631"/>
                  <a:gd name="connsiteY34" fmla="*/ 212725 h 1002026"/>
                  <a:gd name="connsiteX35" fmla="*/ 295275 w 1006631"/>
                  <a:gd name="connsiteY35" fmla="*/ 231775 h 1002026"/>
                  <a:gd name="connsiteX36" fmla="*/ 314325 w 1006631"/>
                  <a:gd name="connsiteY36" fmla="*/ 244475 h 1002026"/>
                  <a:gd name="connsiteX37" fmla="*/ 479425 w 1006631"/>
                  <a:gd name="connsiteY37" fmla="*/ 285750 h 1002026"/>
                  <a:gd name="connsiteX38" fmla="*/ 581025 w 1006631"/>
                  <a:gd name="connsiteY38" fmla="*/ 282575 h 1002026"/>
                  <a:gd name="connsiteX39" fmla="*/ 704850 w 1006631"/>
                  <a:gd name="connsiteY39" fmla="*/ 209550 h 1002026"/>
                  <a:gd name="connsiteX40" fmla="*/ 765175 w 1006631"/>
                  <a:gd name="connsiteY40" fmla="*/ 136525 h 1002026"/>
                  <a:gd name="connsiteX41" fmla="*/ 819150 w 1006631"/>
                  <a:gd name="connsiteY41" fmla="*/ 69850 h 1002026"/>
                  <a:gd name="connsiteX42" fmla="*/ 892175 w 1006631"/>
                  <a:gd name="connsiteY42" fmla="*/ 34925 h 1002026"/>
                  <a:gd name="connsiteX43" fmla="*/ 996950 w 1006631"/>
                  <a:gd name="connsiteY43" fmla="*/ 28575 h 1002026"/>
                  <a:gd name="connsiteX44" fmla="*/ 996950 w 1006631"/>
                  <a:gd name="connsiteY44" fmla="*/ 88900 h 1002026"/>
                  <a:gd name="connsiteX45" fmla="*/ 952500 w 1006631"/>
                  <a:gd name="connsiteY45" fmla="*/ 139700 h 1002026"/>
                  <a:gd name="connsiteX46" fmla="*/ 863600 w 1006631"/>
                  <a:gd name="connsiteY46" fmla="*/ 231775 h 1002026"/>
                  <a:gd name="connsiteX47" fmla="*/ 777875 w 1006631"/>
                  <a:gd name="connsiteY47" fmla="*/ 304800 h 1002026"/>
                  <a:gd name="connsiteX48" fmla="*/ 717550 w 1006631"/>
                  <a:gd name="connsiteY48" fmla="*/ 403225 h 1002026"/>
                  <a:gd name="connsiteX49" fmla="*/ 679450 w 1006631"/>
                  <a:gd name="connsiteY49" fmla="*/ 523875 h 1002026"/>
                  <a:gd name="connsiteX50" fmla="*/ 679450 w 1006631"/>
                  <a:gd name="connsiteY50" fmla="*/ 628650 h 1002026"/>
                  <a:gd name="connsiteX51" fmla="*/ 698500 w 1006631"/>
                  <a:gd name="connsiteY51" fmla="*/ 749300 h 1002026"/>
                  <a:gd name="connsiteX52" fmla="*/ 720725 w 1006631"/>
                  <a:gd name="connsiteY52" fmla="*/ 831850 h 1002026"/>
                  <a:gd name="connsiteX53" fmla="*/ 730250 w 1006631"/>
                  <a:gd name="connsiteY53" fmla="*/ 965200 h 1002026"/>
                  <a:gd name="connsiteX54" fmla="*/ 250825 w 1006631"/>
                  <a:gd name="connsiteY5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22225 w 1006631"/>
                  <a:gd name="connsiteY9" fmla="*/ 130175 h 1002026"/>
                  <a:gd name="connsiteX10" fmla="*/ 19050 w 1006631"/>
                  <a:gd name="connsiteY10" fmla="*/ 117475 h 1002026"/>
                  <a:gd name="connsiteX11" fmla="*/ 12700 w 1006631"/>
                  <a:gd name="connsiteY11" fmla="*/ 98425 h 1002026"/>
                  <a:gd name="connsiteX12" fmla="*/ 6350 w 1006631"/>
                  <a:gd name="connsiteY12" fmla="*/ 79375 h 1002026"/>
                  <a:gd name="connsiteX13" fmla="*/ 3175 w 1006631"/>
                  <a:gd name="connsiteY13" fmla="*/ 69850 h 1002026"/>
                  <a:gd name="connsiteX14" fmla="*/ 0 w 1006631"/>
                  <a:gd name="connsiteY14" fmla="*/ 53975 h 1002026"/>
                  <a:gd name="connsiteX15" fmla="*/ 3175 w 1006631"/>
                  <a:gd name="connsiteY15" fmla="*/ 12700 h 1002026"/>
                  <a:gd name="connsiteX16" fmla="*/ 12700 w 1006631"/>
                  <a:gd name="connsiteY16" fmla="*/ 9525 h 1002026"/>
                  <a:gd name="connsiteX17" fmla="*/ 25400 w 1006631"/>
                  <a:gd name="connsiteY17" fmla="*/ 6350 h 1002026"/>
                  <a:gd name="connsiteX18" fmla="*/ 44450 w 1006631"/>
                  <a:gd name="connsiteY18" fmla="*/ 0 h 1002026"/>
                  <a:gd name="connsiteX19" fmla="*/ 114300 w 1006631"/>
                  <a:gd name="connsiteY19" fmla="*/ 3175 h 1002026"/>
                  <a:gd name="connsiteX20" fmla="*/ 123825 w 1006631"/>
                  <a:gd name="connsiteY20" fmla="*/ 9525 h 1002026"/>
                  <a:gd name="connsiteX21" fmla="*/ 155575 w 1006631"/>
                  <a:gd name="connsiteY21" fmla="*/ 28575 h 1002026"/>
                  <a:gd name="connsiteX22" fmla="*/ 165100 w 1006631"/>
                  <a:gd name="connsiteY22" fmla="*/ 34925 h 1002026"/>
                  <a:gd name="connsiteX23" fmla="*/ 184150 w 1006631"/>
                  <a:gd name="connsiteY23" fmla="*/ 50800 h 1002026"/>
                  <a:gd name="connsiteX24" fmla="*/ 187325 w 1006631"/>
                  <a:gd name="connsiteY24" fmla="*/ 60325 h 1002026"/>
                  <a:gd name="connsiteX25" fmla="*/ 206375 w 1006631"/>
                  <a:gd name="connsiteY25" fmla="*/ 88900 h 1002026"/>
                  <a:gd name="connsiteX26" fmla="*/ 212725 w 1006631"/>
                  <a:gd name="connsiteY26" fmla="*/ 98425 h 1002026"/>
                  <a:gd name="connsiteX27" fmla="*/ 222250 w 1006631"/>
                  <a:gd name="connsiteY27" fmla="*/ 117475 h 1002026"/>
                  <a:gd name="connsiteX28" fmla="*/ 228600 w 1006631"/>
                  <a:gd name="connsiteY28" fmla="*/ 139700 h 1002026"/>
                  <a:gd name="connsiteX29" fmla="*/ 234950 w 1006631"/>
                  <a:gd name="connsiteY29" fmla="*/ 149225 h 1002026"/>
                  <a:gd name="connsiteX30" fmla="*/ 241300 w 1006631"/>
                  <a:gd name="connsiteY30" fmla="*/ 161925 h 1002026"/>
                  <a:gd name="connsiteX31" fmla="*/ 257175 w 1006631"/>
                  <a:gd name="connsiteY31" fmla="*/ 184150 h 1002026"/>
                  <a:gd name="connsiteX32" fmla="*/ 269875 w 1006631"/>
                  <a:gd name="connsiteY32" fmla="*/ 203200 h 1002026"/>
                  <a:gd name="connsiteX33" fmla="*/ 279400 w 1006631"/>
                  <a:gd name="connsiteY33" fmla="*/ 212725 h 1002026"/>
                  <a:gd name="connsiteX34" fmla="*/ 295275 w 1006631"/>
                  <a:gd name="connsiteY34" fmla="*/ 231775 h 1002026"/>
                  <a:gd name="connsiteX35" fmla="*/ 314325 w 1006631"/>
                  <a:gd name="connsiteY35" fmla="*/ 244475 h 1002026"/>
                  <a:gd name="connsiteX36" fmla="*/ 479425 w 1006631"/>
                  <a:gd name="connsiteY36" fmla="*/ 285750 h 1002026"/>
                  <a:gd name="connsiteX37" fmla="*/ 581025 w 1006631"/>
                  <a:gd name="connsiteY37" fmla="*/ 282575 h 1002026"/>
                  <a:gd name="connsiteX38" fmla="*/ 704850 w 1006631"/>
                  <a:gd name="connsiteY38" fmla="*/ 209550 h 1002026"/>
                  <a:gd name="connsiteX39" fmla="*/ 765175 w 1006631"/>
                  <a:gd name="connsiteY39" fmla="*/ 136525 h 1002026"/>
                  <a:gd name="connsiteX40" fmla="*/ 819150 w 1006631"/>
                  <a:gd name="connsiteY40" fmla="*/ 69850 h 1002026"/>
                  <a:gd name="connsiteX41" fmla="*/ 892175 w 1006631"/>
                  <a:gd name="connsiteY41" fmla="*/ 34925 h 1002026"/>
                  <a:gd name="connsiteX42" fmla="*/ 996950 w 1006631"/>
                  <a:gd name="connsiteY42" fmla="*/ 28575 h 1002026"/>
                  <a:gd name="connsiteX43" fmla="*/ 996950 w 1006631"/>
                  <a:gd name="connsiteY43" fmla="*/ 88900 h 1002026"/>
                  <a:gd name="connsiteX44" fmla="*/ 952500 w 1006631"/>
                  <a:gd name="connsiteY44" fmla="*/ 139700 h 1002026"/>
                  <a:gd name="connsiteX45" fmla="*/ 863600 w 1006631"/>
                  <a:gd name="connsiteY45" fmla="*/ 231775 h 1002026"/>
                  <a:gd name="connsiteX46" fmla="*/ 777875 w 1006631"/>
                  <a:gd name="connsiteY46" fmla="*/ 304800 h 1002026"/>
                  <a:gd name="connsiteX47" fmla="*/ 717550 w 1006631"/>
                  <a:gd name="connsiteY47" fmla="*/ 403225 h 1002026"/>
                  <a:gd name="connsiteX48" fmla="*/ 679450 w 1006631"/>
                  <a:gd name="connsiteY48" fmla="*/ 523875 h 1002026"/>
                  <a:gd name="connsiteX49" fmla="*/ 679450 w 1006631"/>
                  <a:gd name="connsiteY49" fmla="*/ 628650 h 1002026"/>
                  <a:gd name="connsiteX50" fmla="*/ 698500 w 1006631"/>
                  <a:gd name="connsiteY50" fmla="*/ 749300 h 1002026"/>
                  <a:gd name="connsiteX51" fmla="*/ 720725 w 1006631"/>
                  <a:gd name="connsiteY51" fmla="*/ 831850 h 1002026"/>
                  <a:gd name="connsiteX52" fmla="*/ 730250 w 1006631"/>
                  <a:gd name="connsiteY52" fmla="*/ 965200 h 1002026"/>
                  <a:gd name="connsiteX53" fmla="*/ 250825 w 1006631"/>
                  <a:gd name="connsiteY5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22225 w 1006631"/>
                  <a:gd name="connsiteY8" fmla="*/ 130175 h 1002026"/>
                  <a:gd name="connsiteX9" fmla="*/ 19050 w 1006631"/>
                  <a:gd name="connsiteY9" fmla="*/ 117475 h 1002026"/>
                  <a:gd name="connsiteX10" fmla="*/ 12700 w 1006631"/>
                  <a:gd name="connsiteY10" fmla="*/ 98425 h 1002026"/>
                  <a:gd name="connsiteX11" fmla="*/ 6350 w 1006631"/>
                  <a:gd name="connsiteY11" fmla="*/ 79375 h 1002026"/>
                  <a:gd name="connsiteX12" fmla="*/ 3175 w 1006631"/>
                  <a:gd name="connsiteY12" fmla="*/ 69850 h 1002026"/>
                  <a:gd name="connsiteX13" fmla="*/ 0 w 1006631"/>
                  <a:gd name="connsiteY13" fmla="*/ 53975 h 1002026"/>
                  <a:gd name="connsiteX14" fmla="*/ 3175 w 1006631"/>
                  <a:gd name="connsiteY14" fmla="*/ 12700 h 1002026"/>
                  <a:gd name="connsiteX15" fmla="*/ 12700 w 1006631"/>
                  <a:gd name="connsiteY15" fmla="*/ 9525 h 1002026"/>
                  <a:gd name="connsiteX16" fmla="*/ 25400 w 1006631"/>
                  <a:gd name="connsiteY16" fmla="*/ 6350 h 1002026"/>
                  <a:gd name="connsiteX17" fmla="*/ 44450 w 1006631"/>
                  <a:gd name="connsiteY17" fmla="*/ 0 h 1002026"/>
                  <a:gd name="connsiteX18" fmla="*/ 114300 w 1006631"/>
                  <a:gd name="connsiteY18" fmla="*/ 3175 h 1002026"/>
                  <a:gd name="connsiteX19" fmla="*/ 123825 w 1006631"/>
                  <a:gd name="connsiteY19" fmla="*/ 9525 h 1002026"/>
                  <a:gd name="connsiteX20" fmla="*/ 155575 w 1006631"/>
                  <a:gd name="connsiteY20" fmla="*/ 28575 h 1002026"/>
                  <a:gd name="connsiteX21" fmla="*/ 165100 w 1006631"/>
                  <a:gd name="connsiteY21" fmla="*/ 34925 h 1002026"/>
                  <a:gd name="connsiteX22" fmla="*/ 184150 w 1006631"/>
                  <a:gd name="connsiteY22" fmla="*/ 50800 h 1002026"/>
                  <a:gd name="connsiteX23" fmla="*/ 187325 w 1006631"/>
                  <a:gd name="connsiteY23" fmla="*/ 60325 h 1002026"/>
                  <a:gd name="connsiteX24" fmla="*/ 206375 w 1006631"/>
                  <a:gd name="connsiteY24" fmla="*/ 88900 h 1002026"/>
                  <a:gd name="connsiteX25" fmla="*/ 212725 w 1006631"/>
                  <a:gd name="connsiteY25" fmla="*/ 98425 h 1002026"/>
                  <a:gd name="connsiteX26" fmla="*/ 222250 w 1006631"/>
                  <a:gd name="connsiteY26" fmla="*/ 117475 h 1002026"/>
                  <a:gd name="connsiteX27" fmla="*/ 228600 w 1006631"/>
                  <a:gd name="connsiteY27" fmla="*/ 139700 h 1002026"/>
                  <a:gd name="connsiteX28" fmla="*/ 234950 w 1006631"/>
                  <a:gd name="connsiteY28" fmla="*/ 149225 h 1002026"/>
                  <a:gd name="connsiteX29" fmla="*/ 241300 w 1006631"/>
                  <a:gd name="connsiteY29" fmla="*/ 161925 h 1002026"/>
                  <a:gd name="connsiteX30" fmla="*/ 257175 w 1006631"/>
                  <a:gd name="connsiteY30" fmla="*/ 184150 h 1002026"/>
                  <a:gd name="connsiteX31" fmla="*/ 269875 w 1006631"/>
                  <a:gd name="connsiteY31" fmla="*/ 203200 h 1002026"/>
                  <a:gd name="connsiteX32" fmla="*/ 279400 w 1006631"/>
                  <a:gd name="connsiteY32" fmla="*/ 212725 h 1002026"/>
                  <a:gd name="connsiteX33" fmla="*/ 295275 w 1006631"/>
                  <a:gd name="connsiteY33" fmla="*/ 231775 h 1002026"/>
                  <a:gd name="connsiteX34" fmla="*/ 314325 w 1006631"/>
                  <a:gd name="connsiteY34" fmla="*/ 244475 h 1002026"/>
                  <a:gd name="connsiteX35" fmla="*/ 479425 w 1006631"/>
                  <a:gd name="connsiteY35" fmla="*/ 285750 h 1002026"/>
                  <a:gd name="connsiteX36" fmla="*/ 581025 w 1006631"/>
                  <a:gd name="connsiteY36" fmla="*/ 282575 h 1002026"/>
                  <a:gd name="connsiteX37" fmla="*/ 704850 w 1006631"/>
                  <a:gd name="connsiteY37" fmla="*/ 209550 h 1002026"/>
                  <a:gd name="connsiteX38" fmla="*/ 765175 w 1006631"/>
                  <a:gd name="connsiteY38" fmla="*/ 136525 h 1002026"/>
                  <a:gd name="connsiteX39" fmla="*/ 819150 w 1006631"/>
                  <a:gd name="connsiteY39" fmla="*/ 69850 h 1002026"/>
                  <a:gd name="connsiteX40" fmla="*/ 892175 w 1006631"/>
                  <a:gd name="connsiteY40" fmla="*/ 34925 h 1002026"/>
                  <a:gd name="connsiteX41" fmla="*/ 996950 w 1006631"/>
                  <a:gd name="connsiteY41" fmla="*/ 28575 h 1002026"/>
                  <a:gd name="connsiteX42" fmla="*/ 996950 w 1006631"/>
                  <a:gd name="connsiteY42" fmla="*/ 88900 h 1002026"/>
                  <a:gd name="connsiteX43" fmla="*/ 952500 w 1006631"/>
                  <a:gd name="connsiteY43" fmla="*/ 139700 h 1002026"/>
                  <a:gd name="connsiteX44" fmla="*/ 863600 w 1006631"/>
                  <a:gd name="connsiteY44" fmla="*/ 231775 h 1002026"/>
                  <a:gd name="connsiteX45" fmla="*/ 777875 w 1006631"/>
                  <a:gd name="connsiteY45" fmla="*/ 304800 h 1002026"/>
                  <a:gd name="connsiteX46" fmla="*/ 717550 w 1006631"/>
                  <a:gd name="connsiteY46" fmla="*/ 403225 h 1002026"/>
                  <a:gd name="connsiteX47" fmla="*/ 679450 w 1006631"/>
                  <a:gd name="connsiteY47" fmla="*/ 523875 h 1002026"/>
                  <a:gd name="connsiteX48" fmla="*/ 679450 w 1006631"/>
                  <a:gd name="connsiteY48" fmla="*/ 628650 h 1002026"/>
                  <a:gd name="connsiteX49" fmla="*/ 698500 w 1006631"/>
                  <a:gd name="connsiteY49" fmla="*/ 749300 h 1002026"/>
                  <a:gd name="connsiteX50" fmla="*/ 720725 w 1006631"/>
                  <a:gd name="connsiteY50" fmla="*/ 831850 h 1002026"/>
                  <a:gd name="connsiteX51" fmla="*/ 730250 w 1006631"/>
                  <a:gd name="connsiteY51" fmla="*/ 965200 h 1002026"/>
                  <a:gd name="connsiteX52" fmla="*/ 250825 w 1006631"/>
                  <a:gd name="connsiteY5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22225 w 1006631"/>
                  <a:gd name="connsiteY7" fmla="*/ 130175 h 1002026"/>
                  <a:gd name="connsiteX8" fmla="*/ 19050 w 1006631"/>
                  <a:gd name="connsiteY8" fmla="*/ 117475 h 1002026"/>
                  <a:gd name="connsiteX9" fmla="*/ 12700 w 1006631"/>
                  <a:gd name="connsiteY9" fmla="*/ 98425 h 1002026"/>
                  <a:gd name="connsiteX10" fmla="*/ 6350 w 1006631"/>
                  <a:gd name="connsiteY10" fmla="*/ 79375 h 1002026"/>
                  <a:gd name="connsiteX11" fmla="*/ 3175 w 1006631"/>
                  <a:gd name="connsiteY11" fmla="*/ 69850 h 1002026"/>
                  <a:gd name="connsiteX12" fmla="*/ 0 w 1006631"/>
                  <a:gd name="connsiteY12" fmla="*/ 53975 h 1002026"/>
                  <a:gd name="connsiteX13" fmla="*/ 3175 w 1006631"/>
                  <a:gd name="connsiteY13" fmla="*/ 12700 h 1002026"/>
                  <a:gd name="connsiteX14" fmla="*/ 12700 w 1006631"/>
                  <a:gd name="connsiteY14" fmla="*/ 9525 h 1002026"/>
                  <a:gd name="connsiteX15" fmla="*/ 25400 w 1006631"/>
                  <a:gd name="connsiteY15" fmla="*/ 6350 h 1002026"/>
                  <a:gd name="connsiteX16" fmla="*/ 44450 w 1006631"/>
                  <a:gd name="connsiteY16" fmla="*/ 0 h 1002026"/>
                  <a:gd name="connsiteX17" fmla="*/ 114300 w 1006631"/>
                  <a:gd name="connsiteY17" fmla="*/ 3175 h 1002026"/>
                  <a:gd name="connsiteX18" fmla="*/ 123825 w 1006631"/>
                  <a:gd name="connsiteY18" fmla="*/ 9525 h 1002026"/>
                  <a:gd name="connsiteX19" fmla="*/ 155575 w 1006631"/>
                  <a:gd name="connsiteY19" fmla="*/ 28575 h 1002026"/>
                  <a:gd name="connsiteX20" fmla="*/ 165100 w 1006631"/>
                  <a:gd name="connsiteY20" fmla="*/ 34925 h 1002026"/>
                  <a:gd name="connsiteX21" fmla="*/ 184150 w 1006631"/>
                  <a:gd name="connsiteY21" fmla="*/ 50800 h 1002026"/>
                  <a:gd name="connsiteX22" fmla="*/ 187325 w 1006631"/>
                  <a:gd name="connsiteY22" fmla="*/ 60325 h 1002026"/>
                  <a:gd name="connsiteX23" fmla="*/ 206375 w 1006631"/>
                  <a:gd name="connsiteY23" fmla="*/ 88900 h 1002026"/>
                  <a:gd name="connsiteX24" fmla="*/ 212725 w 1006631"/>
                  <a:gd name="connsiteY24" fmla="*/ 98425 h 1002026"/>
                  <a:gd name="connsiteX25" fmla="*/ 222250 w 1006631"/>
                  <a:gd name="connsiteY25" fmla="*/ 117475 h 1002026"/>
                  <a:gd name="connsiteX26" fmla="*/ 228600 w 1006631"/>
                  <a:gd name="connsiteY26" fmla="*/ 139700 h 1002026"/>
                  <a:gd name="connsiteX27" fmla="*/ 234950 w 1006631"/>
                  <a:gd name="connsiteY27" fmla="*/ 149225 h 1002026"/>
                  <a:gd name="connsiteX28" fmla="*/ 241300 w 1006631"/>
                  <a:gd name="connsiteY28" fmla="*/ 161925 h 1002026"/>
                  <a:gd name="connsiteX29" fmla="*/ 257175 w 1006631"/>
                  <a:gd name="connsiteY29" fmla="*/ 184150 h 1002026"/>
                  <a:gd name="connsiteX30" fmla="*/ 269875 w 1006631"/>
                  <a:gd name="connsiteY30" fmla="*/ 203200 h 1002026"/>
                  <a:gd name="connsiteX31" fmla="*/ 279400 w 1006631"/>
                  <a:gd name="connsiteY31" fmla="*/ 212725 h 1002026"/>
                  <a:gd name="connsiteX32" fmla="*/ 295275 w 1006631"/>
                  <a:gd name="connsiteY32" fmla="*/ 231775 h 1002026"/>
                  <a:gd name="connsiteX33" fmla="*/ 314325 w 1006631"/>
                  <a:gd name="connsiteY33" fmla="*/ 244475 h 1002026"/>
                  <a:gd name="connsiteX34" fmla="*/ 479425 w 1006631"/>
                  <a:gd name="connsiteY34" fmla="*/ 285750 h 1002026"/>
                  <a:gd name="connsiteX35" fmla="*/ 581025 w 1006631"/>
                  <a:gd name="connsiteY35" fmla="*/ 282575 h 1002026"/>
                  <a:gd name="connsiteX36" fmla="*/ 704850 w 1006631"/>
                  <a:gd name="connsiteY36" fmla="*/ 209550 h 1002026"/>
                  <a:gd name="connsiteX37" fmla="*/ 765175 w 1006631"/>
                  <a:gd name="connsiteY37" fmla="*/ 136525 h 1002026"/>
                  <a:gd name="connsiteX38" fmla="*/ 819150 w 1006631"/>
                  <a:gd name="connsiteY38" fmla="*/ 69850 h 1002026"/>
                  <a:gd name="connsiteX39" fmla="*/ 892175 w 1006631"/>
                  <a:gd name="connsiteY39" fmla="*/ 34925 h 1002026"/>
                  <a:gd name="connsiteX40" fmla="*/ 996950 w 1006631"/>
                  <a:gd name="connsiteY40" fmla="*/ 28575 h 1002026"/>
                  <a:gd name="connsiteX41" fmla="*/ 996950 w 1006631"/>
                  <a:gd name="connsiteY41" fmla="*/ 88900 h 1002026"/>
                  <a:gd name="connsiteX42" fmla="*/ 952500 w 1006631"/>
                  <a:gd name="connsiteY42" fmla="*/ 139700 h 1002026"/>
                  <a:gd name="connsiteX43" fmla="*/ 863600 w 1006631"/>
                  <a:gd name="connsiteY43" fmla="*/ 231775 h 1002026"/>
                  <a:gd name="connsiteX44" fmla="*/ 777875 w 1006631"/>
                  <a:gd name="connsiteY44" fmla="*/ 304800 h 1002026"/>
                  <a:gd name="connsiteX45" fmla="*/ 717550 w 1006631"/>
                  <a:gd name="connsiteY45" fmla="*/ 403225 h 1002026"/>
                  <a:gd name="connsiteX46" fmla="*/ 679450 w 1006631"/>
                  <a:gd name="connsiteY46" fmla="*/ 523875 h 1002026"/>
                  <a:gd name="connsiteX47" fmla="*/ 679450 w 1006631"/>
                  <a:gd name="connsiteY47" fmla="*/ 628650 h 1002026"/>
                  <a:gd name="connsiteX48" fmla="*/ 698500 w 1006631"/>
                  <a:gd name="connsiteY48" fmla="*/ 749300 h 1002026"/>
                  <a:gd name="connsiteX49" fmla="*/ 720725 w 1006631"/>
                  <a:gd name="connsiteY49" fmla="*/ 831850 h 1002026"/>
                  <a:gd name="connsiteX50" fmla="*/ 730250 w 1006631"/>
                  <a:gd name="connsiteY50" fmla="*/ 965200 h 1002026"/>
                  <a:gd name="connsiteX51" fmla="*/ 250825 w 1006631"/>
                  <a:gd name="connsiteY5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22225 w 1006631"/>
                  <a:gd name="connsiteY6" fmla="*/ 130175 h 1002026"/>
                  <a:gd name="connsiteX7" fmla="*/ 19050 w 1006631"/>
                  <a:gd name="connsiteY7" fmla="*/ 117475 h 1002026"/>
                  <a:gd name="connsiteX8" fmla="*/ 12700 w 1006631"/>
                  <a:gd name="connsiteY8" fmla="*/ 98425 h 1002026"/>
                  <a:gd name="connsiteX9" fmla="*/ 6350 w 1006631"/>
                  <a:gd name="connsiteY9" fmla="*/ 79375 h 1002026"/>
                  <a:gd name="connsiteX10" fmla="*/ 3175 w 1006631"/>
                  <a:gd name="connsiteY10" fmla="*/ 69850 h 1002026"/>
                  <a:gd name="connsiteX11" fmla="*/ 0 w 1006631"/>
                  <a:gd name="connsiteY11" fmla="*/ 53975 h 1002026"/>
                  <a:gd name="connsiteX12" fmla="*/ 3175 w 1006631"/>
                  <a:gd name="connsiteY12" fmla="*/ 12700 h 1002026"/>
                  <a:gd name="connsiteX13" fmla="*/ 12700 w 1006631"/>
                  <a:gd name="connsiteY13" fmla="*/ 9525 h 1002026"/>
                  <a:gd name="connsiteX14" fmla="*/ 25400 w 1006631"/>
                  <a:gd name="connsiteY14" fmla="*/ 6350 h 1002026"/>
                  <a:gd name="connsiteX15" fmla="*/ 44450 w 1006631"/>
                  <a:gd name="connsiteY15" fmla="*/ 0 h 1002026"/>
                  <a:gd name="connsiteX16" fmla="*/ 114300 w 1006631"/>
                  <a:gd name="connsiteY16" fmla="*/ 3175 h 1002026"/>
                  <a:gd name="connsiteX17" fmla="*/ 123825 w 1006631"/>
                  <a:gd name="connsiteY17" fmla="*/ 9525 h 1002026"/>
                  <a:gd name="connsiteX18" fmla="*/ 155575 w 1006631"/>
                  <a:gd name="connsiteY18" fmla="*/ 28575 h 1002026"/>
                  <a:gd name="connsiteX19" fmla="*/ 165100 w 1006631"/>
                  <a:gd name="connsiteY19" fmla="*/ 34925 h 1002026"/>
                  <a:gd name="connsiteX20" fmla="*/ 184150 w 1006631"/>
                  <a:gd name="connsiteY20" fmla="*/ 50800 h 1002026"/>
                  <a:gd name="connsiteX21" fmla="*/ 187325 w 1006631"/>
                  <a:gd name="connsiteY21" fmla="*/ 60325 h 1002026"/>
                  <a:gd name="connsiteX22" fmla="*/ 206375 w 1006631"/>
                  <a:gd name="connsiteY22" fmla="*/ 88900 h 1002026"/>
                  <a:gd name="connsiteX23" fmla="*/ 212725 w 1006631"/>
                  <a:gd name="connsiteY23" fmla="*/ 98425 h 1002026"/>
                  <a:gd name="connsiteX24" fmla="*/ 222250 w 1006631"/>
                  <a:gd name="connsiteY24" fmla="*/ 117475 h 1002026"/>
                  <a:gd name="connsiteX25" fmla="*/ 228600 w 1006631"/>
                  <a:gd name="connsiteY25" fmla="*/ 139700 h 1002026"/>
                  <a:gd name="connsiteX26" fmla="*/ 234950 w 1006631"/>
                  <a:gd name="connsiteY26" fmla="*/ 149225 h 1002026"/>
                  <a:gd name="connsiteX27" fmla="*/ 241300 w 1006631"/>
                  <a:gd name="connsiteY27" fmla="*/ 161925 h 1002026"/>
                  <a:gd name="connsiteX28" fmla="*/ 257175 w 1006631"/>
                  <a:gd name="connsiteY28" fmla="*/ 184150 h 1002026"/>
                  <a:gd name="connsiteX29" fmla="*/ 269875 w 1006631"/>
                  <a:gd name="connsiteY29" fmla="*/ 203200 h 1002026"/>
                  <a:gd name="connsiteX30" fmla="*/ 279400 w 1006631"/>
                  <a:gd name="connsiteY30" fmla="*/ 212725 h 1002026"/>
                  <a:gd name="connsiteX31" fmla="*/ 295275 w 1006631"/>
                  <a:gd name="connsiteY31" fmla="*/ 231775 h 1002026"/>
                  <a:gd name="connsiteX32" fmla="*/ 314325 w 1006631"/>
                  <a:gd name="connsiteY32" fmla="*/ 244475 h 1002026"/>
                  <a:gd name="connsiteX33" fmla="*/ 479425 w 1006631"/>
                  <a:gd name="connsiteY33" fmla="*/ 285750 h 1002026"/>
                  <a:gd name="connsiteX34" fmla="*/ 581025 w 1006631"/>
                  <a:gd name="connsiteY34" fmla="*/ 282575 h 1002026"/>
                  <a:gd name="connsiteX35" fmla="*/ 704850 w 1006631"/>
                  <a:gd name="connsiteY35" fmla="*/ 209550 h 1002026"/>
                  <a:gd name="connsiteX36" fmla="*/ 765175 w 1006631"/>
                  <a:gd name="connsiteY36" fmla="*/ 136525 h 1002026"/>
                  <a:gd name="connsiteX37" fmla="*/ 819150 w 1006631"/>
                  <a:gd name="connsiteY37" fmla="*/ 69850 h 1002026"/>
                  <a:gd name="connsiteX38" fmla="*/ 892175 w 1006631"/>
                  <a:gd name="connsiteY38" fmla="*/ 34925 h 1002026"/>
                  <a:gd name="connsiteX39" fmla="*/ 996950 w 1006631"/>
                  <a:gd name="connsiteY39" fmla="*/ 28575 h 1002026"/>
                  <a:gd name="connsiteX40" fmla="*/ 996950 w 1006631"/>
                  <a:gd name="connsiteY40" fmla="*/ 88900 h 1002026"/>
                  <a:gd name="connsiteX41" fmla="*/ 952500 w 1006631"/>
                  <a:gd name="connsiteY41" fmla="*/ 139700 h 1002026"/>
                  <a:gd name="connsiteX42" fmla="*/ 863600 w 1006631"/>
                  <a:gd name="connsiteY42" fmla="*/ 231775 h 1002026"/>
                  <a:gd name="connsiteX43" fmla="*/ 777875 w 1006631"/>
                  <a:gd name="connsiteY43" fmla="*/ 304800 h 1002026"/>
                  <a:gd name="connsiteX44" fmla="*/ 717550 w 1006631"/>
                  <a:gd name="connsiteY44" fmla="*/ 403225 h 1002026"/>
                  <a:gd name="connsiteX45" fmla="*/ 679450 w 1006631"/>
                  <a:gd name="connsiteY45" fmla="*/ 523875 h 1002026"/>
                  <a:gd name="connsiteX46" fmla="*/ 679450 w 1006631"/>
                  <a:gd name="connsiteY46" fmla="*/ 628650 h 1002026"/>
                  <a:gd name="connsiteX47" fmla="*/ 698500 w 1006631"/>
                  <a:gd name="connsiteY47" fmla="*/ 749300 h 1002026"/>
                  <a:gd name="connsiteX48" fmla="*/ 720725 w 1006631"/>
                  <a:gd name="connsiteY48" fmla="*/ 831850 h 1002026"/>
                  <a:gd name="connsiteX49" fmla="*/ 730250 w 1006631"/>
                  <a:gd name="connsiteY49" fmla="*/ 965200 h 1002026"/>
                  <a:gd name="connsiteX50" fmla="*/ 250825 w 1006631"/>
                  <a:gd name="connsiteY5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22225 w 1006631"/>
                  <a:gd name="connsiteY6" fmla="*/ 130175 h 1002026"/>
                  <a:gd name="connsiteX7" fmla="*/ 19050 w 1006631"/>
                  <a:gd name="connsiteY7" fmla="*/ 117475 h 1002026"/>
                  <a:gd name="connsiteX8" fmla="*/ 6350 w 1006631"/>
                  <a:gd name="connsiteY8" fmla="*/ 79375 h 1002026"/>
                  <a:gd name="connsiteX9" fmla="*/ 3175 w 1006631"/>
                  <a:gd name="connsiteY9" fmla="*/ 69850 h 1002026"/>
                  <a:gd name="connsiteX10" fmla="*/ 0 w 1006631"/>
                  <a:gd name="connsiteY10" fmla="*/ 53975 h 1002026"/>
                  <a:gd name="connsiteX11" fmla="*/ 3175 w 1006631"/>
                  <a:gd name="connsiteY11" fmla="*/ 12700 h 1002026"/>
                  <a:gd name="connsiteX12" fmla="*/ 12700 w 1006631"/>
                  <a:gd name="connsiteY12" fmla="*/ 9525 h 1002026"/>
                  <a:gd name="connsiteX13" fmla="*/ 25400 w 1006631"/>
                  <a:gd name="connsiteY13" fmla="*/ 6350 h 1002026"/>
                  <a:gd name="connsiteX14" fmla="*/ 44450 w 1006631"/>
                  <a:gd name="connsiteY14" fmla="*/ 0 h 1002026"/>
                  <a:gd name="connsiteX15" fmla="*/ 114300 w 1006631"/>
                  <a:gd name="connsiteY15" fmla="*/ 3175 h 1002026"/>
                  <a:gd name="connsiteX16" fmla="*/ 123825 w 1006631"/>
                  <a:gd name="connsiteY16" fmla="*/ 9525 h 1002026"/>
                  <a:gd name="connsiteX17" fmla="*/ 155575 w 1006631"/>
                  <a:gd name="connsiteY17" fmla="*/ 28575 h 1002026"/>
                  <a:gd name="connsiteX18" fmla="*/ 165100 w 1006631"/>
                  <a:gd name="connsiteY18" fmla="*/ 34925 h 1002026"/>
                  <a:gd name="connsiteX19" fmla="*/ 184150 w 1006631"/>
                  <a:gd name="connsiteY19" fmla="*/ 50800 h 1002026"/>
                  <a:gd name="connsiteX20" fmla="*/ 187325 w 1006631"/>
                  <a:gd name="connsiteY20" fmla="*/ 60325 h 1002026"/>
                  <a:gd name="connsiteX21" fmla="*/ 206375 w 1006631"/>
                  <a:gd name="connsiteY21" fmla="*/ 88900 h 1002026"/>
                  <a:gd name="connsiteX22" fmla="*/ 212725 w 1006631"/>
                  <a:gd name="connsiteY22" fmla="*/ 98425 h 1002026"/>
                  <a:gd name="connsiteX23" fmla="*/ 222250 w 1006631"/>
                  <a:gd name="connsiteY23" fmla="*/ 117475 h 1002026"/>
                  <a:gd name="connsiteX24" fmla="*/ 228600 w 1006631"/>
                  <a:gd name="connsiteY24" fmla="*/ 139700 h 1002026"/>
                  <a:gd name="connsiteX25" fmla="*/ 234950 w 1006631"/>
                  <a:gd name="connsiteY25" fmla="*/ 149225 h 1002026"/>
                  <a:gd name="connsiteX26" fmla="*/ 241300 w 1006631"/>
                  <a:gd name="connsiteY26" fmla="*/ 161925 h 1002026"/>
                  <a:gd name="connsiteX27" fmla="*/ 257175 w 1006631"/>
                  <a:gd name="connsiteY27" fmla="*/ 184150 h 1002026"/>
                  <a:gd name="connsiteX28" fmla="*/ 269875 w 1006631"/>
                  <a:gd name="connsiteY28" fmla="*/ 203200 h 1002026"/>
                  <a:gd name="connsiteX29" fmla="*/ 279400 w 1006631"/>
                  <a:gd name="connsiteY29" fmla="*/ 212725 h 1002026"/>
                  <a:gd name="connsiteX30" fmla="*/ 295275 w 1006631"/>
                  <a:gd name="connsiteY30" fmla="*/ 231775 h 1002026"/>
                  <a:gd name="connsiteX31" fmla="*/ 314325 w 1006631"/>
                  <a:gd name="connsiteY31" fmla="*/ 244475 h 1002026"/>
                  <a:gd name="connsiteX32" fmla="*/ 479425 w 1006631"/>
                  <a:gd name="connsiteY32" fmla="*/ 285750 h 1002026"/>
                  <a:gd name="connsiteX33" fmla="*/ 581025 w 1006631"/>
                  <a:gd name="connsiteY33" fmla="*/ 282575 h 1002026"/>
                  <a:gd name="connsiteX34" fmla="*/ 704850 w 1006631"/>
                  <a:gd name="connsiteY34" fmla="*/ 209550 h 1002026"/>
                  <a:gd name="connsiteX35" fmla="*/ 765175 w 1006631"/>
                  <a:gd name="connsiteY35" fmla="*/ 136525 h 1002026"/>
                  <a:gd name="connsiteX36" fmla="*/ 819150 w 1006631"/>
                  <a:gd name="connsiteY36" fmla="*/ 69850 h 1002026"/>
                  <a:gd name="connsiteX37" fmla="*/ 892175 w 1006631"/>
                  <a:gd name="connsiteY37" fmla="*/ 34925 h 1002026"/>
                  <a:gd name="connsiteX38" fmla="*/ 996950 w 1006631"/>
                  <a:gd name="connsiteY38" fmla="*/ 28575 h 1002026"/>
                  <a:gd name="connsiteX39" fmla="*/ 996950 w 1006631"/>
                  <a:gd name="connsiteY39" fmla="*/ 88900 h 1002026"/>
                  <a:gd name="connsiteX40" fmla="*/ 952500 w 1006631"/>
                  <a:gd name="connsiteY40" fmla="*/ 139700 h 1002026"/>
                  <a:gd name="connsiteX41" fmla="*/ 863600 w 1006631"/>
                  <a:gd name="connsiteY41" fmla="*/ 231775 h 1002026"/>
                  <a:gd name="connsiteX42" fmla="*/ 777875 w 1006631"/>
                  <a:gd name="connsiteY42" fmla="*/ 304800 h 1002026"/>
                  <a:gd name="connsiteX43" fmla="*/ 717550 w 1006631"/>
                  <a:gd name="connsiteY43" fmla="*/ 403225 h 1002026"/>
                  <a:gd name="connsiteX44" fmla="*/ 679450 w 1006631"/>
                  <a:gd name="connsiteY44" fmla="*/ 523875 h 1002026"/>
                  <a:gd name="connsiteX45" fmla="*/ 679450 w 1006631"/>
                  <a:gd name="connsiteY45" fmla="*/ 628650 h 1002026"/>
                  <a:gd name="connsiteX46" fmla="*/ 698500 w 1006631"/>
                  <a:gd name="connsiteY46" fmla="*/ 749300 h 1002026"/>
                  <a:gd name="connsiteX47" fmla="*/ 720725 w 1006631"/>
                  <a:gd name="connsiteY47" fmla="*/ 831850 h 1002026"/>
                  <a:gd name="connsiteX48" fmla="*/ 730250 w 1006631"/>
                  <a:gd name="connsiteY48" fmla="*/ 965200 h 1002026"/>
                  <a:gd name="connsiteX49" fmla="*/ 250825 w 1006631"/>
                  <a:gd name="connsiteY49" fmla="*/ 965200 h 1002026"/>
                  <a:gd name="connsiteX0" fmla="*/ 247650 w 1003456"/>
                  <a:gd name="connsiteY0" fmla="*/ 965200 h 1002026"/>
                  <a:gd name="connsiteX1" fmla="*/ 250825 w 1003456"/>
                  <a:gd name="connsiteY1" fmla="*/ 542925 h 1002026"/>
                  <a:gd name="connsiteX2" fmla="*/ 266700 w 1003456"/>
                  <a:gd name="connsiteY2" fmla="*/ 444500 h 1002026"/>
                  <a:gd name="connsiteX3" fmla="*/ 231775 w 1003456"/>
                  <a:gd name="connsiteY3" fmla="*/ 384175 h 1002026"/>
                  <a:gd name="connsiteX4" fmla="*/ 130175 w 1003456"/>
                  <a:gd name="connsiteY4" fmla="*/ 301625 h 1002026"/>
                  <a:gd name="connsiteX5" fmla="*/ 73025 w 1003456"/>
                  <a:gd name="connsiteY5" fmla="*/ 241300 h 1002026"/>
                  <a:gd name="connsiteX6" fmla="*/ 19050 w 1003456"/>
                  <a:gd name="connsiteY6" fmla="*/ 130175 h 1002026"/>
                  <a:gd name="connsiteX7" fmla="*/ 15875 w 1003456"/>
                  <a:gd name="connsiteY7" fmla="*/ 117475 h 1002026"/>
                  <a:gd name="connsiteX8" fmla="*/ 3175 w 1003456"/>
                  <a:gd name="connsiteY8" fmla="*/ 79375 h 1002026"/>
                  <a:gd name="connsiteX9" fmla="*/ 0 w 1003456"/>
                  <a:gd name="connsiteY9" fmla="*/ 69850 h 1002026"/>
                  <a:gd name="connsiteX10" fmla="*/ 0 w 1003456"/>
                  <a:gd name="connsiteY10" fmla="*/ 12700 h 1002026"/>
                  <a:gd name="connsiteX11" fmla="*/ 9525 w 1003456"/>
                  <a:gd name="connsiteY11" fmla="*/ 9525 h 1002026"/>
                  <a:gd name="connsiteX12" fmla="*/ 22225 w 1003456"/>
                  <a:gd name="connsiteY12" fmla="*/ 6350 h 1002026"/>
                  <a:gd name="connsiteX13" fmla="*/ 41275 w 1003456"/>
                  <a:gd name="connsiteY13" fmla="*/ 0 h 1002026"/>
                  <a:gd name="connsiteX14" fmla="*/ 111125 w 1003456"/>
                  <a:gd name="connsiteY14" fmla="*/ 3175 h 1002026"/>
                  <a:gd name="connsiteX15" fmla="*/ 120650 w 1003456"/>
                  <a:gd name="connsiteY15" fmla="*/ 9525 h 1002026"/>
                  <a:gd name="connsiteX16" fmla="*/ 152400 w 1003456"/>
                  <a:gd name="connsiteY16" fmla="*/ 28575 h 1002026"/>
                  <a:gd name="connsiteX17" fmla="*/ 161925 w 1003456"/>
                  <a:gd name="connsiteY17" fmla="*/ 34925 h 1002026"/>
                  <a:gd name="connsiteX18" fmla="*/ 180975 w 1003456"/>
                  <a:gd name="connsiteY18" fmla="*/ 50800 h 1002026"/>
                  <a:gd name="connsiteX19" fmla="*/ 184150 w 1003456"/>
                  <a:gd name="connsiteY19" fmla="*/ 60325 h 1002026"/>
                  <a:gd name="connsiteX20" fmla="*/ 203200 w 1003456"/>
                  <a:gd name="connsiteY20" fmla="*/ 88900 h 1002026"/>
                  <a:gd name="connsiteX21" fmla="*/ 209550 w 1003456"/>
                  <a:gd name="connsiteY21" fmla="*/ 98425 h 1002026"/>
                  <a:gd name="connsiteX22" fmla="*/ 219075 w 1003456"/>
                  <a:gd name="connsiteY22" fmla="*/ 117475 h 1002026"/>
                  <a:gd name="connsiteX23" fmla="*/ 225425 w 1003456"/>
                  <a:gd name="connsiteY23" fmla="*/ 139700 h 1002026"/>
                  <a:gd name="connsiteX24" fmla="*/ 231775 w 1003456"/>
                  <a:gd name="connsiteY24" fmla="*/ 149225 h 1002026"/>
                  <a:gd name="connsiteX25" fmla="*/ 238125 w 1003456"/>
                  <a:gd name="connsiteY25" fmla="*/ 161925 h 1002026"/>
                  <a:gd name="connsiteX26" fmla="*/ 254000 w 1003456"/>
                  <a:gd name="connsiteY26" fmla="*/ 184150 h 1002026"/>
                  <a:gd name="connsiteX27" fmla="*/ 266700 w 1003456"/>
                  <a:gd name="connsiteY27" fmla="*/ 203200 h 1002026"/>
                  <a:gd name="connsiteX28" fmla="*/ 276225 w 1003456"/>
                  <a:gd name="connsiteY28" fmla="*/ 212725 h 1002026"/>
                  <a:gd name="connsiteX29" fmla="*/ 292100 w 1003456"/>
                  <a:gd name="connsiteY29" fmla="*/ 231775 h 1002026"/>
                  <a:gd name="connsiteX30" fmla="*/ 311150 w 1003456"/>
                  <a:gd name="connsiteY30" fmla="*/ 244475 h 1002026"/>
                  <a:gd name="connsiteX31" fmla="*/ 476250 w 1003456"/>
                  <a:gd name="connsiteY31" fmla="*/ 285750 h 1002026"/>
                  <a:gd name="connsiteX32" fmla="*/ 577850 w 1003456"/>
                  <a:gd name="connsiteY32" fmla="*/ 282575 h 1002026"/>
                  <a:gd name="connsiteX33" fmla="*/ 701675 w 1003456"/>
                  <a:gd name="connsiteY33" fmla="*/ 209550 h 1002026"/>
                  <a:gd name="connsiteX34" fmla="*/ 762000 w 1003456"/>
                  <a:gd name="connsiteY34" fmla="*/ 136525 h 1002026"/>
                  <a:gd name="connsiteX35" fmla="*/ 815975 w 1003456"/>
                  <a:gd name="connsiteY35" fmla="*/ 69850 h 1002026"/>
                  <a:gd name="connsiteX36" fmla="*/ 889000 w 1003456"/>
                  <a:gd name="connsiteY36" fmla="*/ 34925 h 1002026"/>
                  <a:gd name="connsiteX37" fmla="*/ 993775 w 1003456"/>
                  <a:gd name="connsiteY37" fmla="*/ 28575 h 1002026"/>
                  <a:gd name="connsiteX38" fmla="*/ 993775 w 1003456"/>
                  <a:gd name="connsiteY38" fmla="*/ 88900 h 1002026"/>
                  <a:gd name="connsiteX39" fmla="*/ 949325 w 1003456"/>
                  <a:gd name="connsiteY39" fmla="*/ 139700 h 1002026"/>
                  <a:gd name="connsiteX40" fmla="*/ 860425 w 1003456"/>
                  <a:gd name="connsiteY40" fmla="*/ 231775 h 1002026"/>
                  <a:gd name="connsiteX41" fmla="*/ 774700 w 1003456"/>
                  <a:gd name="connsiteY41" fmla="*/ 304800 h 1002026"/>
                  <a:gd name="connsiteX42" fmla="*/ 714375 w 1003456"/>
                  <a:gd name="connsiteY42" fmla="*/ 403225 h 1002026"/>
                  <a:gd name="connsiteX43" fmla="*/ 676275 w 1003456"/>
                  <a:gd name="connsiteY43" fmla="*/ 523875 h 1002026"/>
                  <a:gd name="connsiteX44" fmla="*/ 676275 w 1003456"/>
                  <a:gd name="connsiteY44" fmla="*/ 628650 h 1002026"/>
                  <a:gd name="connsiteX45" fmla="*/ 695325 w 1003456"/>
                  <a:gd name="connsiteY45" fmla="*/ 749300 h 1002026"/>
                  <a:gd name="connsiteX46" fmla="*/ 717550 w 1003456"/>
                  <a:gd name="connsiteY46" fmla="*/ 831850 h 1002026"/>
                  <a:gd name="connsiteX47" fmla="*/ 727075 w 1003456"/>
                  <a:gd name="connsiteY47" fmla="*/ 965200 h 1002026"/>
                  <a:gd name="connsiteX48" fmla="*/ 247650 w 1003456"/>
                  <a:gd name="connsiteY48" fmla="*/ 965200 h 1002026"/>
                  <a:gd name="connsiteX0" fmla="*/ 247981 w 1003787"/>
                  <a:gd name="connsiteY0" fmla="*/ 965200 h 1002026"/>
                  <a:gd name="connsiteX1" fmla="*/ 251156 w 1003787"/>
                  <a:gd name="connsiteY1" fmla="*/ 542925 h 1002026"/>
                  <a:gd name="connsiteX2" fmla="*/ 267031 w 1003787"/>
                  <a:gd name="connsiteY2" fmla="*/ 444500 h 1002026"/>
                  <a:gd name="connsiteX3" fmla="*/ 232106 w 1003787"/>
                  <a:gd name="connsiteY3" fmla="*/ 384175 h 1002026"/>
                  <a:gd name="connsiteX4" fmla="*/ 130506 w 1003787"/>
                  <a:gd name="connsiteY4" fmla="*/ 301625 h 1002026"/>
                  <a:gd name="connsiteX5" fmla="*/ 73356 w 1003787"/>
                  <a:gd name="connsiteY5" fmla="*/ 241300 h 1002026"/>
                  <a:gd name="connsiteX6" fmla="*/ 19381 w 1003787"/>
                  <a:gd name="connsiteY6" fmla="*/ 130175 h 1002026"/>
                  <a:gd name="connsiteX7" fmla="*/ 16206 w 1003787"/>
                  <a:gd name="connsiteY7" fmla="*/ 117475 h 1002026"/>
                  <a:gd name="connsiteX8" fmla="*/ 3506 w 1003787"/>
                  <a:gd name="connsiteY8" fmla="*/ 79375 h 1002026"/>
                  <a:gd name="connsiteX9" fmla="*/ 331 w 1003787"/>
                  <a:gd name="connsiteY9" fmla="*/ 12700 h 1002026"/>
                  <a:gd name="connsiteX10" fmla="*/ 9856 w 1003787"/>
                  <a:gd name="connsiteY10" fmla="*/ 9525 h 1002026"/>
                  <a:gd name="connsiteX11" fmla="*/ 22556 w 1003787"/>
                  <a:gd name="connsiteY11" fmla="*/ 6350 h 1002026"/>
                  <a:gd name="connsiteX12" fmla="*/ 41606 w 1003787"/>
                  <a:gd name="connsiteY12" fmla="*/ 0 h 1002026"/>
                  <a:gd name="connsiteX13" fmla="*/ 111456 w 1003787"/>
                  <a:gd name="connsiteY13" fmla="*/ 3175 h 1002026"/>
                  <a:gd name="connsiteX14" fmla="*/ 120981 w 1003787"/>
                  <a:gd name="connsiteY14" fmla="*/ 9525 h 1002026"/>
                  <a:gd name="connsiteX15" fmla="*/ 152731 w 1003787"/>
                  <a:gd name="connsiteY15" fmla="*/ 28575 h 1002026"/>
                  <a:gd name="connsiteX16" fmla="*/ 162256 w 1003787"/>
                  <a:gd name="connsiteY16" fmla="*/ 34925 h 1002026"/>
                  <a:gd name="connsiteX17" fmla="*/ 181306 w 1003787"/>
                  <a:gd name="connsiteY17" fmla="*/ 50800 h 1002026"/>
                  <a:gd name="connsiteX18" fmla="*/ 184481 w 1003787"/>
                  <a:gd name="connsiteY18" fmla="*/ 60325 h 1002026"/>
                  <a:gd name="connsiteX19" fmla="*/ 203531 w 1003787"/>
                  <a:gd name="connsiteY19" fmla="*/ 88900 h 1002026"/>
                  <a:gd name="connsiteX20" fmla="*/ 209881 w 1003787"/>
                  <a:gd name="connsiteY20" fmla="*/ 98425 h 1002026"/>
                  <a:gd name="connsiteX21" fmla="*/ 219406 w 1003787"/>
                  <a:gd name="connsiteY21" fmla="*/ 117475 h 1002026"/>
                  <a:gd name="connsiteX22" fmla="*/ 225756 w 1003787"/>
                  <a:gd name="connsiteY22" fmla="*/ 139700 h 1002026"/>
                  <a:gd name="connsiteX23" fmla="*/ 232106 w 1003787"/>
                  <a:gd name="connsiteY23" fmla="*/ 149225 h 1002026"/>
                  <a:gd name="connsiteX24" fmla="*/ 238456 w 1003787"/>
                  <a:gd name="connsiteY24" fmla="*/ 161925 h 1002026"/>
                  <a:gd name="connsiteX25" fmla="*/ 254331 w 1003787"/>
                  <a:gd name="connsiteY25" fmla="*/ 184150 h 1002026"/>
                  <a:gd name="connsiteX26" fmla="*/ 267031 w 1003787"/>
                  <a:gd name="connsiteY26" fmla="*/ 203200 h 1002026"/>
                  <a:gd name="connsiteX27" fmla="*/ 276556 w 1003787"/>
                  <a:gd name="connsiteY27" fmla="*/ 212725 h 1002026"/>
                  <a:gd name="connsiteX28" fmla="*/ 292431 w 1003787"/>
                  <a:gd name="connsiteY28" fmla="*/ 231775 h 1002026"/>
                  <a:gd name="connsiteX29" fmla="*/ 311481 w 1003787"/>
                  <a:gd name="connsiteY29" fmla="*/ 244475 h 1002026"/>
                  <a:gd name="connsiteX30" fmla="*/ 476581 w 1003787"/>
                  <a:gd name="connsiteY30" fmla="*/ 285750 h 1002026"/>
                  <a:gd name="connsiteX31" fmla="*/ 578181 w 1003787"/>
                  <a:gd name="connsiteY31" fmla="*/ 282575 h 1002026"/>
                  <a:gd name="connsiteX32" fmla="*/ 702006 w 1003787"/>
                  <a:gd name="connsiteY32" fmla="*/ 209550 h 1002026"/>
                  <a:gd name="connsiteX33" fmla="*/ 762331 w 1003787"/>
                  <a:gd name="connsiteY33" fmla="*/ 136525 h 1002026"/>
                  <a:gd name="connsiteX34" fmla="*/ 816306 w 1003787"/>
                  <a:gd name="connsiteY34" fmla="*/ 69850 h 1002026"/>
                  <a:gd name="connsiteX35" fmla="*/ 889331 w 1003787"/>
                  <a:gd name="connsiteY35" fmla="*/ 34925 h 1002026"/>
                  <a:gd name="connsiteX36" fmla="*/ 994106 w 1003787"/>
                  <a:gd name="connsiteY36" fmla="*/ 28575 h 1002026"/>
                  <a:gd name="connsiteX37" fmla="*/ 994106 w 1003787"/>
                  <a:gd name="connsiteY37" fmla="*/ 88900 h 1002026"/>
                  <a:gd name="connsiteX38" fmla="*/ 949656 w 1003787"/>
                  <a:gd name="connsiteY38" fmla="*/ 139700 h 1002026"/>
                  <a:gd name="connsiteX39" fmla="*/ 860756 w 1003787"/>
                  <a:gd name="connsiteY39" fmla="*/ 231775 h 1002026"/>
                  <a:gd name="connsiteX40" fmla="*/ 775031 w 1003787"/>
                  <a:gd name="connsiteY40" fmla="*/ 304800 h 1002026"/>
                  <a:gd name="connsiteX41" fmla="*/ 714706 w 1003787"/>
                  <a:gd name="connsiteY41" fmla="*/ 403225 h 1002026"/>
                  <a:gd name="connsiteX42" fmla="*/ 676606 w 1003787"/>
                  <a:gd name="connsiteY42" fmla="*/ 523875 h 1002026"/>
                  <a:gd name="connsiteX43" fmla="*/ 676606 w 1003787"/>
                  <a:gd name="connsiteY43" fmla="*/ 628650 h 1002026"/>
                  <a:gd name="connsiteX44" fmla="*/ 695656 w 1003787"/>
                  <a:gd name="connsiteY44" fmla="*/ 749300 h 1002026"/>
                  <a:gd name="connsiteX45" fmla="*/ 717881 w 1003787"/>
                  <a:gd name="connsiteY45" fmla="*/ 831850 h 1002026"/>
                  <a:gd name="connsiteX46" fmla="*/ 727406 w 1003787"/>
                  <a:gd name="connsiteY46" fmla="*/ 965200 h 1002026"/>
                  <a:gd name="connsiteX47" fmla="*/ 247981 w 1003787"/>
                  <a:gd name="connsiteY47" fmla="*/ 965200 h 1002026"/>
                  <a:gd name="connsiteX0" fmla="*/ 248046 w 1003852"/>
                  <a:gd name="connsiteY0" fmla="*/ 965200 h 1002026"/>
                  <a:gd name="connsiteX1" fmla="*/ 251221 w 1003852"/>
                  <a:gd name="connsiteY1" fmla="*/ 542925 h 1002026"/>
                  <a:gd name="connsiteX2" fmla="*/ 267096 w 1003852"/>
                  <a:gd name="connsiteY2" fmla="*/ 444500 h 1002026"/>
                  <a:gd name="connsiteX3" fmla="*/ 232171 w 1003852"/>
                  <a:gd name="connsiteY3" fmla="*/ 384175 h 1002026"/>
                  <a:gd name="connsiteX4" fmla="*/ 130571 w 1003852"/>
                  <a:gd name="connsiteY4" fmla="*/ 301625 h 1002026"/>
                  <a:gd name="connsiteX5" fmla="*/ 73421 w 1003852"/>
                  <a:gd name="connsiteY5" fmla="*/ 241300 h 1002026"/>
                  <a:gd name="connsiteX6" fmla="*/ 19446 w 1003852"/>
                  <a:gd name="connsiteY6" fmla="*/ 130175 h 1002026"/>
                  <a:gd name="connsiteX7" fmla="*/ 3571 w 1003852"/>
                  <a:gd name="connsiteY7" fmla="*/ 79375 h 1002026"/>
                  <a:gd name="connsiteX8" fmla="*/ 396 w 1003852"/>
                  <a:gd name="connsiteY8" fmla="*/ 12700 h 1002026"/>
                  <a:gd name="connsiteX9" fmla="*/ 9921 w 1003852"/>
                  <a:gd name="connsiteY9" fmla="*/ 9525 h 1002026"/>
                  <a:gd name="connsiteX10" fmla="*/ 22621 w 1003852"/>
                  <a:gd name="connsiteY10" fmla="*/ 6350 h 1002026"/>
                  <a:gd name="connsiteX11" fmla="*/ 41671 w 1003852"/>
                  <a:gd name="connsiteY11" fmla="*/ 0 h 1002026"/>
                  <a:gd name="connsiteX12" fmla="*/ 111521 w 1003852"/>
                  <a:gd name="connsiteY12" fmla="*/ 3175 h 1002026"/>
                  <a:gd name="connsiteX13" fmla="*/ 121046 w 1003852"/>
                  <a:gd name="connsiteY13" fmla="*/ 9525 h 1002026"/>
                  <a:gd name="connsiteX14" fmla="*/ 152796 w 1003852"/>
                  <a:gd name="connsiteY14" fmla="*/ 28575 h 1002026"/>
                  <a:gd name="connsiteX15" fmla="*/ 162321 w 1003852"/>
                  <a:gd name="connsiteY15" fmla="*/ 34925 h 1002026"/>
                  <a:gd name="connsiteX16" fmla="*/ 181371 w 1003852"/>
                  <a:gd name="connsiteY16" fmla="*/ 50800 h 1002026"/>
                  <a:gd name="connsiteX17" fmla="*/ 184546 w 1003852"/>
                  <a:gd name="connsiteY17" fmla="*/ 60325 h 1002026"/>
                  <a:gd name="connsiteX18" fmla="*/ 203596 w 1003852"/>
                  <a:gd name="connsiteY18" fmla="*/ 88900 h 1002026"/>
                  <a:gd name="connsiteX19" fmla="*/ 209946 w 1003852"/>
                  <a:gd name="connsiteY19" fmla="*/ 98425 h 1002026"/>
                  <a:gd name="connsiteX20" fmla="*/ 219471 w 1003852"/>
                  <a:gd name="connsiteY20" fmla="*/ 117475 h 1002026"/>
                  <a:gd name="connsiteX21" fmla="*/ 225821 w 1003852"/>
                  <a:gd name="connsiteY21" fmla="*/ 139700 h 1002026"/>
                  <a:gd name="connsiteX22" fmla="*/ 232171 w 1003852"/>
                  <a:gd name="connsiteY22" fmla="*/ 149225 h 1002026"/>
                  <a:gd name="connsiteX23" fmla="*/ 238521 w 1003852"/>
                  <a:gd name="connsiteY23" fmla="*/ 161925 h 1002026"/>
                  <a:gd name="connsiteX24" fmla="*/ 254396 w 1003852"/>
                  <a:gd name="connsiteY24" fmla="*/ 184150 h 1002026"/>
                  <a:gd name="connsiteX25" fmla="*/ 267096 w 1003852"/>
                  <a:gd name="connsiteY25" fmla="*/ 203200 h 1002026"/>
                  <a:gd name="connsiteX26" fmla="*/ 276621 w 1003852"/>
                  <a:gd name="connsiteY26" fmla="*/ 212725 h 1002026"/>
                  <a:gd name="connsiteX27" fmla="*/ 292496 w 1003852"/>
                  <a:gd name="connsiteY27" fmla="*/ 231775 h 1002026"/>
                  <a:gd name="connsiteX28" fmla="*/ 311546 w 1003852"/>
                  <a:gd name="connsiteY28" fmla="*/ 244475 h 1002026"/>
                  <a:gd name="connsiteX29" fmla="*/ 476646 w 1003852"/>
                  <a:gd name="connsiteY29" fmla="*/ 285750 h 1002026"/>
                  <a:gd name="connsiteX30" fmla="*/ 578246 w 1003852"/>
                  <a:gd name="connsiteY30" fmla="*/ 282575 h 1002026"/>
                  <a:gd name="connsiteX31" fmla="*/ 702071 w 1003852"/>
                  <a:gd name="connsiteY31" fmla="*/ 209550 h 1002026"/>
                  <a:gd name="connsiteX32" fmla="*/ 762396 w 1003852"/>
                  <a:gd name="connsiteY32" fmla="*/ 136525 h 1002026"/>
                  <a:gd name="connsiteX33" fmla="*/ 816371 w 1003852"/>
                  <a:gd name="connsiteY33" fmla="*/ 69850 h 1002026"/>
                  <a:gd name="connsiteX34" fmla="*/ 889396 w 1003852"/>
                  <a:gd name="connsiteY34" fmla="*/ 34925 h 1002026"/>
                  <a:gd name="connsiteX35" fmla="*/ 994171 w 1003852"/>
                  <a:gd name="connsiteY35" fmla="*/ 28575 h 1002026"/>
                  <a:gd name="connsiteX36" fmla="*/ 994171 w 1003852"/>
                  <a:gd name="connsiteY36" fmla="*/ 88900 h 1002026"/>
                  <a:gd name="connsiteX37" fmla="*/ 949721 w 1003852"/>
                  <a:gd name="connsiteY37" fmla="*/ 139700 h 1002026"/>
                  <a:gd name="connsiteX38" fmla="*/ 860821 w 1003852"/>
                  <a:gd name="connsiteY38" fmla="*/ 231775 h 1002026"/>
                  <a:gd name="connsiteX39" fmla="*/ 775096 w 1003852"/>
                  <a:gd name="connsiteY39" fmla="*/ 304800 h 1002026"/>
                  <a:gd name="connsiteX40" fmla="*/ 714771 w 1003852"/>
                  <a:gd name="connsiteY40" fmla="*/ 403225 h 1002026"/>
                  <a:gd name="connsiteX41" fmla="*/ 676671 w 1003852"/>
                  <a:gd name="connsiteY41" fmla="*/ 523875 h 1002026"/>
                  <a:gd name="connsiteX42" fmla="*/ 676671 w 1003852"/>
                  <a:gd name="connsiteY42" fmla="*/ 628650 h 1002026"/>
                  <a:gd name="connsiteX43" fmla="*/ 695721 w 1003852"/>
                  <a:gd name="connsiteY43" fmla="*/ 749300 h 1002026"/>
                  <a:gd name="connsiteX44" fmla="*/ 717946 w 1003852"/>
                  <a:gd name="connsiteY44" fmla="*/ 831850 h 1002026"/>
                  <a:gd name="connsiteX45" fmla="*/ 727471 w 1003852"/>
                  <a:gd name="connsiteY45" fmla="*/ 965200 h 1002026"/>
                  <a:gd name="connsiteX46" fmla="*/ 248046 w 1003852"/>
                  <a:gd name="connsiteY46" fmla="*/ 965200 h 1002026"/>
                  <a:gd name="connsiteX0" fmla="*/ 248046 w 1003852"/>
                  <a:gd name="connsiteY0" fmla="*/ 965545 h 1002371"/>
                  <a:gd name="connsiteX1" fmla="*/ 251221 w 1003852"/>
                  <a:gd name="connsiteY1" fmla="*/ 543270 h 1002371"/>
                  <a:gd name="connsiteX2" fmla="*/ 267096 w 1003852"/>
                  <a:gd name="connsiteY2" fmla="*/ 444845 h 1002371"/>
                  <a:gd name="connsiteX3" fmla="*/ 232171 w 1003852"/>
                  <a:gd name="connsiteY3" fmla="*/ 384520 h 1002371"/>
                  <a:gd name="connsiteX4" fmla="*/ 130571 w 1003852"/>
                  <a:gd name="connsiteY4" fmla="*/ 301970 h 1002371"/>
                  <a:gd name="connsiteX5" fmla="*/ 73421 w 1003852"/>
                  <a:gd name="connsiteY5" fmla="*/ 241645 h 1002371"/>
                  <a:gd name="connsiteX6" fmla="*/ 19446 w 1003852"/>
                  <a:gd name="connsiteY6" fmla="*/ 130520 h 1002371"/>
                  <a:gd name="connsiteX7" fmla="*/ 3571 w 1003852"/>
                  <a:gd name="connsiteY7" fmla="*/ 79720 h 1002371"/>
                  <a:gd name="connsiteX8" fmla="*/ 396 w 1003852"/>
                  <a:gd name="connsiteY8" fmla="*/ 13045 h 1002371"/>
                  <a:gd name="connsiteX9" fmla="*/ 9921 w 1003852"/>
                  <a:gd name="connsiteY9" fmla="*/ 9870 h 1002371"/>
                  <a:gd name="connsiteX10" fmla="*/ 41671 w 1003852"/>
                  <a:gd name="connsiteY10" fmla="*/ 345 h 1002371"/>
                  <a:gd name="connsiteX11" fmla="*/ 111521 w 1003852"/>
                  <a:gd name="connsiteY11" fmla="*/ 3520 h 1002371"/>
                  <a:gd name="connsiteX12" fmla="*/ 121046 w 1003852"/>
                  <a:gd name="connsiteY12" fmla="*/ 9870 h 1002371"/>
                  <a:gd name="connsiteX13" fmla="*/ 152796 w 1003852"/>
                  <a:gd name="connsiteY13" fmla="*/ 28920 h 1002371"/>
                  <a:gd name="connsiteX14" fmla="*/ 162321 w 1003852"/>
                  <a:gd name="connsiteY14" fmla="*/ 35270 h 1002371"/>
                  <a:gd name="connsiteX15" fmla="*/ 181371 w 1003852"/>
                  <a:gd name="connsiteY15" fmla="*/ 51145 h 1002371"/>
                  <a:gd name="connsiteX16" fmla="*/ 184546 w 1003852"/>
                  <a:gd name="connsiteY16" fmla="*/ 60670 h 1002371"/>
                  <a:gd name="connsiteX17" fmla="*/ 203596 w 1003852"/>
                  <a:gd name="connsiteY17" fmla="*/ 89245 h 1002371"/>
                  <a:gd name="connsiteX18" fmla="*/ 209946 w 1003852"/>
                  <a:gd name="connsiteY18" fmla="*/ 98770 h 1002371"/>
                  <a:gd name="connsiteX19" fmla="*/ 219471 w 1003852"/>
                  <a:gd name="connsiteY19" fmla="*/ 117820 h 1002371"/>
                  <a:gd name="connsiteX20" fmla="*/ 225821 w 1003852"/>
                  <a:gd name="connsiteY20" fmla="*/ 140045 h 1002371"/>
                  <a:gd name="connsiteX21" fmla="*/ 232171 w 1003852"/>
                  <a:gd name="connsiteY21" fmla="*/ 149570 h 1002371"/>
                  <a:gd name="connsiteX22" fmla="*/ 238521 w 1003852"/>
                  <a:gd name="connsiteY22" fmla="*/ 162270 h 1002371"/>
                  <a:gd name="connsiteX23" fmla="*/ 254396 w 1003852"/>
                  <a:gd name="connsiteY23" fmla="*/ 184495 h 1002371"/>
                  <a:gd name="connsiteX24" fmla="*/ 267096 w 1003852"/>
                  <a:gd name="connsiteY24" fmla="*/ 203545 h 1002371"/>
                  <a:gd name="connsiteX25" fmla="*/ 276621 w 1003852"/>
                  <a:gd name="connsiteY25" fmla="*/ 213070 h 1002371"/>
                  <a:gd name="connsiteX26" fmla="*/ 292496 w 1003852"/>
                  <a:gd name="connsiteY26" fmla="*/ 232120 h 1002371"/>
                  <a:gd name="connsiteX27" fmla="*/ 311546 w 1003852"/>
                  <a:gd name="connsiteY27" fmla="*/ 244820 h 1002371"/>
                  <a:gd name="connsiteX28" fmla="*/ 476646 w 1003852"/>
                  <a:gd name="connsiteY28" fmla="*/ 286095 h 1002371"/>
                  <a:gd name="connsiteX29" fmla="*/ 578246 w 1003852"/>
                  <a:gd name="connsiteY29" fmla="*/ 282920 h 1002371"/>
                  <a:gd name="connsiteX30" fmla="*/ 702071 w 1003852"/>
                  <a:gd name="connsiteY30" fmla="*/ 209895 h 1002371"/>
                  <a:gd name="connsiteX31" fmla="*/ 762396 w 1003852"/>
                  <a:gd name="connsiteY31" fmla="*/ 136870 h 1002371"/>
                  <a:gd name="connsiteX32" fmla="*/ 816371 w 1003852"/>
                  <a:gd name="connsiteY32" fmla="*/ 70195 h 1002371"/>
                  <a:gd name="connsiteX33" fmla="*/ 889396 w 1003852"/>
                  <a:gd name="connsiteY33" fmla="*/ 35270 h 1002371"/>
                  <a:gd name="connsiteX34" fmla="*/ 994171 w 1003852"/>
                  <a:gd name="connsiteY34" fmla="*/ 28920 h 1002371"/>
                  <a:gd name="connsiteX35" fmla="*/ 994171 w 1003852"/>
                  <a:gd name="connsiteY35" fmla="*/ 89245 h 1002371"/>
                  <a:gd name="connsiteX36" fmla="*/ 949721 w 1003852"/>
                  <a:gd name="connsiteY36" fmla="*/ 140045 h 1002371"/>
                  <a:gd name="connsiteX37" fmla="*/ 860821 w 1003852"/>
                  <a:gd name="connsiteY37" fmla="*/ 232120 h 1002371"/>
                  <a:gd name="connsiteX38" fmla="*/ 775096 w 1003852"/>
                  <a:gd name="connsiteY38" fmla="*/ 305145 h 1002371"/>
                  <a:gd name="connsiteX39" fmla="*/ 714771 w 1003852"/>
                  <a:gd name="connsiteY39" fmla="*/ 403570 h 1002371"/>
                  <a:gd name="connsiteX40" fmla="*/ 676671 w 1003852"/>
                  <a:gd name="connsiteY40" fmla="*/ 524220 h 1002371"/>
                  <a:gd name="connsiteX41" fmla="*/ 676671 w 1003852"/>
                  <a:gd name="connsiteY41" fmla="*/ 628995 h 1002371"/>
                  <a:gd name="connsiteX42" fmla="*/ 695721 w 1003852"/>
                  <a:gd name="connsiteY42" fmla="*/ 749645 h 1002371"/>
                  <a:gd name="connsiteX43" fmla="*/ 717946 w 1003852"/>
                  <a:gd name="connsiteY43" fmla="*/ 832195 h 1002371"/>
                  <a:gd name="connsiteX44" fmla="*/ 727471 w 1003852"/>
                  <a:gd name="connsiteY44" fmla="*/ 965545 h 1002371"/>
                  <a:gd name="connsiteX45" fmla="*/ 248046 w 1003852"/>
                  <a:gd name="connsiteY45" fmla="*/ 965545 h 1002371"/>
                  <a:gd name="connsiteX0" fmla="*/ 249437 w 1005243"/>
                  <a:gd name="connsiteY0" fmla="*/ 962025 h 998851"/>
                  <a:gd name="connsiteX1" fmla="*/ 252612 w 1005243"/>
                  <a:gd name="connsiteY1" fmla="*/ 539750 h 998851"/>
                  <a:gd name="connsiteX2" fmla="*/ 268487 w 1005243"/>
                  <a:gd name="connsiteY2" fmla="*/ 441325 h 998851"/>
                  <a:gd name="connsiteX3" fmla="*/ 233562 w 1005243"/>
                  <a:gd name="connsiteY3" fmla="*/ 381000 h 998851"/>
                  <a:gd name="connsiteX4" fmla="*/ 131962 w 1005243"/>
                  <a:gd name="connsiteY4" fmla="*/ 298450 h 998851"/>
                  <a:gd name="connsiteX5" fmla="*/ 74812 w 1005243"/>
                  <a:gd name="connsiteY5" fmla="*/ 238125 h 998851"/>
                  <a:gd name="connsiteX6" fmla="*/ 20837 w 1005243"/>
                  <a:gd name="connsiteY6" fmla="*/ 127000 h 998851"/>
                  <a:gd name="connsiteX7" fmla="*/ 4962 w 1005243"/>
                  <a:gd name="connsiteY7" fmla="*/ 76200 h 998851"/>
                  <a:gd name="connsiteX8" fmla="*/ 1787 w 1005243"/>
                  <a:gd name="connsiteY8" fmla="*/ 9525 h 998851"/>
                  <a:gd name="connsiteX9" fmla="*/ 11312 w 1005243"/>
                  <a:gd name="connsiteY9" fmla="*/ 6350 h 998851"/>
                  <a:gd name="connsiteX10" fmla="*/ 112912 w 1005243"/>
                  <a:gd name="connsiteY10" fmla="*/ 0 h 998851"/>
                  <a:gd name="connsiteX11" fmla="*/ 122437 w 1005243"/>
                  <a:gd name="connsiteY11" fmla="*/ 6350 h 998851"/>
                  <a:gd name="connsiteX12" fmla="*/ 154187 w 1005243"/>
                  <a:gd name="connsiteY12" fmla="*/ 25400 h 998851"/>
                  <a:gd name="connsiteX13" fmla="*/ 163712 w 1005243"/>
                  <a:gd name="connsiteY13" fmla="*/ 31750 h 998851"/>
                  <a:gd name="connsiteX14" fmla="*/ 182762 w 1005243"/>
                  <a:gd name="connsiteY14" fmla="*/ 47625 h 998851"/>
                  <a:gd name="connsiteX15" fmla="*/ 185937 w 1005243"/>
                  <a:gd name="connsiteY15" fmla="*/ 57150 h 998851"/>
                  <a:gd name="connsiteX16" fmla="*/ 204987 w 1005243"/>
                  <a:gd name="connsiteY16" fmla="*/ 85725 h 998851"/>
                  <a:gd name="connsiteX17" fmla="*/ 211337 w 1005243"/>
                  <a:gd name="connsiteY17" fmla="*/ 95250 h 998851"/>
                  <a:gd name="connsiteX18" fmla="*/ 220862 w 1005243"/>
                  <a:gd name="connsiteY18" fmla="*/ 114300 h 998851"/>
                  <a:gd name="connsiteX19" fmla="*/ 227212 w 1005243"/>
                  <a:gd name="connsiteY19" fmla="*/ 136525 h 998851"/>
                  <a:gd name="connsiteX20" fmla="*/ 233562 w 1005243"/>
                  <a:gd name="connsiteY20" fmla="*/ 146050 h 998851"/>
                  <a:gd name="connsiteX21" fmla="*/ 239912 w 1005243"/>
                  <a:gd name="connsiteY21" fmla="*/ 158750 h 998851"/>
                  <a:gd name="connsiteX22" fmla="*/ 255787 w 1005243"/>
                  <a:gd name="connsiteY22" fmla="*/ 180975 h 998851"/>
                  <a:gd name="connsiteX23" fmla="*/ 268487 w 1005243"/>
                  <a:gd name="connsiteY23" fmla="*/ 200025 h 998851"/>
                  <a:gd name="connsiteX24" fmla="*/ 278012 w 1005243"/>
                  <a:gd name="connsiteY24" fmla="*/ 209550 h 998851"/>
                  <a:gd name="connsiteX25" fmla="*/ 293887 w 1005243"/>
                  <a:gd name="connsiteY25" fmla="*/ 228600 h 998851"/>
                  <a:gd name="connsiteX26" fmla="*/ 312937 w 1005243"/>
                  <a:gd name="connsiteY26" fmla="*/ 241300 h 998851"/>
                  <a:gd name="connsiteX27" fmla="*/ 478037 w 1005243"/>
                  <a:gd name="connsiteY27" fmla="*/ 282575 h 998851"/>
                  <a:gd name="connsiteX28" fmla="*/ 579637 w 1005243"/>
                  <a:gd name="connsiteY28" fmla="*/ 279400 h 998851"/>
                  <a:gd name="connsiteX29" fmla="*/ 703462 w 1005243"/>
                  <a:gd name="connsiteY29" fmla="*/ 206375 h 998851"/>
                  <a:gd name="connsiteX30" fmla="*/ 763787 w 1005243"/>
                  <a:gd name="connsiteY30" fmla="*/ 133350 h 998851"/>
                  <a:gd name="connsiteX31" fmla="*/ 817762 w 1005243"/>
                  <a:gd name="connsiteY31" fmla="*/ 66675 h 998851"/>
                  <a:gd name="connsiteX32" fmla="*/ 890787 w 1005243"/>
                  <a:gd name="connsiteY32" fmla="*/ 31750 h 998851"/>
                  <a:gd name="connsiteX33" fmla="*/ 995562 w 1005243"/>
                  <a:gd name="connsiteY33" fmla="*/ 25400 h 998851"/>
                  <a:gd name="connsiteX34" fmla="*/ 995562 w 1005243"/>
                  <a:gd name="connsiteY34" fmla="*/ 85725 h 998851"/>
                  <a:gd name="connsiteX35" fmla="*/ 951112 w 1005243"/>
                  <a:gd name="connsiteY35" fmla="*/ 136525 h 998851"/>
                  <a:gd name="connsiteX36" fmla="*/ 862212 w 1005243"/>
                  <a:gd name="connsiteY36" fmla="*/ 228600 h 998851"/>
                  <a:gd name="connsiteX37" fmla="*/ 776487 w 1005243"/>
                  <a:gd name="connsiteY37" fmla="*/ 301625 h 998851"/>
                  <a:gd name="connsiteX38" fmla="*/ 716162 w 1005243"/>
                  <a:gd name="connsiteY38" fmla="*/ 400050 h 998851"/>
                  <a:gd name="connsiteX39" fmla="*/ 678062 w 1005243"/>
                  <a:gd name="connsiteY39" fmla="*/ 520700 h 998851"/>
                  <a:gd name="connsiteX40" fmla="*/ 678062 w 1005243"/>
                  <a:gd name="connsiteY40" fmla="*/ 625475 h 998851"/>
                  <a:gd name="connsiteX41" fmla="*/ 697112 w 1005243"/>
                  <a:gd name="connsiteY41" fmla="*/ 746125 h 998851"/>
                  <a:gd name="connsiteX42" fmla="*/ 719337 w 1005243"/>
                  <a:gd name="connsiteY42" fmla="*/ 828675 h 998851"/>
                  <a:gd name="connsiteX43" fmla="*/ 728862 w 1005243"/>
                  <a:gd name="connsiteY43" fmla="*/ 962025 h 998851"/>
                  <a:gd name="connsiteX44" fmla="*/ 249437 w 1005243"/>
                  <a:gd name="connsiteY44" fmla="*/ 962025 h 998851"/>
                  <a:gd name="connsiteX0" fmla="*/ 255533 w 1011339"/>
                  <a:gd name="connsiteY0" fmla="*/ 962142 h 998968"/>
                  <a:gd name="connsiteX1" fmla="*/ 258708 w 1011339"/>
                  <a:gd name="connsiteY1" fmla="*/ 539867 h 998968"/>
                  <a:gd name="connsiteX2" fmla="*/ 274583 w 1011339"/>
                  <a:gd name="connsiteY2" fmla="*/ 441442 h 998968"/>
                  <a:gd name="connsiteX3" fmla="*/ 239658 w 1011339"/>
                  <a:gd name="connsiteY3" fmla="*/ 381117 h 998968"/>
                  <a:gd name="connsiteX4" fmla="*/ 138058 w 1011339"/>
                  <a:gd name="connsiteY4" fmla="*/ 298567 h 998968"/>
                  <a:gd name="connsiteX5" fmla="*/ 80908 w 1011339"/>
                  <a:gd name="connsiteY5" fmla="*/ 238242 h 998968"/>
                  <a:gd name="connsiteX6" fmla="*/ 26933 w 1011339"/>
                  <a:gd name="connsiteY6" fmla="*/ 127117 h 998968"/>
                  <a:gd name="connsiteX7" fmla="*/ 11058 w 1011339"/>
                  <a:gd name="connsiteY7" fmla="*/ 76317 h 998968"/>
                  <a:gd name="connsiteX8" fmla="*/ 7883 w 1011339"/>
                  <a:gd name="connsiteY8" fmla="*/ 9642 h 998968"/>
                  <a:gd name="connsiteX9" fmla="*/ 119008 w 1011339"/>
                  <a:gd name="connsiteY9" fmla="*/ 117 h 998968"/>
                  <a:gd name="connsiteX10" fmla="*/ 128533 w 1011339"/>
                  <a:gd name="connsiteY10" fmla="*/ 6467 h 998968"/>
                  <a:gd name="connsiteX11" fmla="*/ 160283 w 1011339"/>
                  <a:gd name="connsiteY11" fmla="*/ 25517 h 998968"/>
                  <a:gd name="connsiteX12" fmla="*/ 169808 w 1011339"/>
                  <a:gd name="connsiteY12" fmla="*/ 31867 h 998968"/>
                  <a:gd name="connsiteX13" fmla="*/ 188858 w 1011339"/>
                  <a:gd name="connsiteY13" fmla="*/ 47742 h 998968"/>
                  <a:gd name="connsiteX14" fmla="*/ 192033 w 1011339"/>
                  <a:gd name="connsiteY14" fmla="*/ 57267 h 998968"/>
                  <a:gd name="connsiteX15" fmla="*/ 211083 w 1011339"/>
                  <a:gd name="connsiteY15" fmla="*/ 85842 h 998968"/>
                  <a:gd name="connsiteX16" fmla="*/ 217433 w 1011339"/>
                  <a:gd name="connsiteY16" fmla="*/ 95367 h 998968"/>
                  <a:gd name="connsiteX17" fmla="*/ 226958 w 1011339"/>
                  <a:gd name="connsiteY17" fmla="*/ 114417 h 998968"/>
                  <a:gd name="connsiteX18" fmla="*/ 233308 w 1011339"/>
                  <a:gd name="connsiteY18" fmla="*/ 136642 h 998968"/>
                  <a:gd name="connsiteX19" fmla="*/ 239658 w 1011339"/>
                  <a:gd name="connsiteY19" fmla="*/ 146167 h 998968"/>
                  <a:gd name="connsiteX20" fmla="*/ 246008 w 1011339"/>
                  <a:gd name="connsiteY20" fmla="*/ 158867 h 998968"/>
                  <a:gd name="connsiteX21" fmla="*/ 261883 w 1011339"/>
                  <a:gd name="connsiteY21" fmla="*/ 181092 h 998968"/>
                  <a:gd name="connsiteX22" fmla="*/ 274583 w 1011339"/>
                  <a:gd name="connsiteY22" fmla="*/ 200142 h 998968"/>
                  <a:gd name="connsiteX23" fmla="*/ 284108 w 1011339"/>
                  <a:gd name="connsiteY23" fmla="*/ 209667 h 998968"/>
                  <a:gd name="connsiteX24" fmla="*/ 299983 w 1011339"/>
                  <a:gd name="connsiteY24" fmla="*/ 228717 h 998968"/>
                  <a:gd name="connsiteX25" fmla="*/ 319033 w 1011339"/>
                  <a:gd name="connsiteY25" fmla="*/ 241417 h 998968"/>
                  <a:gd name="connsiteX26" fmla="*/ 484133 w 1011339"/>
                  <a:gd name="connsiteY26" fmla="*/ 282692 h 998968"/>
                  <a:gd name="connsiteX27" fmla="*/ 585733 w 1011339"/>
                  <a:gd name="connsiteY27" fmla="*/ 279517 h 998968"/>
                  <a:gd name="connsiteX28" fmla="*/ 709558 w 1011339"/>
                  <a:gd name="connsiteY28" fmla="*/ 206492 h 998968"/>
                  <a:gd name="connsiteX29" fmla="*/ 769883 w 1011339"/>
                  <a:gd name="connsiteY29" fmla="*/ 133467 h 998968"/>
                  <a:gd name="connsiteX30" fmla="*/ 823858 w 1011339"/>
                  <a:gd name="connsiteY30" fmla="*/ 66792 h 998968"/>
                  <a:gd name="connsiteX31" fmla="*/ 896883 w 1011339"/>
                  <a:gd name="connsiteY31" fmla="*/ 31867 h 998968"/>
                  <a:gd name="connsiteX32" fmla="*/ 1001658 w 1011339"/>
                  <a:gd name="connsiteY32" fmla="*/ 25517 h 998968"/>
                  <a:gd name="connsiteX33" fmla="*/ 1001658 w 1011339"/>
                  <a:gd name="connsiteY33" fmla="*/ 85842 h 998968"/>
                  <a:gd name="connsiteX34" fmla="*/ 957208 w 1011339"/>
                  <a:gd name="connsiteY34" fmla="*/ 136642 h 998968"/>
                  <a:gd name="connsiteX35" fmla="*/ 868308 w 1011339"/>
                  <a:gd name="connsiteY35" fmla="*/ 228717 h 998968"/>
                  <a:gd name="connsiteX36" fmla="*/ 782583 w 1011339"/>
                  <a:gd name="connsiteY36" fmla="*/ 301742 h 998968"/>
                  <a:gd name="connsiteX37" fmla="*/ 722258 w 1011339"/>
                  <a:gd name="connsiteY37" fmla="*/ 400167 h 998968"/>
                  <a:gd name="connsiteX38" fmla="*/ 684158 w 1011339"/>
                  <a:gd name="connsiteY38" fmla="*/ 520817 h 998968"/>
                  <a:gd name="connsiteX39" fmla="*/ 684158 w 1011339"/>
                  <a:gd name="connsiteY39" fmla="*/ 625592 h 998968"/>
                  <a:gd name="connsiteX40" fmla="*/ 703208 w 1011339"/>
                  <a:gd name="connsiteY40" fmla="*/ 746242 h 998968"/>
                  <a:gd name="connsiteX41" fmla="*/ 725433 w 1011339"/>
                  <a:gd name="connsiteY41" fmla="*/ 828792 h 998968"/>
                  <a:gd name="connsiteX42" fmla="*/ 734958 w 1011339"/>
                  <a:gd name="connsiteY42" fmla="*/ 962142 h 998968"/>
                  <a:gd name="connsiteX43" fmla="*/ 255533 w 1011339"/>
                  <a:gd name="connsiteY43" fmla="*/ 962142 h 998968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69808 w 1011339"/>
                  <a:gd name="connsiteY11" fmla="*/ 33278 h 1000379"/>
                  <a:gd name="connsiteX12" fmla="*/ 188858 w 1011339"/>
                  <a:gd name="connsiteY12" fmla="*/ 49153 h 1000379"/>
                  <a:gd name="connsiteX13" fmla="*/ 192033 w 1011339"/>
                  <a:gd name="connsiteY13" fmla="*/ 58678 h 1000379"/>
                  <a:gd name="connsiteX14" fmla="*/ 211083 w 1011339"/>
                  <a:gd name="connsiteY14" fmla="*/ 87253 h 1000379"/>
                  <a:gd name="connsiteX15" fmla="*/ 217433 w 1011339"/>
                  <a:gd name="connsiteY15" fmla="*/ 96778 h 1000379"/>
                  <a:gd name="connsiteX16" fmla="*/ 226958 w 1011339"/>
                  <a:gd name="connsiteY16" fmla="*/ 115828 h 1000379"/>
                  <a:gd name="connsiteX17" fmla="*/ 233308 w 1011339"/>
                  <a:gd name="connsiteY17" fmla="*/ 138053 h 1000379"/>
                  <a:gd name="connsiteX18" fmla="*/ 239658 w 1011339"/>
                  <a:gd name="connsiteY18" fmla="*/ 147578 h 1000379"/>
                  <a:gd name="connsiteX19" fmla="*/ 246008 w 1011339"/>
                  <a:gd name="connsiteY19" fmla="*/ 160278 h 1000379"/>
                  <a:gd name="connsiteX20" fmla="*/ 261883 w 1011339"/>
                  <a:gd name="connsiteY20" fmla="*/ 182503 h 1000379"/>
                  <a:gd name="connsiteX21" fmla="*/ 274583 w 1011339"/>
                  <a:gd name="connsiteY21" fmla="*/ 201553 h 1000379"/>
                  <a:gd name="connsiteX22" fmla="*/ 284108 w 1011339"/>
                  <a:gd name="connsiteY22" fmla="*/ 211078 h 1000379"/>
                  <a:gd name="connsiteX23" fmla="*/ 299983 w 1011339"/>
                  <a:gd name="connsiteY23" fmla="*/ 230128 h 1000379"/>
                  <a:gd name="connsiteX24" fmla="*/ 319033 w 1011339"/>
                  <a:gd name="connsiteY24" fmla="*/ 242828 h 1000379"/>
                  <a:gd name="connsiteX25" fmla="*/ 484133 w 1011339"/>
                  <a:gd name="connsiteY25" fmla="*/ 284103 h 1000379"/>
                  <a:gd name="connsiteX26" fmla="*/ 585733 w 1011339"/>
                  <a:gd name="connsiteY26" fmla="*/ 280928 h 1000379"/>
                  <a:gd name="connsiteX27" fmla="*/ 709558 w 1011339"/>
                  <a:gd name="connsiteY27" fmla="*/ 207903 h 1000379"/>
                  <a:gd name="connsiteX28" fmla="*/ 769883 w 1011339"/>
                  <a:gd name="connsiteY28" fmla="*/ 134878 h 1000379"/>
                  <a:gd name="connsiteX29" fmla="*/ 823858 w 1011339"/>
                  <a:gd name="connsiteY29" fmla="*/ 68203 h 1000379"/>
                  <a:gd name="connsiteX30" fmla="*/ 896883 w 1011339"/>
                  <a:gd name="connsiteY30" fmla="*/ 33278 h 1000379"/>
                  <a:gd name="connsiteX31" fmla="*/ 1001658 w 1011339"/>
                  <a:gd name="connsiteY31" fmla="*/ 26928 h 1000379"/>
                  <a:gd name="connsiteX32" fmla="*/ 1001658 w 1011339"/>
                  <a:gd name="connsiteY32" fmla="*/ 87253 h 1000379"/>
                  <a:gd name="connsiteX33" fmla="*/ 957208 w 1011339"/>
                  <a:gd name="connsiteY33" fmla="*/ 138053 h 1000379"/>
                  <a:gd name="connsiteX34" fmla="*/ 868308 w 1011339"/>
                  <a:gd name="connsiteY34" fmla="*/ 230128 h 1000379"/>
                  <a:gd name="connsiteX35" fmla="*/ 782583 w 1011339"/>
                  <a:gd name="connsiteY35" fmla="*/ 303153 h 1000379"/>
                  <a:gd name="connsiteX36" fmla="*/ 722258 w 1011339"/>
                  <a:gd name="connsiteY36" fmla="*/ 401578 h 1000379"/>
                  <a:gd name="connsiteX37" fmla="*/ 684158 w 1011339"/>
                  <a:gd name="connsiteY37" fmla="*/ 522228 h 1000379"/>
                  <a:gd name="connsiteX38" fmla="*/ 684158 w 1011339"/>
                  <a:gd name="connsiteY38" fmla="*/ 627003 h 1000379"/>
                  <a:gd name="connsiteX39" fmla="*/ 703208 w 1011339"/>
                  <a:gd name="connsiteY39" fmla="*/ 747653 h 1000379"/>
                  <a:gd name="connsiteX40" fmla="*/ 725433 w 1011339"/>
                  <a:gd name="connsiteY40" fmla="*/ 830203 h 1000379"/>
                  <a:gd name="connsiteX41" fmla="*/ 734958 w 1011339"/>
                  <a:gd name="connsiteY41" fmla="*/ 963553 h 1000379"/>
                  <a:gd name="connsiteX42" fmla="*/ 255533 w 1011339"/>
                  <a:gd name="connsiteY42" fmla="*/ 963553 h 1000379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88858 w 1011339"/>
                  <a:gd name="connsiteY11" fmla="*/ 49153 h 1000379"/>
                  <a:gd name="connsiteX12" fmla="*/ 192033 w 1011339"/>
                  <a:gd name="connsiteY12" fmla="*/ 58678 h 1000379"/>
                  <a:gd name="connsiteX13" fmla="*/ 211083 w 1011339"/>
                  <a:gd name="connsiteY13" fmla="*/ 87253 h 1000379"/>
                  <a:gd name="connsiteX14" fmla="*/ 217433 w 1011339"/>
                  <a:gd name="connsiteY14" fmla="*/ 96778 h 1000379"/>
                  <a:gd name="connsiteX15" fmla="*/ 226958 w 1011339"/>
                  <a:gd name="connsiteY15" fmla="*/ 115828 h 1000379"/>
                  <a:gd name="connsiteX16" fmla="*/ 233308 w 1011339"/>
                  <a:gd name="connsiteY16" fmla="*/ 138053 h 1000379"/>
                  <a:gd name="connsiteX17" fmla="*/ 239658 w 1011339"/>
                  <a:gd name="connsiteY17" fmla="*/ 147578 h 1000379"/>
                  <a:gd name="connsiteX18" fmla="*/ 246008 w 1011339"/>
                  <a:gd name="connsiteY18" fmla="*/ 160278 h 1000379"/>
                  <a:gd name="connsiteX19" fmla="*/ 261883 w 1011339"/>
                  <a:gd name="connsiteY19" fmla="*/ 182503 h 1000379"/>
                  <a:gd name="connsiteX20" fmla="*/ 274583 w 1011339"/>
                  <a:gd name="connsiteY20" fmla="*/ 201553 h 1000379"/>
                  <a:gd name="connsiteX21" fmla="*/ 284108 w 1011339"/>
                  <a:gd name="connsiteY21" fmla="*/ 211078 h 1000379"/>
                  <a:gd name="connsiteX22" fmla="*/ 299983 w 1011339"/>
                  <a:gd name="connsiteY22" fmla="*/ 230128 h 1000379"/>
                  <a:gd name="connsiteX23" fmla="*/ 319033 w 1011339"/>
                  <a:gd name="connsiteY23" fmla="*/ 242828 h 1000379"/>
                  <a:gd name="connsiteX24" fmla="*/ 484133 w 1011339"/>
                  <a:gd name="connsiteY24" fmla="*/ 284103 h 1000379"/>
                  <a:gd name="connsiteX25" fmla="*/ 585733 w 1011339"/>
                  <a:gd name="connsiteY25" fmla="*/ 280928 h 1000379"/>
                  <a:gd name="connsiteX26" fmla="*/ 709558 w 1011339"/>
                  <a:gd name="connsiteY26" fmla="*/ 207903 h 1000379"/>
                  <a:gd name="connsiteX27" fmla="*/ 769883 w 1011339"/>
                  <a:gd name="connsiteY27" fmla="*/ 134878 h 1000379"/>
                  <a:gd name="connsiteX28" fmla="*/ 823858 w 1011339"/>
                  <a:gd name="connsiteY28" fmla="*/ 68203 h 1000379"/>
                  <a:gd name="connsiteX29" fmla="*/ 896883 w 1011339"/>
                  <a:gd name="connsiteY29" fmla="*/ 33278 h 1000379"/>
                  <a:gd name="connsiteX30" fmla="*/ 1001658 w 1011339"/>
                  <a:gd name="connsiteY30" fmla="*/ 26928 h 1000379"/>
                  <a:gd name="connsiteX31" fmla="*/ 1001658 w 1011339"/>
                  <a:gd name="connsiteY31" fmla="*/ 87253 h 1000379"/>
                  <a:gd name="connsiteX32" fmla="*/ 957208 w 1011339"/>
                  <a:gd name="connsiteY32" fmla="*/ 138053 h 1000379"/>
                  <a:gd name="connsiteX33" fmla="*/ 868308 w 1011339"/>
                  <a:gd name="connsiteY33" fmla="*/ 230128 h 1000379"/>
                  <a:gd name="connsiteX34" fmla="*/ 782583 w 1011339"/>
                  <a:gd name="connsiteY34" fmla="*/ 303153 h 1000379"/>
                  <a:gd name="connsiteX35" fmla="*/ 722258 w 1011339"/>
                  <a:gd name="connsiteY35" fmla="*/ 401578 h 1000379"/>
                  <a:gd name="connsiteX36" fmla="*/ 684158 w 1011339"/>
                  <a:gd name="connsiteY36" fmla="*/ 522228 h 1000379"/>
                  <a:gd name="connsiteX37" fmla="*/ 684158 w 1011339"/>
                  <a:gd name="connsiteY37" fmla="*/ 627003 h 1000379"/>
                  <a:gd name="connsiteX38" fmla="*/ 703208 w 1011339"/>
                  <a:gd name="connsiteY38" fmla="*/ 747653 h 1000379"/>
                  <a:gd name="connsiteX39" fmla="*/ 725433 w 1011339"/>
                  <a:gd name="connsiteY39" fmla="*/ 830203 h 1000379"/>
                  <a:gd name="connsiteX40" fmla="*/ 734958 w 1011339"/>
                  <a:gd name="connsiteY40" fmla="*/ 963553 h 1000379"/>
                  <a:gd name="connsiteX41" fmla="*/ 255533 w 1011339"/>
                  <a:gd name="connsiteY41" fmla="*/ 963553 h 1000379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88858 w 1011339"/>
                  <a:gd name="connsiteY11" fmla="*/ 49153 h 1000379"/>
                  <a:gd name="connsiteX12" fmla="*/ 211083 w 1011339"/>
                  <a:gd name="connsiteY12" fmla="*/ 87253 h 1000379"/>
                  <a:gd name="connsiteX13" fmla="*/ 217433 w 1011339"/>
                  <a:gd name="connsiteY13" fmla="*/ 96778 h 1000379"/>
                  <a:gd name="connsiteX14" fmla="*/ 226958 w 1011339"/>
                  <a:gd name="connsiteY14" fmla="*/ 115828 h 1000379"/>
                  <a:gd name="connsiteX15" fmla="*/ 233308 w 1011339"/>
                  <a:gd name="connsiteY15" fmla="*/ 138053 h 1000379"/>
                  <a:gd name="connsiteX16" fmla="*/ 239658 w 1011339"/>
                  <a:gd name="connsiteY16" fmla="*/ 147578 h 1000379"/>
                  <a:gd name="connsiteX17" fmla="*/ 246008 w 1011339"/>
                  <a:gd name="connsiteY17" fmla="*/ 160278 h 1000379"/>
                  <a:gd name="connsiteX18" fmla="*/ 261883 w 1011339"/>
                  <a:gd name="connsiteY18" fmla="*/ 182503 h 1000379"/>
                  <a:gd name="connsiteX19" fmla="*/ 274583 w 1011339"/>
                  <a:gd name="connsiteY19" fmla="*/ 201553 h 1000379"/>
                  <a:gd name="connsiteX20" fmla="*/ 284108 w 1011339"/>
                  <a:gd name="connsiteY20" fmla="*/ 211078 h 1000379"/>
                  <a:gd name="connsiteX21" fmla="*/ 299983 w 1011339"/>
                  <a:gd name="connsiteY21" fmla="*/ 230128 h 1000379"/>
                  <a:gd name="connsiteX22" fmla="*/ 319033 w 1011339"/>
                  <a:gd name="connsiteY22" fmla="*/ 242828 h 1000379"/>
                  <a:gd name="connsiteX23" fmla="*/ 484133 w 1011339"/>
                  <a:gd name="connsiteY23" fmla="*/ 284103 h 1000379"/>
                  <a:gd name="connsiteX24" fmla="*/ 585733 w 1011339"/>
                  <a:gd name="connsiteY24" fmla="*/ 280928 h 1000379"/>
                  <a:gd name="connsiteX25" fmla="*/ 709558 w 1011339"/>
                  <a:gd name="connsiteY25" fmla="*/ 207903 h 1000379"/>
                  <a:gd name="connsiteX26" fmla="*/ 769883 w 1011339"/>
                  <a:gd name="connsiteY26" fmla="*/ 134878 h 1000379"/>
                  <a:gd name="connsiteX27" fmla="*/ 823858 w 1011339"/>
                  <a:gd name="connsiteY27" fmla="*/ 68203 h 1000379"/>
                  <a:gd name="connsiteX28" fmla="*/ 896883 w 1011339"/>
                  <a:gd name="connsiteY28" fmla="*/ 33278 h 1000379"/>
                  <a:gd name="connsiteX29" fmla="*/ 1001658 w 1011339"/>
                  <a:gd name="connsiteY29" fmla="*/ 26928 h 1000379"/>
                  <a:gd name="connsiteX30" fmla="*/ 1001658 w 1011339"/>
                  <a:gd name="connsiteY30" fmla="*/ 87253 h 1000379"/>
                  <a:gd name="connsiteX31" fmla="*/ 957208 w 1011339"/>
                  <a:gd name="connsiteY31" fmla="*/ 138053 h 1000379"/>
                  <a:gd name="connsiteX32" fmla="*/ 868308 w 1011339"/>
                  <a:gd name="connsiteY32" fmla="*/ 230128 h 1000379"/>
                  <a:gd name="connsiteX33" fmla="*/ 782583 w 1011339"/>
                  <a:gd name="connsiteY33" fmla="*/ 303153 h 1000379"/>
                  <a:gd name="connsiteX34" fmla="*/ 722258 w 1011339"/>
                  <a:gd name="connsiteY34" fmla="*/ 401578 h 1000379"/>
                  <a:gd name="connsiteX35" fmla="*/ 684158 w 1011339"/>
                  <a:gd name="connsiteY35" fmla="*/ 522228 h 1000379"/>
                  <a:gd name="connsiteX36" fmla="*/ 684158 w 1011339"/>
                  <a:gd name="connsiteY36" fmla="*/ 627003 h 1000379"/>
                  <a:gd name="connsiteX37" fmla="*/ 703208 w 1011339"/>
                  <a:gd name="connsiteY37" fmla="*/ 747653 h 1000379"/>
                  <a:gd name="connsiteX38" fmla="*/ 725433 w 1011339"/>
                  <a:gd name="connsiteY38" fmla="*/ 830203 h 1000379"/>
                  <a:gd name="connsiteX39" fmla="*/ 734958 w 1011339"/>
                  <a:gd name="connsiteY39" fmla="*/ 963553 h 1000379"/>
                  <a:gd name="connsiteX40" fmla="*/ 255533 w 1011339"/>
                  <a:gd name="connsiteY40" fmla="*/ 963553 h 1000379"/>
                  <a:gd name="connsiteX0" fmla="*/ 255533 w 1011339"/>
                  <a:gd name="connsiteY0" fmla="*/ 965200 h 1002026"/>
                  <a:gd name="connsiteX1" fmla="*/ 258708 w 1011339"/>
                  <a:gd name="connsiteY1" fmla="*/ 542925 h 1002026"/>
                  <a:gd name="connsiteX2" fmla="*/ 274583 w 1011339"/>
                  <a:gd name="connsiteY2" fmla="*/ 444500 h 1002026"/>
                  <a:gd name="connsiteX3" fmla="*/ 239658 w 1011339"/>
                  <a:gd name="connsiteY3" fmla="*/ 384175 h 1002026"/>
                  <a:gd name="connsiteX4" fmla="*/ 138058 w 1011339"/>
                  <a:gd name="connsiteY4" fmla="*/ 301625 h 1002026"/>
                  <a:gd name="connsiteX5" fmla="*/ 80908 w 1011339"/>
                  <a:gd name="connsiteY5" fmla="*/ 241300 h 1002026"/>
                  <a:gd name="connsiteX6" fmla="*/ 26933 w 1011339"/>
                  <a:gd name="connsiteY6" fmla="*/ 130175 h 1002026"/>
                  <a:gd name="connsiteX7" fmla="*/ 11058 w 1011339"/>
                  <a:gd name="connsiteY7" fmla="*/ 79375 h 1002026"/>
                  <a:gd name="connsiteX8" fmla="*/ 7883 w 1011339"/>
                  <a:gd name="connsiteY8" fmla="*/ 12700 h 1002026"/>
                  <a:gd name="connsiteX9" fmla="*/ 119008 w 1011339"/>
                  <a:gd name="connsiteY9" fmla="*/ 3175 h 1002026"/>
                  <a:gd name="connsiteX10" fmla="*/ 188858 w 1011339"/>
                  <a:gd name="connsiteY10" fmla="*/ 50800 h 1002026"/>
                  <a:gd name="connsiteX11" fmla="*/ 211083 w 1011339"/>
                  <a:gd name="connsiteY11" fmla="*/ 88900 h 1002026"/>
                  <a:gd name="connsiteX12" fmla="*/ 217433 w 1011339"/>
                  <a:gd name="connsiteY12" fmla="*/ 98425 h 1002026"/>
                  <a:gd name="connsiteX13" fmla="*/ 226958 w 1011339"/>
                  <a:gd name="connsiteY13" fmla="*/ 117475 h 1002026"/>
                  <a:gd name="connsiteX14" fmla="*/ 233308 w 1011339"/>
                  <a:gd name="connsiteY14" fmla="*/ 139700 h 1002026"/>
                  <a:gd name="connsiteX15" fmla="*/ 239658 w 1011339"/>
                  <a:gd name="connsiteY15" fmla="*/ 149225 h 1002026"/>
                  <a:gd name="connsiteX16" fmla="*/ 246008 w 1011339"/>
                  <a:gd name="connsiteY16" fmla="*/ 161925 h 1002026"/>
                  <a:gd name="connsiteX17" fmla="*/ 261883 w 1011339"/>
                  <a:gd name="connsiteY17" fmla="*/ 184150 h 1002026"/>
                  <a:gd name="connsiteX18" fmla="*/ 274583 w 1011339"/>
                  <a:gd name="connsiteY18" fmla="*/ 203200 h 1002026"/>
                  <a:gd name="connsiteX19" fmla="*/ 284108 w 1011339"/>
                  <a:gd name="connsiteY19" fmla="*/ 212725 h 1002026"/>
                  <a:gd name="connsiteX20" fmla="*/ 299983 w 1011339"/>
                  <a:gd name="connsiteY20" fmla="*/ 231775 h 1002026"/>
                  <a:gd name="connsiteX21" fmla="*/ 319033 w 1011339"/>
                  <a:gd name="connsiteY21" fmla="*/ 244475 h 1002026"/>
                  <a:gd name="connsiteX22" fmla="*/ 484133 w 1011339"/>
                  <a:gd name="connsiteY22" fmla="*/ 285750 h 1002026"/>
                  <a:gd name="connsiteX23" fmla="*/ 585733 w 1011339"/>
                  <a:gd name="connsiteY23" fmla="*/ 282575 h 1002026"/>
                  <a:gd name="connsiteX24" fmla="*/ 709558 w 1011339"/>
                  <a:gd name="connsiteY24" fmla="*/ 209550 h 1002026"/>
                  <a:gd name="connsiteX25" fmla="*/ 769883 w 1011339"/>
                  <a:gd name="connsiteY25" fmla="*/ 136525 h 1002026"/>
                  <a:gd name="connsiteX26" fmla="*/ 823858 w 1011339"/>
                  <a:gd name="connsiteY26" fmla="*/ 69850 h 1002026"/>
                  <a:gd name="connsiteX27" fmla="*/ 896883 w 1011339"/>
                  <a:gd name="connsiteY27" fmla="*/ 34925 h 1002026"/>
                  <a:gd name="connsiteX28" fmla="*/ 1001658 w 1011339"/>
                  <a:gd name="connsiteY28" fmla="*/ 28575 h 1002026"/>
                  <a:gd name="connsiteX29" fmla="*/ 1001658 w 1011339"/>
                  <a:gd name="connsiteY29" fmla="*/ 88900 h 1002026"/>
                  <a:gd name="connsiteX30" fmla="*/ 957208 w 1011339"/>
                  <a:gd name="connsiteY30" fmla="*/ 139700 h 1002026"/>
                  <a:gd name="connsiteX31" fmla="*/ 868308 w 1011339"/>
                  <a:gd name="connsiteY31" fmla="*/ 231775 h 1002026"/>
                  <a:gd name="connsiteX32" fmla="*/ 782583 w 1011339"/>
                  <a:gd name="connsiteY32" fmla="*/ 304800 h 1002026"/>
                  <a:gd name="connsiteX33" fmla="*/ 722258 w 1011339"/>
                  <a:gd name="connsiteY33" fmla="*/ 403225 h 1002026"/>
                  <a:gd name="connsiteX34" fmla="*/ 684158 w 1011339"/>
                  <a:gd name="connsiteY34" fmla="*/ 523875 h 1002026"/>
                  <a:gd name="connsiteX35" fmla="*/ 684158 w 1011339"/>
                  <a:gd name="connsiteY35" fmla="*/ 628650 h 1002026"/>
                  <a:gd name="connsiteX36" fmla="*/ 703208 w 1011339"/>
                  <a:gd name="connsiteY36" fmla="*/ 749300 h 1002026"/>
                  <a:gd name="connsiteX37" fmla="*/ 725433 w 1011339"/>
                  <a:gd name="connsiteY37" fmla="*/ 831850 h 1002026"/>
                  <a:gd name="connsiteX38" fmla="*/ 734958 w 1011339"/>
                  <a:gd name="connsiteY38" fmla="*/ 965200 h 1002026"/>
                  <a:gd name="connsiteX39" fmla="*/ 255533 w 1011339"/>
                  <a:gd name="connsiteY39" fmla="*/ 965200 h 1002026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26958 w 1011339"/>
                  <a:gd name="connsiteY12" fmla="*/ 120297 h 1004848"/>
                  <a:gd name="connsiteX13" fmla="*/ 233308 w 1011339"/>
                  <a:gd name="connsiteY13" fmla="*/ 142522 h 1004848"/>
                  <a:gd name="connsiteX14" fmla="*/ 239658 w 1011339"/>
                  <a:gd name="connsiteY14" fmla="*/ 152047 h 1004848"/>
                  <a:gd name="connsiteX15" fmla="*/ 246008 w 1011339"/>
                  <a:gd name="connsiteY15" fmla="*/ 164747 h 1004848"/>
                  <a:gd name="connsiteX16" fmla="*/ 261883 w 1011339"/>
                  <a:gd name="connsiteY16" fmla="*/ 186972 h 1004848"/>
                  <a:gd name="connsiteX17" fmla="*/ 274583 w 1011339"/>
                  <a:gd name="connsiteY17" fmla="*/ 206022 h 1004848"/>
                  <a:gd name="connsiteX18" fmla="*/ 284108 w 1011339"/>
                  <a:gd name="connsiteY18" fmla="*/ 215547 h 1004848"/>
                  <a:gd name="connsiteX19" fmla="*/ 299983 w 1011339"/>
                  <a:gd name="connsiteY19" fmla="*/ 234597 h 1004848"/>
                  <a:gd name="connsiteX20" fmla="*/ 319033 w 1011339"/>
                  <a:gd name="connsiteY20" fmla="*/ 247297 h 1004848"/>
                  <a:gd name="connsiteX21" fmla="*/ 484133 w 1011339"/>
                  <a:gd name="connsiteY21" fmla="*/ 288572 h 1004848"/>
                  <a:gd name="connsiteX22" fmla="*/ 585733 w 1011339"/>
                  <a:gd name="connsiteY22" fmla="*/ 285397 h 1004848"/>
                  <a:gd name="connsiteX23" fmla="*/ 709558 w 1011339"/>
                  <a:gd name="connsiteY23" fmla="*/ 212372 h 1004848"/>
                  <a:gd name="connsiteX24" fmla="*/ 769883 w 1011339"/>
                  <a:gd name="connsiteY24" fmla="*/ 139347 h 1004848"/>
                  <a:gd name="connsiteX25" fmla="*/ 823858 w 1011339"/>
                  <a:gd name="connsiteY25" fmla="*/ 72672 h 1004848"/>
                  <a:gd name="connsiteX26" fmla="*/ 896883 w 1011339"/>
                  <a:gd name="connsiteY26" fmla="*/ 37747 h 1004848"/>
                  <a:gd name="connsiteX27" fmla="*/ 1001658 w 1011339"/>
                  <a:gd name="connsiteY27" fmla="*/ 31397 h 1004848"/>
                  <a:gd name="connsiteX28" fmla="*/ 1001658 w 1011339"/>
                  <a:gd name="connsiteY28" fmla="*/ 91722 h 1004848"/>
                  <a:gd name="connsiteX29" fmla="*/ 957208 w 1011339"/>
                  <a:gd name="connsiteY29" fmla="*/ 142522 h 1004848"/>
                  <a:gd name="connsiteX30" fmla="*/ 868308 w 1011339"/>
                  <a:gd name="connsiteY30" fmla="*/ 234597 h 1004848"/>
                  <a:gd name="connsiteX31" fmla="*/ 782583 w 1011339"/>
                  <a:gd name="connsiteY31" fmla="*/ 307622 h 1004848"/>
                  <a:gd name="connsiteX32" fmla="*/ 722258 w 1011339"/>
                  <a:gd name="connsiteY32" fmla="*/ 406047 h 1004848"/>
                  <a:gd name="connsiteX33" fmla="*/ 684158 w 1011339"/>
                  <a:gd name="connsiteY33" fmla="*/ 526697 h 1004848"/>
                  <a:gd name="connsiteX34" fmla="*/ 684158 w 1011339"/>
                  <a:gd name="connsiteY34" fmla="*/ 631472 h 1004848"/>
                  <a:gd name="connsiteX35" fmla="*/ 703208 w 1011339"/>
                  <a:gd name="connsiteY35" fmla="*/ 752122 h 1004848"/>
                  <a:gd name="connsiteX36" fmla="*/ 725433 w 1011339"/>
                  <a:gd name="connsiteY36" fmla="*/ 834672 h 1004848"/>
                  <a:gd name="connsiteX37" fmla="*/ 734958 w 1011339"/>
                  <a:gd name="connsiteY37" fmla="*/ 968022 h 1004848"/>
                  <a:gd name="connsiteX38" fmla="*/ 255533 w 1011339"/>
                  <a:gd name="connsiteY38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33308 w 1011339"/>
                  <a:gd name="connsiteY12" fmla="*/ 142522 h 1004848"/>
                  <a:gd name="connsiteX13" fmla="*/ 239658 w 1011339"/>
                  <a:gd name="connsiteY13" fmla="*/ 152047 h 1004848"/>
                  <a:gd name="connsiteX14" fmla="*/ 246008 w 1011339"/>
                  <a:gd name="connsiteY14" fmla="*/ 164747 h 1004848"/>
                  <a:gd name="connsiteX15" fmla="*/ 261883 w 1011339"/>
                  <a:gd name="connsiteY15" fmla="*/ 186972 h 1004848"/>
                  <a:gd name="connsiteX16" fmla="*/ 274583 w 1011339"/>
                  <a:gd name="connsiteY16" fmla="*/ 206022 h 1004848"/>
                  <a:gd name="connsiteX17" fmla="*/ 284108 w 1011339"/>
                  <a:gd name="connsiteY17" fmla="*/ 215547 h 1004848"/>
                  <a:gd name="connsiteX18" fmla="*/ 299983 w 1011339"/>
                  <a:gd name="connsiteY18" fmla="*/ 234597 h 1004848"/>
                  <a:gd name="connsiteX19" fmla="*/ 319033 w 1011339"/>
                  <a:gd name="connsiteY19" fmla="*/ 247297 h 1004848"/>
                  <a:gd name="connsiteX20" fmla="*/ 484133 w 1011339"/>
                  <a:gd name="connsiteY20" fmla="*/ 288572 h 1004848"/>
                  <a:gd name="connsiteX21" fmla="*/ 585733 w 1011339"/>
                  <a:gd name="connsiteY21" fmla="*/ 285397 h 1004848"/>
                  <a:gd name="connsiteX22" fmla="*/ 709558 w 1011339"/>
                  <a:gd name="connsiteY22" fmla="*/ 212372 h 1004848"/>
                  <a:gd name="connsiteX23" fmla="*/ 769883 w 1011339"/>
                  <a:gd name="connsiteY23" fmla="*/ 139347 h 1004848"/>
                  <a:gd name="connsiteX24" fmla="*/ 823858 w 1011339"/>
                  <a:gd name="connsiteY24" fmla="*/ 72672 h 1004848"/>
                  <a:gd name="connsiteX25" fmla="*/ 896883 w 1011339"/>
                  <a:gd name="connsiteY25" fmla="*/ 37747 h 1004848"/>
                  <a:gd name="connsiteX26" fmla="*/ 1001658 w 1011339"/>
                  <a:gd name="connsiteY26" fmla="*/ 31397 h 1004848"/>
                  <a:gd name="connsiteX27" fmla="*/ 1001658 w 1011339"/>
                  <a:gd name="connsiteY27" fmla="*/ 91722 h 1004848"/>
                  <a:gd name="connsiteX28" fmla="*/ 957208 w 1011339"/>
                  <a:gd name="connsiteY28" fmla="*/ 142522 h 1004848"/>
                  <a:gd name="connsiteX29" fmla="*/ 868308 w 1011339"/>
                  <a:gd name="connsiteY29" fmla="*/ 234597 h 1004848"/>
                  <a:gd name="connsiteX30" fmla="*/ 782583 w 1011339"/>
                  <a:gd name="connsiteY30" fmla="*/ 307622 h 1004848"/>
                  <a:gd name="connsiteX31" fmla="*/ 722258 w 1011339"/>
                  <a:gd name="connsiteY31" fmla="*/ 406047 h 1004848"/>
                  <a:gd name="connsiteX32" fmla="*/ 684158 w 1011339"/>
                  <a:gd name="connsiteY32" fmla="*/ 526697 h 1004848"/>
                  <a:gd name="connsiteX33" fmla="*/ 684158 w 1011339"/>
                  <a:gd name="connsiteY33" fmla="*/ 631472 h 1004848"/>
                  <a:gd name="connsiteX34" fmla="*/ 703208 w 1011339"/>
                  <a:gd name="connsiteY34" fmla="*/ 752122 h 1004848"/>
                  <a:gd name="connsiteX35" fmla="*/ 725433 w 1011339"/>
                  <a:gd name="connsiteY35" fmla="*/ 834672 h 1004848"/>
                  <a:gd name="connsiteX36" fmla="*/ 734958 w 1011339"/>
                  <a:gd name="connsiteY36" fmla="*/ 968022 h 1004848"/>
                  <a:gd name="connsiteX37" fmla="*/ 255533 w 1011339"/>
                  <a:gd name="connsiteY37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33308 w 1011339"/>
                  <a:gd name="connsiteY12" fmla="*/ 142522 h 1004848"/>
                  <a:gd name="connsiteX13" fmla="*/ 239658 w 1011339"/>
                  <a:gd name="connsiteY13" fmla="*/ 152047 h 1004848"/>
                  <a:gd name="connsiteX14" fmla="*/ 261883 w 1011339"/>
                  <a:gd name="connsiteY14" fmla="*/ 186972 h 1004848"/>
                  <a:gd name="connsiteX15" fmla="*/ 274583 w 1011339"/>
                  <a:gd name="connsiteY15" fmla="*/ 206022 h 1004848"/>
                  <a:gd name="connsiteX16" fmla="*/ 284108 w 1011339"/>
                  <a:gd name="connsiteY16" fmla="*/ 215547 h 1004848"/>
                  <a:gd name="connsiteX17" fmla="*/ 299983 w 1011339"/>
                  <a:gd name="connsiteY17" fmla="*/ 234597 h 1004848"/>
                  <a:gd name="connsiteX18" fmla="*/ 319033 w 1011339"/>
                  <a:gd name="connsiteY18" fmla="*/ 247297 h 1004848"/>
                  <a:gd name="connsiteX19" fmla="*/ 484133 w 1011339"/>
                  <a:gd name="connsiteY19" fmla="*/ 288572 h 1004848"/>
                  <a:gd name="connsiteX20" fmla="*/ 585733 w 1011339"/>
                  <a:gd name="connsiteY20" fmla="*/ 285397 h 1004848"/>
                  <a:gd name="connsiteX21" fmla="*/ 709558 w 1011339"/>
                  <a:gd name="connsiteY21" fmla="*/ 212372 h 1004848"/>
                  <a:gd name="connsiteX22" fmla="*/ 769883 w 1011339"/>
                  <a:gd name="connsiteY22" fmla="*/ 139347 h 1004848"/>
                  <a:gd name="connsiteX23" fmla="*/ 823858 w 1011339"/>
                  <a:gd name="connsiteY23" fmla="*/ 72672 h 1004848"/>
                  <a:gd name="connsiteX24" fmla="*/ 896883 w 1011339"/>
                  <a:gd name="connsiteY24" fmla="*/ 37747 h 1004848"/>
                  <a:gd name="connsiteX25" fmla="*/ 1001658 w 1011339"/>
                  <a:gd name="connsiteY25" fmla="*/ 31397 h 1004848"/>
                  <a:gd name="connsiteX26" fmla="*/ 1001658 w 1011339"/>
                  <a:gd name="connsiteY26" fmla="*/ 91722 h 1004848"/>
                  <a:gd name="connsiteX27" fmla="*/ 957208 w 1011339"/>
                  <a:gd name="connsiteY27" fmla="*/ 142522 h 1004848"/>
                  <a:gd name="connsiteX28" fmla="*/ 868308 w 1011339"/>
                  <a:gd name="connsiteY28" fmla="*/ 234597 h 1004848"/>
                  <a:gd name="connsiteX29" fmla="*/ 782583 w 1011339"/>
                  <a:gd name="connsiteY29" fmla="*/ 307622 h 1004848"/>
                  <a:gd name="connsiteX30" fmla="*/ 722258 w 1011339"/>
                  <a:gd name="connsiteY30" fmla="*/ 406047 h 1004848"/>
                  <a:gd name="connsiteX31" fmla="*/ 684158 w 1011339"/>
                  <a:gd name="connsiteY31" fmla="*/ 526697 h 1004848"/>
                  <a:gd name="connsiteX32" fmla="*/ 684158 w 1011339"/>
                  <a:gd name="connsiteY32" fmla="*/ 631472 h 1004848"/>
                  <a:gd name="connsiteX33" fmla="*/ 703208 w 1011339"/>
                  <a:gd name="connsiteY33" fmla="*/ 752122 h 1004848"/>
                  <a:gd name="connsiteX34" fmla="*/ 725433 w 1011339"/>
                  <a:gd name="connsiteY34" fmla="*/ 834672 h 1004848"/>
                  <a:gd name="connsiteX35" fmla="*/ 734958 w 1011339"/>
                  <a:gd name="connsiteY35" fmla="*/ 968022 h 1004848"/>
                  <a:gd name="connsiteX36" fmla="*/ 255533 w 1011339"/>
                  <a:gd name="connsiteY36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39658 w 1011339"/>
                  <a:gd name="connsiteY12" fmla="*/ 152047 h 1004848"/>
                  <a:gd name="connsiteX13" fmla="*/ 261883 w 1011339"/>
                  <a:gd name="connsiteY13" fmla="*/ 186972 h 1004848"/>
                  <a:gd name="connsiteX14" fmla="*/ 274583 w 1011339"/>
                  <a:gd name="connsiteY14" fmla="*/ 206022 h 1004848"/>
                  <a:gd name="connsiteX15" fmla="*/ 284108 w 1011339"/>
                  <a:gd name="connsiteY15" fmla="*/ 215547 h 1004848"/>
                  <a:gd name="connsiteX16" fmla="*/ 299983 w 1011339"/>
                  <a:gd name="connsiteY16" fmla="*/ 234597 h 1004848"/>
                  <a:gd name="connsiteX17" fmla="*/ 319033 w 1011339"/>
                  <a:gd name="connsiteY17" fmla="*/ 247297 h 1004848"/>
                  <a:gd name="connsiteX18" fmla="*/ 484133 w 1011339"/>
                  <a:gd name="connsiteY18" fmla="*/ 288572 h 1004848"/>
                  <a:gd name="connsiteX19" fmla="*/ 585733 w 1011339"/>
                  <a:gd name="connsiteY19" fmla="*/ 285397 h 1004848"/>
                  <a:gd name="connsiteX20" fmla="*/ 709558 w 1011339"/>
                  <a:gd name="connsiteY20" fmla="*/ 212372 h 1004848"/>
                  <a:gd name="connsiteX21" fmla="*/ 769883 w 1011339"/>
                  <a:gd name="connsiteY21" fmla="*/ 139347 h 1004848"/>
                  <a:gd name="connsiteX22" fmla="*/ 823858 w 1011339"/>
                  <a:gd name="connsiteY22" fmla="*/ 72672 h 1004848"/>
                  <a:gd name="connsiteX23" fmla="*/ 896883 w 1011339"/>
                  <a:gd name="connsiteY23" fmla="*/ 37747 h 1004848"/>
                  <a:gd name="connsiteX24" fmla="*/ 1001658 w 1011339"/>
                  <a:gd name="connsiteY24" fmla="*/ 31397 h 1004848"/>
                  <a:gd name="connsiteX25" fmla="*/ 1001658 w 1011339"/>
                  <a:gd name="connsiteY25" fmla="*/ 91722 h 1004848"/>
                  <a:gd name="connsiteX26" fmla="*/ 957208 w 1011339"/>
                  <a:gd name="connsiteY26" fmla="*/ 142522 h 1004848"/>
                  <a:gd name="connsiteX27" fmla="*/ 868308 w 1011339"/>
                  <a:gd name="connsiteY27" fmla="*/ 234597 h 1004848"/>
                  <a:gd name="connsiteX28" fmla="*/ 782583 w 1011339"/>
                  <a:gd name="connsiteY28" fmla="*/ 307622 h 1004848"/>
                  <a:gd name="connsiteX29" fmla="*/ 722258 w 1011339"/>
                  <a:gd name="connsiteY29" fmla="*/ 406047 h 1004848"/>
                  <a:gd name="connsiteX30" fmla="*/ 684158 w 1011339"/>
                  <a:gd name="connsiteY30" fmla="*/ 526697 h 1004848"/>
                  <a:gd name="connsiteX31" fmla="*/ 684158 w 1011339"/>
                  <a:gd name="connsiteY31" fmla="*/ 631472 h 1004848"/>
                  <a:gd name="connsiteX32" fmla="*/ 703208 w 1011339"/>
                  <a:gd name="connsiteY32" fmla="*/ 752122 h 1004848"/>
                  <a:gd name="connsiteX33" fmla="*/ 725433 w 1011339"/>
                  <a:gd name="connsiteY33" fmla="*/ 834672 h 1004848"/>
                  <a:gd name="connsiteX34" fmla="*/ 734958 w 1011339"/>
                  <a:gd name="connsiteY34" fmla="*/ 968022 h 1004848"/>
                  <a:gd name="connsiteX35" fmla="*/ 255533 w 1011339"/>
                  <a:gd name="connsiteY35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74583 w 1011339"/>
                  <a:gd name="connsiteY13" fmla="*/ 206022 h 1004848"/>
                  <a:gd name="connsiteX14" fmla="*/ 284108 w 1011339"/>
                  <a:gd name="connsiteY14" fmla="*/ 215547 h 1004848"/>
                  <a:gd name="connsiteX15" fmla="*/ 299983 w 1011339"/>
                  <a:gd name="connsiteY15" fmla="*/ 234597 h 1004848"/>
                  <a:gd name="connsiteX16" fmla="*/ 319033 w 1011339"/>
                  <a:gd name="connsiteY16" fmla="*/ 247297 h 1004848"/>
                  <a:gd name="connsiteX17" fmla="*/ 484133 w 1011339"/>
                  <a:gd name="connsiteY17" fmla="*/ 288572 h 1004848"/>
                  <a:gd name="connsiteX18" fmla="*/ 585733 w 1011339"/>
                  <a:gd name="connsiteY18" fmla="*/ 285397 h 1004848"/>
                  <a:gd name="connsiteX19" fmla="*/ 709558 w 1011339"/>
                  <a:gd name="connsiteY19" fmla="*/ 212372 h 1004848"/>
                  <a:gd name="connsiteX20" fmla="*/ 769883 w 1011339"/>
                  <a:gd name="connsiteY20" fmla="*/ 139347 h 1004848"/>
                  <a:gd name="connsiteX21" fmla="*/ 823858 w 1011339"/>
                  <a:gd name="connsiteY21" fmla="*/ 72672 h 1004848"/>
                  <a:gd name="connsiteX22" fmla="*/ 896883 w 1011339"/>
                  <a:gd name="connsiteY22" fmla="*/ 37747 h 1004848"/>
                  <a:gd name="connsiteX23" fmla="*/ 1001658 w 1011339"/>
                  <a:gd name="connsiteY23" fmla="*/ 31397 h 1004848"/>
                  <a:gd name="connsiteX24" fmla="*/ 1001658 w 1011339"/>
                  <a:gd name="connsiteY24" fmla="*/ 91722 h 1004848"/>
                  <a:gd name="connsiteX25" fmla="*/ 957208 w 1011339"/>
                  <a:gd name="connsiteY25" fmla="*/ 142522 h 1004848"/>
                  <a:gd name="connsiteX26" fmla="*/ 868308 w 1011339"/>
                  <a:gd name="connsiteY26" fmla="*/ 234597 h 1004848"/>
                  <a:gd name="connsiteX27" fmla="*/ 782583 w 1011339"/>
                  <a:gd name="connsiteY27" fmla="*/ 307622 h 1004848"/>
                  <a:gd name="connsiteX28" fmla="*/ 722258 w 1011339"/>
                  <a:gd name="connsiteY28" fmla="*/ 406047 h 1004848"/>
                  <a:gd name="connsiteX29" fmla="*/ 684158 w 1011339"/>
                  <a:gd name="connsiteY29" fmla="*/ 526697 h 1004848"/>
                  <a:gd name="connsiteX30" fmla="*/ 684158 w 1011339"/>
                  <a:gd name="connsiteY30" fmla="*/ 631472 h 1004848"/>
                  <a:gd name="connsiteX31" fmla="*/ 703208 w 1011339"/>
                  <a:gd name="connsiteY31" fmla="*/ 752122 h 1004848"/>
                  <a:gd name="connsiteX32" fmla="*/ 725433 w 1011339"/>
                  <a:gd name="connsiteY32" fmla="*/ 834672 h 1004848"/>
                  <a:gd name="connsiteX33" fmla="*/ 734958 w 1011339"/>
                  <a:gd name="connsiteY33" fmla="*/ 968022 h 1004848"/>
                  <a:gd name="connsiteX34" fmla="*/ 255533 w 1011339"/>
                  <a:gd name="connsiteY34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74583 w 1011339"/>
                  <a:gd name="connsiteY13" fmla="*/ 206022 h 1004848"/>
                  <a:gd name="connsiteX14" fmla="*/ 299983 w 1011339"/>
                  <a:gd name="connsiteY14" fmla="*/ 234597 h 1004848"/>
                  <a:gd name="connsiteX15" fmla="*/ 319033 w 1011339"/>
                  <a:gd name="connsiteY15" fmla="*/ 247297 h 1004848"/>
                  <a:gd name="connsiteX16" fmla="*/ 484133 w 1011339"/>
                  <a:gd name="connsiteY16" fmla="*/ 288572 h 1004848"/>
                  <a:gd name="connsiteX17" fmla="*/ 585733 w 1011339"/>
                  <a:gd name="connsiteY17" fmla="*/ 285397 h 1004848"/>
                  <a:gd name="connsiteX18" fmla="*/ 709558 w 1011339"/>
                  <a:gd name="connsiteY18" fmla="*/ 212372 h 1004848"/>
                  <a:gd name="connsiteX19" fmla="*/ 769883 w 1011339"/>
                  <a:gd name="connsiteY19" fmla="*/ 139347 h 1004848"/>
                  <a:gd name="connsiteX20" fmla="*/ 823858 w 1011339"/>
                  <a:gd name="connsiteY20" fmla="*/ 72672 h 1004848"/>
                  <a:gd name="connsiteX21" fmla="*/ 896883 w 1011339"/>
                  <a:gd name="connsiteY21" fmla="*/ 37747 h 1004848"/>
                  <a:gd name="connsiteX22" fmla="*/ 1001658 w 1011339"/>
                  <a:gd name="connsiteY22" fmla="*/ 31397 h 1004848"/>
                  <a:gd name="connsiteX23" fmla="*/ 1001658 w 1011339"/>
                  <a:gd name="connsiteY23" fmla="*/ 91722 h 1004848"/>
                  <a:gd name="connsiteX24" fmla="*/ 957208 w 1011339"/>
                  <a:gd name="connsiteY24" fmla="*/ 142522 h 1004848"/>
                  <a:gd name="connsiteX25" fmla="*/ 868308 w 1011339"/>
                  <a:gd name="connsiteY25" fmla="*/ 234597 h 1004848"/>
                  <a:gd name="connsiteX26" fmla="*/ 782583 w 1011339"/>
                  <a:gd name="connsiteY26" fmla="*/ 307622 h 1004848"/>
                  <a:gd name="connsiteX27" fmla="*/ 722258 w 1011339"/>
                  <a:gd name="connsiteY27" fmla="*/ 406047 h 1004848"/>
                  <a:gd name="connsiteX28" fmla="*/ 684158 w 1011339"/>
                  <a:gd name="connsiteY28" fmla="*/ 526697 h 1004848"/>
                  <a:gd name="connsiteX29" fmla="*/ 684158 w 1011339"/>
                  <a:gd name="connsiteY29" fmla="*/ 631472 h 1004848"/>
                  <a:gd name="connsiteX30" fmla="*/ 703208 w 1011339"/>
                  <a:gd name="connsiteY30" fmla="*/ 752122 h 1004848"/>
                  <a:gd name="connsiteX31" fmla="*/ 725433 w 1011339"/>
                  <a:gd name="connsiteY31" fmla="*/ 834672 h 1004848"/>
                  <a:gd name="connsiteX32" fmla="*/ 734958 w 1011339"/>
                  <a:gd name="connsiteY32" fmla="*/ 968022 h 1004848"/>
                  <a:gd name="connsiteX33" fmla="*/ 255533 w 1011339"/>
                  <a:gd name="connsiteY33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99983 w 1011339"/>
                  <a:gd name="connsiteY13" fmla="*/ 234597 h 1004848"/>
                  <a:gd name="connsiteX14" fmla="*/ 319033 w 1011339"/>
                  <a:gd name="connsiteY14" fmla="*/ 247297 h 1004848"/>
                  <a:gd name="connsiteX15" fmla="*/ 484133 w 1011339"/>
                  <a:gd name="connsiteY15" fmla="*/ 288572 h 1004848"/>
                  <a:gd name="connsiteX16" fmla="*/ 585733 w 1011339"/>
                  <a:gd name="connsiteY16" fmla="*/ 285397 h 1004848"/>
                  <a:gd name="connsiteX17" fmla="*/ 709558 w 1011339"/>
                  <a:gd name="connsiteY17" fmla="*/ 212372 h 1004848"/>
                  <a:gd name="connsiteX18" fmla="*/ 769883 w 1011339"/>
                  <a:gd name="connsiteY18" fmla="*/ 139347 h 1004848"/>
                  <a:gd name="connsiteX19" fmla="*/ 823858 w 1011339"/>
                  <a:gd name="connsiteY19" fmla="*/ 72672 h 1004848"/>
                  <a:gd name="connsiteX20" fmla="*/ 896883 w 1011339"/>
                  <a:gd name="connsiteY20" fmla="*/ 37747 h 1004848"/>
                  <a:gd name="connsiteX21" fmla="*/ 1001658 w 1011339"/>
                  <a:gd name="connsiteY21" fmla="*/ 31397 h 1004848"/>
                  <a:gd name="connsiteX22" fmla="*/ 1001658 w 1011339"/>
                  <a:gd name="connsiteY22" fmla="*/ 91722 h 1004848"/>
                  <a:gd name="connsiteX23" fmla="*/ 957208 w 1011339"/>
                  <a:gd name="connsiteY23" fmla="*/ 142522 h 1004848"/>
                  <a:gd name="connsiteX24" fmla="*/ 868308 w 1011339"/>
                  <a:gd name="connsiteY24" fmla="*/ 234597 h 1004848"/>
                  <a:gd name="connsiteX25" fmla="*/ 782583 w 1011339"/>
                  <a:gd name="connsiteY25" fmla="*/ 307622 h 1004848"/>
                  <a:gd name="connsiteX26" fmla="*/ 722258 w 1011339"/>
                  <a:gd name="connsiteY26" fmla="*/ 406047 h 1004848"/>
                  <a:gd name="connsiteX27" fmla="*/ 684158 w 1011339"/>
                  <a:gd name="connsiteY27" fmla="*/ 526697 h 1004848"/>
                  <a:gd name="connsiteX28" fmla="*/ 684158 w 1011339"/>
                  <a:gd name="connsiteY28" fmla="*/ 631472 h 1004848"/>
                  <a:gd name="connsiteX29" fmla="*/ 703208 w 1011339"/>
                  <a:gd name="connsiteY29" fmla="*/ 752122 h 1004848"/>
                  <a:gd name="connsiteX30" fmla="*/ 725433 w 1011339"/>
                  <a:gd name="connsiteY30" fmla="*/ 834672 h 1004848"/>
                  <a:gd name="connsiteX31" fmla="*/ 734958 w 1011339"/>
                  <a:gd name="connsiteY31" fmla="*/ 968022 h 1004848"/>
                  <a:gd name="connsiteX32" fmla="*/ 255533 w 1011339"/>
                  <a:gd name="connsiteY32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99983 w 1011339"/>
                  <a:gd name="connsiteY12" fmla="*/ 234597 h 1004848"/>
                  <a:gd name="connsiteX13" fmla="*/ 319033 w 1011339"/>
                  <a:gd name="connsiteY13" fmla="*/ 247297 h 1004848"/>
                  <a:gd name="connsiteX14" fmla="*/ 484133 w 1011339"/>
                  <a:gd name="connsiteY14" fmla="*/ 288572 h 1004848"/>
                  <a:gd name="connsiteX15" fmla="*/ 585733 w 1011339"/>
                  <a:gd name="connsiteY15" fmla="*/ 285397 h 1004848"/>
                  <a:gd name="connsiteX16" fmla="*/ 709558 w 1011339"/>
                  <a:gd name="connsiteY16" fmla="*/ 212372 h 1004848"/>
                  <a:gd name="connsiteX17" fmla="*/ 769883 w 1011339"/>
                  <a:gd name="connsiteY17" fmla="*/ 139347 h 1004848"/>
                  <a:gd name="connsiteX18" fmla="*/ 823858 w 1011339"/>
                  <a:gd name="connsiteY18" fmla="*/ 72672 h 1004848"/>
                  <a:gd name="connsiteX19" fmla="*/ 896883 w 1011339"/>
                  <a:gd name="connsiteY19" fmla="*/ 37747 h 1004848"/>
                  <a:gd name="connsiteX20" fmla="*/ 1001658 w 1011339"/>
                  <a:gd name="connsiteY20" fmla="*/ 31397 h 1004848"/>
                  <a:gd name="connsiteX21" fmla="*/ 1001658 w 1011339"/>
                  <a:gd name="connsiteY21" fmla="*/ 91722 h 1004848"/>
                  <a:gd name="connsiteX22" fmla="*/ 957208 w 1011339"/>
                  <a:gd name="connsiteY22" fmla="*/ 142522 h 1004848"/>
                  <a:gd name="connsiteX23" fmla="*/ 868308 w 1011339"/>
                  <a:gd name="connsiteY23" fmla="*/ 234597 h 1004848"/>
                  <a:gd name="connsiteX24" fmla="*/ 782583 w 1011339"/>
                  <a:gd name="connsiteY24" fmla="*/ 307622 h 1004848"/>
                  <a:gd name="connsiteX25" fmla="*/ 722258 w 1011339"/>
                  <a:gd name="connsiteY25" fmla="*/ 406047 h 1004848"/>
                  <a:gd name="connsiteX26" fmla="*/ 684158 w 1011339"/>
                  <a:gd name="connsiteY26" fmla="*/ 526697 h 1004848"/>
                  <a:gd name="connsiteX27" fmla="*/ 684158 w 1011339"/>
                  <a:gd name="connsiteY27" fmla="*/ 631472 h 1004848"/>
                  <a:gd name="connsiteX28" fmla="*/ 703208 w 1011339"/>
                  <a:gd name="connsiteY28" fmla="*/ 752122 h 1004848"/>
                  <a:gd name="connsiteX29" fmla="*/ 725433 w 1011339"/>
                  <a:gd name="connsiteY29" fmla="*/ 834672 h 1004848"/>
                  <a:gd name="connsiteX30" fmla="*/ 734958 w 1011339"/>
                  <a:gd name="connsiteY30" fmla="*/ 968022 h 1004848"/>
                  <a:gd name="connsiteX31" fmla="*/ 255533 w 1011339"/>
                  <a:gd name="connsiteY31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319033 w 1011339"/>
                  <a:gd name="connsiteY12" fmla="*/ 247297 h 1004848"/>
                  <a:gd name="connsiteX13" fmla="*/ 484133 w 1011339"/>
                  <a:gd name="connsiteY13" fmla="*/ 288572 h 1004848"/>
                  <a:gd name="connsiteX14" fmla="*/ 585733 w 1011339"/>
                  <a:gd name="connsiteY14" fmla="*/ 285397 h 1004848"/>
                  <a:gd name="connsiteX15" fmla="*/ 709558 w 1011339"/>
                  <a:gd name="connsiteY15" fmla="*/ 212372 h 1004848"/>
                  <a:gd name="connsiteX16" fmla="*/ 769883 w 1011339"/>
                  <a:gd name="connsiteY16" fmla="*/ 139347 h 1004848"/>
                  <a:gd name="connsiteX17" fmla="*/ 823858 w 1011339"/>
                  <a:gd name="connsiteY17" fmla="*/ 72672 h 1004848"/>
                  <a:gd name="connsiteX18" fmla="*/ 896883 w 1011339"/>
                  <a:gd name="connsiteY18" fmla="*/ 37747 h 1004848"/>
                  <a:gd name="connsiteX19" fmla="*/ 1001658 w 1011339"/>
                  <a:gd name="connsiteY19" fmla="*/ 31397 h 1004848"/>
                  <a:gd name="connsiteX20" fmla="*/ 1001658 w 1011339"/>
                  <a:gd name="connsiteY20" fmla="*/ 91722 h 1004848"/>
                  <a:gd name="connsiteX21" fmla="*/ 957208 w 1011339"/>
                  <a:gd name="connsiteY21" fmla="*/ 142522 h 1004848"/>
                  <a:gd name="connsiteX22" fmla="*/ 868308 w 1011339"/>
                  <a:gd name="connsiteY22" fmla="*/ 234597 h 1004848"/>
                  <a:gd name="connsiteX23" fmla="*/ 782583 w 1011339"/>
                  <a:gd name="connsiteY23" fmla="*/ 307622 h 1004848"/>
                  <a:gd name="connsiteX24" fmla="*/ 722258 w 1011339"/>
                  <a:gd name="connsiteY24" fmla="*/ 406047 h 1004848"/>
                  <a:gd name="connsiteX25" fmla="*/ 684158 w 1011339"/>
                  <a:gd name="connsiteY25" fmla="*/ 526697 h 1004848"/>
                  <a:gd name="connsiteX26" fmla="*/ 684158 w 1011339"/>
                  <a:gd name="connsiteY26" fmla="*/ 631472 h 1004848"/>
                  <a:gd name="connsiteX27" fmla="*/ 703208 w 1011339"/>
                  <a:gd name="connsiteY27" fmla="*/ 752122 h 1004848"/>
                  <a:gd name="connsiteX28" fmla="*/ 725433 w 1011339"/>
                  <a:gd name="connsiteY28" fmla="*/ 834672 h 1004848"/>
                  <a:gd name="connsiteX29" fmla="*/ 734958 w 1011339"/>
                  <a:gd name="connsiteY29" fmla="*/ 968022 h 1004848"/>
                  <a:gd name="connsiteX30" fmla="*/ 255533 w 1011339"/>
                  <a:gd name="connsiteY30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41233 w 1011339"/>
                  <a:gd name="connsiteY4" fmla="*/ 2790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41233 w 1011339"/>
                  <a:gd name="connsiteY4" fmla="*/ 279047 h 1004848"/>
                  <a:gd name="connsiteX5" fmla="*/ 26933 w 1011339"/>
                  <a:gd name="connsiteY5" fmla="*/ 132997 h 1004848"/>
                  <a:gd name="connsiteX6" fmla="*/ 11058 w 1011339"/>
                  <a:gd name="connsiteY6" fmla="*/ 82197 h 1004848"/>
                  <a:gd name="connsiteX7" fmla="*/ 7883 w 1011339"/>
                  <a:gd name="connsiteY7" fmla="*/ 15522 h 1004848"/>
                  <a:gd name="connsiteX8" fmla="*/ 119008 w 1011339"/>
                  <a:gd name="connsiteY8" fmla="*/ 5997 h 1004848"/>
                  <a:gd name="connsiteX9" fmla="*/ 211083 w 1011339"/>
                  <a:gd name="connsiteY9" fmla="*/ 91722 h 1004848"/>
                  <a:gd name="connsiteX10" fmla="*/ 299983 w 1011339"/>
                  <a:gd name="connsiteY10" fmla="*/ 234597 h 1004848"/>
                  <a:gd name="connsiteX11" fmla="*/ 484133 w 1011339"/>
                  <a:gd name="connsiteY11" fmla="*/ 288572 h 1004848"/>
                  <a:gd name="connsiteX12" fmla="*/ 585733 w 1011339"/>
                  <a:gd name="connsiteY12" fmla="*/ 285397 h 1004848"/>
                  <a:gd name="connsiteX13" fmla="*/ 709558 w 1011339"/>
                  <a:gd name="connsiteY13" fmla="*/ 212372 h 1004848"/>
                  <a:gd name="connsiteX14" fmla="*/ 769883 w 1011339"/>
                  <a:gd name="connsiteY14" fmla="*/ 139347 h 1004848"/>
                  <a:gd name="connsiteX15" fmla="*/ 823858 w 1011339"/>
                  <a:gd name="connsiteY15" fmla="*/ 72672 h 1004848"/>
                  <a:gd name="connsiteX16" fmla="*/ 896883 w 1011339"/>
                  <a:gd name="connsiteY16" fmla="*/ 37747 h 1004848"/>
                  <a:gd name="connsiteX17" fmla="*/ 1001658 w 1011339"/>
                  <a:gd name="connsiteY17" fmla="*/ 31397 h 1004848"/>
                  <a:gd name="connsiteX18" fmla="*/ 1001658 w 1011339"/>
                  <a:gd name="connsiteY18" fmla="*/ 91722 h 1004848"/>
                  <a:gd name="connsiteX19" fmla="*/ 957208 w 1011339"/>
                  <a:gd name="connsiteY19" fmla="*/ 142522 h 1004848"/>
                  <a:gd name="connsiteX20" fmla="*/ 868308 w 1011339"/>
                  <a:gd name="connsiteY20" fmla="*/ 234597 h 1004848"/>
                  <a:gd name="connsiteX21" fmla="*/ 782583 w 1011339"/>
                  <a:gd name="connsiteY21" fmla="*/ 307622 h 1004848"/>
                  <a:gd name="connsiteX22" fmla="*/ 722258 w 1011339"/>
                  <a:gd name="connsiteY22" fmla="*/ 406047 h 1004848"/>
                  <a:gd name="connsiteX23" fmla="*/ 684158 w 1011339"/>
                  <a:gd name="connsiteY23" fmla="*/ 526697 h 1004848"/>
                  <a:gd name="connsiteX24" fmla="*/ 684158 w 1011339"/>
                  <a:gd name="connsiteY24" fmla="*/ 631472 h 1004848"/>
                  <a:gd name="connsiteX25" fmla="*/ 703208 w 1011339"/>
                  <a:gd name="connsiteY25" fmla="*/ 752122 h 1004848"/>
                  <a:gd name="connsiteX26" fmla="*/ 725433 w 1011339"/>
                  <a:gd name="connsiteY26" fmla="*/ 834672 h 1004848"/>
                  <a:gd name="connsiteX27" fmla="*/ 734958 w 1011339"/>
                  <a:gd name="connsiteY27" fmla="*/ 968022 h 1004848"/>
                  <a:gd name="connsiteX28" fmla="*/ 255533 w 1011339"/>
                  <a:gd name="connsiteY28" fmla="*/ 968022 h 1004848"/>
                  <a:gd name="connsiteX0" fmla="*/ 255533 w 1011339"/>
                  <a:gd name="connsiteY0" fmla="*/ 968022 h 997519"/>
                  <a:gd name="connsiteX1" fmla="*/ 268233 w 1011339"/>
                  <a:gd name="connsiteY1" fmla="*/ 647347 h 997519"/>
                  <a:gd name="connsiteX2" fmla="*/ 274583 w 1011339"/>
                  <a:gd name="connsiteY2" fmla="*/ 447322 h 997519"/>
                  <a:gd name="connsiteX3" fmla="*/ 233308 w 1011339"/>
                  <a:gd name="connsiteY3" fmla="*/ 371122 h 997519"/>
                  <a:gd name="connsiteX4" fmla="*/ 141233 w 1011339"/>
                  <a:gd name="connsiteY4" fmla="*/ 279047 h 997519"/>
                  <a:gd name="connsiteX5" fmla="*/ 26933 w 1011339"/>
                  <a:gd name="connsiteY5" fmla="*/ 132997 h 997519"/>
                  <a:gd name="connsiteX6" fmla="*/ 11058 w 1011339"/>
                  <a:gd name="connsiteY6" fmla="*/ 82197 h 997519"/>
                  <a:gd name="connsiteX7" fmla="*/ 7883 w 1011339"/>
                  <a:gd name="connsiteY7" fmla="*/ 15522 h 997519"/>
                  <a:gd name="connsiteX8" fmla="*/ 119008 w 1011339"/>
                  <a:gd name="connsiteY8" fmla="*/ 5997 h 997519"/>
                  <a:gd name="connsiteX9" fmla="*/ 211083 w 1011339"/>
                  <a:gd name="connsiteY9" fmla="*/ 91722 h 997519"/>
                  <a:gd name="connsiteX10" fmla="*/ 299983 w 1011339"/>
                  <a:gd name="connsiteY10" fmla="*/ 234597 h 997519"/>
                  <a:gd name="connsiteX11" fmla="*/ 484133 w 1011339"/>
                  <a:gd name="connsiteY11" fmla="*/ 288572 h 997519"/>
                  <a:gd name="connsiteX12" fmla="*/ 585733 w 1011339"/>
                  <a:gd name="connsiteY12" fmla="*/ 285397 h 997519"/>
                  <a:gd name="connsiteX13" fmla="*/ 709558 w 1011339"/>
                  <a:gd name="connsiteY13" fmla="*/ 212372 h 997519"/>
                  <a:gd name="connsiteX14" fmla="*/ 769883 w 1011339"/>
                  <a:gd name="connsiteY14" fmla="*/ 139347 h 997519"/>
                  <a:gd name="connsiteX15" fmla="*/ 823858 w 1011339"/>
                  <a:gd name="connsiteY15" fmla="*/ 72672 h 997519"/>
                  <a:gd name="connsiteX16" fmla="*/ 896883 w 1011339"/>
                  <a:gd name="connsiteY16" fmla="*/ 37747 h 997519"/>
                  <a:gd name="connsiteX17" fmla="*/ 1001658 w 1011339"/>
                  <a:gd name="connsiteY17" fmla="*/ 31397 h 997519"/>
                  <a:gd name="connsiteX18" fmla="*/ 1001658 w 1011339"/>
                  <a:gd name="connsiteY18" fmla="*/ 91722 h 997519"/>
                  <a:gd name="connsiteX19" fmla="*/ 957208 w 1011339"/>
                  <a:gd name="connsiteY19" fmla="*/ 142522 h 997519"/>
                  <a:gd name="connsiteX20" fmla="*/ 868308 w 1011339"/>
                  <a:gd name="connsiteY20" fmla="*/ 234597 h 997519"/>
                  <a:gd name="connsiteX21" fmla="*/ 782583 w 1011339"/>
                  <a:gd name="connsiteY21" fmla="*/ 307622 h 997519"/>
                  <a:gd name="connsiteX22" fmla="*/ 722258 w 1011339"/>
                  <a:gd name="connsiteY22" fmla="*/ 406047 h 997519"/>
                  <a:gd name="connsiteX23" fmla="*/ 684158 w 1011339"/>
                  <a:gd name="connsiteY23" fmla="*/ 526697 h 997519"/>
                  <a:gd name="connsiteX24" fmla="*/ 684158 w 1011339"/>
                  <a:gd name="connsiteY24" fmla="*/ 631472 h 997519"/>
                  <a:gd name="connsiteX25" fmla="*/ 703208 w 1011339"/>
                  <a:gd name="connsiteY25" fmla="*/ 752122 h 997519"/>
                  <a:gd name="connsiteX26" fmla="*/ 725433 w 1011339"/>
                  <a:gd name="connsiteY26" fmla="*/ 834672 h 997519"/>
                  <a:gd name="connsiteX27" fmla="*/ 734958 w 1011339"/>
                  <a:gd name="connsiteY27" fmla="*/ 968022 h 997519"/>
                  <a:gd name="connsiteX28" fmla="*/ 255533 w 1011339"/>
                  <a:gd name="connsiteY28" fmla="*/ 968022 h 997519"/>
                  <a:gd name="connsiteX0" fmla="*/ 255533 w 1011339"/>
                  <a:gd name="connsiteY0" fmla="*/ 968022 h 1014112"/>
                  <a:gd name="connsiteX1" fmla="*/ 268233 w 1011339"/>
                  <a:gd name="connsiteY1" fmla="*/ 647347 h 1014112"/>
                  <a:gd name="connsiteX2" fmla="*/ 274583 w 1011339"/>
                  <a:gd name="connsiteY2" fmla="*/ 447322 h 1014112"/>
                  <a:gd name="connsiteX3" fmla="*/ 233308 w 1011339"/>
                  <a:gd name="connsiteY3" fmla="*/ 371122 h 1014112"/>
                  <a:gd name="connsiteX4" fmla="*/ 141233 w 1011339"/>
                  <a:gd name="connsiteY4" fmla="*/ 279047 h 1014112"/>
                  <a:gd name="connsiteX5" fmla="*/ 26933 w 1011339"/>
                  <a:gd name="connsiteY5" fmla="*/ 132997 h 1014112"/>
                  <a:gd name="connsiteX6" fmla="*/ 11058 w 1011339"/>
                  <a:gd name="connsiteY6" fmla="*/ 82197 h 1014112"/>
                  <a:gd name="connsiteX7" fmla="*/ 7883 w 1011339"/>
                  <a:gd name="connsiteY7" fmla="*/ 15522 h 1014112"/>
                  <a:gd name="connsiteX8" fmla="*/ 119008 w 1011339"/>
                  <a:gd name="connsiteY8" fmla="*/ 5997 h 1014112"/>
                  <a:gd name="connsiteX9" fmla="*/ 211083 w 1011339"/>
                  <a:gd name="connsiteY9" fmla="*/ 91722 h 1014112"/>
                  <a:gd name="connsiteX10" fmla="*/ 299983 w 1011339"/>
                  <a:gd name="connsiteY10" fmla="*/ 234597 h 1014112"/>
                  <a:gd name="connsiteX11" fmla="*/ 484133 w 1011339"/>
                  <a:gd name="connsiteY11" fmla="*/ 288572 h 1014112"/>
                  <a:gd name="connsiteX12" fmla="*/ 585733 w 1011339"/>
                  <a:gd name="connsiteY12" fmla="*/ 285397 h 1014112"/>
                  <a:gd name="connsiteX13" fmla="*/ 709558 w 1011339"/>
                  <a:gd name="connsiteY13" fmla="*/ 212372 h 1014112"/>
                  <a:gd name="connsiteX14" fmla="*/ 769883 w 1011339"/>
                  <a:gd name="connsiteY14" fmla="*/ 139347 h 1014112"/>
                  <a:gd name="connsiteX15" fmla="*/ 823858 w 1011339"/>
                  <a:gd name="connsiteY15" fmla="*/ 72672 h 1014112"/>
                  <a:gd name="connsiteX16" fmla="*/ 896883 w 1011339"/>
                  <a:gd name="connsiteY16" fmla="*/ 37747 h 1014112"/>
                  <a:gd name="connsiteX17" fmla="*/ 1001658 w 1011339"/>
                  <a:gd name="connsiteY17" fmla="*/ 31397 h 1014112"/>
                  <a:gd name="connsiteX18" fmla="*/ 1001658 w 1011339"/>
                  <a:gd name="connsiteY18" fmla="*/ 91722 h 1014112"/>
                  <a:gd name="connsiteX19" fmla="*/ 957208 w 1011339"/>
                  <a:gd name="connsiteY19" fmla="*/ 142522 h 1014112"/>
                  <a:gd name="connsiteX20" fmla="*/ 868308 w 1011339"/>
                  <a:gd name="connsiteY20" fmla="*/ 234597 h 1014112"/>
                  <a:gd name="connsiteX21" fmla="*/ 782583 w 1011339"/>
                  <a:gd name="connsiteY21" fmla="*/ 307622 h 1014112"/>
                  <a:gd name="connsiteX22" fmla="*/ 722258 w 1011339"/>
                  <a:gd name="connsiteY22" fmla="*/ 406047 h 1014112"/>
                  <a:gd name="connsiteX23" fmla="*/ 684158 w 1011339"/>
                  <a:gd name="connsiteY23" fmla="*/ 526697 h 1014112"/>
                  <a:gd name="connsiteX24" fmla="*/ 684158 w 1011339"/>
                  <a:gd name="connsiteY24" fmla="*/ 631472 h 1014112"/>
                  <a:gd name="connsiteX25" fmla="*/ 703208 w 1011339"/>
                  <a:gd name="connsiteY25" fmla="*/ 752122 h 1014112"/>
                  <a:gd name="connsiteX26" fmla="*/ 725433 w 1011339"/>
                  <a:gd name="connsiteY26" fmla="*/ 834672 h 1014112"/>
                  <a:gd name="connsiteX27" fmla="*/ 734958 w 1011339"/>
                  <a:gd name="connsiteY27" fmla="*/ 968022 h 1014112"/>
                  <a:gd name="connsiteX28" fmla="*/ 255533 w 1011339"/>
                  <a:gd name="connsiteY28" fmla="*/ 968022 h 1014112"/>
                  <a:gd name="connsiteX0" fmla="*/ 255533 w 1011339"/>
                  <a:gd name="connsiteY0" fmla="*/ 968022 h 992126"/>
                  <a:gd name="connsiteX1" fmla="*/ 268233 w 1011339"/>
                  <a:gd name="connsiteY1" fmla="*/ 647347 h 992126"/>
                  <a:gd name="connsiteX2" fmla="*/ 274583 w 1011339"/>
                  <a:gd name="connsiteY2" fmla="*/ 447322 h 992126"/>
                  <a:gd name="connsiteX3" fmla="*/ 233308 w 1011339"/>
                  <a:gd name="connsiteY3" fmla="*/ 371122 h 992126"/>
                  <a:gd name="connsiteX4" fmla="*/ 141233 w 1011339"/>
                  <a:gd name="connsiteY4" fmla="*/ 279047 h 992126"/>
                  <a:gd name="connsiteX5" fmla="*/ 26933 w 1011339"/>
                  <a:gd name="connsiteY5" fmla="*/ 132997 h 992126"/>
                  <a:gd name="connsiteX6" fmla="*/ 11058 w 1011339"/>
                  <a:gd name="connsiteY6" fmla="*/ 82197 h 992126"/>
                  <a:gd name="connsiteX7" fmla="*/ 7883 w 1011339"/>
                  <a:gd name="connsiteY7" fmla="*/ 15522 h 992126"/>
                  <a:gd name="connsiteX8" fmla="*/ 119008 w 1011339"/>
                  <a:gd name="connsiteY8" fmla="*/ 5997 h 992126"/>
                  <a:gd name="connsiteX9" fmla="*/ 211083 w 1011339"/>
                  <a:gd name="connsiteY9" fmla="*/ 91722 h 992126"/>
                  <a:gd name="connsiteX10" fmla="*/ 299983 w 1011339"/>
                  <a:gd name="connsiteY10" fmla="*/ 234597 h 992126"/>
                  <a:gd name="connsiteX11" fmla="*/ 484133 w 1011339"/>
                  <a:gd name="connsiteY11" fmla="*/ 288572 h 992126"/>
                  <a:gd name="connsiteX12" fmla="*/ 585733 w 1011339"/>
                  <a:gd name="connsiteY12" fmla="*/ 285397 h 992126"/>
                  <a:gd name="connsiteX13" fmla="*/ 709558 w 1011339"/>
                  <a:gd name="connsiteY13" fmla="*/ 212372 h 992126"/>
                  <a:gd name="connsiteX14" fmla="*/ 769883 w 1011339"/>
                  <a:gd name="connsiteY14" fmla="*/ 139347 h 992126"/>
                  <a:gd name="connsiteX15" fmla="*/ 823858 w 1011339"/>
                  <a:gd name="connsiteY15" fmla="*/ 72672 h 992126"/>
                  <a:gd name="connsiteX16" fmla="*/ 896883 w 1011339"/>
                  <a:gd name="connsiteY16" fmla="*/ 37747 h 992126"/>
                  <a:gd name="connsiteX17" fmla="*/ 1001658 w 1011339"/>
                  <a:gd name="connsiteY17" fmla="*/ 31397 h 992126"/>
                  <a:gd name="connsiteX18" fmla="*/ 1001658 w 1011339"/>
                  <a:gd name="connsiteY18" fmla="*/ 91722 h 992126"/>
                  <a:gd name="connsiteX19" fmla="*/ 957208 w 1011339"/>
                  <a:gd name="connsiteY19" fmla="*/ 142522 h 992126"/>
                  <a:gd name="connsiteX20" fmla="*/ 868308 w 1011339"/>
                  <a:gd name="connsiteY20" fmla="*/ 234597 h 992126"/>
                  <a:gd name="connsiteX21" fmla="*/ 782583 w 1011339"/>
                  <a:gd name="connsiteY21" fmla="*/ 307622 h 992126"/>
                  <a:gd name="connsiteX22" fmla="*/ 722258 w 1011339"/>
                  <a:gd name="connsiteY22" fmla="*/ 406047 h 992126"/>
                  <a:gd name="connsiteX23" fmla="*/ 684158 w 1011339"/>
                  <a:gd name="connsiteY23" fmla="*/ 526697 h 992126"/>
                  <a:gd name="connsiteX24" fmla="*/ 684158 w 1011339"/>
                  <a:gd name="connsiteY24" fmla="*/ 631472 h 992126"/>
                  <a:gd name="connsiteX25" fmla="*/ 703208 w 1011339"/>
                  <a:gd name="connsiteY25" fmla="*/ 752122 h 992126"/>
                  <a:gd name="connsiteX26" fmla="*/ 725433 w 1011339"/>
                  <a:gd name="connsiteY26" fmla="*/ 834672 h 992126"/>
                  <a:gd name="connsiteX27" fmla="*/ 734958 w 1011339"/>
                  <a:gd name="connsiteY27" fmla="*/ 968022 h 992126"/>
                  <a:gd name="connsiteX28" fmla="*/ 255533 w 1011339"/>
                  <a:gd name="connsiteY28" fmla="*/ 968022 h 992126"/>
                  <a:gd name="connsiteX0" fmla="*/ 255533 w 1011339"/>
                  <a:gd name="connsiteY0" fmla="*/ 968022 h 1000418"/>
                  <a:gd name="connsiteX1" fmla="*/ 268233 w 1011339"/>
                  <a:gd name="connsiteY1" fmla="*/ 647347 h 1000418"/>
                  <a:gd name="connsiteX2" fmla="*/ 274583 w 1011339"/>
                  <a:gd name="connsiteY2" fmla="*/ 447322 h 1000418"/>
                  <a:gd name="connsiteX3" fmla="*/ 233308 w 1011339"/>
                  <a:gd name="connsiteY3" fmla="*/ 371122 h 1000418"/>
                  <a:gd name="connsiteX4" fmla="*/ 141233 w 1011339"/>
                  <a:gd name="connsiteY4" fmla="*/ 279047 h 1000418"/>
                  <a:gd name="connsiteX5" fmla="*/ 26933 w 1011339"/>
                  <a:gd name="connsiteY5" fmla="*/ 132997 h 1000418"/>
                  <a:gd name="connsiteX6" fmla="*/ 11058 w 1011339"/>
                  <a:gd name="connsiteY6" fmla="*/ 82197 h 1000418"/>
                  <a:gd name="connsiteX7" fmla="*/ 7883 w 1011339"/>
                  <a:gd name="connsiteY7" fmla="*/ 15522 h 1000418"/>
                  <a:gd name="connsiteX8" fmla="*/ 119008 w 1011339"/>
                  <a:gd name="connsiteY8" fmla="*/ 5997 h 1000418"/>
                  <a:gd name="connsiteX9" fmla="*/ 211083 w 1011339"/>
                  <a:gd name="connsiteY9" fmla="*/ 91722 h 1000418"/>
                  <a:gd name="connsiteX10" fmla="*/ 299983 w 1011339"/>
                  <a:gd name="connsiteY10" fmla="*/ 234597 h 1000418"/>
                  <a:gd name="connsiteX11" fmla="*/ 484133 w 1011339"/>
                  <a:gd name="connsiteY11" fmla="*/ 288572 h 1000418"/>
                  <a:gd name="connsiteX12" fmla="*/ 585733 w 1011339"/>
                  <a:gd name="connsiteY12" fmla="*/ 285397 h 1000418"/>
                  <a:gd name="connsiteX13" fmla="*/ 709558 w 1011339"/>
                  <a:gd name="connsiteY13" fmla="*/ 212372 h 1000418"/>
                  <a:gd name="connsiteX14" fmla="*/ 769883 w 1011339"/>
                  <a:gd name="connsiteY14" fmla="*/ 139347 h 1000418"/>
                  <a:gd name="connsiteX15" fmla="*/ 823858 w 1011339"/>
                  <a:gd name="connsiteY15" fmla="*/ 72672 h 1000418"/>
                  <a:gd name="connsiteX16" fmla="*/ 896883 w 1011339"/>
                  <a:gd name="connsiteY16" fmla="*/ 37747 h 1000418"/>
                  <a:gd name="connsiteX17" fmla="*/ 1001658 w 1011339"/>
                  <a:gd name="connsiteY17" fmla="*/ 31397 h 1000418"/>
                  <a:gd name="connsiteX18" fmla="*/ 1001658 w 1011339"/>
                  <a:gd name="connsiteY18" fmla="*/ 91722 h 1000418"/>
                  <a:gd name="connsiteX19" fmla="*/ 957208 w 1011339"/>
                  <a:gd name="connsiteY19" fmla="*/ 142522 h 1000418"/>
                  <a:gd name="connsiteX20" fmla="*/ 868308 w 1011339"/>
                  <a:gd name="connsiteY20" fmla="*/ 234597 h 1000418"/>
                  <a:gd name="connsiteX21" fmla="*/ 782583 w 1011339"/>
                  <a:gd name="connsiteY21" fmla="*/ 307622 h 1000418"/>
                  <a:gd name="connsiteX22" fmla="*/ 722258 w 1011339"/>
                  <a:gd name="connsiteY22" fmla="*/ 406047 h 1000418"/>
                  <a:gd name="connsiteX23" fmla="*/ 684158 w 1011339"/>
                  <a:gd name="connsiteY23" fmla="*/ 526697 h 1000418"/>
                  <a:gd name="connsiteX24" fmla="*/ 684158 w 1011339"/>
                  <a:gd name="connsiteY24" fmla="*/ 631472 h 1000418"/>
                  <a:gd name="connsiteX25" fmla="*/ 703208 w 1011339"/>
                  <a:gd name="connsiteY25" fmla="*/ 752122 h 1000418"/>
                  <a:gd name="connsiteX26" fmla="*/ 725433 w 1011339"/>
                  <a:gd name="connsiteY26" fmla="*/ 834672 h 1000418"/>
                  <a:gd name="connsiteX27" fmla="*/ 728608 w 1011339"/>
                  <a:gd name="connsiteY27" fmla="*/ 974372 h 1000418"/>
                  <a:gd name="connsiteX28" fmla="*/ 255533 w 1011339"/>
                  <a:gd name="connsiteY28" fmla="*/ 968022 h 1000418"/>
                  <a:gd name="connsiteX0" fmla="*/ 255533 w 1011339"/>
                  <a:gd name="connsiteY0" fmla="*/ 968022 h 1009815"/>
                  <a:gd name="connsiteX1" fmla="*/ 268233 w 1011339"/>
                  <a:gd name="connsiteY1" fmla="*/ 647347 h 1009815"/>
                  <a:gd name="connsiteX2" fmla="*/ 274583 w 1011339"/>
                  <a:gd name="connsiteY2" fmla="*/ 447322 h 1009815"/>
                  <a:gd name="connsiteX3" fmla="*/ 233308 w 1011339"/>
                  <a:gd name="connsiteY3" fmla="*/ 371122 h 1009815"/>
                  <a:gd name="connsiteX4" fmla="*/ 141233 w 1011339"/>
                  <a:gd name="connsiteY4" fmla="*/ 279047 h 1009815"/>
                  <a:gd name="connsiteX5" fmla="*/ 26933 w 1011339"/>
                  <a:gd name="connsiteY5" fmla="*/ 132997 h 1009815"/>
                  <a:gd name="connsiteX6" fmla="*/ 11058 w 1011339"/>
                  <a:gd name="connsiteY6" fmla="*/ 82197 h 1009815"/>
                  <a:gd name="connsiteX7" fmla="*/ 7883 w 1011339"/>
                  <a:gd name="connsiteY7" fmla="*/ 15522 h 1009815"/>
                  <a:gd name="connsiteX8" fmla="*/ 119008 w 1011339"/>
                  <a:gd name="connsiteY8" fmla="*/ 5997 h 1009815"/>
                  <a:gd name="connsiteX9" fmla="*/ 211083 w 1011339"/>
                  <a:gd name="connsiteY9" fmla="*/ 91722 h 1009815"/>
                  <a:gd name="connsiteX10" fmla="*/ 299983 w 1011339"/>
                  <a:gd name="connsiteY10" fmla="*/ 234597 h 1009815"/>
                  <a:gd name="connsiteX11" fmla="*/ 484133 w 1011339"/>
                  <a:gd name="connsiteY11" fmla="*/ 288572 h 1009815"/>
                  <a:gd name="connsiteX12" fmla="*/ 585733 w 1011339"/>
                  <a:gd name="connsiteY12" fmla="*/ 285397 h 1009815"/>
                  <a:gd name="connsiteX13" fmla="*/ 709558 w 1011339"/>
                  <a:gd name="connsiteY13" fmla="*/ 212372 h 1009815"/>
                  <a:gd name="connsiteX14" fmla="*/ 769883 w 1011339"/>
                  <a:gd name="connsiteY14" fmla="*/ 139347 h 1009815"/>
                  <a:gd name="connsiteX15" fmla="*/ 823858 w 1011339"/>
                  <a:gd name="connsiteY15" fmla="*/ 72672 h 1009815"/>
                  <a:gd name="connsiteX16" fmla="*/ 896883 w 1011339"/>
                  <a:gd name="connsiteY16" fmla="*/ 37747 h 1009815"/>
                  <a:gd name="connsiteX17" fmla="*/ 1001658 w 1011339"/>
                  <a:gd name="connsiteY17" fmla="*/ 31397 h 1009815"/>
                  <a:gd name="connsiteX18" fmla="*/ 1001658 w 1011339"/>
                  <a:gd name="connsiteY18" fmla="*/ 91722 h 1009815"/>
                  <a:gd name="connsiteX19" fmla="*/ 957208 w 1011339"/>
                  <a:gd name="connsiteY19" fmla="*/ 142522 h 1009815"/>
                  <a:gd name="connsiteX20" fmla="*/ 868308 w 1011339"/>
                  <a:gd name="connsiteY20" fmla="*/ 234597 h 1009815"/>
                  <a:gd name="connsiteX21" fmla="*/ 782583 w 1011339"/>
                  <a:gd name="connsiteY21" fmla="*/ 307622 h 1009815"/>
                  <a:gd name="connsiteX22" fmla="*/ 722258 w 1011339"/>
                  <a:gd name="connsiteY22" fmla="*/ 406047 h 1009815"/>
                  <a:gd name="connsiteX23" fmla="*/ 684158 w 1011339"/>
                  <a:gd name="connsiteY23" fmla="*/ 526697 h 1009815"/>
                  <a:gd name="connsiteX24" fmla="*/ 684158 w 1011339"/>
                  <a:gd name="connsiteY24" fmla="*/ 631472 h 1009815"/>
                  <a:gd name="connsiteX25" fmla="*/ 703208 w 1011339"/>
                  <a:gd name="connsiteY25" fmla="*/ 752122 h 1009815"/>
                  <a:gd name="connsiteX26" fmla="*/ 725433 w 1011339"/>
                  <a:gd name="connsiteY26" fmla="*/ 834672 h 1009815"/>
                  <a:gd name="connsiteX27" fmla="*/ 728608 w 1011339"/>
                  <a:gd name="connsiteY27" fmla="*/ 974372 h 1009815"/>
                  <a:gd name="connsiteX28" fmla="*/ 255533 w 1011339"/>
                  <a:gd name="connsiteY28" fmla="*/ 968022 h 1009815"/>
                  <a:gd name="connsiteX0" fmla="*/ 255533 w 1011339"/>
                  <a:gd name="connsiteY0" fmla="*/ 968022 h 999110"/>
                  <a:gd name="connsiteX1" fmla="*/ 268233 w 1011339"/>
                  <a:gd name="connsiteY1" fmla="*/ 647347 h 999110"/>
                  <a:gd name="connsiteX2" fmla="*/ 274583 w 1011339"/>
                  <a:gd name="connsiteY2" fmla="*/ 447322 h 999110"/>
                  <a:gd name="connsiteX3" fmla="*/ 233308 w 1011339"/>
                  <a:gd name="connsiteY3" fmla="*/ 371122 h 999110"/>
                  <a:gd name="connsiteX4" fmla="*/ 141233 w 1011339"/>
                  <a:gd name="connsiteY4" fmla="*/ 279047 h 999110"/>
                  <a:gd name="connsiteX5" fmla="*/ 26933 w 1011339"/>
                  <a:gd name="connsiteY5" fmla="*/ 132997 h 999110"/>
                  <a:gd name="connsiteX6" fmla="*/ 11058 w 1011339"/>
                  <a:gd name="connsiteY6" fmla="*/ 82197 h 999110"/>
                  <a:gd name="connsiteX7" fmla="*/ 7883 w 1011339"/>
                  <a:gd name="connsiteY7" fmla="*/ 15522 h 999110"/>
                  <a:gd name="connsiteX8" fmla="*/ 119008 w 1011339"/>
                  <a:gd name="connsiteY8" fmla="*/ 5997 h 999110"/>
                  <a:gd name="connsiteX9" fmla="*/ 211083 w 1011339"/>
                  <a:gd name="connsiteY9" fmla="*/ 91722 h 999110"/>
                  <a:gd name="connsiteX10" fmla="*/ 299983 w 1011339"/>
                  <a:gd name="connsiteY10" fmla="*/ 234597 h 999110"/>
                  <a:gd name="connsiteX11" fmla="*/ 484133 w 1011339"/>
                  <a:gd name="connsiteY11" fmla="*/ 288572 h 999110"/>
                  <a:gd name="connsiteX12" fmla="*/ 585733 w 1011339"/>
                  <a:gd name="connsiteY12" fmla="*/ 285397 h 999110"/>
                  <a:gd name="connsiteX13" fmla="*/ 709558 w 1011339"/>
                  <a:gd name="connsiteY13" fmla="*/ 212372 h 999110"/>
                  <a:gd name="connsiteX14" fmla="*/ 769883 w 1011339"/>
                  <a:gd name="connsiteY14" fmla="*/ 139347 h 999110"/>
                  <a:gd name="connsiteX15" fmla="*/ 823858 w 1011339"/>
                  <a:gd name="connsiteY15" fmla="*/ 72672 h 999110"/>
                  <a:gd name="connsiteX16" fmla="*/ 896883 w 1011339"/>
                  <a:gd name="connsiteY16" fmla="*/ 37747 h 999110"/>
                  <a:gd name="connsiteX17" fmla="*/ 1001658 w 1011339"/>
                  <a:gd name="connsiteY17" fmla="*/ 31397 h 999110"/>
                  <a:gd name="connsiteX18" fmla="*/ 1001658 w 1011339"/>
                  <a:gd name="connsiteY18" fmla="*/ 91722 h 999110"/>
                  <a:gd name="connsiteX19" fmla="*/ 957208 w 1011339"/>
                  <a:gd name="connsiteY19" fmla="*/ 142522 h 999110"/>
                  <a:gd name="connsiteX20" fmla="*/ 868308 w 1011339"/>
                  <a:gd name="connsiteY20" fmla="*/ 234597 h 999110"/>
                  <a:gd name="connsiteX21" fmla="*/ 782583 w 1011339"/>
                  <a:gd name="connsiteY21" fmla="*/ 307622 h 999110"/>
                  <a:gd name="connsiteX22" fmla="*/ 722258 w 1011339"/>
                  <a:gd name="connsiteY22" fmla="*/ 406047 h 999110"/>
                  <a:gd name="connsiteX23" fmla="*/ 684158 w 1011339"/>
                  <a:gd name="connsiteY23" fmla="*/ 526697 h 999110"/>
                  <a:gd name="connsiteX24" fmla="*/ 684158 w 1011339"/>
                  <a:gd name="connsiteY24" fmla="*/ 631472 h 999110"/>
                  <a:gd name="connsiteX25" fmla="*/ 703208 w 1011339"/>
                  <a:gd name="connsiteY25" fmla="*/ 752122 h 999110"/>
                  <a:gd name="connsiteX26" fmla="*/ 725433 w 1011339"/>
                  <a:gd name="connsiteY26" fmla="*/ 834672 h 999110"/>
                  <a:gd name="connsiteX27" fmla="*/ 728608 w 1011339"/>
                  <a:gd name="connsiteY27" fmla="*/ 974372 h 999110"/>
                  <a:gd name="connsiteX28" fmla="*/ 255533 w 1011339"/>
                  <a:gd name="connsiteY28" fmla="*/ 968022 h 999110"/>
                  <a:gd name="connsiteX0" fmla="*/ 255533 w 1011339"/>
                  <a:gd name="connsiteY0" fmla="*/ 968022 h 1003067"/>
                  <a:gd name="connsiteX1" fmla="*/ 268233 w 1011339"/>
                  <a:gd name="connsiteY1" fmla="*/ 647347 h 1003067"/>
                  <a:gd name="connsiteX2" fmla="*/ 274583 w 1011339"/>
                  <a:gd name="connsiteY2" fmla="*/ 447322 h 1003067"/>
                  <a:gd name="connsiteX3" fmla="*/ 233308 w 1011339"/>
                  <a:gd name="connsiteY3" fmla="*/ 371122 h 1003067"/>
                  <a:gd name="connsiteX4" fmla="*/ 141233 w 1011339"/>
                  <a:gd name="connsiteY4" fmla="*/ 279047 h 1003067"/>
                  <a:gd name="connsiteX5" fmla="*/ 26933 w 1011339"/>
                  <a:gd name="connsiteY5" fmla="*/ 132997 h 1003067"/>
                  <a:gd name="connsiteX6" fmla="*/ 11058 w 1011339"/>
                  <a:gd name="connsiteY6" fmla="*/ 82197 h 1003067"/>
                  <a:gd name="connsiteX7" fmla="*/ 7883 w 1011339"/>
                  <a:gd name="connsiteY7" fmla="*/ 15522 h 1003067"/>
                  <a:gd name="connsiteX8" fmla="*/ 119008 w 1011339"/>
                  <a:gd name="connsiteY8" fmla="*/ 5997 h 1003067"/>
                  <a:gd name="connsiteX9" fmla="*/ 211083 w 1011339"/>
                  <a:gd name="connsiteY9" fmla="*/ 91722 h 1003067"/>
                  <a:gd name="connsiteX10" fmla="*/ 299983 w 1011339"/>
                  <a:gd name="connsiteY10" fmla="*/ 234597 h 1003067"/>
                  <a:gd name="connsiteX11" fmla="*/ 484133 w 1011339"/>
                  <a:gd name="connsiteY11" fmla="*/ 288572 h 1003067"/>
                  <a:gd name="connsiteX12" fmla="*/ 585733 w 1011339"/>
                  <a:gd name="connsiteY12" fmla="*/ 285397 h 1003067"/>
                  <a:gd name="connsiteX13" fmla="*/ 709558 w 1011339"/>
                  <a:gd name="connsiteY13" fmla="*/ 212372 h 1003067"/>
                  <a:gd name="connsiteX14" fmla="*/ 769883 w 1011339"/>
                  <a:gd name="connsiteY14" fmla="*/ 139347 h 1003067"/>
                  <a:gd name="connsiteX15" fmla="*/ 823858 w 1011339"/>
                  <a:gd name="connsiteY15" fmla="*/ 72672 h 1003067"/>
                  <a:gd name="connsiteX16" fmla="*/ 896883 w 1011339"/>
                  <a:gd name="connsiteY16" fmla="*/ 37747 h 1003067"/>
                  <a:gd name="connsiteX17" fmla="*/ 1001658 w 1011339"/>
                  <a:gd name="connsiteY17" fmla="*/ 31397 h 1003067"/>
                  <a:gd name="connsiteX18" fmla="*/ 1001658 w 1011339"/>
                  <a:gd name="connsiteY18" fmla="*/ 91722 h 1003067"/>
                  <a:gd name="connsiteX19" fmla="*/ 957208 w 1011339"/>
                  <a:gd name="connsiteY19" fmla="*/ 142522 h 1003067"/>
                  <a:gd name="connsiteX20" fmla="*/ 868308 w 1011339"/>
                  <a:gd name="connsiteY20" fmla="*/ 234597 h 1003067"/>
                  <a:gd name="connsiteX21" fmla="*/ 782583 w 1011339"/>
                  <a:gd name="connsiteY21" fmla="*/ 307622 h 1003067"/>
                  <a:gd name="connsiteX22" fmla="*/ 722258 w 1011339"/>
                  <a:gd name="connsiteY22" fmla="*/ 406047 h 1003067"/>
                  <a:gd name="connsiteX23" fmla="*/ 684158 w 1011339"/>
                  <a:gd name="connsiteY23" fmla="*/ 526697 h 1003067"/>
                  <a:gd name="connsiteX24" fmla="*/ 684158 w 1011339"/>
                  <a:gd name="connsiteY24" fmla="*/ 631472 h 1003067"/>
                  <a:gd name="connsiteX25" fmla="*/ 703208 w 1011339"/>
                  <a:gd name="connsiteY25" fmla="*/ 752122 h 1003067"/>
                  <a:gd name="connsiteX26" fmla="*/ 725433 w 1011339"/>
                  <a:gd name="connsiteY26" fmla="*/ 834672 h 1003067"/>
                  <a:gd name="connsiteX27" fmla="*/ 728608 w 1011339"/>
                  <a:gd name="connsiteY27" fmla="*/ 974372 h 1003067"/>
                  <a:gd name="connsiteX28" fmla="*/ 255533 w 1011339"/>
                  <a:gd name="connsiteY28" fmla="*/ 968022 h 1003067"/>
                  <a:gd name="connsiteX0" fmla="*/ 255533 w 1011339"/>
                  <a:gd name="connsiteY0" fmla="*/ 968022 h 1007652"/>
                  <a:gd name="connsiteX1" fmla="*/ 268233 w 1011339"/>
                  <a:gd name="connsiteY1" fmla="*/ 647347 h 1007652"/>
                  <a:gd name="connsiteX2" fmla="*/ 274583 w 1011339"/>
                  <a:gd name="connsiteY2" fmla="*/ 447322 h 1007652"/>
                  <a:gd name="connsiteX3" fmla="*/ 233308 w 1011339"/>
                  <a:gd name="connsiteY3" fmla="*/ 371122 h 1007652"/>
                  <a:gd name="connsiteX4" fmla="*/ 141233 w 1011339"/>
                  <a:gd name="connsiteY4" fmla="*/ 279047 h 1007652"/>
                  <a:gd name="connsiteX5" fmla="*/ 26933 w 1011339"/>
                  <a:gd name="connsiteY5" fmla="*/ 132997 h 1007652"/>
                  <a:gd name="connsiteX6" fmla="*/ 11058 w 1011339"/>
                  <a:gd name="connsiteY6" fmla="*/ 82197 h 1007652"/>
                  <a:gd name="connsiteX7" fmla="*/ 7883 w 1011339"/>
                  <a:gd name="connsiteY7" fmla="*/ 15522 h 1007652"/>
                  <a:gd name="connsiteX8" fmla="*/ 119008 w 1011339"/>
                  <a:gd name="connsiteY8" fmla="*/ 5997 h 1007652"/>
                  <a:gd name="connsiteX9" fmla="*/ 211083 w 1011339"/>
                  <a:gd name="connsiteY9" fmla="*/ 91722 h 1007652"/>
                  <a:gd name="connsiteX10" fmla="*/ 299983 w 1011339"/>
                  <a:gd name="connsiteY10" fmla="*/ 234597 h 1007652"/>
                  <a:gd name="connsiteX11" fmla="*/ 484133 w 1011339"/>
                  <a:gd name="connsiteY11" fmla="*/ 288572 h 1007652"/>
                  <a:gd name="connsiteX12" fmla="*/ 585733 w 1011339"/>
                  <a:gd name="connsiteY12" fmla="*/ 285397 h 1007652"/>
                  <a:gd name="connsiteX13" fmla="*/ 709558 w 1011339"/>
                  <a:gd name="connsiteY13" fmla="*/ 212372 h 1007652"/>
                  <a:gd name="connsiteX14" fmla="*/ 769883 w 1011339"/>
                  <a:gd name="connsiteY14" fmla="*/ 139347 h 1007652"/>
                  <a:gd name="connsiteX15" fmla="*/ 823858 w 1011339"/>
                  <a:gd name="connsiteY15" fmla="*/ 72672 h 1007652"/>
                  <a:gd name="connsiteX16" fmla="*/ 896883 w 1011339"/>
                  <a:gd name="connsiteY16" fmla="*/ 37747 h 1007652"/>
                  <a:gd name="connsiteX17" fmla="*/ 1001658 w 1011339"/>
                  <a:gd name="connsiteY17" fmla="*/ 31397 h 1007652"/>
                  <a:gd name="connsiteX18" fmla="*/ 1001658 w 1011339"/>
                  <a:gd name="connsiteY18" fmla="*/ 91722 h 1007652"/>
                  <a:gd name="connsiteX19" fmla="*/ 957208 w 1011339"/>
                  <a:gd name="connsiteY19" fmla="*/ 142522 h 1007652"/>
                  <a:gd name="connsiteX20" fmla="*/ 868308 w 1011339"/>
                  <a:gd name="connsiteY20" fmla="*/ 234597 h 1007652"/>
                  <a:gd name="connsiteX21" fmla="*/ 782583 w 1011339"/>
                  <a:gd name="connsiteY21" fmla="*/ 307622 h 1007652"/>
                  <a:gd name="connsiteX22" fmla="*/ 722258 w 1011339"/>
                  <a:gd name="connsiteY22" fmla="*/ 406047 h 1007652"/>
                  <a:gd name="connsiteX23" fmla="*/ 684158 w 1011339"/>
                  <a:gd name="connsiteY23" fmla="*/ 526697 h 1007652"/>
                  <a:gd name="connsiteX24" fmla="*/ 684158 w 1011339"/>
                  <a:gd name="connsiteY24" fmla="*/ 631472 h 1007652"/>
                  <a:gd name="connsiteX25" fmla="*/ 703208 w 1011339"/>
                  <a:gd name="connsiteY25" fmla="*/ 752122 h 1007652"/>
                  <a:gd name="connsiteX26" fmla="*/ 728608 w 1011339"/>
                  <a:gd name="connsiteY26" fmla="*/ 974372 h 1007652"/>
                  <a:gd name="connsiteX27" fmla="*/ 255533 w 1011339"/>
                  <a:gd name="connsiteY27" fmla="*/ 968022 h 1007652"/>
                  <a:gd name="connsiteX0" fmla="*/ 255533 w 1011339"/>
                  <a:gd name="connsiteY0" fmla="*/ 968022 h 1012019"/>
                  <a:gd name="connsiteX1" fmla="*/ 268233 w 1011339"/>
                  <a:gd name="connsiteY1" fmla="*/ 647347 h 1012019"/>
                  <a:gd name="connsiteX2" fmla="*/ 274583 w 1011339"/>
                  <a:gd name="connsiteY2" fmla="*/ 447322 h 1012019"/>
                  <a:gd name="connsiteX3" fmla="*/ 233308 w 1011339"/>
                  <a:gd name="connsiteY3" fmla="*/ 371122 h 1012019"/>
                  <a:gd name="connsiteX4" fmla="*/ 141233 w 1011339"/>
                  <a:gd name="connsiteY4" fmla="*/ 279047 h 1012019"/>
                  <a:gd name="connsiteX5" fmla="*/ 26933 w 1011339"/>
                  <a:gd name="connsiteY5" fmla="*/ 132997 h 1012019"/>
                  <a:gd name="connsiteX6" fmla="*/ 11058 w 1011339"/>
                  <a:gd name="connsiteY6" fmla="*/ 82197 h 1012019"/>
                  <a:gd name="connsiteX7" fmla="*/ 7883 w 1011339"/>
                  <a:gd name="connsiteY7" fmla="*/ 15522 h 1012019"/>
                  <a:gd name="connsiteX8" fmla="*/ 119008 w 1011339"/>
                  <a:gd name="connsiteY8" fmla="*/ 5997 h 1012019"/>
                  <a:gd name="connsiteX9" fmla="*/ 211083 w 1011339"/>
                  <a:gd name="connsiteY9" fmla="*/ 91722 h 1012019"/>
                  <a:gd name="connsiteX10" fmla="*/ 299983 w 1011339"/>
                  <a:gd name="connsiteY10" fmla="*/ 234597 h 1012019"/>
                  <a:gd name="connsiteX11" fmla="*/ 484133 w 1011339"/>
                  <a:gd name="connsiteY11" fmla="*/ 288572 h 1012019"/>
                  <a:gd name="connsiteX12" fmla="*/ 585733 w 1011339"/>
                  <a:gd name="connsiteY12" fmla="*/ 285397 h 1012019"/>
                  <a:gd name="connsiteX13" fmla="*/ 709558 w 1011339"/>
                  <a:gd name="connsiteY13" fmla="*/ 212372 h 1012019"/>
                  <a:gd name="connsiteX14" fmla="*/ 769883 w 1011339"/>
                  <a:gd name="connsiteY14" fmla="*/ 139347 h 1012019"/>
                  <a:gd name="connsiteX15" fmla="*/ 823858 w 1011339"/>
                  <a:gd name="connsiteY15" fmla="*/ 72672 h 1012019"/>
                  <a:gd name="connsiteX16" fmla="*/ 896883 w 1011339"/>
                  <a:gd name="connsiteY16" fmla="*/ 37747 h 1012019"/>
                  <a:gd name="connsiteX17" fmla="*/ 1001658 w 1011339"/>
                  <a:gd name="connsiteY17" fmla="*/ 31397 h 1012019"/>
                  <a:gd name="connsiteX18" fmla="*/ 1001658 w 1011339"/>
                  <a:gd name="connsiteY18" fmla="*/ 91722 h 1012019"/>
                  <a:gd name="connsiteX19" fmla="*/ 957208 w 1011339"/>
                  <a:gd name="connsiteY19" fmla="*/ 142522 h 1012019"/>
                  <a:gd name="connsiteX20" fmla="*/ 868308 w 1011339"/>
                  <a:gd name="connsiteY20" fmla="*/ 234597 h 1012019"/>
                  <a:gd name="connsiteX21" fmla="*/ 782583 w 1011339"/>
                  <a:gd name="connsiteY21" fmla="*/ 307622 h 1012019"/>
                  <a:gd name="connsiteX22" fmla="*/ 722258 w 1011339"/>
                  <a:gd name="connsiteY22" fmla="*/ 406047 h 1012019"/>
                  <a:gd name="connsiteX23" fmla="*/ 684158 w 1011339"/>
                  <a:gd name="connsiteY23" fmla="*/ 526697 h 1012019"/>
                  <a:gd name="connsiteX24" fmla="*/ 684158 w 1011339"/>
                  <a:gd name="connsiteY24" fmla="*/ 631472 h 1012019"/>
                  <a:gd name="connsiteX25" fmla="*/ 703208 w 1011339"/>
                  <a:gd name="connsiteY25" fmla="*/ 752122 h 1012019"/>
                  <a:gd name="connsiteX26" fmla="*/ 728608 w 1011339"/>
                  <a:gd name="connsiteY26" fmla="*/ 974372 h 1012019"/>
                  <a:gd name="connsiteX27" fmla="*/ 255533 w 1011339"/>
                  <a:gd name="connsiteY27" fmla="*/ 968022 h 1012019"/>
                  <a:gd name="connsiteX0" fmla="*/ 255533 w 1011339"/>
                  <a:gd name="connsiteY0" fmla="*/ 968022 h 1009673"/>
                  <a:gd name="connsiteX1" fmla="*/ 268233 w 1011339"/>
                  <a:gd name="connsiteY1" fmla="*/ 647347 h 1009673"/>
                  <a:gd name="connsiteX2" fmla="*/ 274583 w 1011339"/>
                  <a:gd name="connsiteY2" fmla="*/ 447322 h 1009673"/>
                  <a:gd name="connsiteX3" fmla="*/ 233308 w 1011339"/>
                  <a:gd name="connsiteY3" fmla="*/ 371122 h 1009673"/>
                  <a:gd name="connsiteX4" fmla="*/ 141233 w 1011339"/>
                  <a:gd name="connsiteY4" fmla="*/ 279047 h 1009673"/>
                  <a:gd name="connsiteX5" fmla="*/ 26933 w 1011339"/>
                  <a:gd name="connsiteY5" fmla="*/ 132997 h 1009673"/>
                  <a:gd name="connsiteX6" fmla="*/ 11058 w 1011339"/>
                  <a:gd name="connsiteY6" fmla="*/ 82197 h 1009673"/>
                  <a:gd name="connsiteX7" fmla="*/ 7883 w 1011339"/>
                  <a:gd name="connsiteY7" fmla="*/ 15522 h 1009673"/>
                  <a:gd name="connsiteX8" fmla="*/ 119008 w 1011339"/>
                  <a:gd name="connsiteY8" fmla="*/ 5997 h 1009673"/>
                  <a:gd name="connsiteX9" fmla="*/ 211083 w 1011339"/>
                  <a:gd name="connsiteY9" fmla="*/ 91722 h 1009673"/>
                  <a:gd name="connsiteX10" fmla="*/ 299983 w 1011339"/>
                  <a:gd name="connsiteY10" fmla="*/ 234597 h 1009673"/>
                  <a:gd name="connsiteX11" fmla="*/ 484133 w 1011339"/>
                  <a:gd name="connsiteY11" fmla="*/ 288572 h 1009673"/>
                  <a:gd name="connsiteX12" fmla="*/ 585733 w 1011339"/>
                  <a:gd name="connsiteY12" fmla="*/ 285397 h 1009673"/>
                  <a:gd name="connsiteX13" fmla="*/ 709558 w 1011339"/>
                  <a:gd name="connsiteY13" fmla="*/ 212372 h 1009673"/>
                  <a:gd name="connsiteX14" fmla="*/ 769883 w 1011339"/>
                  <a:gd name="connsiteY14" fmla="*/ 139347 h 1009673"/>
                  <a:gd name="connsiteX15" fmla="*/ 823858 w 1011339"/>
                  <a:gd name="connsiteY15" fmla="*/ 72672 h 1009673"/>
                  <a:gd name="connsiteX16" fmla="*/ 896883 w 1011339"/>
                  <a:gd name="connsiteY16" fmla="*/ 37747 h 1009673"/>
                  <a:gd name="connsiteX17" fmla="*/ 1001658 w 1011339"/>
                  <a:gd name="connsiteY17" fmla="*/ 31397 h 1009673"/>
                  <a:gd name="connsiteX18" fmla="*/ 1001658 w 1011339"/>
                  <a:gd name="connsiteY18" fmla="*/ 91722 h 1009673"/>
                  <a:gd name="connsiteX19" fmla="*/ 957208 w 1011339"/>
                  <a:gd name="connsiteY19" fmla="*/ 142522 h 1009673"/>
                  <a:gd name="connsiteX20" fmla="*/ 868308 w 1011339"/>
                  <a:gd name="connsiteY20" fmla="*/ 234597 h 1009673"/>
                  <a:gd name="connsiteX21" fmla="*/ 782583 w 1011339"/>
                  <a:gd name="connsiteY21" fmla="*/ 307622 h 1009673"/>
                  <a:gd name="connsiteX22" fmla="*/ 722258 w 1011339"/>
                  <a:gd name="connsiteY22" fmla="*/ 406047 h 1009673"/>
                  <a:gd name="connsiteX23" fmla="*/ 684158 w 1011339"/>
                  <a:gd name="connsiteY23" fmla="*/ 526697 h 1009673"/>
                  <a:gd name="connsiteX24" fmla="*/ 684158 w 1011339"/>
                  <a:gd name="connsiteY24" fmla="*/ 631472 h 1009673"/>
                  <a:gd name="connsiteX25" fmla="*/ 703208 w 1011339"/>
                  <a:gd name="connsiteY25" fmla="*/ 752122 h 1009673"/>
                  <a:gd name="connsiteX26" fmla="*/ 722258 w 1011339"/>
                  <a:gd name="connsiteY26" fmla="*/ 974372 h 1009673"/>
                  <a:gd name="connsiteX27" fmla="*/ 255533 w 1011339"/>
                  <a:gd name="connsiteY27" fmla="*/ 968022 h 1009673"/>
                  <a:gd name="connsiteX0" fmla="*/ 255533 w 1011339"/>
                  <a:gd name="connsiteY0" fmla="*/ 968022 h 1002209"/>
                  <a:gd name="connsiteX1" fmla="*/ 268233 w 1011339"/>
                  <a:gd name="connsiteY1" fmla="*/ 647347 h 1002209"/>
                  <a:gd name="connsiteX2" fmla="*/ 274583 w 1011339"/>
                  <a:gd name="connsiteY2" fmla="*/ 447322 h 1002209"/>
                  <a:gd name="connsiteX3" fmla="*/ 233308 w 1011339"/>
                  <a:gd name="connsiteY3" fmla="*/ 371122 h 1002209"/>
                  <a:gd name="connsiteX4" fmla="*/ 141233 w 1011339"/>
                  <a:gd name="connsiteY4" fmla="*/ 279047 h 1002209"/>
                  <a:gd name="connsiteX5" fmla="*/ 26933 w 1011339"/>
                  <a:gd name="connsiteY5" fmla="*/ 132997 h 1002209"/>
                  <a:gd name="connsiteX6" fmla="*/ 11058 w 1011339"/>
                  <a:gd name="connsiteY6" fmla="*/ 82197 h 1002209"/>
                  <a:gd name="connsiteX7" fmla="*/ 7883 w 1011339"/>
                  <a:gd name="connsiteY7" fmla="*/ 15522 h 1002209"/>
                  <a:gd name="connsiteX8" fmla="*/ 119008 w 1011339"/>
                  <a:gd name="connsiteY8" fmla="*/ 5997 h 1002209"/>
                  <a:gd name="connsiteX9" fmla="*/ 211083 w 1011339"/>
                  <a:gd name="connsiteY9" fmla="*/ 91722 h 1002209"/>
                  <a:gd name="connsiteX10" fmla="*/ 299983 w 1011339"/>
                  <a:gd name="connsiteY10" fmla="*/ 234597 h 1002209"/>
                  <a:gd name="connsiteX11" fmla="*/ 484133 w 1011339"/>
                  <a:gd name="connsiteY11" fmla="*/ 288572 h 1002209"/>
                  <a:gd name="connsiteX12" fmla="*/ 585733 w 1011339"/>
                  <a:gd name="connsiteY12" fmla="*/ 285397 h 1002209"/>
                  <a:gd name="connsiteX13" fmla="*/ 709558 w 1011339"/>
                  <a:gd name="connsiteY13" fmla="*/ 212372 h 1002209"/>
                  <a:gd name="connsiteX14" fmla="*/ 769883 w 1011339"/>
                  <a:gd name="connsiteY14" fmla="*/ 139347 h 1002209"/>
                  <a:gd name="connsiteX15" fmla="*/ 823858 w 1011339"/>
                  <a:gd name="connsiteY15" fmla="*/ 72672 h 1002209"/>
                  <a:gd name="connsiteX16" fmla="*/ 896883 w 1011339"/>
                  <a:gd name="connsiteY16" fmla="*/ 37747 h 1002209"/>
                  <a:gd name="connsiteX17" fmla="*/ 1001658 w 1011339"/>
                  <a:gd name="connsiteY17" fmla="*/ 31397 h 1002209"/>
                  <a:gd name="connsiteX18" fmla="*/ 1001658 w 1011339"/>
                  <a:gd name="connsiteY18" fmla="*/ 91722 h 1002209"/>
                  <a:gd name="connsiteX19" fmla="*/ 957208 w 1011339"/>
                  <a:gd name="connsiteY19" fmla="*/ 142522 h 1002209"/>
                  <a:gd name="connsiteX20" fmla="*/ 868308 w 1011339"/>
                  <a:gd name="connsiteY20" fmla="*/ 234597 h 1002209"/>
                  <a:gd name="connsiteX21" fmla="*/ 782583 w 1011339"/>
                  <a:gd name="connsiteY21" fmla="*/ 307622 h 1002209"/>
                  <a:gd name="connsiteX22" fmla="*/ 722258 w 1011339"/>
                  <a:gd name="connsiteY22" fmla="*/ 406047 h 1002209"/>
                  <a:gd name="connsiteX23" fmla="*/ 684158 w 1011339"/>
                  <a:gd name="connsiteY23" fmla="*/ 526697 h 1002209"/>
                  <a:gd name="connsiteX24" fmla="*/ 684158 w 1011339"/>
                  <a:gd name="connsiteY24" fmla="*/ 631472 h 1002209"/>
                  <a:gd name="connsiteX25" fmla="*/ 703208 w 1011339"/>
                  <a:gd name="connsiteY25" fmla="*/ 752122 h 1002209"/>
                  <a:gd name="connsiteX26" fmla="*/ 722258 w 1011339"/>
                  <a:gd name="connsiteY26" fmla="*/ 974372 h 1002209"/>
                  <a:gd name="connsiteX27" fmla="*/ 255533 w 1011339"/>
                  <a:gd name="connsiteY27" fmla="*/ 968022 h 1002209"/>
                  <a:gd name="connsiteX0" fmla="*/ 255533 w 1011339"/>
                  <a:gd name="connsiteY0" fmla="*/ 968022 h 1000346"/>
                  <a:gd name="connsiteX1" fmla="*/ 268233 w 1011339"/>
                  <a:gd name="connsiteY1" fmla="*/ 647347 h 1000346"/>
                  <a:gd name="connsiteX2" fmla="*/ 274583 w 1011339"/>
                  <a:gd name="connsiteY2" fmla="*/ 447322 h 1000346"/>
                  <a:gd name="connsiteX3" fmla="*/ 233308 w 1011339"/>
                  <a:gd name="connsiteY3" fmla="*/ 371122 h 1000346"/>
                  <a:gd name="connsiteX4" fmla="*/ 141233 w 1011339"/>
                  <a:gd name="connsiteY4" fmla="*/ 279047 h 1000346"/>
                  <a:gd name="connsiteX5" fmla="*/ 26933 w 1011339"/>
                  <a:gd name="connsiteY5" fmla="*/ 132997 h 1000346"/>
                  <a:gd name="connsiteX6" fmla="*/ 11058 w 1011339"/>
                  <a:gd name="connsiteY6" fmla="*/ 82197 h 1000346"/>
                  <a:gd name="connsiteX7" fmla="*/ 7883 w 1011339"/>
                  <a:gd name="connsiteY7" fmla="*/ 15522 h 1000346"/>
                  <a:gd name="connsiteX8" fmla="*/ 119008 w 1011339"/>
                  <a:gd name="connsiteY8" fmla="*/ 5997 h 1000346"/>
                  <a:gd name="connsiteX9" fmla="*/ 211083 w 1011339"/>
                  <a:gd name="connsiteY9" fmla="*/ 91722 h 1000346"/>
                  <a:gd name="connsiteX10" fmla="*/ 299983 w 1011339"/>
                  <a:gd name="connsiteY10" fmla="*/ 234597 h 1000346"/>
                  <a:gd name="connsiteX11" fmla="*/ 484133 w 1011339"/>
                  <a:gd name="connsiteY11" fmla="*/ 288572 h 1000346"/>
                  <a:gd name="connsiteX12" fmla="*/ 585733 w 1011339"/>
                  <a:gd name="connsiteY12" fmla="*/ 285397 h 1000346"/>
                  <a:gd name="connsiteX13" fmla="*/ 709558 w 1011339"/>
                  <a:gd name="connsiteY13" fmla="*/ 212372 h 1000346"/>
                  <a:gd name="connsiteX14" fmla="*/ 769883 w 1011339"/>
                  <a:gd name="connsiteY14" fmla="*/ 139347 h 1000346"/>
                  <a:gd name="connsiteX15" fmla="*/ 823858 w 1011339"/>
                  <a:gd name="connsiteY15" fmla="*/ 72672 h 1000346"/>
                  <a:gd name="connsiteX16" fmla="*/ 896883 w 1011339"/>
                  <a:gd name="connsiteY16" fmla="*/ 37747 h 1000346"/>
                  <a:gd name="connsiteX17" fmla="*/ 1001658 w 1011339"/>
                  <a:gd name="connsiteY17" fmla="*/ 31397 h 1000346"/>
                  <a:gd name="connsiteX18" fmla="*/ 1001658 w 1011339"/>
                  <a:gd name="connsiteY18" fmla="*/ 91722 h 1000346"/>
                  <a:gd name="connsiteX19" fmla="*/ 957208 w 1011339"/>
                  <a:gd name="connsiteY19" fmla="*/ 142522 h 1000346"/>
                  <a:gd name="connsiteX20" fmla="*/ 868308 w 1011339"/>
                  <a:gd name="connsiteY20" fmla="*/ 234597 h 1000346"/>
                  <a:gd name="connsiteX21" fmla="*/ 782583 w 1011339"/>
                  <a:gd name="connsiteY21" fmla="*/ 307622 h 1000346"/>
                  <a:gd name="connsiteX22" fmla="*/ 722258 w 1011339"/>
                  <a:gd name="connsiteY22" fmla="*/ 406047 h 1000346"/>
                  <a:gd name="connsiteX23" fmla="*/ 684158 w 1011339"/>
                  <a:gd name="connsiteY23" fmla="*/ 526697 h 1000346"/>
                  <a:gd name="connsiteX24" fmla="*/ 684158 w 1011339"/>
                  <a:gd name="connsiteY24" fmla="*/ 631472 h 1000346"/>
                  <a:gd name="connsiteX25" fmla="*/ 703208 w 1011339"/>
                  <a:gd name="connsiteY25" fmla="*/ 752122 h 1000346"/>
                  <a:gd name="connsiteX26" fmla="*/ 722258 w 1011339"/>
                  <a:gd name="connsiteY26" fmla="*/ 974372 h 1000346"/>
                  <a:gd name="connsiteX27" fmla="*/ 255533 w 1011339"/>
                  <a:gd name="connsiteY27" fmla="*/ 968022 h 1000346"/>
                  <a:gd name="connsiteX0" fmla="*/ 255533 w 1011339"/>
                  <a:gd name="connsiteY0" fmla="*/ 968022 h 1003867"/>
                  <a:gd name="connsiteX1" fmla="*/ 268233 w 1011339"/>
                  <a:gd name="connsiteY1" fmla="*/ 647347 h 1003867"/>
                  <a:gd name="connsiteX2" fmla="*/ 274583 w 1011339"/>
                  <a:gd name="connsiteY2" fmla="*/ 447322 h 1003867"/>
                  <a:gd name="connsiteX3" fmla="*/ 233308 w 1011339"/>
                  <a:gd name="connsiteY3" fmla="*/ 371122 h 1003867"/>
                  <a:gd name="connsiteX4" fmla="*/ 141233 w 1011339"/>
                  <a:gd name="connsiteY4" fmla="*/ 279047 h 1003867"/>
                  <a:gd name="connsiteX5" fmla="*/ 26933 w 1011339"/>
                  <a:gd name="connsiteY5" fmla="*/ 132997 h 1003867"/>
                  <a:gd name="connsiteX6" fmla="*/ 11058 w 1011339"/>
                  <a:gd name="connsiteY6" fmla="*/ 82197 h 1003867"/>
                  <a:gd name="connsiteX7" fmla="*/ 7883 w 1011339"/>
                  <a:gd name="connsiteY7" fmla="*/ 15522 h 1003867"/>
                  <a:gd name="connsiteX8" fmla="*/ 119008 w 1011339"/>
                  <a:gd name="connsiteY8" fmla="*/ 5997 h 1003867"/>
                  <a:gd name="connsiteX9" fmla="*/ 211083 w 1011339"/>
                  <a:gd name="connsiteY9" fmla="*/ 91722 h 1003867"/>
                  <a:gd name="connsiteX10" fmla="*/ 299983 w 1011339"/>
                  <a:gd name="connsiteY10" fmla="*/ 234597 h 1003867"/>
                  <a:gd name="connsiteX11" fmla="*/ 484133 w 1011339"/>
                  <a:gd name="connsiteY11" fmla="*/ 288572 h 1003867"/>
                  <a:gd name="connsiteX12" fmla="*/ 585733 w 1011339"/>
                  <a:gd name="connsiteY12" fmla="*/ 285397 h 1003867"/>
                  <a:gd name="connsiteX13" fmla="*/ 709558 w 1011339"/>
                  <a:gd name="connsiteY13" fmla="*/ 212372 h 1003867"/>
                  <a:gd name="connsiteX14" fmla="*/ 769883 w 1011339"/>
                  <a:gd name="connsiteY14" fmla="*/ 139347 h 1003867"/>
                  <a:gd name="connsiteX15" fmla="*/ 823858 w 1011339"/>
                  <a:gd name="connsiteY15" fmla="*/ 72672 h 1003867"/>
                  <a:gd name="connsiteX16" fmla="*/ 896883 w 1011339"/>
                  <a:gd name="connsiteY16" fmla="*/ 37747 h 1003867"/>
                  <a:gd name="connsiteX17" fmla="*/ 1001658 w 1011339"/>
                  <a:gd name="connsiteY17" fmla="*/ 31397 h 1003867"/>
                  <a:gd name="connsiteX18" fmla="*/ 1001658 w 1011339"/>
                  <a:gd name="connsiteY18" fmla="*/ 91722 h 1003867"/>
                  <a:gd name="connsiteX19" fmla="*/ 957208 w 1011339"/>
                  <a:gd name="connsiteY19" fmla="*/ 142522 h 1003867"/>
                  <a:gd name="connsiteX20" fmla="*/ 868308 w 1011339"/>
                  <a:gd name="connsiteY20" fmla="*/ 234597 h 1003867"/>
                  <a:gd name="connsiteX21" fmla="*/ 782583 w 1011339"/>
                  <a:gd name="connsiteY21" fmla="*/ 307622 h 1003867"/>
                  <a:gd name="connsiteX22" fmla="*/ 722258 w 1011339"/>
                  <a:gd name="connsiteY22" fmla="*/ 406047 h 1003867"/>
                  <a:gd name="connsiteX23" fmla="*/ 684158 w 1011339"/>
                  <a:gd name="connsiteY23" fmla="*/ 526697 h 1003867"/>
                  <a:gd name="connsiteX24" fmla="*/ 684158 w 1011339"/>
                  <a:gd name="connsiteY24" fmla="*/ 631472 h 1003867"/>
                  <a:gd name="connsiteX25" fmla="*/ 722258 w 1011339"/>
                  <a:gd name="connsiteY25" fmla="*/ 974372 h 1003867"/>
                  <a:gd name="connsiteX26" fmla="*/ 255533 w 1011339"/>
                  <a:gd name="connsiteY26" fmla="*/ 968022 h 1003867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23858 w 1011339"/>
                  <a:gd name="connsiteY15" fmla="*/ 72672 h 1003851"/>
                  <a:gd name="connsiteX16" fmla="*/ 896883 w 1011339"/>
                  <a:gd name="connsiteY16" fmla="*/ 37747 h 1003851"/>
                  <a:gd name="connsiteX17" fmla="*/ 1001658 w 1011339"/>
                  <a:gd name="connsiteY17" fmla="*/ 31397 h 1003851"/>
                  <a:gd name="connsiteX18" fmla="*/ 1001658 w 1011339"/>
                  <a:gd name="connsiteY18" fmla="*/ 91722 h 1003851"/>
                  <a:gd name="connsiteX19" fmla="*/ 957208 w 1011339"/>
                  <a:gd name="connsiteY19" fmla="*/ 142522 h 1003851"/>
                  <a:gd name="connsiteX20" fmla="*/ 868308 w 1011339"/>
                  <a:gd name="connsiteY20" fmla="*/ 234597 h 1003851"/>
                  <a:gd name="connsiteX21" fmla="*/ 782583 w 1011339"/>
                  <a:gd name="connsiteY21" fmla="*/ 307622 h 1003851"/>
                  <a:gd name="connsiteX22" fmla="*/ 722258 w 1011339"/>
                  <a:gd name="connsiteY22" fmla="*/ 406047 h 1003851"/>
                  <a:gd name="connsiteX23" fmla="*/ 684158 w 1011339"/>
                  <a:gd name="connsiteY23" fmla="*/ 526697 h 1003851"/>
                  <a:gd name="connsiteX24" fmla="*/ 684158 w 1011339"/>
                  <a:gd name="connsiteY24" fmla="*/ 631472 h 1003851"/>
                  <a:gd name="connsiteX25" fmla="*/ 722258 w 1011339"/>
                  <a:gd name="connsiteY25" fmla="*/ 974372 h 1003851"/>
                  <a:gd name="connsiteX26" fmla="*/ 255533 w 1011339"/>
                  <a:gd name="connsiteY26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23858 w 1011339"/>
                  <a:gd name="connsiteY15" fmla="*/ 72672 h 1003851"/>
                  <a:gd name="connsiteX16" fmla="*/ 896883 w 1011339"/>
                  <a:gd name="connsiteY16" fmla="*/ 37747 h 1003851"/>
                  <a:gd name="connsiteX17" fmla="*/ 1001658 w 1011339"/>
                  <a:gd name="connsiteY17" fmla="*/ 31397 h 1003851"/>
                  <a:gd name="connsiteX18" fmla="*/ 1001658 w 1011339"/>
                  <a:gd name="connsiteY18" fmla="*/ 91722 h 1003851"/>
                  <a:gd name="connsiteX19" fmla="*/ 957208 w 1011339"/>
                  <a:gd name="connsiteY19" fmla="*/ 142522 h 1003851"/>
                  <a:gd name="connsiteX20" fmla="*/ 868308 w 1011339"/>
                  <a:gd name="connsiteY20" fmla="*/ 234597 h 1003851"/>
                  <a:gd name="connsiteX21" fmla="*/ 782583 w 1011339"/>
                  <a:gd name="connsiteY21" fmla="*/ 307622 h 1003851"/>
                  <a:gd name="connsiteX22" fmla="*/ 709558 w 1011339"/>
                  <a:gd name="connsiteY22" fmla="*/ 406047 h 1003851"/>
                  <a:gd name="connsiteX23" fmla="*/ 684158 w 1011339"/>
                  <a:gd name="connsiteY23" fmla="*/ 526697 h 1003851"/>
                  <a:gd name="connsiteX24" fmla="*/ 684158 w 1011339"/>
                  <a:gd name="connsiteY24" fmla="*/ 631472 h 1003851"/>
                  <a:gd name="connsiteX25" fmla="*/ 722258 w 1011339"/>
                  <a:gd name="connsiteY25" fmla="*/ 974372 h 1003851"/>
                  <a:gd name="connsiteX26" fmla="*/ 255533 w 1011339"/>
                  <a:gd name="connsiteY26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96883 w 1011339"/>
                  <a:gd name="connsiteY15" fmla="*/ 37747 h 1003851"/>
                  <a:gd name="connsiteX16" fmla="*/ 1001658 w 1011339"/>
                  <a:gd name="connsiteY16" fmla="*/ 31397 h 1003851"/>
                  <a:gd name="connsiteX17" fmla="*/ 1001658 w 1011339"/>
                  <a:gd name="connsiteY17" fmla="*/ 91722 h 1003851"/>
                  <a:gd name="connsiteX18" fmla="*/ 957208 w 1011339"/>
                  <a:gd name="connsiteY18" fmla="*/ 142522 h 1003851"/>
                  <a:gd name="connsiteX19" fmla="*/ 868308 w 1011339"/>
                  <a:gd name="connsiteY19" fmla="*/ 234597 h 1003851"/>
                  <a:gd name="connsiteX20" fmla="*/ 782583 w 1011339"/>
                  <a:gd name="connsiteY20" fmla="*/ 307622 h 1003851"/>
                  <a:gd name="connsiteX21" fmla="*/ 709558 w 1011339"/>
                  <a:gd name="connsiteY21" fmla="*/ 406047 h 1003851"/>
                  <a:gd name="connsiteX22" fmla="*/ 684158 w 1011339"/>
                  <a:gd name="connsiteY22" fmla="*/ 526697 h 1003851"/>
                  <a:gd name="connsiteX23" fmla="*/ 684158 w 1011339"/>
                  <a:gd name="connsiteY23" fmla="*/ 631472 h 1003851"/>
                  <a:gd name="connsiteX24" fmla="*/ 722258 w 1011339"/>
                  <a:gd name="connsiteY24" fmla="*/ 974372 h 1003851"/>
                  <a:gd name="connsiteX25" fmla="*/ 255533 w 1011339"/>
                  <a:gd name="connsiteY25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896883 w 1011339"/>
                  <a:gd name="connsiteY14" fmla="*/ 37747 h 1003851"/>
                  <a:gd name="connsiteX15" fmla="*/ 1001658 w 1011339"/>
                  <a:gd name="connsiteY15" fmla="*/ 31397 h 1003851"/>
                  <a:gd name="connsiteX16" fmla="*/ 1001658 w 1011339"/>
                  <a:gd name="connsiteY16" fmla="*/ 91722 h 1003851"/>
                  <a:gd name="connsiteX17" fmla="*/ 957208 w 1011339"/>
                  <a:gd name="connsiteY17" fmla="*/ 142522 h 1003851"/>
                  <a:gd name="connsiteX18" fmla="*/ 868308 w 1011339"/>
                  <a:gd name="connsiteY18" fmla="*/ 234597 h 1003851"/>
                  <a:gd name="connsiteX19" fmla="*/ 782583 w 1011339"/>
                  <a:gd name="connsiteY19" fmla="*/ 307622 h 1003851"/>
                  <a:gd name="connsiteX20" fmla="*/ 709558 w 1011339"/>
                  <a:gd name="connsiteY20" fmla="*/ 406047 h 1003851"/>
                  <a:gd name="connsiteX21" fmla="*/ 684158 w 1011339"/>
                  <a:gd name="connsiteY21" fmla="*/ 526697 h 1003851"/>
                  <a:gd name="connsiteX22" fmla="*/ 684158 w 1011339"/>
                  <a:gd name="connsiteY22" fmla="*/ 631472 h 1003851"/>
                  <a:gd name="connsiteX23" fmla="*/ 722258 w 1011339"/>
                  <a:gd name="connsiteY23" fmla="*/ 974372 h 1003851"/>
                  <a:gd name="connsiteX24" fmla="*/ 255533 w 1011339"/>
                  <a:gd name="connsiteY24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696858 w 1011339"/>
                  <a:gd name="connsiteY13" fmla="*/ 206022 h 1003851"/>
                  <a:gd name="connsiteX14" fmla="*/ 896883 w 1011339"/>
                  <a:gd name="connsiteY14" fmla="*/ 37747 h 1003851"/>
                  <a:gd name="connsiteX15" fmla="*/ 1001658 w 1011339"/>
                  <a:gd name="connsiteY15" fmla="*/ 31397 h 1003851"/>
                  <a:gd name="connsiteX16" fmla="*/ 1001658 w 1011339"/>
                  <a:gd name="connsiteY16" fmla="*/ 91722 h 1003851"/>
                  <a:gd name="connsiteX17" fmla="*/ 957208 w 1011339"/>
                  <a:gd name="connsiteY17" fmla="*/ 142522 h 1003851"/>
                  <a:gd name="connsiteX18" fmla="*/ 868308 w 1011339"/>
                  <a:gd name="connsiteY18" fmla="*/ 234597 h 1003851"/>
                  <a:gd name="connsiteX19" fmla="*/ 782583 w 1011339"/>
                  <a:gd name="connsiteY19" fmla="*/ 307622 h 1003851"/>
                  <a:gd name="connsiteX20" fmla="*/ 709558 w 1011339"/>
                  <a:gd name="connsiteY20" fmla="*/ 406047 h 1003851"/>
                  <a:gd name="connsiteX21" fmla="*/ 684158 w 1011339"/>
                  <a:gd name="connsiteY21" fmla="*/ 526697 h 1003851"/>
                  <a:gd name="connsiteX22" fmla="*/ 684158 w 1011339"/>
                  <a:gd name="connsiteY22" fmla="*/ 631472 h 1003851"/>
                  <a:gd name="connsiteX23" fmla="*/ 722258 w 1011339"/>
                  <a:gd name="connsiteY23" fmla="*/ 974372 h 1003851"/>
                  <a:gd name="connsiteX24" fmla="*/ 255533 w 1011339"/>
                  <a:gd name="connsiteY24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07422"/>
                  <a:gd name="connsiteY0" fmla="*/ 968022 h 1003851"/>
                  <a:gd name="connsiteX1" fmla="*/ 268233 w 1007422"/>
                  <a:gd name="connsiteY1" fmla="*/ 647347 h 1003851"/>
                  <a:gd name="connsiteX2" fmla="*/ 274583 w 1007422"/>
                  <a:gd name="connsiteY2" fmla="*/ 447322 h 1003851"/>
                  <a:gd name="connsiteX3" fmla="*/ 233308 w 1007422"/>
                  <a:gd name="connsiteY3" fmla="*/ 371122 h 1003851"/>
                  <a:gd name="connsiteX4" fmla="*/ 141233 w 1007422"/>
                  <a:gd name="connsiteY4" fmla="*/ 279047 h 1003851"/>
                  <a:gd name="connsiteX5" fmla="*/ 26933 w 1007422"/>
                  <a:gd name="connsiteY5" fmla="*/ 132997 h 1003851"/>
                  <a:gd name="connsiteX6" fmla="*/ 11058 w 1007422"/>
                  <a:gd name="connsiteY6" fmla="*/ 82197 h 1003851"/>
                  <a:gd name="connsiteX7" fmla="*/ 7883 w 1007422"/>
                  <a:gd name="connsiteY7" fmla="*/ 15522 h 1003851"/>
                  <a:gd name="connsiteX8" fmla="*/ 119008 w 1007422"/>
                  <a:gd name="connsiteY8" fmla="*/ 5997 h 1003851"/>
                  <a:gd name="connsiteX9" fmla="*/ 211083 w 1007422"/>
                  <a:gd name="connsiteY9" fmla="*/ 91722 h 1003851"/>
                  <a:gd name="connsiteX10" fmla="*/ 299983 w 1007422"/>
                  <a:gd name="connsiteY10" fmla="*/ 234597 h 1003851"/>
                  <a:gd name="connsiteX11" fmla="*/ 484133 w 1007422"/>
                  <a:gd name="connsiteY11" fmla="*/ 269522 h 1003851"/>
                  <a:gd name="connsiteX12" fmla="*/ 696858 w 1007422"/>
                  <a:gd name="connsiteY12" fmla="*/ 206022 h 1003851"/>
                  <a:gd name="connsiteX13" fmla="*/ 896883 w 1007422"/>
                  <a:gd name="connsiteY13" fmla="*/ 37747 h 1003851"/>
                  <a:gd name="connsiteX14" fmla="*/ 995308 w 1007422"/>
                  <a:gd name="connsiteY14" fmla="*/ 18697 h 1003851"/>
                  <a:gd name="connsiteX15" fmla="*/ 1001658 w 1007422"/>
                  <a:gd name="connsiteY15" fmla="*/ 91722 h 1003851"/>
                  <a:gd name="connsiteX16" fmla="*/ 957208 w 1007422"/>
                  <a:gd name="connsiteY16" fmla="*/ 142522 h 1003851"/>
                  <a:gd name="connsiteX17" fmla="*/ 868308 w 1007422"/>
                  <a:gd name="connsiteY17" fmla="*/ 234597 h 1003851"/>
                  <a:gd name="connsiteX18" fmla="*/ 782583 w 1007422"/>
                  <a:gd name="connsiteY18" fmla="*/ 307622 h 1003851"/>
                  <a:gd name="connsiteX19" fmla="*/ 709558 w 1007422"/>
                  <a:gd name="connsiteY19" fmla="*/ 406047 h 1003851"/>
                  <a:gd name="connsiteX20" fmla="*/ 684158 w 1007422"/>
                  <a:gd name="connsiteY20" fmla="*/ 526697 h 1003851"/>
                  <a:gd name="connsiteX21" fmla="*/ 684158 w 1007422"/>
                  <a:gd name="connsiteY21" fmla="*/ 631472 h 1003851"/>
                  <a:gd name="connsiteX22" fmla="*/ 722258 w 1007422"/>
                  <a:gd name="connsiteY22" fmla="*/ 974372 h 1003851"/>
                  <a:gd name="connsiteX23" fmla="*/ 255533 w 1007422"/>
                  <a:gd name="connsiteY23" fmla="*/ 968022 h 1003851"/>
                  <a:gd name="connsiteX0" fmla="*/ 255533 w 1007422"/>
                  <a:gd name="connsiteY0" fmla="*/ 968022 h 1003851"/>
                  <a:gd name="connsiteX1" fmla="*/ 268233 w 1007422"/>
                  <a:gd name="connsiteY1" fmla="*/ 647347 h 1003851"/>
                  <a:gd name="connsiteX2" fmla="*/ 274583 w 1007422"/>
                  <a:gd name="connsiteY2" fmla="*/ 447322 h 1003851"/>
                  <a:gd name="connsiteX3" fmla="*/ 233308 w 1007422"/>
                  <a:gd name="connsiteY3" fmla="*/ 371122 h 1003851"/>
                  <a:gd name="connsiteX4" fmla="*/ 141233 w 1007422"/>
                  <a:gd name="connsiteY4" fmla="*/ 279047 h 1003851"/>
                  <a:gd name="connsiteX5" fmla="*/ 26933 w 1007422"/>
                  <a:gd name="connsiteY5" fmla="*/ 132997 h 1003851"/>
                  <a:gd name="connsiteX6" fmla="*/ 11058 w 1007422"/>
                  <a:gd name="connsiteY6" fmla="*/ 82197 h 1003851"/>
                  <a:gd name="connsiteX7" fmla="*/ 7883 w 1007422"/>
                  <a:gd name="connsiteY7" fmla="*/ 15522 h 1003851"/>
                  <a:gd name="connsiteX8" fmla="*/ 119008 w 1007422"/>
                  <a:gd name="connsiteY8" fmla="*/ 5997 h 1003851"/>
                  <a:gd name="connsiteX9" fmla="*/ 211083 w 1007422"/>
                  <a:gd name="connsiteY9" fmla="*/ 91722 h 1003851"/>
                  <a:gd name="connsiteX10" fmla="*/ 299983 w 1007422"/>
                  <a:gd name="connsiteY10" fmla="*/ 234597 h 1003851"/>
                  <a:gd name="connsiteX11" fmla="*/ 484133 w 1007422"/>
                  <a:gd name="connsiteY11" fmla="*/ 269522 h 1003851"/>
                  <a:gd name="connsiteX12" fmla="*/ 696858 w 1007422"/>
                  <a:gd name="connsiteY12" fmla="*/ 206022 h 1003851"/>
                  <a:gd name="connsiteX13" fmla="*/ 896883 w 1007422"/>
                  <a:gd name="connsiteY13" fmla="*/ 37747 h 1003851"/>
                  <a:gd name="connsiteX14" fmla="*/ 995308 w 1007422"/>
                  <a:gd name="connsiteY14" fmla="*/ 18697 h 1003851"/>
                  <a:gd name="connsiteX15" fmla="*/ 1001658 w 1007422"/>
                  <a:gd name="connsiteY15" fmla="*/ 91722 h 1003851"/>
                  <a:gd name="connsiteX16" fmla="*/ 957208 w 1007422"/>
                  <a:gd name="connsiteY16" fmla="*/ 142522 h 1003851"/>
                  <a:gd name="connsiteX17" fmla="*/ 868308 w 1007422"/>
                  <a:gd name="connsiteY17" fmla="*/ 234597 h 1003851"/>
                  <a:gd name="connsiteX18" fmla="*/ 782583 w 1007422"/>
                  <a:gd name="connsiteY18" fmla="*/ 307622 h 1003851"/>
                  <a:gd name="connsiteX19" fmla="*/ 709558 w 1007422"/>
                  <a:gd name="connsiteY19" fmla="*/ 406047 h 1003851"/>
                  <a:gd name="connsiteX20" fmla="*/ 684158 w 1007422"/>
                  <a:gd name="connsiteY20" fmla="*/ 526697 h 1003851"/>
                  <a:gd name="connsiteX21" fmla="*/ 684158 w 1007422"/>
                  <a:gd name="connsiteY21" fmla="*/ 631472 h 1003851"/>
                  <a:gd name="connsiteX22" fmla="*/ 722258 w 1007422"/>
                  <a:gd name="connsiteY22" fmla="*/ 974372 h 1003851"/>
                  <a:gd name="connsiteX23" fmla="*/ 255533 w 1007422"/>
                  <a:gd name="connsiteY23" fmla="*/ 968022 h 1003851"/>
                  <a:gd name="connsiteX0" fmla="*/ 255533 w 1011152"/>
                  <a:gd name="connsiteY0" fmla="*/ 968022 h 1003851"/>
                  <a:gd name="connsiteX1" fmla="*/ 268233 w 1011152"/>
                  <a:gd name="connsiteY1" fmla="*/ 647347 h 1003851"/>
                  <a:gd name="connsiteX2" fmla="*/ 274583 w 1011152"/>
                  <a:gd name="connsiteY2" fmla="*/ 447322 h 1003851"/>
                  <a:gd name="connsiteX3" fmla="*/ 233308 w 1011152"/>
                  <a:gd name="connsiteY3" fmla="*/ 371122 h 1003851"/>
                  <a:gd name="connsiteX4" fmla="*/ 141233 w 1011152"/>
                  <a:gd name="connsiteY4" fmla="*/ 279047 h 1003851"/>
                  <a:gd name="connsiteX5" fmla="*/ 26933 w 1011152"/>
                  <a:gd name="connsiteY5" fmla="*/ 132997 h 1003851"/>
                  <a:gd name="connsiteX6" fmla="*/ 11058 w 1011152"/>
                  <a:gd name="connsiteY6" fmla="*/ 82197 h 1003851"/>
                  <a:gd name="connsiteX7" fmla="*/ 7883 w 1011152"/>
                  <a:gd name="connsiteY7" fmla="*/ 15522 h 1003851"/>
                  <a:gd name="connsiteX8" fmla="*/ 119008 w 1011152"/>
                  <a:gd name="connsiteY8" fmla="*/ 5997 h 1003851"/>
                  <a:gd name="connsiteX9" fmla="*/ 211083 w 1011152"/>
                  <a:gd name="connsiteY9" fmla="*/ 91722 h 1003851"/>
                  <a:gd name="connsiteX10" fmla="*/ 299983 w 1011152"/>
                  <a:gd name="connsiteY10" fmla="*/ 234597 h 1003851"/>
                  <a:gd name="connsiteX11" fmla="*/ 484133 w 1011152"/>
                  <a:gd name="connsiteY11" fmla="*/ 269522 h 1003851"/>
                  <a:gd name="connsiteX12" fmla="*/ 696858 w 1011152"/>
                  <a:gd name="connsiteY12" fmla="*/ 206022 h 1003851"/>
                  <a:gd name="connsiteX13" fmla="*/ 896883 w 1011152"/>
                  <a:gd name="connsiteY13" fmla="*/ 37747 h 1003851"/>
                  <a:gd name="connsiteX14" fmla="*/ 995308 w 1011152"/>
                  <a:gd name="connsiteY14" fmla="*/ 18697 h 1003851"/>
                  <a:gd name="connsiteX15" fmla="*/ 1001658 w 1011152"/>
                  <a:gd name="connsiteY15" fmla="*/ 91722 h 1003851"/>
                  <a:gd name="connsiteX16" fmla="*/ 957208 w 1011152"/>
                  <a:gd name="connsiteY16" fmla="*/ 142522 h 1003851"/>
                  <a:gd name="connsiteX17" fmla="*/ 868308 w 1011152"/>
                  <a:gd name="connsiteY17" fmla="*/ 234597 h 1003851"/>
                  <a:gd name="connsiteX18" fmla="*/ 782583 w 1011152"/>
                  <a:gd name="connsiteY18" fmla="*/ 307622 h 1003851"/>
                  <a:gd name="connsiteX19" fmla="*/ 709558 w 1011152"/>
                  <a:gd name="connsiteY19" fmla="*/ 406047 h 1003851"/>
                  <a:gd name="connsiteX20" fmla="*/ 684158 w 1011152"/>
                  <a:gd name="connsiteY20" fmla="*/ 526697 h 1003851"/>
                  <a:gd name="connsiteX21" fmla="*/ 684158 w 1011152"/>
                  <a:gd name="connsiteY21" fmla="*/ 631472 h 1003851"/>
                  <a:gd name="connsiteX22" fmla="*/ 722258 w 1011152"/>
                  <a:gd name="connsiteY22" fmla="*/ 974372 h 1003851"/>
                  <a:gd name="connsiteX23" fmla="*/ 255533 w 1011152"/>
                  <a:gd name="connsiteY23" fmla="*/ 968022 h 1003851"/>
                  <a:gd name="connsiteX0" fmla="*/ 255533 w 1016633"/>
                  <a:gd name="connsiteY0" fmla="*/ 968022 h 1003851"/>
                  <a:gd name="connsiteX1" fmla="*/ 268233 w 1016633"/>
                  <a:gd name="connsiteY1" fmla="*/ 647347 h 1003851"/>
                  <a:gd name="connsiteX2" fmla="*/ 274583 w 1016633"/>
                  <a:gd name="connsiteY2" fmla="*/ 447322 h 1003851"/>
                  <a:gd name="connsiteX3" fmla="*/ 233308 w 1016633"/>
                  <a:gd name="connsiteY3" fmla="*/ 371122 h 1003851"/>
                  <a:gd name="connsiteX4" fmla="*/ 141233 w 1016633"/>
                  <a:gd name="connsiteY4" fmla="*/ 279047 h 1003851"/>
                  <a:gd name="connsiteX5" fmla="*/ 26933 w 1016633"/>
                  <a:gd name="connsiteY5" fmla="*/ 132997 h 1003851"/>
                  <a:gd name="connsiteX6" fmla="*/ 11058 w 1016633"/>
                  <a:gd name="connsiteY6" fmla="*/ 82197 h 1003851"/>
                  <a:gd name="connsiteX7" fmla="*/ 7883 w 1016633"/>
                  <a:gd name="connsiteY7" fmla="*/ 15522 h 1003851"/>
                  <a:gd name="connsiteX8" fmla="*/ 119008 w 1016633"/>
                  <a:gd name="connsiteY8" fmla="*/ 5997 h 1003851"/>
                  <a:gd name="connsiteX9" fmla="*/ 211083 w 1016633"/>
                  <a:gd name="connsiteY9" fmla="*/ 91722 h 1003851"/>
                  <a:gd name="connsiteX10" fmla="*/ 299983 w 1016633"/>
                  <a:gd name="connsiteY10" fmla="*/ 234597 h 1003851"/>
                  <a:gd name="connsiteX11" fmla="*/ 484133 w 1016633"/>
                  <a:gd name="connsiteY11" fmla="*/ 269522 h 1003851"/>
                  <a:gd name="connsiteX12" fmla="*/ 696858 w 1016633"/>
                  <a:gd name="connsiteY12" fmla="*/ 206022 h 1003851"/>
                  <a:gd name="connsiteX13" fmla="*/ 896883 w 1016633"/>
                  <a:gd name="connsiteY13" fmla="*/ 37747 h 1003851"/>
                  <a:gd name="connsiteX14" fmla="*/ 995308 w 1016633"/>
                  <a:gd name="connsiteY14" fmla="*/ 18697 h 1003851"/>
                  <a:gd name="connsiteX15" fmla="*/ 1001658 w 1016633"/>
                  <a:gd name="connsiteY15" fmla="*/ 91722 h 1003851"/>
                  <a:gd name="connsiteX16" fmla="*/ 868308 w 1016633"/>
                  <a:gd name="connsiteY16" fmla="*/ 234597 h 1003851"/>
                  <a:gd name="connsiteX17" fmla="*/ 782583 w 1016633"/>
                  <a:gd name="connsiteY17" fmla="*/ 307622 h 1003851"/>
                  <a:gd name="connsiteX18" fmla="*/ 709558 w 1016633"/>
                  <a:gd name="connsiteY18" fmla="*/ 406047 h 1003851"/>
                  <a:gd name="connsiteX19" fmla="*/ 684158 w 1016633"/>
                  <a:gd name="connsiteY19" fmla="*/ 526697 h 1003851"/>
                  <a:gd name="connsiteX20" fmla="*/ 684158 w 1016633"/>
                  <a:gd name="connsiteY20" fmla="*/ 631472 h 1003851"/>
                  <a:gd name="connsiteX21" fmla="*/ 722258 w 1016633"/>
                  <a:gd name="connsiteY21" fmla="*/ 974372 h 1003851"/>
                  <a:gd name="connsiteX22" fmla="*/ 255533 w 1016633"/>
                  <a:gd name="connsiteY22" fmla="*/ 968022 h 1003851"/>
                  <a:gd name="connsiteX0" fmla="*/ 255533 w 1016633"/>
                  <a:gd name="connsiteY0" fmla="*/ 968022 h 1003851"/>
                  <a:gd name="connsiteX1" fmla="*/ 268233 w 1016633"/>
                  <a:gd name="connsiteY1" fmla="*/ 647347 h 1003851"/>
                  <a:gd name="connsiteX2" fmla="*/ 274583 w 1016633"/>
                  <a:gd name="connsiteY2" fmla="*/ 447322 h 1003851"/>
                  <a:gd name="connsiteX3" fmla="*/ 233308 w 1016633"/>
                  <a:gd name="connsiteY3" fmla="*/ 371122 h 1003851"/>
                  <a:gd name="connsiteX4" fmla="*/ 141233 w 1016633"/>
                  <a:gd name="connsiteY4" fmla="*/ 279047 h 1003851"/>
                  <a:gd name="connsiteX5" fmla="*/ 26933 w 1016633"/>
                  <a:gd name="connsiteY5" fmla="*/ 132997 h 1003851"/>
                  <a:gd name="connsiteX6" fmla="*/ 11058 w 1016633"/>
                  <a:gd name="connsiteY6" fmla="*/ 82197 h 1003851"/>
                  <a:gd name="connsiteX7" fmla="*/ 7883 w 1016633"/>
                  <a:gd name="connsiteY7" fmla="*/ 15522 h 1003851"/>
                  <a:gd name="connsiteX8" fmla="*/ 119008 w 1016633"/>
                  <a:gd name="connsiteY8" fmla="*/ 5997 h 1003851"/>
                  <a:gd name="connsiteX9" fmla="*/ 211083 w 1016633"/>
                  <a:gd name="connsiteY9" fmla="*/ 91722 h 1003851"/>
                  <a:gd name="connsiteX10" fmla="*/ 299983 w 1016633"/>
                  <a:gd name="connsiteY10" fmla="*/ 234597 h 1003851"/>
                  <a:gd name="connsiteX11" fmla="*/ 484133 w 1016633"/>
                  <a:gd name="connsiteY11" fmla="*/ 269522 h 1003851"/>
                  <a:gd name="connsiteX12" fmla="*/ 696858 w 1016633"/>
                  <a:gd name="connsiteY12" fmla="*/ 206022 h 1003851"/>
                  <a:gd name="connsiteX13" fmla="*/ 896883 w 1016633"/>
                  <a:gd name="connsiteY13" fmla="*/ 37747 h 1003851"/>
                  <a:gd name="connsiteX14" fmla="*/ 995308 w 1016633"/>
                  <a:gd name="connsiteY14" fmla="*/ 18697 h 1003851"/>
                  <a:gd name="connsiteX15" fmla="*/ 1001658 w 1016633"/>
                  <a:gd name="connsiteY15" fmla="*/ 91722 h 1003851"/>
                  <a:gd name="connsiteX16" fmla="*/ 868308 w 1016633"/>
                  <a:gd name="connsiteY16" fmla="*/ 234597 h 1003851"/>
                  <a:gd name="connsiteX17" fmla="*/ 782583 w 1016633"/>
                  <a:gd name="connsiteY17" fmla="*/ 307622 h 1003851"/>
                  <a:gd name="connsiteX18" fmla="*/ 709558 w 1016633"/>
                  <a:gd name="connsiteY18" fmla="*/ 406047 h 1003851"/>
                  <a:gd name="connsiteX19" fmla="*/ 684158 w 1016633"/>
                  <a:gd name="connsiteY19" fmla="*/ 526697 h 1003851"/>
                  <a:gd name="connsiteX20" fmla="*/ 684158 w 1016633"/>
                  <a:gd name="connsiteY20" fmla="*/ 631472 h 1003851"/>
                  <a:gd name="connsiteX21" fmla="*/ 722258 w 1016633"/>
                  <a:gd name="connsiteY21" fmla="*/ 974372 h 1003851"/>
                  <a:gd name="connsiteX22" fmla="*/ 255533 w 1016633"/>
                  <a:gd name="connsiteY22" fmla="*/ 968022 h 1003851"/>
                  <a:gd name="connsiteX0" fmla="*/ 255533 w 1014062"/>
                  <a:gd name="connsiteY0" fmla="*/ 968022 h 1003851"/>
                  <a:gd name="connsiteX1" fmla="*/ 268233 w 1014062"/>
                  <a:gd name="connsiteY1" fmla="*/ 647347 h 1003851"/>
                  <a:gd name="connsiteX2" fmla="*/ 274583 w 1014062"/>
                  <a:gd name="connsiteY2" fmla="*/ 447322 h 1003851"/>
                  <a:gd name="connsiteX3" fmla="*/ 233308 w 1014062"/>
                  <a:gd name="connsiteY3" fmla="*/ 371122 h 1003851"/>
                  <a:gd name="connsiteX4" fmla="*/ 141233 w 1014062"/>
                  <a:gd name="connsiteY4" fmla="*/ 279047 h 1003851"/>
                  <a:gd name="connsiteX5" fmla="*/ 26933 w 1014062"/>
                  <a:gd name="connsiteY5" fmla="*/ 132997 h 1003851"/>
                  <a:gd name="connsiteX6" fmla="*/ 11058 w 1014062"/>
                  <a:gd name="connsiteY6" fmla="*/ 82197 h 1003851"/>
                  <a:gd name="connsiteX7" fmla="*/ 7883 w 1014062"/>
                  <a:gd name="connsiteY7" fmla="*/ 15522 h 1003851"/>
                  <a:gd name="connsiteX8" fmla="*/ 119008 w 1014062"/>
                  <a:gd name="connsiteY8" fmla="*/ 5997 h 1003851"/>
                  <a:gd name="connsiteX9" fmla="*/ 211083 w 1014062"/>
                  <a:gd name="connsiteY9" fmla="*/ 91722 h 1003851"/>
                  <a:gd name="connsiteX10" fmla="*/ 299983 w 1014062"/>
                  <a:gd name="connsiteY10" fmla="*/ 234597 h 1003851"/>
                  <a:gd name="connsiteX11" fmla="*/ 484133 w 1014062"/>
                  <a:gd name="connsiteY11" fmla="*/ 269522 h 1003851"/>
                  <a:gd name="connsiteX12" fmla="*/ 696858 w 1014062"/>
                  <a:gd name="connsiteY12" fmla="*/ 206022 h 1003851"/>
                  <a:gd name="connsiteX13" fmla="*/ 887358 w 1014062"/>
                  <a:gd name="connsiteY13" fmla="*/ 44097 h 1003851"/>
                  <a:gd name="connsiteX14" fmla="*/ 995308 w 1014062"/>
                  <a:gd name="connsiteY14" fmla="*/ 18697 h 1003851"/>
                  <a:gd name="connsiteX15" fmla="*/ 1001658 w 1014062"/>
                  <a:gd name="connsiteY15" fmla="*/ 91722 h 1003851"/>
                  <a:gd name="connsiteX16" fmla="*/ 868308 w 1014062"/>
                  <a:gd name="connsiteY16" fmla="*/ 234597 h 1003851"/>
                  <a:gd name="connsiteX17" fmla="*/ 782583 w 1014062"/>
                  <a:gd name="connsiteY17" fmla="*/ 307622 h 1003851"/>
                  <a:gd name="connsiteX18" fmla="*/ 709558 w 1014062"/>
                  <a:gd name="connsiteY18" fmla="*/ 406047 h 1003851"/>
                  <a:gd name="connsiteX19" fmla="*/ 684158 w 1014062"/>
                  <a:gd name="connsiteY19" fmla="*/ 526697 h 1003851"/>
                  <a:gd name="connsiteX20" fmla="*/ 684158 w 1014062"/>
                  <a:gd name="connsiteY20" fmla="*/ 631472 h 1003851"/>
                  <a:gd name="connsiteX21" fmla="*/ 722258 w 1014062"/>
                  <a:gd name="connsiteY21" fmla="*/ 974372 h 1003851"/>
                  <a:gd name="connsiteX22" fmla="*/ 255533 w 1014062"/>
                  <a:gd name="connsiteY22" fmla="*/ 968022 h 1003851"/>
                  <a:gd name="connsiteX0" fmla="*/ 255533 w 1006596"/>
                  <a:gd name="connsiteY0" fmla="*/ 968022 h 1003851"/>
                  <a:gd name="connsiteX1" fmla="*/ 268233 w 1006596"/>
                  <a:gd name="connsiteY1" fmla="*/ 647347 h 1003851"/>
                  <a:gd name="connsiteX2" fmla="*/ 274583 w 1006596"/>
                  <a:gd name="connsiteY2" fmla="*/ 447322 h 1003851"/>
                  <a:gd name="connsiteX3" fmla="*/ 233308 w 1006596"/>
                  <a:gd name="connsiteY3" fmla="*/ 371122 h 1003851"/>
                  <a:gd name="connsiteX4" fmla="*/ 141233 w 1006596"/>
                  <a:gd name="connsiteY4" fmla="*/ 279047 h 1003851"/>
                  <a:gd name="connsiteX5" fmla="*/ 26933 w 1006596"/>
                  <a:gd name="connsiteY5" fmla="*/ 132997 h 1003851"/>
                  <a:gd name="connsiteX6" fmla="*/ 11058 w 1006596"/>
                  <a:gd name="connsiteY6" fmla="*/ 82197 h 1003851"/>
                  <a:gd name="connsiteX7" fmla="*/ 7883 w 1006596"/>
                  <a:gd name="connsiteY7" fmla="*/ 15522 h 1003851"/>
                  <a:gd name="connsiteX8" fmla="*/ 119008 w 1006596"/>
                  <a:gd name="connsiteY8" fmla="*/ 5997 h 1003851"/>
                  <a:gd name="connsiteX9" fmla="*/ 211083 w 1006596"/>
                  <a:gd name="connsiteY9" fmla="*/ 91722 h 1003851"/>
                  <a:gd name="connsiteX10" fmla="*/ 299983 w 1006596"/>
                  <a:gd name="connsiteY10" fmla="*/ 234597 h 1003851"/>
                  <a:gd name="connsiteX11" fmla="*/ 484133 w 1006596"/>
                  <a:gd name="connsiteY11" fmla="*/ 269522 h 1003851"/>
                  <a:gd name="connsiteX12" fmla="*/ 696858 w 1006596"/>
                  <a:gd name="connsiteY12" fmla="*/ 206022 h 1003851"/>
                  <a:gd name="connsiteX13" fmla="*/ 887358 w 1006596"/>
                  <a:gd name="connsiteY13" fmla="*/ 44097 h 1003851"/>
                  <a:gd name="connsiteX14" fmla="*/ 995308 w 1006596"/>
                  <a:gd name="connsiteY14" fmla="*/ 18697 h 1003851"/>
                  <a:gd name="connsiteX15" fmla="*/ 988958 w 1006596"/>
                  <a:gd name="connsiteY15" fmla="*/ 110772 h 1003851"/>
                  <a:gd name="connsiteX16" fmla="*/ 868308 w 1006596"/>
                  <a:gd name="connsiteY16" fmla="*/ 234597 h 1003851"/>
                  <a:gd name="connsiteX17" fmla="*/ 782583 w 1006596"/>
                  <a:gd name="connsiteY17" fmla="*/ 307622 h 1003851"/>
                  <a:gd name="connsiteX18" fmla="*/ 709558 w 1006596"/>
                  <a:gd name="connsiteY18" fmla="*/ 406047 h 1003851"/>
                  <a:gd name="connsiteX19" fmla="*/ 684158 w 1006596"/>
                  <a:gd name="connsiteY19" fmla="*/ 526697 h 1003851"/>
                  <a:gd name="connsiteX20" fmla="*/ 684158 w 1006596"/>
                  <a:gd name="connsiteY20" fmla="*/ 631472 h 1003851"/>
                  <a:gd name="connsiteX21" fmla="*/ 722258 w 1006596"/>
                  <a:gd name="connsiteY21" fmla="*/ 974372 h 1003851"/>
                  <a:gd name="connsiteX22" fmla="*/ 255533 w 1006596"/>
                  <a:gd name="connsiteY22" fmla="*/ 968022 h 1003851"/>
                  <a:gd name="connsiteX0" fmla="*/ 255533 w 1006596"/>
                  <a:gd name="connsiteY0" fmla="*/ 978605 h 1014434"/>
                  <a:gd name="connsiteX1" fmla="*/ 268233 w 1006596"/>
                  <a:gd name="connsiteY1" fmla="*/ 657930 h 1014434"/>
                  <a:gd name="connsiteX2" fmla="*/ 274583 w 1006596"/>
                  <a:gd name="connsiteY2" fmla="*/ 457905 h 1014434"/>
                  <a:gd name="connsiteX3" fmla="*/ 233308 w 1006596"/>
                  <a:gd name="connsiteY3" fmla="*/ 381705 h 1014434"/>
                  <a:gd name="connsiteX4" fmla="*/ 141233 w 1006596"/>
                  <a:gd name="connsiteY4" fmla="*/ 289630 h 1014434"/>
                  <a:gd name="connsiteX5" fmla="*/ 26933 w 1006596"/>
                  <a:gd name="connsiteY5" fmla="*/ 143580 h 1014434"/>
                  <a:gd name="connsiteX6" fmla="*/ 11058 w 1006596"/>
                  <a:gd name="connsiteY6" fmla="*/ 92780 h 1014434"/>
                  <a:gd name="connsiteX7" fmla="*/ 7883 w 1006596"/>
                  <a:gd name="connsiteY7" fmla="*/ 26105 h 1014434"/>
                  <a:gd name="connsiteX8" fmla="*/ 119008 w 1006596"/>
                  <a:gd name="connsiteY8" fmla="*/ 16580 h 1014434"/>
                  <a:gd name="connsiteX9" fmla="*/ 299983 w 1006596"/>
                  <a:gd name="connsiteY9" fmla="*/ 245180 h 1014434"/>
                  <a:gd name="connsiteX10" fmla="*/ 484133 w 1006596"/>
                  <a:gd name="connsiteY10" fmla="*/ 280105 h 1014434"/>
                  <a:gd name="connsiteX11" fmla="*/ 696858 w 1006596"/>
                  <a:gd name="connsiteY11" fmla="*/ 216605 h 1014434"/>
                  <a:gd name="connsiteX12" fmla="*/ 887358 w 1006596"/>
                  <a:gd name="connsiteY12" fmla="*/ 54680 h 1014434"/>
                  <a:gd name="connsiteX13" fmla="*/ 995308 w 1006596"/>
                  <a:gd name="connsiteY13" fmla="*/ 29280 h 1014434"/>
                  <a:gd name="connsiteX14" fmla="*/ 988958 w 1006596"/>
                  <a:gd name="connsiteY14" fmla="*/ 121355 h 1014434"/>
                  <a:gd name="connsiteX15" fmla="*/ 868308 w 1006596"/>
                  <a:gd name="connsiteY15" fmla="*/ 245180 h 1014434"/>
                  <a:gd name="connsiteX16" fmla="*/ 782583 w 1006596"/>
                  <a:gd name="connsiteY16" fmla="*/ 318205 h 1014434"/>
                  <a:gd name="connsiteX17" fmla="*/ 709558 w 1006596"/>
                  <a:gd name="connsiteY17" fmla="*/ 416630 h 1014434"/>
                  <a:gd name="connsiteX18" fmla="*/ 684158 w 1006596"/>
                  <a:gd name="connsiteY18" fmla="*/ 537280 h 1014434"/>
                  <a:gd name="connsiteX19" fmla="*/ 684158 w 1006596"/>
                  <a:gd name="connsiteY19" fmla="*/ 642055 h 1014434"/>
                  <a:gd name="connsiteX20" fmla="*/ 722258 w 1006596"/>
                  <a:gd name="connsiteY20" fmla="*/ 984955 h 1014434"/>
                  <a:gd name="connsiteX21" fmla="*/ 255533 w 1006596"/>
                  <a:gd name="connsiteY21" fmla="*/ 978605 h 1014434"/>
                  <a:gd name="connsiteX0" fmla="*/ 254829 w 1005892"/>
                  <a:gd name="connsiteY0" fmla="*/ 976166 h 1011995"/>
                  <a:gd name="connsiteX1" fmla="*/ 267529 w 1005892"/>
                  <a:gd name="connsiteY1" fmla="*/ 655491 h 1011995"/>
                  <a:gd name="connsiteX2" fmla="*/ 273879 w 1005892"/>
                  <a:gd name="connsiteY2" fmla="*/ 455466 h 1011995"/>
                  <a:gd name="connsiteX3" fmla="*/ 232604 w 1005892"/>
                  <a:gd name="connsiteY3" fmla="*/ 379266 h 1011995"/>
                  <a:gd name="connsiteX4" fmla="*/ 140529 w 1005892"/>
                  <a:gd name="connsiteY4" fmla="*/ 287191 h 1011995"/>
                  <a:gd name="connsiteX5" fmla="*/ 26229 w 1005892"/>
                  <a:gd name="connsiteY5" fmla="*/ 141141 h 1011995"/>
                  <a:gd name="connsiteX6" fmla="*/ 10354 w 1005892"/>
                  <a:gd name="connsiteY6" fmla="*/ 90341 h 1011995"/>
                  <a:gd name="connsiteX7" fmla="*/ 7179 w 1005892"/>
                  <a:gd name="connsiteY7" fmla="*/ 23666 h 1011995"/>
                  <a:gd name="connsiteX8" fmla="*/ 108779 w 1005892"/>
                  <a:gd name="connsiteY8" fmla="*/ 17316 h 1011995"/>
                  <a:gd name="connsiteX9" fmla="*/ 299279 w 1005892"/>
                  <a:gd name="connsiteY9" fmla="*/ 242741 h 1011995"/>
                  <a:gd name="connsiteX10" fmla="*/ 483429 w 1005892"/>
                  <a:gd name="connsiteY10" fmla="*/ 277666 h 1011995"/>
                  <a:gd name="connsiteX11" fmla="*/ 696154 w 1005892"/>
                  <a:gd name="connsiteY11" fmla="*/ 214166 h 1011995"/>
                  <a:gd name="connsiteX12" fmla="*/ 886654 w 1005892"/>
                  <a:gd name="connsiteY12" fmla="*/ 52241 h 1011995"/>
                  <a:gd name="connsiteX13" fmla="*/ 994604 w 1005892"/>
                  <a:gd name="connsiteY13" fmla="*/ 26841 h 1011995"/>
                  <a:gd name="connsiteX14" fmla="*/ 988254 w 1005892"/>
                  <a:gd name="connsiteY14" fmla="*/ 118916 h 1011995"/>
                  <a:gd name="connsiteX15" fmla="*/ 867604 w 1005892"/>
                  <a:gd name="connsiteY15" fmla="*/ 242741 h 1011995"/>
                  <a:gd name="connsiteX16" fmla="*/ 781879 w 1005892"/>
                  <a:gd name="connsiteY16" fmla="*/ 315766 h 1011995"/>
                  <a:gd name="connsiteX17" fmla="*/ 708854 w 1005892"/>
                  <a:gd name="connsiteY17" fmla="*/ 414191 h 1011995"/>
                  <a:gd name="connsiteX18" fmla="*/ 683454 w 1005892"/>
                  <a:gd name="connsiteY18" fmla="*/ 534841 h 1011995"/>
                  <a:gd name="connsiteX19" fmla="*/ 683454 w 1005892"/>
                  <a:gd name="connsiteY19" fmla="*/ 639616 h 1011995"/>
                  <a:gd name="connsiteX20" fmla="*/ 721554 w 1005892"/>
                  <a:gd name="connsiteY20" fmla="*/ 982516 h 1011995"/>
                  <a:gd name="connsiteX21" fmla="*/ 254829 w 1005892"/>
                  <a:gd name="connsiteY21" fmla="*/ 976166 h 1011995"/>
                  <a:gd name="connsiteX0" fmla="*/ 253807 w 1004870"/>
                  <a:gd name="connsiteY0" fmla="*/ 978346 h 1014175"/>
                  <a:gd name="connsiteX1" fmla="*/ 266507 w 1004870"/>
                  <a:gd name="connsiteY1" fmla="*/ 657671 h 1014175"/>
                  <a:gd name="connsiteX2" fmla="*/ 272857 w 1004870"/>
                  <a:gd name="connsiteY2" fmla="*/ 457646 h 1014175"/>
                  <a:gd name="connsiteX3" fmla="*/ 231582 w 1004870"/>
                  <a:gd name="connsiteY3" fmla="*/ 381446 h 1014175"/>
                  <a:gd name="connsiteX4" fmla="*/ 139507 w 1004870"/>
                  <a:gd name="connsiteY4" fmla="*/ 289371 h 1014175"/>
                  <a:gd name="connsiteX5" fmla="*/ 25207 w 1004870"/>
                  <a:gd name="connsiteY5" fmla="*/ 143321 h 1014175"/>
                  <a:gd name="connsiteX6" fmla="*/ 6157 w 1004870"/>
                  <a:gd name="connsiteY6" fmla="*/ 25846 h 1014175"/>
                  <a:gd name="connsiteX7" fmla="*/ 107757 w 1004870"/>
                  <a:gd name="connsiteY7" fmla="*/ 19496 h 1014175"/>
                  <a:gd name="connsiteX8" fmla="*/ 298257 w 1004870"/>
                  <a:gd name="connsiteY8" fmla="*/ 244921 h 1014175"/>
                  <a:gd name="connsiteX9" fmla="*/ 482407 w 1004870"/>
                  <a:gd name="connsiteY9" fmla="*/ 279846 h 1014175"/>
                  <a:gd name="connsiteX10" fmla="*/ 695132 w 1004870"/>
                  <a:gd name="connsiteY10" fmla="*/ 216346 h 1014175"/>
                  <a:gd name="connsiteX11" fmla="*/ 885632 w 1004870"/>
                  <a:gd name="connsiteY11" fmla="*/ 54421 h 1014175"/>
                  <a:gd name="connsiteX12" fmla="*/ 993582 w 1004870"/>
                  <a:gd name="connsiteY12" fmla="*/ 29021 h 1014175"/>
                  <a:gd name="connsiteX13" fmla="*/ 987232 w 1004870"/>
                  <a:gd name="connsiteY13" fmla="*/ 121096 h 1014175"/>
                  <a:gd name="connsiteX14" fmla="*/ 866582 w 1004870"/>
                  <a:gd name="connsiteY14" fmla="*/ 244921 h 1014175"/>
                  <a:gd name="connsiteX15" fmla="*/ 780857 w 1004870"/>
                  <a:gd name="connsiteY15" fmla="*/ 317946 h 1014175"/>
                  <a:gd name="connsiteX16" fmla="*/ 707832 w 1004870"/>
                  <a:gd name="connsiteY16" fmla="*/ 416371 h 1014175"/>
                  <a:gd name="connsiteX17" fmla="*/ 682432 w 1004870"/>
                  <a:gd name="connsiteY17" fmla="*/ 537021 h 1014175"/>
                  <a:gd name="connsiteX18" fmla="*/ 682432 w 1004870"/>
                  <a:gd name="connsiteY18" fmla="*/ 641796 h 1014175"/>
                  <a:gd name="connsiteX19" fmla="*/ 720532 w 1004870"/>
                  <a:gd name="connsiteY19" fmla="*/ 984696 h 1014175"/>
                  <a:gd name="connsiteX20" fmla="*/ 253807 w 1004870"/>
                  <a:gd name="connsiteY20" fmla="*/ 978346 h 1014175"/>
                  <a:gd name="connsiteX0" fmla="*/ 250954 w 1002017"/>
                  <a:gd name="connsiteY0" fmla="*/ 978941 h 1014770"/>
                  <a:gd name="connsiteX1" fmla="*/ 263654 w 1002017"/>
                  <a:gd name="connsiteY1" fmla="*/ 658266 h 1014770"/>
                  <a:gd name="connsiteX2" fmla="*/ 270004 w 1002017"/>
                  <a:gd name="connsiteY2" fmla="*/ 458241 h 1014770"/>
                  <a:gd name="connsiteX3" fmla="*/ 228729 w 1002017"/>
                  <a:gd name="connsiteY3" fmla="*/ 382041 h 1014770"/>
                  <a:gd name="connsiteX4" fmla="*/ 136654 w 1002017"/>
                  <a:gd name="connsiteY4" fmla="*/ 289966 h 1014770"/>
                  <a:gd name="connsiteX5" fmla="*/ 35054 w 1002017"/>
                  <a:gd name="connsiteY5" fmla="*/ 156616 h 1014770"/>
                  <a:gd name="connsiteX6" fmla="*/ 3304 w 1002017"/>
                  <a:gd name="connsiteY6" fmla="*/ 26441 h 1014770"/>
                  <a:gd name="connsiteX7" fmla="*/ 104904 w 1002017"/>
                  <a:gd name="connsiteY7" fmla="*/ 20091 h 1014770"/>
                  <a:gd name="connsiteX8" fmla="*/ 295404 w 1002017"/>
                  <a:gd name="connsiteY8" fmla="*/ 245516 h 1014770"/>
                  <a:gd name="connsiteX9" fmla="*/ 479554 w 1002017"/>
                  <a:gd name="connsiteY9" fmla="*/ 280441 h 1014770"/>
                  <a:gd name="connsiteX10" fmla="*/ 692279 w 1002017"/>
                  <a:gd name="connsiteY10" fmla="*/ 216941 h 1014770"/>
                  <a:gd name="connsiteX11" fmla="*/ 882779 w 1002017"/>
                  <a:gd name="connsiteY11" fmla="*/ 55016 h 1014770"/>
                  <a:gd name="connsiteX12" fmla="*/ 990729 w 1002017"/>
                  <a:gd name="connsiteY12" fmla="*/ 29616 h 1014770"/>
                  <a:gd name="connsiteX13" fmla="*/ 984379 w 1002017"/>
                  <a:gd name="connsiteY13" fmla="*/ 121691 h 1014770"/>
                  <a:gd name="connsiteX14" fmla="*/ 863729 w 1002017"/>
                  <a:gd name="connsiteY14" fmla="*/ 245516 h 1014770"/>
                  <a:gd name="connsiteX15" fmla="*/ 778004 w 1002017"/>
                  <a:gd name="connsiteY15" fmla="*/ 318541 h 1014770"/>
                  <a:gd name="connsiteX16" fmla="*/ 704979 w 1002017"/>
                  <a:gd name="connsiteY16" fmla="*/ 416966 h 1014770"/>
                  <a:gd name="connsiteX17" fmla="*/ 679579 w 1002017"/>
                  <a:gd name="connsiteY17" fmla="*/ 537616 h 1014770"/>
                  <a:gd name="connsiteX18" fmla="*/ 679579 w 1002017"/>
                  <a:gd name="connsiteY18" fmla="*/ 642391 h 1014770"/>
                  <a:gd name="connsiteX19" fmla="*/ 717679 w 1002017"/>
                  <a:gd name="connsiteY19" fmla="*/ 985291 h 1014770"/>
                  <a:gd name="connsiteX20" fmla="*/ 250954 w 1002017"/>
                  <a:gd name="connsiteY20" fmla="*/ 978941 h 1014770"/>
                  <a:gd name="connsiteX0" fmla="*/ 251106 w 1002169"/>
                  <a:gd name="connsiteY0" fmla="*/ 978941 h 1014770"/>
                  <a:gd name="connsiteX1" fmla="*/ 263806 w 1002169"/>
                  <a:gd name="connsiteY1" fmla="*/ 658266 h 1014770"/>
                  <a:gd name="connsiteX2" fmla="*/ 270156 w 1002169"/>
                  <a:gd name="connsiteY2" fmla="*/ 458241 h 1014770"/>
                  <a:gd name="connsiteX3" fmla="*/ 228881 w 1002169"/>
                  <a:gd name="connsiteY3" fmla="*/ 382041 h 1014770"/>
                  <a:gd name="connsiteX4" fmla="*/ 146331 w 1002169"/>
                  <a:gd name="connsiteY4" fmla="*/ 293141 h 1014770"/>
                  <a:gd name="connsiteX5" fmla="*/ 35206 w 1002169"/>
                  <a:gd name="connsiteY5" fmla="*/ 156616 h 1014770"/>
                  <a:gd name="connsiteX6" fmla="*/ 3456 w 1002169"/>
                  <a:gd name="connsiteY6" fmla="*/ 26441 h 1014770"/>
                  <a:gd name="connsiteX7" fmla="*/ 105056 w 1002169"/>
                  <a:gd name="connsiteY7" fmla="*/ 20091 h 1014770"/>
                  <a:gd name="connsiteX8" fmla="*/ 295556 w 1002169"/>
                  <a:gd name="connsiteY8" fmla="*/ 245516 h 1014770"/>
                  <a:gd name="connsiteX9" fmla="*/ 479706 w 1002169"/>
                  <a:gd name="connsiteY9" fmla="*/ 280441 h 1014770"/>
                  <a:gd name="connsiteX10" fmla="*/ 692431 w 1002169"/>
                  <a:gd name="connsiteY10" fmla="*/ 216941 h 1014770"/>
                  <a:gd name="connsiteX11" fmla="*/ 882931 w 1002169"/>
                  <a:gd name="connsiteY11" fmla="*/ 55016 h 1014770"/>
                  <a:gd name="connsiteX12" fmla="*/ 990881 w 1002169"/>
                  <a:gd name="connsiteY12" fmla="*/ 29616 h 1014770"/>
                  <a:gd name="connsiteX13" fmla="*/ 984531 w 1002169"/>
                  <a:gd name="connsiteY13" fmla="*/ 121691 h 1014770"/>
                  <a:gd name="connsiteX14" fmla="*/ 863881 w 1002169"/>
                  <a:gd name="connsiteY14" fmla="*/ 245516 h 1014770"/>
                  <a:gd name="connsiteX15" fmla="*/ 778156 w 1002169"/>
                  <a:gd name="connsiteY15" fmla="*/ 318541 h 1014770"/>
                  <a:gd name="connsiteX16" fmla="*/ 705131 w 1002169"/>
                  <a:gd name="connsiteY16" fmla="*/ 416966 h 1014770"/>
                  <a:gd name="connsiteX17" fmla="*/ 679731 w 1002169"/>
                  <a:gd name="connsiteY17" fmla="*/ 537616 h 1014770"/>
                  <a:gd name="connsiteX18" fmla="*/ 679731 w 1002169"/>
                  <a:gd name="connsiteY18" fmla="*/ 642391 h 1014770"/>
                  <a:gd name="connsiteX19" fmla="*/ 717831 w 1002169"/>
                  <a:gd name="connsiteY19" fmla="*/ 985291 h 1014770"/>
                  <a:gd name="connsiteX20" fmla="*/ 251106 w 1002169"/>
                  <a:gd name="connsiteY20" fmla="*/ 978941 h 1014770"/>
                  <a:gd name="connsiteX0" fmla="*/ 251106 w 1002169"/>
                  <a:gd name="connsiteY0" fmla="*/ 973291 h 1009120"/>
                  <a:gd name="connsiteX1" fmla="*/ 263806 w 1002169"/>
                  <a:gd name="connsiteY1" fmla="*/ 652616 h 1009120"/>
                  <a:gd name="connsiteX2" fmla="*/ 270156 w 1002169"/>
                  <a:gd name="connsiteY2" fmla="*/ 452591 h 1009120"/>
                  <a:gd name="connsiteX3" fmla="*/ 228881 w 1002169"/>
                  <a:gd name="connsiteY3" fmla="*/ 376391 h 1009120"/>
                  <a:gd name="connsiteX4" fmla="*/ 146331 w 1002169"/>
                  <a:gd name="connsiteY4" fmla="*/ 287491 h 1009120"/>
                  <a:gd name="connsiteX5" fmla="*/ 35206 w 1002169"/>
                  <a:gd name="connsiteY5" fmla="*/ 150966 h 1009120"/>
                  <a:gd name="connsiteX6" fmla="*/ 3456 w 1002169"/>
                  <a:gd name="connsiteY6" fmla="*/ 36666 h 1009120"/>
                  <a:gd name="connsiteX7" fmla="*/ 105056 w 1002169"/>
                  <a:gd name="connsiteY7" fmla="*/ 14441 h 1009120"/>
                  <a:gd name="connsiteX8" fmla="*/ 295556 w 1002169"/>
                  <a:gd name="connsiteY8" fmla="*/ 239866 h 1009120"/>
                  <a:gd name="connsiteX9" fmla="*/ 479706 w 1002169"/>
                  <a:gd name="connsiteY9" fmla="*/ 274791 h 1009120"/>
                  <a:gd name="connsiteX10" fmla="*/ 692431 w 1002169"/>
                  <a:gd name="connsiteY10" fmla="*/ 211291 h 1009120"/>
                  <a:gd name="connsiteX11" fmla="*/ 882931 w 1002169"/>
                  <a:gd name="connsiteY11" fmla="*/ 49366 h 1009120"/>
                  <a:gd name="connsiteX12" fmla="*/ 990881 w 1002169"/>
                  <a:gd name="connsiteY12" fmla="*/ 23966 h 1009120"/>
                  <a:gd name="connsiteX13" fmla="*/ 984531 w 1002169"/>
                  <a:gd name="connsiteY13" fmla="*/ 116041 h 1009120"/>
                  <a:gd name="connsiteX14" fmla="*/ 863881 w 1002169"/>
                  <a:gd name="connsiteY14" fmla="*/ 239866 h 1009120"/>
                  <a:gd name="connsiteX15" fmla="*/ 778156 w 1002169"/>
                  <a:gd name="connsiteY15" fmla="*/ 312891 h 1009120"/>
                  <a:gd name="connsiteX16" fmla="*/ 705131 w 1002169"/>
                  <a:gd name="connsiteY16" fmla="*/ 411316 h 1009120"/>
                  <a:gd name="connsiteX17" fmla="*/ 679731 w 1002169"/>
                  <a:gd name="connsiteY17" fmla="*/ 531966 h 1009120"/>
                  <a:gd name="connsiteX18" fmla="*/ 679731 w 1002169"/>
                  <a:gd name="connsiteY18" fmla="*/ 636741 h 1009120"/>
                  <a:gd name="connsiteX19" fmla="*/ 717831 w 1002169"/>
                  <a:gd name="connsiteY19" fmla="*/ 979641 h 1009120"/>
                  <a:gd name="connsiteX20" fmla="*/ 251106 w 1002169"/>
                  <a:gd name="connsiteY20" fmla="*/ 973291 h 1009120"/>
                  <a:gd name="connsiteX0" fmla="*/ 251106 w 1002169"/>
                  <a:gd name="connsiteY0" fmla="*/ 973291 h 1009120"/>
                  <a:gd name="connsiteX1" fmla="*/ 263806 w 1002169"/>
                  <a:gd name="connsiteY1" fmla="*/ 652616 h 1009120"/>
                  <a:gd name="connsiteX2" fmla="*/ 270156 w 1002169"/>
                  <a:gd name="connsiteY2" fmla="*/ 452591 h 1009120"/>
                  <a:gd name="connsiteX3" fmla="*/ 228881 w 1002169"/>
                  <a:gd name="connsiteY3" fmla="*/ 376391 h 1009120"/>
                  <a:gd name="connsiteX4" fmla="*/ 146331 w 1002169"/>
                  <a:gd name="connsiteY4" fmla="*/ 287491 h 1009120"/>
                  <a:gd name="connsiteX5" fmla="*/ 35206 w 1002169"/>
                  <a:gd name="connsiteY5" fmla="*/ 150966 h 1009120"/>
                  <a:gd name="connsiteX6" fmla="*/ 3456 w 1002169"/>
                  <a:gd name="connsiteY6" fmla="*/ 36666 h 1009120"/>
                  <a:gd name="connsiteX7" fmla="*/ 105056 w 1002169"/>
                  <a:gd name="connsiteY7" fmla="*/ 14441 h 1009120"/>
                  <a:gd name="connsiteX8" fmla="*/ 295556 w 1002169"/>
                  <a:gd name="connsiteY8" fmla="*/ 239866 h 1009120"/>
                  <a:gd name="connsiteX9" fmla="*/ 479706 w 1002169"/>
                  <a:gd name="connsiteY9" fmla="*/ 274791 h 1009120"/>
                  <a:gd name="connsiteX10" fmla="*/ 692431 w 1002169"/>
                  <a:gd name="connsiteY10" fmla="*/ 211291 h 1009120"/>
                  <a:gd name="connsiteX11" fmla="*/ 882931 w 1002169"/>
                  <a:gd name="connsiteY11" fmla="*/ 49366 h 1009120"/>
                  <a:gd name="connsiteX12" fmla="*/ 990881 w 1002169"/>
                  <a:gd name="connsiteY12" fmla="*/ 23966 h 1009120"/>
                  <a:gd name="connsiteX13" fmla="*/ 984531 w 1002169"/>
                  <a:gd name="connsiteY13" fmla="*/ 116041 h 1009120"/>
                  <a:gd name="connsiteX14" fmla="*/ 863881 w 1002169"/>
                  <a:gd name="connsiteY14" fmla="*/ 239866 h 1009120"/>
                  <a:gd name="connsiteX15" fmla="*/ 778156 w 1002169"/>
                  <a:gd name="connsiteY15" fmla="*/ 312891 h 1009120"/>
                  <a:gd name="connsiteX16" fmla="*/ 705131 w 1002169"/>
                  <a:gd name="connsiteY16" fmla="*/ 411316 h 1009120"/>
                  <a:gd name="connsiteX17" fmla="*/ 679731 w 1002169"/>
                  <a:gd name="connsiteY17" fmla="*/ 531966 h 1009120"/>
                  <a:gd name="connsiteX18" fmla="*/ 679731 w 1002169"/>
                  <a:gd name="connsiteY18" fmla="*/ 636741 h 1009120"/>
                  <a:gd name="connsiteX19" fmla="*/ 717831 w 1002169"/>
                  <a:gd name="connsiteY19" fmla="*/ 979641 h 1009120"/>
                  <a:gd name="connsiteX20" fmla="*/ 251106 w 1002169"/>
                  <a:gd name="connsiteY20" fmla="*/ 973291 h 1009120"/>
                  <a:gd name="connsiteX0" fmla="*/ 251106 w 1002169"/>
                  <a:gd name="connsiteY0" fmla="*/ 973291 h 989411"/>
                  <a:gd name="connsiteX1" fmla="*/ 263806 w 1002169"/>
                  <a:gd name="connsiteY1" fmla="*/ 652616 h 989411"/>
                  <a:gd name="connsiteX2" fmla="*/ 270156 w 1002169"/>
                  <a:gd name="connsiteY2" fmla="*/ 452591 h 989411"/>
                  <a:gd name="connsiteX3" fmla="*/ 228881 w 1002169"/>
                  <a:gd name="connsiteY3" fmla="*/ 376391 h 989411"/>
                  <a:gd name="connsiteX4" fmla="*/ 146331 w 1002169"/>
                  <a:gd name="connsiteY4" fmla="*/ 287491 h 989411"/>
                  <a:gd name="connsiteX5" fmla="*/ 35206 w 1002169"/>
                  <a:gd name="connsiteY5" fmla="*/ 150966 h 989411"/>
                  <a:gd name="connsiteX6" fmla="*/ 3456 w 1002169"/>
                  <a:gd name="connsiteY6" fmla="*/ 36666 h 989411"/>
                  <a:gd name="connsiteX7" fmla="*/ 105056 w 1002169"/>
                  <a:gd name="connsiteY7" fmla="*/ 14441 h 989411"/>
                  <a:gd name="connsiteX8" fmla="*/ 295556 w 1002169"/>
                  <a:gd name="connsiteY8" fmla="*/ 239866 h 989411"/>
                  <a:gd name="connsiteX9" fmla="*/ 479706 w 1002169"/>
                  <a:gd name="connsiteY9" fmla="*/ 274791 h 989411"/>
                  <a:gd name="connsiteX10" fmla="*/ 692431 w 1002169"/>
                  <a:gd name="connsiteY10" fmla="*/ 211291 h 989411"/>
                  <a:gd name="connsiteX11" fmla="*/ 882931 w 1002169"/>
                  <a:gd name="connsiteY11" fmla="*/ 49366 h 989411"/>
                  <a:gd name="connsiteX12" fmla="*/ 990881 w 1002169"/>
                  <a:gd name="connsiteY12" fmla="*/ 23966 h 989411"/>
                  <a:gd name="connsiteX13" fmla="*/ 984531 w 1002169"/>
                  <a:gd name="connsiteY13" fmla="*/ 116041 h 989411"/>
                  <a:gd name="connsiteX14" fmla="*/ 863881 w 1002169"/>
                  <a:gd name="connsiteY14" fmla="*/ 239866 h 989411"/>
                  <a:gd name="connsiteX15" fmla="*/ 778156 w 1002169"/>
                  <a:gd name="connsiteY15" fmla="*/ 312891 h 989411"/>
                  <a:gd name="connsiteX16" fmla="*/ 705131 w 1002169"/>
                  <a:gd name="connsiteY16" fmla="*/ 411316 h 989411"/>
                  <a:gd name="connsiteX17" fmla="*/ 679731 w 1002169"/>
                  <a:gd name="connsiteY17" fmla="*/ 531966 h 989411"/>
                  <a:gd name="connsiteX18" fmla="*/ 679731 w 1002169"/>
                  <a:gd name="connsiteY18" fmla="*/ 636741 h 989411"/>
                  <a:gd name="connsiteX19" fmla="*/ 717831 w 1002169"/>
                  <a:gd name="connsiteY19" fmla="*/ 979641 h 989411"/>
                  <a:gd name="connsiteX20" fmla="*/ 251106 w 1002169"/>
                  <a:gd name="connsiteY20" fmla="*/ 973291 h 989411"/>
                  <a:gd name="connsiteX0" fmla="*/ 251106 w 1002169"/>
                  <a:gd name="connsiteY0" fmla="*/ 973291 h 989411"/>
                  <a:gd name="connsiteX1" fmla="*/ 263806 w 1002169"/>
                  <a:gd name="connsiteY1" fmla="*/ 652616 h 989411"/>
                  <a:gd name="connsiteX2" fmla="*/ 270156 w 1002169"/>
                  <a:gd name="connsiteY2" fmla="*/ 452591 h 989411"/>
                  <a:gd name="connsiteX3" fmla="*/ 228881 w 1002169"/>
                  <a:gd name="connsiteY3" fmla="*/ 376391 h 989411"/>
                  <a:gd name="connsiteX4" fmla="*/ 146331 w 1002169"/>
                  <a:gd name="connsiteY4" fmla="*/ 287491 h 989411"/>
                  <a:gd name="connsiteX5" fmla="*/ 35206 w 1002169"/>
                  <a:gd name="connsiteY5" fmla="*/ 150966 h 989411"/>
                  <a:gd name="connsiteX6" fmla="*/ 3456 w 1002169"/>
                  <a:gd name="connsiteY6" fmla="*/ 36666 h 989411"/>
                  <a:gd name="connsiteX7" fmla="*/ 105056 w 1002169"/>
                  <a:gd name="connsiteY7" fmla="*/ 14441 h 989411"/>
                  <a:gd name="connsiteX8" fmla="*/ 295556 w 1002169"/>
                  <a:gd name="connsiteY8" fmla="*/ 239866 h 989411"/>
                  <a:gd name="connsiteX9" fmla="*/ 479706 w 1002169"/>
                  <a:gd name="connsiteY9" fmla="*/ 274791 h 989411"/>
                  <a:gd name="connsiteX10" fmla="*/ 692431 w 1002169"/>
                  <a:gd name="connsiteY10" fmla="*/ 211291 h 989411"/>
                  <a:gd name="connsiteX11" fmla="*/ 882931 w 1002169"/>
                  <a:gd name="connsiteY11" fmla="*/ 49366 h 989411"/>
                  <a:gd name="connsiteX12" fmla="*/ 990881 w 1002169"/>
                  <a:gd name="connsiteY12" fmla="*/ 23966 h 989411"/>
                  <a:gd name="connsiteX13" fmla="*/ 984531 w 1002169"/>
                  <a:gd name="connsiteY13" fmla="*/ 116041 h 989411"/>
                  <a:gd name="connsiteX14" fmla="*/ 863881 w 1002169"/>
                  <a:gd name="connsiteY14" fmla="*/ 239866 h 989411"/>
                  <a:gd name="connsiteX15" fmla="*/ 778156 w 1002169"/>
                  <a:gd name="connsiteY15" fmla="*/ 312891 h 989411"/>
                  <a:gd name="connsiteX16" fmla="*/ 705131 w 1002169"/>
                  <a:gd name="connsiteY16" fmla="*/ 411316 h 989411"/>
                  <a:gd name="connsiteX17" fmla="*/ 679731 w 1002169"/>
                  <a:gd name="connsiteY17" fmla="*/ 531966 h 989411"/>
                  <a:gd name="connsiteX18" fmla="*/ 679731 w 1002169"/>
                  <a:gd name="connsiteY18" fmla="*/ 636741 h 989411"/>
                  <a:gd name="connsiteX19" fmla="*/ 717831 w 1002169"/>
                  <a:gd name="connsiteY19" fmla="*/ 979641 h 989411"/>
                  <a:gd name="connsiteX20" fmla="*/ 251106 w 1002169"/>
                  <a:gd name="connsiteY20" fmla="*/ 973291 h 989411"/>
                  <a:gd name="connsiteX0" fmla="*/ 251106 w 1002169"/>
                  <a:gd name="connsiteY0" fmla="*/ 973291 h 984859"/>
                  <a:gd name="connsiteX1" fmla="*/ 263806 w 1002169"/>
                  <a:gd name="connsiteY1" fmla="*/ 652616 h 984859"/>
                  <a:gd name="connsiteX2" fmla="*/ 270156 w 1002169"/>
                  <a:gd name="connsiteY2" fmla="*/ 452591 h 984859"/>
                  <a:gd name="connsiteX3" fmla="*/ 228881 w 1002169"/>
                  <a:gd name="connsiteY3" fmla="*/ 376391 h 984859"/>
                  <a:gd name="connsiteX4" fmla="*/ 146331 w 1002169"/>
                  <a:gd name="connsiteY4" fmla="*/ 287491 h 984859"/>
                  <a:gd name="connsiteX5" fmla="*/ 35206 w 1002169"/>
                  <a:gd name="connsiteY5" fmla="*/ 150966 h 984859"/>
                  <a:gd name="connsiteX6" fmla="*/ 3456 w 1002169"/>
                  <a:gd name="connsiteY6" fmla="*/ 36666 h 984859"/>
                  <a:gd name="connsiteX7" fmla="*/ 105056 w 1002169"/>
                  <a:gd name="connsiteY7" fmla="*/ 14441 h 984859"/>
                  <a:gd name="connsiteX8" fmla="*/ 295556 w 1002169"/>
                  <a:gd name="connsiteY8" fmla="*/ 239866 h 984859"/>
                  <a:gd name="connsiteX9" fmla="*/ 479706 w 1002169"/>
                  <a:gd name="connsiteY9" fmla="*/ 274791 h 984859"/>
                  <a:gd name="connsiteX10" fmla="*/ 692431 w 1002169"/>
                  <a:gd name="connsiteY10" fmla="*/ 211291 h 984859"/>
                  <a:gd name="connsiteX11" fmla="*/ 882931 w 1002169"/>
                  <a:gd name="connsiteY11" fmla="*/ 49366 h 984859"/>
                  <a:gd name="connsiteX12" fmla="*/ 990881 w 1002169"/>
                  <a:gd name="connsiteY12" fmla="*/ 23966 h 984859"/>
                  <a:gd name="connsiteX13" fmla="*/ 984531 w 1002169"/>
                  <a:gd name="connsiteY13" fmla="*/ 116041 h 984859"/>
                  <a:gd name="connsiteX14" fmla="*/ 863881 w 1002169"/>
                  <a:gd name="connsiteY14" fmla="*/ 239866 h 984859"/>
                  <a:gd name="connsiteX15" fmla="*/ 778156 w 1002169"/>
                  <a:gd name="connsiteY15" fmla="*/ 312891 h 984859"/>
                  <a:gd name="connsiteX16" fmla="*/ 705131 w 1002169"/>
                  <a:gd name="connsiteY16" fmla="*/ 411316 h 984859"/>
                  <a:gd name="connsiteX17" fmla="*/ 679731 w 1002169"/>
                  <a:gd name="connsiteY17" fmla="*/ 531966 h 984859"/>
                  <a:gd name="connsiteX18" fmla="*/ 679731 w 1002169"/>
                  <a:gd name="connsiteY18" fmla="*/ 636741 h 984859"/>
                  <a:gd name="connsiteX19" fmla="*/ 717831 w 1002169"/>
                  <a:gd name="connsiteY19" fmla="*/ 979641 h 984859"/>
                  <a:gd name="connsiteX20" fmla="*/ 251106 w 1002169"/>
                  <a:gd name="connsiteY20" fmla="*/ 973291 h 984859"/>
                  <a:gd name="connsiteX0" fmla="*/ 241581 w 1002169"/>
                  <a:gd name="connsiteY0" fmla="*/ 979641 h 987860"/>
                  <a:gd name="connsiteX1" fmla="*/ 263806 w 1002169"/>
                  <a:gd name="connsiteY1" fmla="*/ 652616 h 987860"/>
                  <a:gd name="connsiteX2" fmla="*/ 270156 w 1002169"/>
                  <a:gd name="connsiteY2" fmla="*/ 452591 h 987860"/>
                  <a:gd name="connsiteX3" fmla="*/ 228881 w 1002169"/>
                  <a:gd name="connsiteY3" fmla="*/ 376391 h 987860"/>
                  <a:gd name="connsiteX4" fmla="*/ 146331 w 1002169"/>
                  <a:gd name="connsiteY4" fmla="*/ 287491 h 987860"/>
                  <a:gd name="connsiteX5" fmla="*/ 35206 w 1002169"/>
                  <a:gd name="connsiteY5" fmla="*/ 150966 h 987860"/>
                  <a:gd name="connsiteX6" fmla="*/ 3456 w 1002169"/>
                  <a:gd name="connsiteY6" fmla="*/ 36666 h 987860"/>
                  <a:gd name="connsiteX7" fmla="*/ 105056 w 1002169"/>
                  <a:gd name="connsiteY7" fmla="*/ 14441 h 987860"/>
                  <a:gd name="connsiteX8" fmla="*/ 295556 w 1002169"/>
                  <a:gd name="connsiteY8" fmla="*/ 239866 h 987860"/>
                  <a:gd name="connsiteX9" fmla="*/ 479706 w 1002169"/>
                  <a:gd name="connsiteY9" fmla="*/ 274791 h 987860"/>
                  <a:gd name="connsiteX10" fmla="*/ 692431 w 1002169"/>
                  <a:gd name="connsiteY10" fmla="*/ 211291 h 987860"/>
                  <a:gd name="connsiteX11" fmla="*/ 882931 w 1002169"/>
                  <a:gd name="connsiteY11" fmla="*/ 49366 h 987860"/>
                  <a:gd name="connsiteX12" fmla="*/ 990881 w 1002169"/>
                  <a:gd name="connsiteY12" fmla="*/ 23966 h 987860"/>
                  <a:gd name="connsiteX13" fmla="*/ 984531 w 1002169"/>
                  <a:gd name="connsiteY13" fmla="*/ 116041 h 987860"/>
                  <a:gd name="connsiteX14" fmla="*/ 863881 w 1002169"/>
                  <a:gd name="connsiteY14" fmla="*/ 239866 h 987860"/>
                  <a:gd name="connsiteX15" fmla="*/ 778156 w 1002169"/>
                  <a:gd name="connsiteY15" fmla="*/ 312891 h 987860"/>
                  <a:gd name="connsiteX16" fmla="*/ 705131 w 1002169"/>
                  <a:gd name="connsiteY16" fmla="*/ 411316 h 987860"/>
                  <a:gd name="connsiteX17" fmla="*/ 679731 w 1002169"/>
                  <a:gd name="connsiteY17" fmla="*/ 531966 h 987860"/>
                  <a:gd name="connsiteX18" fmla="*/ 679731 w 1002169"/>
                  <a:gd name="connsiteY18" fmla="*/ 636741 h 987860"/>
                  <a:gd name="connsiteX19" fmla="*/ 717831 w 1002169"/>
                  <a:gd name="connsiteY19" fmla="*/ 979641 h 987860"/>
                  <a:gd name="connsiteX20" fmla="*/ 241581 w 1002169"/>
                  <a:gd name="connsiteY20" fmla="*/ 979641 h 987860"/>
                  <a:gd name="connsiteX0" fmla="*/ 241581 w 1002169"/>
                  <a:gd name="connsiteY0" fmla="*/ 979641 h 984352"/>
                  <a:gd name="connsiteX1" fmla="*/ 263806 w 1002169"/>
                  <a:gd name="connsiteY1" fmla="*/ 652616 h 984352"/>
                  <a:gd name="connsiteX2" fmla="*/ 270156 w 1002169"/>
                  <a:gd name="connsiteY2" fmla="*/ 452591 h 984352"/>
                  <a:gd name="connsiteX3" fmla="*/ 228881 w 1002169"/>
                  <a:gd name="connsiteY3" fmla="*/ 376391 h 984352"/>
                  <a:gd name="connsiteX4" fmla="*/ 146331 w 1002169"/>
                  <a:gd name="connsiteY4" fmla="*/ 287491 h 984352"/>
                  <a:gd name="connsiteX5" fmla="*/ 35206 w 1002169"/>
                  <a:gd name="connsiteY5" fmla="*/ 150966 h 984352"/>
                  <a:gd name="connsiteX6" fmla="*/ 3456 w 1002169"/>
                  <a:gd name="connsiteY6" fmla="*/ 36666 h 984352"/>
                  <a:gd name="connsiteX7" fmla="*/ 105056 w 1002169"/>
                  <a:gd name="connsiteY7" fmla="*/ 14441 h 984352"/>
                  <a:gd name="connsiteX8" fmla="*/ 295556 w 1002169"/>
                  <a:gd name="connsiteY8" fmla="*/ 239866 h 984352"/>
                  <a:gd name="connsiteX9" fmla="*/ 479706 w 1002169"/>
                  <a:gd name="connsiteY9" fmla="*/ 274791 h 984352"/>
                  <a:gd name="connsiteX10" fmla="*/ 692431 w 1002169"/>
                  <a:gd name="connsiteY10" fmla="*/ 211291 h 984352"/>
                  <a:gd name="connsiteX11" fmla="*/ 882931 w 1002169"/>
                  <a:gd name="connsiteY11" fmla="*/ 49366 h 984352"/>
                  <a:gd name="connsiteX12" fmla="*/ 990881 w 1002169"/>
                  <a:gd name="connsiteY12" fmla="*/ 23966 h 984352"/>
                  <a:gd name="connsiteX13" fmla="*/ 984531 w 1002169"/>
                  <a:gd name="connsiteY13" fmla="*/ 116041 h 984352"/>
                  <a:gd name="connsiteX14" fmla="*/ 863881 w 1002169"/>
                  <a:gd name="connsiteY14" fmla="*/ 239866 h 984352"/>
                  <a:gd name="connsiteX15" fmla="*/ 778156 w 1002169"/>
                  <a:gd name="connsiteY15" fmla="*/ 312891 h 984352"/>
                  <a:gd name="connsiteX16" fmla="*/ 705131 w 1002169"/>
                  <a:gd name="connsiteY16" fmla="*/ 411316 h 984352"/>
                  <a:gd name="connsiteX17" fmla="*/ 679731 w 1002169"/>
                  <a:gd name="connsiteY17" fmla="*/ 531966 h 984352"/>
                  <a:gd name="connsiteX18" fmla="*/ 679731 w 1002169"/>
                  <a:gd name="connsiteY18" fmla="*/ 636741 h 984352"/>
                  <a:gd name="connsiteX19" fmla="*/ 717831 w 1002169"/>
                  <a:gd name="connsiteY19" fmla="*/ 979641 h 984352"/>
                  <a:gd name="connsiteX20" fmla="*/ 241581 w 1002169"/>
                  <a:gd name="connsiteY20" fmla="*/ 979641 h 984352"/>
                  <a:gd name="connsiteX0" fmla="*/ 241581 w 1002169"/>
                  <a:gd name="connsiteY0" fmla="*/ 979641 h 984352"/>
                  <a:gd name="connsiteX1" fmla="*/ 263806 w 1002169"/>
                  <a:gd name="connsiteY1" fmla="*/ 652616 h 984352"/>
                  <a:gd name="connsiteX2" fmla="*/ 270156 w 1002169"/>
                  <a:gd name="connsiteY2" fmla="*/ 452591 h 984352"/>
                  <a:gd name="connsiteX3" fmla="*/ 228881 w 1002169"/>
                  <a:gd name="connsiteY3" fmla="*/ 376391 h 984352"/>
                  <a:gd name="connsiteX4" fmla="*/ 146331 w 1002169"/>
                  <a:gd name="connsiteY4" fmla="*/ 287491 h 984352"/>
                  <a:gd name="connsiteX5" fmla="*/ 35206 w 1002169"/>
                  <a:gd name="connsiteY5" fmla="*/ 150966 h 984352"/>
                  <a:gd name="connsiteX6" fmla="*/ 3456 w 1002169"/>
                  <a:gd name="connsiteY6" fmla="*/ 36666 h 984352"/>
                  <a:gd name="connsiteX7" fmla="*/ 105056 w 1002169"/>
                  <a:gd name="connsiteY7" fmla="*/ 14441 h 984352"/>
                  <a:gd name="connsiteX8" fmla="*/ 295556 w 1002169"/>
                  <a:gd name="connsiteY8" fmla="*/ 239866 h 984352"/>
                  <a:gd name="connsiteX9" fmla="*/ 479706 w 1002169"/>
                  <a:gd name="connsiteY9" fmla="*/ 274791 h 984352"/>
                  <a:gd name="connsiteX10" fmla="*/ 692431 w 1002169"/>
                  <a:gd name="connsiteY10" fmla="*/ 211291 h 984352"/>
                  <a:gd name="connsiteX11" fmla="*/ 882931 w 1002169"/>
                  <a:gd name="connsiteY11" fmla="*/ 49366 h 984352"/>
                  <a:gd name="connsiteX12" fmla="*/ 990881 w 1002169"/>
                  <a:gd name="connsiteY12" fmla="*/ 23966 h 984352"/>
                  <a:gd name="connsiteX13" fmla="*/ 984531 w 1002169"/>
                  <a:gd name="connsiteY13" fmla="*/ 116041 h 984352"/>
                  <a:gd name="connsiteX14" fmla="*/ 863881 w 1002169"/>
                  <a:gd name="connsiteY14" fmla="*/ 239866 h 984352"/>
                  <a:gd name="connsiteX15" fmla="*/ 778156 w 1002169"/>
                  <a:gd name="connsiteY15" fmla="*/ 312891 h 984352"/>
                  <a:gd name="connsiteX16" fmla="*/ 705131 w 1002169"/>
                  <a:gd name="connsiteY16" fmla="*/ 411316 h 984352"/>
                  <a:gd name="connsiteX17" fmla="*/ 679731 w 1002169"/>
                  <a:gd name="connsiteY17" fmla="*/ 531966 h 984352"/>
                  <a:gd name="connsiteX18" fmla="*/ 679731 w 1002169"/>
                  <a:gd name="connsiteY18" fmla="*/ 636741 h 984352"/>
                  <a:gd name="connsiteX19" fmla="*/ 717831 w 1002169"/>
                  <a:gd name="connsiteY19" fmla="*/ 979641 h 984352"/>
                  <a:gd name="connsiteX20" fmla="*/ 241581 w 1002169"/>
                  <a:gd name="connsiteY20" fmla="*/ 979641 h 984352"/>
                  <a:gd name="connsiteX0" fmla="*/ 241581 w 1002169"/>
                  <a:gd name="connsiteY0" fmla="*/ 979641 h 981850"/>
                  <a:gd name="connsiteX1" fmla="*/ 263806 w 1002169"/>
                  <a:gd name="connsiteY1" fmla="*/ 652616 h 981850"/>
                  <a:gd name="connsiteX2" fmla="*/ 270156 w 1002169"/>
                  <a:gd name="connsiteY2" fmla="*/ 452591 h 981850"/>
                  <a:gd name="connsiteX3" fmla="*/ 228881 w 1002169"/>
                  <a:gd name="connsiteY3" fmla="*/ 376391 h 981850"/>
                  <a:gd name="connsiteX4" fmla="*/ 146331 w 1002169"/>
                  <a:gd name="connsiteY4" fmla="*/ 287491 h 981850"/>
                  <a:gd name="connsiteX5" fmla="*/ 35206 w 1002169"/>
                  <a:gd name="connsiteY5" fmla="*/ 150966 h 981850"/>
                  <a:gd name="connsiteX6" fmla="*/ 3456 w 1002169"/>
                  <a:gd name="connsiteY6" fmla="*/ 36666 h 981850"/>
                  <a:gd name="connsiteX7" fmla="*/ 105056 w 1002169"/>
                  <a:gd name="connsiteY7" fmla="*/ 14441 h 981850"/>
                  <a:gd name="connsiteX8" fmla="*/ 295556 w 1002169"/>
                  <a:gd name="connsiteY8" fmla="*/ 239866 h 981850"/>
                  <a:gd name="connsiteX9" fmla="*/ 479706 w 1002169"/>
                  <a:gd name="connsiteY9" fmla="*/ 274791 h 981850"/>
                  <a:gd name="connsiteX10" fmla="*/ 692431 w 1002169"/>
                  <a:gd name="connsiteY10" fmla="*/ 211291 h 981850"/>
                  <a:gd name="connsiteX11" fmla="*/ 882931 w 1002169"/>
                  <a:gd name="connsiteY11" fmla="*/ 49366 h 981850"/>
                  <a:gd name="connsiteX12" fmla="*/ 990881 w 1002169"/>
                  <a:gd name="connsiteY12" fmla="*/ 23966 h 981850"/>
                  <a:gd name="connsiteX13" fmla="*/ 984531 w 1002169"/>
                  <a:gd name="connsiteY13" fmla="*/ 116041 h 981850"/>
                  <a:gd name="connsiteX14" fmla="*/ 863881 w 1002169"/>
                  <a:gd name="connsiteY14" fmla="*/ 239866 h 981850"/>
                  <a:gd name="connsiteX15" fmla="*/ 778156 w 1002169"/>
                  <a:gd name="connsiteY15" fmla="*/ 312891 h 981850"/>
                  <a:gd name="connsiteX16" fmla="*/ 705131 w 1002169"/>
                  <a:gd name="connsiteY16" fmla="*/ 411316 h 981850"/>
                  <a:gd name="connsiteX17" fmla="*/ 679731 w 1002169"/>
                  <a:gd name="connsiteY17" fmla="*/ 531966 h 981850"/>
                  <a:gd name="connsiteX18" fmla="*/ 679731 w 1002169"/>
                  <a:gd name="connsiteY18" fmla="*/ 636741 h 981850"/>
                  <a:gd name="connsiteX19" fmla="*/ 717831 w 1002169"/>
                  <a:gd name="connsiteY19" fmla="*/ 979641 h 981850"/>
                  <a:gd name="connsiteX20" fmla="*/ 241581 w 1002169"/>
                  <a:gd name="connsiteY20" fmla="*/ 979641 h 981850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92431 w 1002169"/>
                  <a:gd name="connsiteY10" fmla="*/ 21082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86081 w 1002169"/>
                  <a:gd name="connsiteY10" fmla="*/ 20447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86081 w 1002169"/>
                  <a:gd name="connsiteY10" fmla="*/ 20447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2189 h 981148"/>
                  <a:gd name="connsiteX16" fmla="*/ 705131 w 1002169"/>
                  <a:gd name="connsiteY16" fmla="*/ 41061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705131 w 1002169"/>
                  <a:gd name="connsiteY16" fmla="*/ 41061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8781 w 1002169"/>
                  <a:gd name="connsiteY16" fmla="*/ 42966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8781 w 1002169"/>
                  <a:gd name="connsiteY16" fmla="*/ 42966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2431 w 1002169"/>
                  <a:gd name="connsiteY16" fmla="*/ 44871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2431 w 1002169"/>
                  <a:gd name="connsiteY16" fmla="*/ 42331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4827"/>
                  <a:gd name="connsiteY0" fmla="*/ 978939 h 981148"/>
                  <a:gd name="connsiteX1" fmla="*/ 263806 w 1004827"/>
                  <a:gd name="connsiteY1" fmla="*/ 651914 h 981148"/>
                  <a:gd name="connsiteX2" fmla="*/ 270156 w 1004827"/>
                  <a:gd name="connsiteY2" fmla="*/ 451889 h 981148"/>
                  <a:gd name="connsiteX3" fmla="*/ 228881 w 1004827"/>
                  <a:gd name="connsiteY3" fmla="*/ 375689 h 981148"/>
                  <a:gd name="connsiteX4" fmla="*/ 146331 w 1004827"/>
                  <a:gd name="connsiteY4" fmla="*/ 286789 h 981148"/>
                  <a:gd name="connsiteX5" fmla="*/ 35206 w 1004827"/>
                  <a:gd name="connsiteY5" fmla="*/ 150264 h 981148"/>
                  <a:gd name="connsiteX6" fmla="*/ 3456 w 1004827"/>
                  <a:gd name="connsiteY6" fmla="*/ 35964 h 981148"/>
                  <a:gd name="connsiteX7" fmla="*/ 105056 w 1004827"/>
                  <a:gd name="connsiteY7" fmla="*/ 13739 h 981148"/>
                  <a:gd name="connsiteX8" fmla="*/ 301906 w 1004827"/>
                  <a:gd name="connsiteY8" fmla="*/ 229639 h 981148"/>
                  <a:gd name="connsiteX9" fmla="*/ 479706 w 1004827"/>
                  <a:gd name="connsiteY9" fmla="*/ 274089 h 981148"/>
                  <a:gd name="connsiteX10" fmla="*/ 686081 w 1004827"/>
                  <a:gd name="connsiteY10" fmla="*/ 204239 h 981148"/>
                  <a:gd name="connsiteX11" fmla="*/ 882931 w 1004827"/>
                  <a:gd name="connsiteY11" fmla="*/ 48664 h 981148"/>
                  <a:gd name="connsiteX12" fmla="*/ 990881 w 1004827"/>
                  <a:gd name="connsiteY12" fmla="*/ 23264 h 981148"/>
                  <a:gd name="connsiteX13" fmla="*/ 984531 w 1004827"/>
                  <a:gd name="connsiteY13" fmla="*/ 115339 h 981148"/>
                  <a:gd name="connsiteX14" fmla="*/ 863881 w 1004827"/>
                  <a:gd name="connsiteY14" fmla="*/ 239164 h 981148"/>
                  <a:gd name="connsiteX15" fmla="*/ 778156 w 1004827"/>
                  <a:gd name="connsiteY15" fmla="*/ 318539 h 981148"/>
                  <a:gd name="connsiteX16" fmla="*/ 692431 w 1004827"/>
                  <a:gd name="connsiteY16" fmla="*/ 423314 h 981148"/>
                  <a:gd name="connsiteX17" fmla="*/ 679731 w 1004827"/>
                  <a:gd name="connsiteY17" fmla="*/ 636039 h 981148"/>
                  <a:gd name="connsiteX18" fmla="*/ 717831 w 1004827"/>
                  <a:gd name="connsiteY18" fmla="*/ 978939 h 981148"/>
                  <a:gd name="connsiteX19" fmla="*/ 241581 w 1004827"/>
                  <a:gd name="connsiteY19" fmla="*/ 978939 h 981148"/>
                  <a:gd name="connsiteX0" fmla="*/ 241581 w 1015847"/>
                  <a:gd name="connsiteY0" fmla="*/ 978939 h 981148"/>
                  <a:gd name="connsiteX1" fmla="*/ 263806 w 1015847"/>
                  <a:gd name="connsiteY1" fmla="*/ 651914 h 981148"/>
                  <a:gd name="connsiteX2" fmla="*/ 270156 w 1015847"/>
                  <a:gd name="connsiteY2" fmla="*/ 451889 h 981148"/>
                  <a:gd name="connsiteX3" fmla="*/ 228881 w 1015847"/>
                  <a:gd name="connsiteY3" fmla="*/ 375689 h 981148"/>
                  <a:gd name="connsiteX4" fmla="*/ 146331 w 1015847"/>
                  <a:gd name="connsiteY4" fmla="*/ 286789 h 981148"/>
                  <a:gd name="connsiteX5" fmla="*/ 35206 w 1015847"/>
                  <a:gd name="connsiteY5" fmla="*/ 150264 h 981148"/>
                  <a:gd name="connsiteX6" fmla="*/ 3456 w 1015847"/>
                  <a:gd name="connsiteY6" fmla="*/ 35964 h 981148"/>
                  <a:gd name="connsiteX7" fmla="*/ 105056 w 1015847"/>
                  <a:gd name="connsiteY7" fmla="*/ 13739 h 981148"/>
                  <a:gd name="connsiteX8" fmla="*/ 301906 w 1015847"/>
                  <a:gd name="connsiteY8" fmla="*/ 229639 h 981148"/>
                  <a:gd name="connsiteX9" fmla="*/ 479706 w 1015847"/>
                  <a:gd name="connsiteY9" fmla="*/ 274089 h 981148"/>
                  <a:gd name="connsiteX10" fmla="*/ 686081 w 1015847"/>
                  <a:gd name="connsiteY10" fmla="*/ 204239 h 981148"/>
                  <a:gd name="connsiteX11" fmla="*/ 882931 w 1015847"/>
                  <a:gd name="connsiteY11" fmla="*/ 48664 h 981148"/>
                  <a:gd name="connsiteX12" fmla="*/ 990881 w 1015847"/>
                  <a:gd name="connsiteY12" fmla="*/ 23264 h 981148"/>
                  <a:gd name="connsiteX13" fmla="*/ 984531 w 1015847"/>
                  <a:gd name="connsiteY13" fmla="*/ 115339 h 981148"/>
                  <a:gd name="connsiteX14" fmla="*/ 863881 w 1015847"/>
                  <a:gd name="connsiteY14" fmla="*/ 239164 h 981148"/>
                  <a:gd name="connsiteX15" fmla="*/ 778156 w 1015847"/>
                  <a:gd name="connsiteY15" fmla="*/ 318539 h 981148"/>
                  <a:gd name="connsiteX16" fmla="*/ 692431 w 1015847"/>
                  <a:gd name="connsiteY16" fmla="*/ 423314 h 981148"/>
                  <a:gd name="connsiteX17" fmla="*/ 679731 w 1015847"/>
                  <a:gd name="connsiteY17" fmla="*/ 636039 h 981148"/>
                  <a:gd name="connsiteX18" fmla="*/ 717831 w 1015847"/>
                  <a:gd name="connsiteY18" fmla="*/ 978939 h 981148"/>
                  <a:gd name="connsiteX19" fmla="*/ 241581 w 1015847"/>
                  <a:gd name="connsiteY19" fmla="*/ 978939 h 981148"/>
                  <a:gd name="connsiteX0" fmla="*/ 241581 w 1008916"/>
                  <a:gd name="connsiteY0" fmla="*/ 978939 h 981148"/>
                  <a:gd name="connsiteX1" fmla="*/ 263806 w 1008916"/>
                  <a:gd name="connsiteY1" fmla="*/ 651914 h 981148"/>
                  <a:gd name="connsiteX2" fmla="*/ 270156 w 1008916"/>
                  <a:gd name="connsiteY2" fmla="*/ 451889 h 981148"/>
                  <a:gd name="connsiteX3" fmla="*/ 228881 w 1008916"/>
                  <a:gd name="connsiteY3" fmla="*/ 375689 h 981148"/>
                  <a:gd name="connsiteX4" fmla="*/ 146331 w 1008916"/>
                  <a:gd name="connsiteY4" fmla="*/ 286789 h 981148"/>
                  <a:gd name="connsiteX5" fmla="*/ 35206 w 1008916"/>
                  <a:gd name="connsiteY5" fmla="*/ 150264 h 981148"/>
                  <a:gd name="connsiteX6" fmla="*/ 3456 w 1008916"/>
                  <a:gd name="connsiteY6" fmla="*/ 35964 h 981148"/>
                  <a:gd name="connsiteX7" fmla="*/ 105056 w 1008916"/>
                  <a:gd name="connsiteY7" fmla="*/ 13739 h 981148"/>
                  <a:gd name="connsiteX8" fmla="*/ 301906 w 1008916"/>
                  <a:gd name="connsiteY8" fmla="*/ 229639 h 981148"/>
                  <a:gd name="connsiteX9" fmla="*/ 479706 w 1008916"/>
                  <a:gd name="connsiteY9" fmla="*/ 274089 h 981148"/>
                  <a:gd name="connsiteX10" fmla="*/ 686081 w 1008916"/>
                  <a:gd name="connsiteY10" fmla="*/ 204239 h 981148"/>
                  <a:gd name="connsiteX11" fmla="*/ 882931 w 1008916"/>
                  <a:gd name="connsiteY11" fmla="*/ 48664 h 981148"/>
                  <a:gd name="connsiteX12" fmla="*/ 990881 w 1008916"/>
                  <a:gd name="connsiteY12" fmla="*/ 23264 h 981148"/>
                  <a:gd name="connsiteX13" fmla="*/ 984531 w 1008916"/>
                  <a:gd name="connsiteY13" fmla="*/ 115339 h 981148"/>
                  <a:gd name="connsiteX14" fmla="*/ 863881 w 1008916"/>
                  <a:gd name="connsiteY14" fmla="*/ 239164 h 981148"/>
                  <a:gd name="connsiteX15" fmla="*/ 778156 w 1008916"/>
                  <a:gd name="connsiteY15" fmla="*/ 318539 h 981148"/>
                  <a:gd name="connsiteX16" fmla="*/ 692431 w 1008916"/>
                  <a:gd name="connsiteY16" fmla="*/ 423314 h 981148"/>
                  <a:gd name="connsiteX17" fmla="*/ 679731 w 1008916"/>
                  <a:gd name="connsiteY17" fmla="*/ 636039 h 981148"/>
                  <a:gd name="connsiteX18" fmla="*/ 717831 w 1008916"/>
                  <a:gd name="connsiteY18" fmla="*/ 978939 h 981148"/>
                  <a:gd name="connsiteX19" fmla="*/ 241581 w 1008916"/>
                  <a:gd name="connsiteY19" fmla="*/ 978939 h 981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08916" h="981148">
                    <a:moveTo>
                      <a:pt x="241581" y="978939"/>
                    </a:moveTo>
                    <a:cubicBezTo>
                      <a:pt x="216710" y="953010"/>
                      <a:pt x="261781" y="792662"/>
                      <a:pt x="263806" y="651914"/>
                    </a:cubicBezTo>
                    <a:cubicBezTo>
                      <a:pt x="266981" y="565131"/>
                      <a:pt x="273331" y="478347"/>
                      <a:pt x="270156" y="451889"/>
                    </a:cubicBezTo>
                    <a:cubicBezTo>
                      <a:pt x="266981" y="425431"/>
                      <a:pt x="249518" y="403206"/>
                      <a:pt x="228881" y="375689"/>
                    </a:cubicBezTo>
                    <a:cubicBezTo>
                      <a:pt x="208244" y="348172"/>
                      <a:pt x="165910" y="303193"/>
                      <a:pt x="146331" y="286789"/>
                    </a:cubicBezTo>
                    <a:cubicBezTo>
                      <a:pt x="111935" y="247102"/>
                      <a:pt x="59019" y="192068"/>
                      <a:pt x="35206" y="150264"/>
                    </a:cubicBezTo>
                    <a:cubicBezTo>
                      <a:pt x="11394" y="108460"/>
                      <a:pt x="-8186" y="58718"/>
                      <a:pt x="3456" y="35964"/>
                    </a:cubicBezTo>
                    <a:cubicBezTo>
                      <a:pt x="15098" y="13210"/>
                      <a:pt x="55314" y="-18540"/>
                      <a:pt x="105056" y="13739"/>
                    </a:cubicBezTo>
                    <a:cubicBezTo>
                      <a:pt x="154798" y="46018"/>
                      <a:pt x="239464" y="186247"/>
                      <a:pt x="301906" y="229639"/>
                    </a:cubicBezTo>
                    <a:cubicBezTo>
                      <a:pt x="364348" y="273031"/>
                      <a:pt x="415677" y="278322"/>
                      <a:pt x="479706" y="274089"/>
                    </a:cubicBezTo>
                    <a:cubicBezTo>
                      <a:pt x="543735" y="269856"/>
                      <a:pt x="617289" y="246043"/>
                      <a:pt x="686081" y="204239"/>
                    </a:cubicBezTo>
                    <a:cubicBezTo>
                      <a:pt x="754873" y="162435"/>
                      <a:pt x="832131" y="78826"/>
                      <a:pt x="882931" y="48664"/>
                    </a:cubicBezTo>
                    <a:cubicBezTo>
                      <a:pt x="933731" y="18502"/>
                      <a:pt x="958073" y="2627"/>
                      <a:pt x="990881" y="23264"/>
                    </a:cubicBezTo>
                    <a:cubicBezTo>
                      <a:pt x="1023689" y="43901"/>
                      <a:pt x="1005698" y="79356"/>
                      <a:pt x="984531" y="115339"/>
                    </a:cubicBezTo>
                    <a:cubicBezTo>
                      <a:pt x="963364" y="151322"/>
                      <a:pt x="898277" y="205297"/>
                      <a:pt x="863881" y="239164"/>
                    </a:cubicBezTo>
                    <a:cubicBezTo>
                      <a:pt x="829485" y="273031"/>
                      <a:pt x="806731" y="287847"/>
                      <a:pt x="778156" y="318539"/>
                    </a:cubicBezTo>
                    <a:cubicBezTo>
                      <a:pt x="749581" y="349231"/>
                      <a:pt x="708835" y="370397"/>
                      <a:pt x="692431" y="423314"/>
                    </a:cubicBezTo>
                    <a:cubicBezTo>
                      <a:pt x="676027" y="476231"/>
                      <a:pt x="675498" y="543435"/>
                      <a:pt x="679731" y="636039"/>
                    </a:cubicBezTo>
                    <a:cubicBezTo>
                      <a:pt x="683964" y="728643"/>
                      <a:pt x="744818" y="957772"/>
                      <a:pt x="717831" y="978939"/>
                    </a:cubicBezTo>
                    <a:cubicBezTo>
                      <a:pt x="611439" y="981018"/>
                      <a:pt x="377577" y="982643"/>
                      <a:pt x="241581" y="9789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8" name="Group 31"/>
            <p:cNvGrpSpPr/>
            <p:nvPr/>
          </p:nvGrpSpPr>
          <p:grpSpPr>
            <a:xfrm>
              <a:off x="2921499" y="5332088"/>
              <a:ext cx="915434" cy="1056174"/>
              <a:chOff x="2749268" y="4681795"/>
              <a:chExt cx="1008916" cy="1164028"/>
            </a:xfrm>
            <a:grpFill/>
          </p:grpSpPr>
          <p:sp>
            <p:nvSpPr>
              <p:cNvPr id="354" name="Oval 32"/>
              <p:cNvSpPr/>
              <p:nvPr/>
            </p:nvSpPr>
            <p:spPr>
              <a:xfrm>
                <a:off x="3070846" y="4681795"/>
                <a:ext cx="365760" cy="3657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Freeform 33"/>
              <p:cNvSpPr/>
              <p:nvPr/>
            </p:nvSpPr>
            <p:spPr>
              <a:xfrm>
                <a:off x="2749268" y="4864675"/>
                <a:ext cx="1008916" cy="981148"/>
              </a:xfrm>
              <a:custGeom>
                <a:avLst/>
                <a:gdLst>
                  <a:gd name="connsiteX0" fmla="*/ 250825 w 1003418"/>
                  <a:gd name="connsiteY0" fmla="*/ 965200 h 993499"/>
                  <a:gd name="connsiteX1" fmla="*/ 254000 w 1003418"/>
                  <a:gd name="connsiteY1" fmla="*/ 542925 h 993499"/>
                  <a:gd name="connsiteX2" fmla="*/ 257175 w 1003418"/>
                  <a:gd name="connsiteY2" fmla="*/ 523875 h 993499"/>
                  <a:gd name="connsiteX3" fmla="*/ 260350 w 1003418"/>
                  <a:gd name="connsiteY3" fmla="*/ 498475 h 993499"/>
                  <a:gd name="connsiteX4" fmla="*/ 263525 w 1003418"/>
                  <a:gd name="connsiteY4" fmla="*/ 482600 h 993499"/>
                  <a:gd name="connsiteX5" fmla="*/ 269875 w 1003418"/>
                  <a:gd name="connsiteY5" fmla="*/ 444500 h 993499"/>
                  <a:gd name="connsiteX6" fmla="*/ 266700 w 1003418"/>
                  <a:gd name="connsiteY6" fmla="*/ 422275 h 993499"/>
                  <a:gd name="connsiteX7" fmla="*/ 234950 w 1003418"/>
                  <a:gd name="connsiteY7" fmla="*/ 384175 h 993499"/>
                  <a:gd name="connsiteX8" fmla="*/ 225425 w 1003418"/>
                  <a:gd name="connsiteY8" fmla="*/ 374650 h 993499"/>
                  <a:gd name="connsiteX9" fmla="*/ 206375 w 1003418"/>
                  <a:gd name="connsiteY9" fmla="*/ 358775 h 993499"/>
                  <a:gd name="connsiteX10" fmla="*/ 177800 w 1003418"/>
                  <a:gd name="connsiteY10" fmla="*/ 346075 h 993499"/>
                  <a:gd name="connsiteX11" fmla="*/ 158750 w 1003418"/>
                  <a:gd name="connsiteY11" fmla="*/ 327025 h 993499"/>
                  <a:gd name="connsiteX12" fmla="*/ 149225 w 1003418"/>
                  <a:gd name="connsiteY12" fmla="*/ 317500 h 993499"/>
                  <a:gd name="connsiteX13" fmla="*/ 133350 w 1003418"/>
                  <a:gd name="connsiteY13" fmla="*/ 301625 h 993499"/>
                  <a:gd name="connsiteX14" fmla="*/ 117475 w 1003418"/>
                  <a:gd name="connsiteY14" fmla="*/ 285750 h 993499"/>
                  <a:gd name="connsiteX15" fmla="*/ 111125 w 1003418"/>
                  <a:gd name="connsiteY15" fmla="*/ 276225 h 993499"/>
                  <a:gd name="connsiteX16" fmla="*/ 101600 w 1003418"/>
                  <a:gd name="connsiteY16" fmla="*/ 269875 h 993499"/>
                  <a:gd name="connsiteX17" fmla="*/ 76200 w 1003418"/>
                  <a:gd name="connsiteY17" fmla="*/ 241300 h 993499"/>
                  <a:gd name="connsiteX18" fmla="*/ 66675 w 1003418"/>
                  <a:gd name="connsiteY18" fmla="*/ 231775 h 993499"/>
                  <a:gd name="connsiteX19" fmla="*/ 57150 w 1003418"/>
                  <a:gd name="connsiteY19" fmla="*/ 212725 h 993499"/>
                  <a:gd name="connsiteX20" fmla="*/ 50800 w 1003418"/>
                  <a:gd name="connsiteY20" fmla="*/ 203200 h 993499"/>
                  <a:gd name="connsiteX21" fmla="*/ 47625 w 1003418"/>
                  <a:gd name="connsiteY21" fmla="*/ 193675 h 993499"/>
                  <a:gd name="connsiteX22" fmla="*/ 41275 w 1003418"/>
                  <a:gd name="connsiteY22" fmla="*/ 184150 h 993499"/>
                  <a:gd name="connsiteX23" fmla="*/ 28575 w 1003418"/>
                  <a:gd name="connsiteY23" fmla="*/ 155575 h 993499"/>
                  <a:gd name="connsiteX24" fmla="*/ 22225 w 1003418"/>
                  <a:gd name="connsiteY24" fmla="*/ 130175 h 993499"/>
                  <a:gd name="connsiteX25" fmla="*/ 19050 w 1003418"/>
                  <a:gd name="connsiteY25" fmla="*/ 117475 h 993499"/>
                  <a:gd name="connsiteX26" fmla="*/ 12700 w 1003418"/>
                  <a:gd name="connsiteY26" fmla="*/ 98425 h 993499"/>
                  <a:gd name="connsiteX27" fmla="*/ 6350 w 1003418"/>
                  <a:gd name="connsiteY27" fmla="*/ 79375 h 993499"/>
                  <a:gd name="connsiteX28" fmla="*/ 3175 w 1003418"/>
                  <a:gd name="connsiteY28" fmla="*/ 69850 h 993499"/>
                  <a:gd name="connsiteX29" fmla="*/ 0 w 1003418"/>
                  <a:gd name="connsiteY29" fmla="*/ 53975 h 993499"/>
                  <a:gd name="connsiteX30" fmla="*/ 3175 w 1003418"/>
                  <a:gd name="connsiteY30" fmla="*/ 12700 h 993499"/>
                  <a:gd name="connsiteX31" fmla="*/ 12700 w 1003418"/>
                  <a:gd name="connsiteY31" fmla="*/ 9525 h 993499"/>
                  <a:gd name="connsiteX32" fmla="*/ 25400 w 1003418"/>
                  <a:gd name="connsiteY32" fmla="*/ 6350 h 993499"/>
                  <a:gd name="connsiteX33" fmla="*/ 44450 w 1003418"/>
                  <a:gd name="connsiteY33" fmla="*/ 0 h 993499"/>
                  <a:gd name="connsiteX34" fmla="*/ 114300 w 1003418"/>
                  <a:gd name="connsiteY34" fmla="*/ 3175 h 993499"/>
                  <a:gd name="connsiteX35" fmla="*/ 123825 w 1003418"/>
                  <a:gd name="connsiteY35" fmla="*/ 9525 h 993499"/>
                  <a:gd name="connsiteX36" fmla="*/ 155575 w 1003418"/>
                  <a:gd name="connsiteY36" fmla="*/ 28575 h 993499"/>
                  <a:gd name="connsiteX37" fmla="*/ 165100 w 1003418"/>
                  <a:gd name="connsiteY37" fmla="*/ 34925 h 993499"/>
                  <a:gd name="connsiteX38" fmla="*/ 184150 w 1003418"/>
                  <a:gd name="connsiteY38" fmla="*/ 50800 h 993499"/>
                  <a:gd name="connsiteX39" fmla="*/ 187325 w 1003418"/>
                  <a:gd name="connsiteY39" fmla="*/ 60325 h 993499"/>
                  <a:gd name="connsiteX40" fmla="*/ 206375 w 1003418"/>
                  <a:gd name="connsiteY40" fmla="*/ 88900 h 993499"/>
                  <a:gd name="connsiteX41" fmla="*/ 212725 w 1003418"/>
                  <a:gd name="connsiteY41" fmla="*/ 98425 h 993499"/>
                  <a:gd name="connsiteX42" fmla="*/ 222250 w 1003418"/>
                  <a:gd name="connsiteY42" fmla="*/ 117475 h 993499"/>
                  <a:gd name="connsiteX43" fmla="*/ 228600 w 1003418"/>
                  <a:gd name="connsiteY43" fmla="*/ 139700 h 993499"/>
                  <a:gd name="connsiteX44" fmla="*/ 234950 w 1003418"/>
                  <a:gd name="connsiteY44" fmla="*/ 149225 h 993499"/>
                  <a:gd name="connsiteX45" fmla="*/ 241300 w 1003418"/>
                  <a:gd name="connsiteY45" fmla="*/ 161925 h 993499"/>
                  <a:gd name="connsiteX46" fmla="*/ 257175 w 1003418"/>
                  <a:gd name="connsiteY46" fmla="*/ 184150 h 993499"/>
                  <a:gd name="connsiteX47" fmla="*/ 269875 w 1003418"/>
                  <a:gd name="connsiteY47" fmla="*/ 203200 h 993499"/>
                  <a:gd name="connsiteX48" fmla="*/ 279400 w 1003418"/>
                  <a:gd name="connsiteY48" fmla="*/ 212725 h 993499"/>
                  <a:gd name="connsiteX49" fmla="*/ 295275 w 1003418"/>
                  <a:gd name="connsiteY49" fmla="*/ 231775 h 993499"/>
                  <a:gd name="connsiteX50" fmla="*/ 314325 w 1003418"/>
                  <a:gd name="connsiteY50" fmla="*/ 244475 h 993499"/>
                  <a:gd name="connsiteX51" fmla="*/ 323850 w 1003418"/>
                  <a:gd name="connsiteY51" fmla="*/ 254000 h 993499"/>
                  <a:gd name="connsiteX52" fmla="*/ 342900 w 1003418"/>
                  <a:gd name="connsiteY52" fmla="*/ 260350 h 993499"/>
                  <a:gd name="connsiteX53" fmla="*/ 352425 w 1003418"/>
                  <a:gd name="connsiteY53" fmla="*/ 263525 h 993499"/>
                  <a:gd name="connsiteX54" fmla="*/ 361950 w 1003418"/>
                  <a:gd name="connsiteY54" fmla="*/ 266700 h 993499"/>
                  <a:gd name="connsiteX55" fmla="*/ 384175 w 1003418"/>
                  <a:gd name="connsiteY55" fmla="*/ 269875 h 993499"/>
                  <a:gd name="connsiteX56" fmla="*/ 393700 w 1003418"/>
                  <a:gd name="connsiteY56" fmla="*/ 273050 h 993499"/>
                  <a:gd name="connsiteX57" fmla="*/ 434975 w 1003418"/>
                  <a:gd name="connsiteY57" fmla="*/ 279400 h 993499"/>
                  <a:gd name="connsiteX58" fmla="*/ 479425 w 1003418"/>
                  <a:gd name="connsiteY58" fmla="*/ 285750 h 993499"/>
                  <a:gd name="connsiteX59" fmla="*/ 581025 w 1003418"/>
                  <a:gd name="connsiteY59" fmla="*/ 282575 h 993499"/>
                  <a:gd name="connsiteX60" fmla="*/ 606425 w 1003418"/>
                  <a:gd name="connsiteY60" fmla="*/ 273050 h 993499"/>
                  <a:gd name="connsiteX61" fmla="*/ 625475 w 1003418"/>
                  <a:gd name="connsiteY61" fmla="*/ 266700 h 993499"/>
                  <a:gd name="connsiteX62" fmla="*/ 638175 w 1003418"/>
                  <a:gd name="connsiteY62" fmla="*/ 257175 h 993499"/>
                  <a:gd name="connsiteX63" fmla="*/ 663575 w 1003418"/>
                  <a:gd name="connsiteY63" fmla="*/ 244475 h 993499"/>
                  <a:gd name="connsiteX64" fmla="*/ 685800 w 1003418"/>
                  <a:gd name="connsiteY64" fmla="*/ 222250 h 993499"/>
                  <a:gd name="connsiteX65" fmla="*/ 695325 w 1003418"/>
                  <a:gd name="connsiteY65" fmla="*/ 212725 h 993499"/>
                  <a:gd name="connsiteX66" fmla="*/ 704850 w 1003418"/>
                  <a:gd name="connsiteY66" fmla="*/ 209550 h 993499"/>
                  <a:gd name="connsiteX67" fmla="*/ 717550 w 1003418"/>
                  <a:gd name="connsiteY67" fmla="*/ 200025 h 993499"/>
                  <a:gd name="connsiteX68" fmla="*/ 733425 w 1003418"/>
                  <a:gd name="connsiteY68" fmla="*/ 177800 h 993499"/>
                  <a:gd name="connsiteX69" fmla="*/ 742950 w 1003418"/>
                  <a:gd name="connsiteY69" fmla="*/ 168275 h 993499"/>
                  <a:gd name="connsiteX70" fmla="*/ 749300 w 1003418"/>
                  <a:gd name="connsiteY70" fmla="*/ 155575 h 993499"/>
                  <a:gd name="connsiteX71" fmla="*/ 765175 w 1003418"/>
                  <a:gd name="connsiteY71" fmla="*/ 136525 h 993499"/>
                  <a:gd name="connsiteX72" fmla="*/ 777875 w 1003418"/>
                  <a:gd name="connsiteY72" fmla="*/ 114300 h 993499"/>
                  <a:gd name="connsiteX73" fmla="*/ 787400 w 1003418"/>
                  <a:gd name="connsiteY73" fmla="*/ 104775 h 993499"/>
                  <a:gd name="connsiteX74" fmla="*/ 800100 w 1003418"/>
                  <a:gd name="connsiteY74" fmla="*/ 82550 h 993499"/>
                  <a:gd name="connsiteX75" fmla="*/ 819150 w 1003418"/>
                  <a:gd name="connsiteY75" fmla="*/ 69850 h 993499"/>
                  <a:gd name="connsiteX76" fmla="*/ 825500 w 1003418"/>
                  <a:gd name="connsiteY76" fmla="*/ 60325 h 993499"/>
                  <a:gd name="connsiteX77" fmla="*/ 835025 w 1003418"/>
                  <a:gd name="connsiteY77" fmla="*/ 57150 h 993499"/>
                  <a:gd name="connsiteX78" fmla="*/ 863600 w 1003418"/>
                  <a:gd name="connsiteY78" fmla="*/ 44450 h 993499"/>
                  <a:gd name="connsiteX79" fmla="*/ 892175 w 1003418"/>
                  <a:gd name="connsiteY79" fmla="*/ 34925 h 993499"/>
                  <a:gd name="connsiteX80" fmla="*/ 901700 w 1003418"/>
                  <a:gd name="connsiteY80" fmla="*/ 31750 h 993499"/>
                  <a:gd name="connsiteX81" fmla="*/ 911225 w 1003418"/>
                  <a:gd name="connsiteY81" fmla="*/ 28575 h 993499"/>
                  <a:gd name="connsiteX82" fmla="*/ 965200 w 1003418"/>
                  <a:gd name="connsiteY82" fmla="*/ 25400 h 993499"/>
                  <a:gd name="connsiteX83" fmla="*/ 996950 w 1003418"/>
                  <a:gd name="connsiteY83" fmla="*/ 28575 h 993499"/>
                  <a:gd name="connsiteX84" fmla="*/ 1003300 w 1003418"/>
                  <a:gd name="connsiteY84" fmla="*/ 38100 h 993499"/>
                  <a:gd name="connsiteX85" fmla="*/ 996950 w 1003418"/>
                  <a:gd name="connsiteY85" fmla="*/ 88900 h 993499"/>
                  <a:gd name="connsiteX86" fmla="*/ 990600 w 1003418"/>
                  <a:gd name="connsiteY86" fmla="*/ 98425 h 993499"/>
                  <a:gd name="connsiteX87" fmla="*/ 984250 w 1003418"/>
                  <a:gd name="connsiteY87" fmla="*/ 111125 h 993499"/>
                  <a:gd name="connsiteX88" fmla="*/ 952500 w 1003418"/>
                  <a:gd name="connsiteY88" fmla="*/ 139700 h 993499"/>
                  <a:gd name="connsiteX89" fmla="*/ 942975 w 1003418"/>
                  <a:gd name="connsiteY89" fmla="*/ 149225 h 993499"/>
                  <a:gd name="connsiteX90" fmla="*/ 923925 w 1003418"/>
                  <a:gd name="connsiteY90" fmla="*/ 161925 h 993499"/>
                  <a:gd name="connsiteX91" fmla="*/ 898525 w 1003418"/>
                  <a:gd name="connsiteY91" fmla="*/ 193675 h 993499"/>
                  <a:gd name="connsiteX92" fmla="*/ 898525 w 1003418"/>
                  <a:gd name="connsiteY92" fmla="*/ 193675 h 993499"/>
                  <a:gd name="connsiteX93" fmla="*/ 863600 w 1003418"/>
                  <a:gd name="connsiteY93" fmla="*/ 231775 h 993499"/>
                  <a:gd name="connsiteX94" fmla="*/ 850900 w 1003418"/>
                  <a:gd name="connsiteY94" fmla="*/ 244475 h 993499"/>
                  <a:gd name="connsiteX95" fmla="*/ 825500 w 1003418"/>
                  <a:gd name="connsiteY95" fmla="*/ 266700 h 993499"/>
                  <a:gd name="connsiteX96" fmla="*/ 815975 w 1003418"/>
                  <a:gd name="connsiteY96" fmla="*/ 269875 h 993499"/>
                  <a:gd name="connsiteX97" fmla="*/ 806450 w 1003418"/>
                  <a:gd name="connsiteY97" fmla="*/ 279400 h 993499"/>
                  <a:gd name="connsiteX98" fmla="*/ 784225 w 1003418"/>
                  <a:gd name="connsiteY98" fmla="*/ 295275 h 993499"/>
                  <a:gd name="connsiteX99" fmla="*/ 777875 w 1003418"/>
                  <a:gd name="connsiteY99" fmla="*/ 304800 h 993499"/>
                  <a:gd name="connsiteX100" fmla="*/ 774700 w 1003418"/>
                  <a:gd name="connsiteY100" fmla="*/ 314325 h 993499"/>
                  <a:gd name="connsiteX101" fmla="*/ 765175 w 1003418"/>
                  <a:gd name="connsiteY101" fmla="*/ 323850 h 993499"/>
                  <a:gd name="connsiteX102" fmla="*/ 755650 w 1003418"/>
                  <a:gd name="connsiteY102" fmla="*/ 346075 h 993499"/>
                  <a:gd name="connsiteX103" fmla="*/ 746125 w 1003418"/>
                  <a:gd name="connsiteY103" fmla="*/ 355600 h 993499"/>
                  <a:gd name="connsiteX104" fmla="*/ 739775 w 1003418"/>
                  <a:gd name="connsiteY104" fmla="*/ 365125 h 993499"/>
                  <a:gd name="connsiteX105" fmla="*/ 730250 w 1003418"/>
                  <a:gd name="connsiteY105" fmla="*/ 377825 h 993499"/>
                  <a:gd name="connsiteX106" fmla="*/ 717550 w 1003418"/>
                  <a:gd name="connsiteY106" fmla="*/ 403225 h 993499"/>
                  <a:gd name="connsiteX107" fmla="*/ 698500 w 1003418"/>
                  <a:gd name="connsiteY107" fmla="*/ 460375 h 993499"/>
                  <a:gd name="connsiteX108" fmla="*/ 695325 w 1003418"/>
                  <a:gd name="connsiteY108" fmla="*/ 469900 h 993499"/>
                  <a:gd name="connsiteX109" fmla="*/ 688975 w 1003418"/>
                  <a:gd name="connsiteY109" fmla="*/ 495300 h 993499"/>
                  <a:gd name="connsiteX110" fmla="*/ 682625 w 1003418"/>
                  <a:gd name="connsiteY110" fmla="*/ 514350 h 993499"/>
                  <a:gd name="connsiteX111" fmla="*/ 679450 w 1003418"/>
                  <a:gd name="connsiteY111" fmla="*/ 523875 h 993499"/>
                  <a:gd name="connsiteX112" fmla="*/ 676275 w 1003418"/>
                  <a:gd name="connsiteY112" fmla="*/ 533400 h 993499"/>
                  <a:gd name="connsiteX113" fmla="*/ 679450 w 1003418"/>
                  <a:gd name="connsiteY113" fmla="*/ 628650 h 993499"/>
                  <a:gd name="connsiteX114" fmla="*/ 682625 w 1003418"/>
                  <a:gd name="connsiteY114" fmla="*/ 644525 h 993499"/>
                  <a:gd name="connsiteX115" fmla="*/ 688975 w 1003418"/>
                  <a:gd name="connsiteY115" fmla="*/ 688975 h 993499"/>
                  <a:gd name="connsiteX116" fmla="*/ 695325 w 1003418"/>
                  <a:gd name="connsiteY116" fmla="*/ 717550 h 993499"/>
                  <a:gd name="connsiteX117" fmla="*/ 698500 w 1003418"/>
                  <a:gd name="connsiteY117" fmla="*/ 749300 h 993499"/>
                  <a:gd name="connsiteX118" fmla="*/ 708025 w 1003418"/>
                  <a:gd name="connsiteY118" fmla="*/ 784225 h 993499"/>
                  <a:gd name="connsiteX119" fmla="*/ 717550 w 1003418"/>
                  <a:gd name="connsiteY119" fmla="*/ 815975 h 993499"/>
                  <a:gd name="connsiteX120" fmla="*/ 720725 w 1003418"/>
                  <a:gd name="connsiteY120" fmla="*/ 831850 h 993499"/>
                  <a:gd name="connsiteX121" fmla="*/ 723900 w 1003418"/>
                  <a:gd name="connsiteY121" fmla="*/ 841375 h 993499"/>
                  <a:gd name="connsiteX122" fmla="*/ 727075 w 1003418"/>
                  <a:gd name="connsiteY122" fmla="*/ 901700 h 993499"/>
                  <a:gd name="connsiteX123" fmla="*/ 733425 w 1003418"/>
                  <a:gd name="connsiteY123" fmla="*/ 942975 h 993499"/>
                  <a:gd name="connsiteX124" fmla="*/ 730250 w 1003418"/>
                  <a:gd name="connsiteY124" fmla="*/ 965200 h 993499"/>
                  <a:gd name="connsiteX125" fmla="*/ 666750 w 1003418"/>
                  <a:gd name="connsiteY125" fmla="*/ 962025 h 993499"/>
                  <a:gd name="connsiteX126" fmla="*/ 609600 w 1003418"/>
                  <a:gd name="connsiteY126" fmla="*/ 958850 h 993499"/>
                  <a:gd name="connsiteX127" fmla="*/ 561975 w 1003418"/>
                  <a:gd name="connsiteY127" fmla="*/ 952500 h 993499"/>
                  <a:gd name="connsiteX128" fmla="*/ 269875 w 1003418"/>
                  <a:gd name="connsiteY128" fmla="*/ 955675 h 993499"/>
                  <a:gd name="connsiteX129" fmla="*/ 250825 w 1003418"/>
                  <a:gd name="connsiteY129" fmla="*/ 965200 h 993499"/>
                  <a:gd name="connsiteX0" fmla="*/ 250825 w 1003418"/>
                  <a:gd name="connsiteY0" fmla="*/ 965200 h 967322"/>
                  <a:gd name="connsiteX1" fmla="*/ 254000 w 1003418"/>
                  <a:gd name="connsiteY1" fmla="*/ 542925 h 967322"/>
                  <a:gd name="connsiteX2" fmla="*/ 257175 w 1003418"/>
                  <a:gd name="connsiteY2" fmla="*/ 523875 h 967322"/>
                  <a:gd name="connsiteX3" fmla="*/ 260350 w 1003418"/>
                  <a:gd name="connsiteY3" fmla="*/ 498475 h 967322"/>
                  <a:gd name="connsiteX4" fmla="*/ 263525 w 1003418"/>
                  <a:gd name="connsiteY4" fmla="*/ 482600 h 967322"/>
                  <a:gd name="connsiteX5" fmla="*/ 269875 w 1003418"/>
                  <a:gd name="connsiteY5" fmla="*/ 444500 h 967322"/>
                  <a:gd name="connsiteX6" fmla="*/ 266700 w 1003418"/>
                  <a:gd name="connsiteY6" fmla="*/ 422275 h 967322"/>
                  <a:gd name="connsiteX7" fmla="*/ 234950 w 1003418"/>
                  <a:gd name="connsiteY7" fmla="*/ 384175 h 967322"/>
                  <a:gd name="connsiteX8" fmla="*/ 225425 w 1003418"/>
                  <a:gd name="connsiteY8" fmla="*/ 374650 h 967322"/>
                  <a:gd name="connsiteX9" fmla="*/ 206375 w 1003418"/>
                  <a:gd name="connsiteY9" fmla="*/ 358775 h 967322"/>
                  <a:gd name="connsiteX10" fmla="*/ 177800 w 1003418"/>
                  <a:gd name="connsiteY10" fmla="*/ 346075 h 967322"/>
                  <a:gd name="connsiteX11" fmla="*/ 158750 w 1003418"/>
                  <a:gd name="connsiteY11" fmla="*/ 327025 h 967322"/>
                  <a:gd name="connsiteX12" fmla="*/ 149225 w 1003418"/>
                  <a:gd name="connsiteY12" fmla="*/ 317500 h 967322"/>
                  <a:gd name="connsiteX13" fmla="*/ 133350 w 1003418"/>
                  <a:gd name="connsiteY13" fmla="*/ 301625 h 967322"/>
                  <a:gd name="connsiteX14" fmla="*/ 117475 w 1003418"/>
                  <a:gd name="connsiteY14" fmla="*/ 285750 h 967322"/>
                  <a:gd name="connsiteX15" fmla="*/ 111125 w 1003418"/>
                  <a:gd name="connsiteY15" fmla="*/ 276225 h 967322"/>
                  <a:gd name="connsiteX16" fmla="*/ 101600 w 1003418"/>
                  <a:gd name="connsiteY16" fmla="*/ 269875 h 967322"/>
                  <a:gd name="connsiteX17" fmla="*/ 76200 w 1003418"/>
                  <a:gd name="connsiteY17" fmla="*/ 241300 h 967322"/>
                  <a:gd name="connsiteX18" fmla="*/ 66675 w 1003418"/>
                  <a:gd name="connsiteY18" fmla="*/ 231775 h 967322"/>
                  <a:gd name="connsiteX19" fmla="*/ 57150 w 1003418"/>
                  <a:gd name="connsiteY19" fmla="*/ 212725 h 967322"/>
                  <a:gd name="connsiteX20" fmla="*/ 50800 w 1003418"/>
                  <a:gd name="connsiteY20" fmla="*/ 203200 h 967322"/>
                  <a:gd name="connsiteX21" fmla="*/ 47625 w 1003418"/>
                  <a:gd name="connsiteY21" fmla="*/ 193675 h 967322"/>
                  <a:gd name="connsiteX22" fmla="*/ 41275 w 1003418"/>
                  <a:gd name="connsiteY22" fmla="*/ 184150 h 967322"/>
                  <a:gd name="connsiteX23" fmla="*/ 28575 w 1003418"/>
                  <a:gd name="connsiteY23" fmla="*/ 155575 h 967322"/>
                  <a:gd name="connsiteX24" fmla="*/ 22225 w 1003418"/>
                  <a:gd name="connsiteY24" fmla="*/ 130175 h 967322"/>
                  <a:gd name="connsiteX25" fmla="*/ 19050 w 1003418"/>
                  <a:gd name="connsiteY25" fmla="*/ 117475 h 967322"/>
                  <a:gd name="connsiteX26" fmla="*/ 12700 w 1003418"/>
                  <a:gd name="connsiteY26" fmla="*/ 98425 h 967322"/>
                  <a:gd name="connsiteX27" fmla="*/ 6350 w 1003418"/>
                  <a:gd name="connsiteY27" fmla="*/ 79375 h 967322"/>
                  <a:gd name="connsiteX28" fmla="*/ 3175 w 1003418"/>
                  <a:gd name="connsiteY28" fmla="*/ 69850 h 967322"/>
                  <a:gd name="connsiteX29" fmla="*/ 0 w 1003418"/>
                  <a:gd name="connsiteY29" fmla="*/ 53975 h 967322"/>
                  <a:gd name="connsiteX30" fmla="*/ 3175 w 1003418"/>
                  <a:gd name="connsiteY30" fmla="*/ 12700 h 967322"/>
                  <a:gd name="connsiteX31" fmla="*/ 12700 w 1003418"/>
                  <a:gd name="connsiteY31" fmla="*/ 9525 h 967322"/>
                  <a:gd name="connsiteX32" fmla="*/ 25400 w 1003418"/>
                  <a:gd name="connsiteY32" fmla="*/ 6350 h 967322"/>
                  <a:gd name="connsiteX33" fmla="*/ 44450 w 1003418"/>
                  <a:gd name="connsiteY33" fmla="*/ 0 h 967322"/>
                  <a:gd name="connsiteX34" fmla="*/ 114300 w 1003418"/>
                  <a:gd name="connsiteY34" fmla="*/ 3175 h 967322"/>
                  <a:gd name="connsiteX35" fmla="*/ 123825 w 1003418"/>
                  <a:gd name="connsiteY35" fmla="*/ 9525 h 967322"/>
                  <a:gd name="connsiteX36" fmla="*/ 155575 w 1003418"/>
                  <a:gd name="connsiteY36" fmla="*/ 28575 h 967322"/>
                  <a:gd name="connsiteX37" fmla="*/ 165100 w 1003418"/>
                  <a:gd name="connsiteY37" fmla="*/ 34925 h 967322"/>
                  <a:gd name="connsiteX38" fmla="*/ 184150 w 1003418"/>
                  <a:gd name="connsiteY38" fmla="*/ 50800 h 967322"/>
                  <a:gd name="connsiteX39" fmla="*/ 187325 w 1003418"/>
                  <a:gd name="connsiteY39" fmla="*/ 60325 h 967322"/>
                  <a:gd name="connsiteX40" fmla="*/ 206375 w 1003418"/>
                  <a:gd name="connsiteY40" fmla="*/ 88900 h 967322"/>
                  <a:gd name="connsiteX41" fmla="*/ 212725 w 1003418"/>
                  <a:gd name="connsiteY41" fmla="*/ 98425 h 967322"/>
                  <a:gd name="connsiteX42" fmla="*/ 222250 w 1003418"/>
                  <a:gd name="connsiteY42" fmla="*/ 117475 h 967322"/>
                  <a:gd name="connsiteX43" fmla="*/ 228600 w 1003418"/>
                  <a:gd name="connsiteY43" fmla="*/ 139700 h 967322"/>
                  <a:gd name="connsiteX44" fmla="*/ 234950 w 1003418"/>
                  <a:gd name="connsiteY44" fmla="*/ 149225 h 967322"/>
                  <a:gd name="connsiteX45" fmla="*/ 241300 w 1003418"/>
                  <a:gd name="connsiteY45" fmla="*/ 161925 h 967322"/>
                  <a:gd name="connsiteX46" fmla="*/ 257175 w 1003418"/>
                  <a:gd name="connsiteY46" fmla="*/ 184150 h 967322"/>
                  <a:gd name="connsiteX47" fmla="*/ 269875 w 1003418"/>
                  <a:gd name="connsiteY47" fmla="*/ 203200 h 967322"/>
                  <a:gd name="connsiteX48" fmla="*/ 279400 w 1003418"/>
                  <a:gd name="connsiteY48" fmla="*/ 212725 h 967322"/>
                  <a:gd name="connsiteX49" fmla="*/ 295275 w 1003418"/>
                  <a:gd name="connsiteY49" fmla="*/ 231775 h 967322"/>
                  <a:gd name="connsiteX50" fmla="*/ 314325 w 1003418"/>
                  <a:gd name="connsiteY50" fmla="*/ 244475 h 967322"/>
                  <a:gd name="connsiteX51" fmla="*/ 323850 w 1003418"/>
                  <a:gd name="connsiteY51" fmla="*/ 254000 h 967322"/>
                  <a:gd name="connsiteX52" fmla="*/ 342900 w 1003418"/>
                  <a:gd name="connsiteY52" fmla="*/ 260350 h 967322"/>
                  <a:gd name="connsiteX53" fmla="*/ 352425 w 1003418"/>
                  <a:gd name="connsiteY53" fmla="*/ 263525 h 967322"/>
                  <a:gd name="connsiteX54" fmla="*/ 361950 w 1003418"/>
                  <a:gd name="connsiteY54" fmla="*/ 266700 h 967322"/>
                  <a:gd name="connsiteX55" fmla="*/ 384175 w 1003418"/>
                  <a:gd name="connsiteY55" fmla="*/ 269875 h 967322"/>
                  <a:gd name="connsiteX56" fmla="*/ 393700 w 1003418"/>
                  <a:gd name="connsiteY56" fmla="*/ 273050 h 967322"/>
                  <a:gd name="connsiteX57" fmla="*/ 434975 w 1003418"/>
                  <a:gd name="connsiteY57" fmla="*/ 279400 h 967322"/>
                  <a:gd name="connsiteX58" fmla="*/ 479425 w 1003418"/>
                  <a:gd name="connsiteY58" fmla="*/ 285750 h 967322"/>
                  <a:gd name="connsiteX59" fmla="*/ 581025 w 1003418"/>
                  <a:gd name="connsiteY59" fmla="*/ 282575 h 967322"/>
                  <a:gd name="connsiteX60" fmla="*/ 606425 w 1003418"/>
                  <a:gd name="connsiteY60" fmla="*/ 273050 h 967322"/>
                  <a:gd name="connsiteX61" fmla="*/ 625475 w 1003418"/>
                  <a:gd name="connsiteY61" fmla="*/ 266700 h 967322"/>
                  <a:gd name="connsiteX62" fmla="*/ 638175 w 1003418"/>
                  <a:gd name="connsiteY62" fmla="*/ 257175 h 967322"/>
                  <a:gd name="connsiteX63" fmla="*/ 663575 w 1003418"/>
                  <a:gd name="connsiteY63" fmla="*/ 244475 h 967322"/>
                  <a:gd name="connsiteX64" fmla="*/ 685800 w 1003418"/>
                  <a:gd name="connsiteY64" fmla="*/ 222250 h 967322"/>
                  <a:gd name="connsiteX65" fmla="*/ 695325 w 1003418"/>
                  <a:gd name="connsiteY65" fmla="*/ 212725 h 967322"/>
                  <a:gd name="connsiteX66" fmla="*/ 704850 w 1003418"/>
                  <a:gd name="connsiteY66" fmla="*/ 209550 h 967322"/>
                  <a:gd name="connsiteX67" fmla="*/ 717550 w 1003418"/>
                  <a:gd name="connsiteY67" fmla="*/ 200025 h 967322"/>
                  <a:gd name="connsiteX68" fmla="*/ 733425 w 1003418"/>
                  <a:gd name="connsiteY68" fmla="*/ 177800 h 967322"/>
                  <a:gd name="connsiteX69" fmla="*/ 742950 w 1003418"/>
                  <a:gd name="connsiteY69" fmla="*/ 168275 h 967322"/>
                  <a:gd name="connsiteX70" fmla="*/ 749300 w 1003418"/>
                  <a:gd name="connsiteY70" fmla="*/ 155575 h 967322"/>
                  <a:gd name="connsiteX71" fmla="*/ 765175 w 1003418"/>
                  <a:gd name="connsiteY71" fmla="*/ 136525 h 967322"/>
                  <a:gd name="connsiteX72" fmla="*/ 777875 w 1003418"/>
                  <a:gd name="connsiteY72" fmla="*/ 114300 h 967322"/>
                  <a:gd name="connsiteX73" fmla="*/ 787400 w 1003418"/>
                  <a:gd name="connsiteY73" fmla="*/ 104775 h 967322"/>
                  <a:gd name="connsiteX74" fmla="*/ 800100 w 1003418"/>
                  <a:gd name="connsiteY74" fmla="*/ 82550 h 967322"/>
                  <a:gd name="connsiteX75" fmla="*/ 819150 w 1003418"/>
                  <a:gd name="connsiteY75" fmla="*/ 69850 h 967322"/>
                  <a:gd name="connsiteX76" fmla="*/ 825500 w 1003418"/>
                  <a:gd name="connsiteY76" fmla="*/ 60325 h 967322"/>
                  <a:gd name="connsiteX77" fmla="*/ 835025 w 1003418"/>
                  <a:gd name="connsiteY77" fmla="*/ 57150 h 967322"/>
                  <a:gd name="connsiteX78" fmla="*/ 863600 w 1003418"/>
                  <a:gd name="connsiteY78" fmla="*/ 44450 h 967322"/>
                  <a:gd name="connsiteX79" fmla="*/ 892175 w 1003418"/>
                  <a:gd name="connsiteY79" fmla="*/ 34925 h 967322"/>
                  <a:gd name="connsiteX80" fmla="*/ 901700 w 1003418"/>
                  <a:gd name="connsiteY80" fmla="*/ 31750 h 967322"/>
                  <a:gd name="connsiteX81" fmla="*/ 911225 w 1003418"/>
                  <a:gd name="connsiteY81" fmla="*/ 28575 h 967322"/>
                  <a:gd name="connsiteX82" fmla="*/ 965200 w 1003418"/>
                  <a:gd name="connsiteY82" fmla="*/ 25400 h 967322"/>
                  <a:gd name="connsiteX83" fmla="*/ 996950 w 1003418"/>
                  <a:gd name="connsiteY83" fmla="*/ 28575 h 967322"/>
                  <a:gd name="connsiteX84" fmla="*/ 1003300 w 1003418"/>
                  <a:gd name="connsiteY84" fmla="*/ 38100 h 967322"/>
                  <a:gd name="connsiteX85" fmla="*/ 996950 w 1003418"/>
                  <a:gd name="connsiteY85" fmla="*/ 88900 h 967322"/>
                  <a:gd name="connsiteX86" fmla="*/ 990600 w 1003418"/>
                  <a:gd name="connsiteY86" fmla="*/ 98425 h 967322"/>
                  <a:gd name="connsiteX87" fmla="*/ 984250 w 1003418"/>
                  <a:gd name="connsiteY87" fmla="*/ 111125 h 967322"/>
                  <a:gd name="connsiteX88" fmla="*/ 952500 w 1003418"/>
                  <a:gd name="connsiteY88" fmla="*/ 139700 h 967322"/>
                  <a:gd name="connsiteX89" fmla="*/ 942975 w 1003418"/>
                  <a:gd name="connsiteY89" fmla="*/ 149225 h 967322"/>
                  <a:gd name="connsiteX90" fmla="*/ 923925 w 1003418"/>
                  <a:gd name="connsiteY90" fmla="*/ 161925 h 967322"/>
                  <a:gd name="connsiteX91" fmla="*/ 898525 w 1003418"/>
                  <a:gd name="connsiteY91" fmla="*/ 193675 h 967322"/>
                  <a:gd name="connsiteX92" fmla="*/ 898525 w 1003418"/>
                  <a:gd name="connsiteY92" fmla="*/ 193675 h 967322"/>
                  <a:gd name="connsiteX93" fmla="*/ 863600 w 1003418"/>
                  <a:gd name="connsiteY93" fmla="*/ 231775 h 967322"/>
                  <a:gd name="connsiteX94" fmla="*/ 850900 w 1003418"/>
                  <a:gd name="connsiteY94" fmla="*/ 244475 h 967322"/>
                  <a:gd name="connsiteX95" fmla="*/ 825500 w 1003418"/>
                  <a:gd name="connsiteY95" fmla="*/ 266700 h 967322"/>
                  <a:gd name="connsiteX96" fmla="*/ 815975 w 1003418"/>
                  <a:gd name="connsiteY96" fmla="*/ 269875 h 967322"/>
                  <a:gd name="connsiteX97" fmla="*/ 806450 w 1003418"/>
                  <a:gd name="connsiteY97" fmla="*/ 279400 h 967322"/>
                  <a:gd name="connsiteX98" fmla="*/ 784225 w 1003418"/>
                  <a:gd name="connsiteY98" fmla="*/ 295275 h 967322"/>
                  <a:gd name="connsiteX99" fmla="*/ 777875 w 1003418"/>
                  <a:gd name="connsiteY99" fmla="*/ 304800 h 967322"/>
                  <a:gd name="connsiteX100" fmla="*/ 774700 w 1003418"/>
                  <a:gd name="connsiteY100" fmla="*/ 314325 h 967322"/>
                  <a:gd name="connsiteX101" fmla="*/ 765175 w 1003418"/>
                  <a:gd name="connsiteY101" fmla="*/ 323850 h 967322"/>
                  <a:gd name="connsiteX102" fmla="*/ 755650 w 1003418"/>
                  <a:gd name="connsiteY102" fmla="*/ 346075 h 967322"/>
                  <a:gd name="connsiteX103" fmla="*/ 746125 w 1003418"/>
                  <a:gd name="connsiteY103" fmla="*/ 355600 h 967322"/>
                  <a:gd name="connsiteX104" fmla="*/ 739775 w 1003418"/>
                  <a:gd name="connsiteY104" fmla="*/ 365125 h 967322"/>
                  <a:gd name="connsiteX105" fmla="*/ 730250 w 1003418"/>
                  <a:gd name="connsiteY105" fmla="*/ 377825 h 967322"/>
                  <a:gd name="connsiteX106" fmla="*/ 717550 w 1003418"/>
                  <a:gd name="connsiteY106" fmla="*/ 403225 h 967322"/>
                  <a:gd name="connsiteX107" fmla="*/ 698500 w 1003418"/>
                  <a:gd name="connsiteY107" fmla="*/ 460375 h 967322"/>
                  <a:gd name="connsiteX108" fmla="*/ 695325 w 1003418"/>
                  <a:gd name="connsiteY108" fmla="*/ 469900 h 967322"/>
                  <a:gd name="connsiteX109" fmla="*/ 688975 w 1003418"/>
                  <a:gd name="connsiteY109" fmla="*/ 495300 h 967322"/>
                  <a:gd name="connsiteX110" fmla="*/ 682625 w 1003418"/>
                  <a:gd name="connsiteY110" fmla="*/ 514350 h 967322"/>
                  <a:gd name="connsiteX111" fmla="*/ 679450 w 1003418"/>
                  <a:gd name="connsiteY111" fmla="*/ 523875 h 967322"/>
                  <a:gd name="connsiteX112" fmla="*/ 676275 w 1003418"/>
                  <a:gd name="connsiteY112" fmla="*/ 533400 h 967322"/>
                  <a:gd name="connsiteX113" fmla="*/ 679450 w 1003418"/>
                  <a:gd name="connsiteY113" fmla="*/ 628650 h 967322"/>
                  <a:gd name="connsiteX114" fmla="*/ 682625 w 1003418"/>
                  <a:gd name="connsiteY114" fmla="*/ 644525 h 967322"/>
                  <a:gd name="connsiteX115" fmla="*/ 688975 w 1003418"/>
                  <a:gd name="connsiteY115" fmla="*/ 688975 h 967322"/>
                  <a:gd name="connsiteX116" fmla="*/ 695325 w 1003418"/>
                  <a:gd name="connsiteY116" fmla="*/ 717550 h 967322"/>
                  <a:gd name="connsiteX117" fmla="*/ 698500 w 1003418"/>
                  <a:gd name="connsiteY117" fmla="*/ 749300 h 967322"/>
                  <a:gd name="connsiteX118" fmla="*/ 708025 w 1003418"/>
                  <a:gd name="connsiteY118" fmla="*/ 784225 h 967322"/>
                  <a:gd name="connsiteX119" fmla="*/ 717550 w 1003418"/>
                  <a:gd name="connsiteY119" fmla="*/ 815975 h 967322"/>
                  <a:gd name="connsiteX120" fmla="*/ 720725 w 1003418"/>
                  <a:gd name="connsiteY120" fmla="*/ 831850 h 967322"/>
                  <a:gd name="connsiteX121" fmla="*/ 723900 w 1003418"/>
                  <a:gd name="connsiteY121" fmla="*/ 841375 h 967322"/>
                  <a:gd name="connsiteX122" fmla="*/ 727075 w 1003418"/>
                  <a:gd name="connsiteY122" fmla="*/ 901700 h 967322"/>
                  <a:gd name="connsiteX123" fmla="*/ 733425 w 1003418"/>
                  <a:gd name="connsiteY123" fmla="*/ 942975 h 967322"/>
                  <a:gd name="connsiteX124" fmla="*/ 730250 w 1003418"/>
                  <a:gd name="connsiteY124" fmla="*/ 965200 h 967322"/>
                  <a:gd name="connsiteX125" fmla="*/ 666750 w 1003418"/>
                  <a:gd name="connsiteY125" fmla="*/ 962025 h 967322"/>
                  <a:gd name="connsiteX126" fmla="*/ 609600 w 1003418"/>
                  <a:gd name="connsiteY126" fmla="*/ 958850 h 967322"/>
                  <a:gd name="connsiteX127" fmla="*/ 561975 w 1003418"/>
                  <a:gd name="connsiteY127" fmla="*/ 952500 h 967322"/>
                  <a:gd name="connsiteX128" fmla="*/ 250825 w 1003418"/>
                  <a:gd name="connsiteY128" fmla="*/ 965200 h 967322"/>
                  <a:gd name="connsiteX0" fmla="*/ 250825 w 1003418"/>
                  <a:gd name="connsiteY0" fmla="*/ 965200 h 994552"/>
                  <a:gd name="connsiteX1" fmla="*/ 254000 w 1003418"/>
                  <a:gd name="connsiteY1" fmla="*/ 542925 h 994552"/>
                  <a:gd name="connsiteX2" fmla="*/ 257175 w 1003418"/>
                  <a:gd name="connsiteY2" fmla="*/ 523875 h 994552"/>
                  <a:gd name="connsiteX3" fmla="*/ 260350 w 1003418"/>
                  <a:gd name="connsiteY3" fmla="*/ 498475 h 994552"/>
                  <a:gd name="connsiteX4" fmla="*/ 263525 w 1003418"/>
                  <a:gd name="connsiteY4" fmla="*/ 482600 h 994552"/>
                  <a:gd name="connsiteX5" fmla="*/ 269875 w 1003418"/>
                  <a:gd name="connsiteY5" fmla="*/ 444500 h 994552"/>
                  <a:gd name="connsiteX6" fmla="*/ 266700 w 1003418"/>
                  <a:gd name="connsiteY6" fmla="*/ 422275 h 994552"/>
                  <a:gd name="connsiteX7" fmla="*/ 234950 w 1003418"/>
                  <a:gd name="connsiteY7" fmla="*/ 384175 h 994552"/>
                  <a:gd name="connsiteX8" fmla="*/ 225425 w 1003418"/>
                  <a:gd name="connsiteY8" fmla="*/ 374650 h 994552"/>
                  <a:gd name="connsiteX9" fmla="*/ 206375 w 1003418"/>
                  <a:gd name="connsiteY9" fmla="*/ 358775 h 994552"/>
                  <a:gd name="connsiteX10" fmla="*/ 177800 w 1003418"/>
                  <a:gd name="connsiteY10" fmla="*/ 346075 h 994552"/>
                  <a:gd name="connsiteX11" fmla="*/ 158750 w 1003418"/>
                  <a:gd name="connsiteY11" fmla="*/ 327025 h 994552"/>
                  <a:gd name="connsiteX12" fmla="*/ 149225 w 1003418"/>
                  <a:gd name="connsiteY12" fmla="*/ 317500 h 994552"/>
                  <a:gd name="connsiteX13" fmla="*/ 133350 w 1003418"/>
                  <a:gd name="connsiteY13" fmla="*/ 301625 h 994552"/>
                  <a:gd name="connsiteX14" fmla="*/ 117475 w 1003418"/>
                  <a:gd name="connsiteY14" fmla="*/ 285750 h 994552"/>
                  <a:gd name="connsiteX15" fmla="*/ 111125 w 1003418"/>
                  <a:gd name="connsiteY15" fmla="*/ 276225 h 994552"/>
                  <a:gd name="connsiteX16" fmla="*/ 101600 w 1003418"/>
                  <a:gd name="connsiteY16" fmla="*/ 269875 h 994552"/>
                  <a:gd name="connsiteX17" fmla="*/ 76200 w 1003418"/>
                  <a:gd name="connsiteY17" fmla="*/ 241300 h 994552"/>
                  <a:gd name="connsiteX18" fmla="*/ 66675 w 1003418"/>
                  <a:gd name="connsiteY18" fmla="*/ 231775 h 994552"/>
                  <a:gd name="connsiteX19" fmla="*/ 57150 w 1003418"/>
                  <a:gd name="connsiteY19" fmla="*/ 212725 h 994552"/>
                  <a:gd name="connsiteX20" fmla="*/ 50800 w 1003418"/>
                  <a:gd name="connsiteY20" fmla="*/ 203200 h 994552"/>
                  <a:gd name="connsiteX21" fmla="*/ 47625 w 1003418"/>
                  <a:gd name="connsiteY21" fmla="*/ 193675 h 994552"/>
                  <a:gd name="connsiteX22" fmla="*/ 41275 w 1003418"/>
                  <a:gd name="connsiteY22" fmla="*/ 184150 h 994552"/>
                  <a:gd name="connsiteX23" fmla="*/ 28575 w 1003418"/>
                  <a:gd name="connsiteY23" fmla="*/ 155575 h 994552"/>
                  <a:gd name="connsiteX24" fmla="*/ 22225 w 1003418"/>
                  <a:gd name="connsiteY24" fmla="*/ 130175 h 994552"/>
                  <a:gd name="connsiteX25" fmla="*/ 19050 w 1003418"/>
                  <a:gd name="connsiteY25" fmla="*/ 117475 h 994552"/>
                  <a:gd name="connsiteX26" fmla="*/ 12700 w 1003418"/>
                  <a:gd name="connsiteY26" fmla="*/ 98425 h 994552"/>
                  <a:gd name="connsiteX27" fmla="*/ 6350 w 1003418"/>
                  <a:gd name="connsiteY27" fmla="*/ 79375 h 994552"/>
                  <a:gd name="connsiteX28" fmla="*/ 3175 w 1003418"/>
                  <a:gd name="connsiteY28" fmla="*/ 69850 h 994552"/>
                  <a:gd name="connsiteX29" fmla="*/ 0 w 1003418"/>
                  <a:gd name="connsiteY29" fmla="*/ 53975 h 994552"/>
                  <a:gd name="connsiteX30" fmla="*/ 3175 w 1003418"/>
                  <a:gd name="connsiteY30" fmla="*/ 12700 h 994552"/>
                  <a:gd name="connsiteX31" fmla="*/ 12700 w 1003418"/>
                  <a:gd name="connsiteY31" fmla="*/ 9525 h 994552"/>
                  <a:gd name="connsiteX32" fmla="*/ 25400 w 1003418"/>
                  <a:gd name="connsiteY32" fmla="*/ 6350 h 994552"/>
                  <a:gd name="connsiteX33" fmla="*/ 44450 w 1003418"/>
                  <a:gd name="connsiteY33" fmla="*/ 0 h 994552"/>
                  <a:gd name="connsiteX34" fmla="*/ 114300 w 1003418"/>
                  <a:gd name="connsiteY34" fmla="*/ 3175 h 994552"/>
                  <a:gd name="connsiteX35" fmla="*/ 123825 w 1003418"/>
                  <a:gd name="connsiteY35" fmla="*/ 9525 h 994552"/>
                  <a:gd name="connsiteX36" fmla="*/ 155575 w 1003418"/>
                  <a:gd name="connsiteY36" fmla="*/ 28575 h 994552"/>
                  <a:gd name="connsiteX37" fmla="*/ 165100 w 1003418"/>
                  <a:gd name="connsiteY37" fmla="*/ 34925 h 994552"/>
                  <a:gd name="connsiteX38" fmla="*/ 184150 w 1003418"/>
                  <a:gd name="connsiteY38" fmla="*/ 50800 h 994552"/>
                  <a:gd name="connsiteX39" fmla="*/ 187325 w 1003418"/>
                  <a:gd name="connsiteY39" fmla="*/ 60325 h 994552"/>
                  <a:gd name="connsiteX40" fmla="*/ 206375 w 1003418"/>
                  <a:gd name="connsiteY40" fmla="*/ 88900 h 994552"/>
                  <a:gd name="connsiteX41" fmla="*/ 212725 w 1003418"/>
                  <a:gd name="connsiteY41" fmla="*/ 98425 h 994552"/>
                  <a:gd name="connsiteX42" fmla="*/ 222250 w 1003418"/>
                  <a:gd name="connsiteY42" fmla="*/ 117475 h 994552"/>
                  <a:gd name="connsiteX43" fmla="*/ 228600 w 1003418"/>
                  <a:gd name="connsiteY43" fmla="*/ 139700 h 994552"/>
                  <a:gd name="connsiteX44" fmla="*/ 234950 w 1003418"/>
                  <a:gd name="connsiteY44" fmla="*/ 149225 h 994552"/>
                  <a:gd name="connsiteX45" fmla="*/ 241300 w 1003418"/>
                  <a:gd name="connsiteY45" fmla="*/ 161925 h 994552"/>
                  <a:gd name="connsiteX46" fmla="*/ 257175 w 1003418"/>
                  <a:gd name="connsiteY46" fmla="*/ 184150 h 994552"/>
                  <a:gd name="connsiteX47" fmla="*/ 269875 w 1003418"/>
                  <a:gd name="connsiteY47" fmla="*/ 203200 h 994552"/>
                  <a:gd name="connsiteX48" fmla="*/ 279400 w 1003418"/>
                  <a:gd name="connsiteY48" fmla="*/ 212725 h 994552"/>
                  <a:gd name="connsiteX49" fmla="*/ 295275 w 1003418"/>
                  <a:gd name="connsiteY49" fmla="*/ 231775 h 994552"/>
                  <a:gd name="connsiteX50" fmla="*/ 314325 w 1003418"/>
                  <a:gd name="connsiteY50" fmla="*/ 244475 h 994552"/>
                  <a:gd name="connsiteX51" fmla="*/ 323850 w 1003418"/>
                  <a:gd name="connsiteY51" fmla="*/ 254000 h 994552"/>
                  <a:gd name="connsiteX52" fmla="*/ 342900 w 1003418"/>
                  <a:gd name="connsiteY52" fmla="*/ 260350 h 994552"/>
                  <a:gd name="connsiteX53" fmla="*/ 352425 w 1003418"/>
                  <a:gd name="connsiteY53" fmla="*/ 263525 h 994552"/>
                  <a:gd name="connsiteX54" fmla="*/ 361950 w 1003418"/>
                  <a:gd name="connsiteY54" fmla="*/ 266700 h 994552"/>
                  <a:gd name="connsiteX55" fmla="*/ 384175 w 1003418"/>
                  <a:gd name="connsiteY55" fmla="*/ 269875 h 994552"/>
                  <a:gd name="connsiteX56" fmla="*/ 393700 w 1003418"/>
                  <a:gd name="connsiteY56" fmla="*/ 273050 h 994552"/>
                  <a:gd name="connsiteX57" fmla="*/ 434975 w 1003418"/>
                  <a:gd name="connsiteY57" fmla="*/ 279400 h 994552"/>
                  <a:gd name="connsiteX58" fmla="*/ 479425 w 1003418"/>
                  <a:gd name="connsiteY58" fmla="*/ 285750 h 994552"/>
                  <a:gd name="connsiteX59" fmla="*/ 581025 w 1003418"/>
                  <a:gd name="connsiteY59" fmla="*/ 282575 h 994552"/>
                  <a:gd name="connsiteX60" fmla="*/ 606425 w 1003418"/>
                  <a:gd name="connsiteY60" fmla="*/ 273050 h 994552"/>
                  <a:gd name="connsiteX61" fmla="*/ 625475 w 1003418"/>
                  <a:gd name="connsiteY61" fmla="*/ 266700 h 994552"/>
                  <a:gd name="connsiteX62" fmla="*/ 638175 w 1003418"/>
                  <a:gd name="connsiteY62" fmla="*/ 257175 h 994552"/>
                  <a:gd name="connsiteX63" fmla="*/ 663575 w 1003418"/>
                  <a:gd name="connsiteY63" fmla="*/ 244475 h 994552"/>
                  <a:gd name="connsiteX64" fmla="*/ 685800 w 1003418"/>
                  <a:gd name="connsiteY64" fmla="*/ 222250 h 994552"/>
                  <a:gd name="connsiteX65" fmla="*/ 695325 w 1003418"/>
                  <a:gd name="connsiteY65" fmla="*/ 212725 h 994552"/>
                  <a:gd name="connsiteX66" fmla="*/ 704850 w 1003418"/>
                  <a:gd name="connsiteY66" fmla="*/ 209550 h 994552"/>
                  <a:gd name="connsiteX67" fmla="*/ 717550 w 1003418"/>
                  <a:gd name="connsiteY67" fmla="*/ 200025 h 994552"/>
                  <a:gd name="connsiteX68" fmla="*/ 733425 w 1003418"/>
                  <a:gd name="connsiteY68" fmla="*/ 177800 h 994552"/>
                  <a:gd name="connsiteX69" fmla="*/ 742950 w 1003418"/>
                  <a:gd name="connsiteY69" fmla="*/ 168275 h 994552"/>
                  <a:gd name="connsiteX70" fmla="*/ 749300 w 1003418"/>
                  <a:gd name="connsiteY70" fmla="*/ 155575 h 994552"/>
                  <a:gd name="connsiteX71" fmla="*/ 765175 w 1003418"/>
                  <a:gd name="connsiteY71" fmla="*/ 136525 h 994552"/>
                  <a:gd name="connsiteX72" fmla="*/ 777875 w 1003418"/>
                  <a:gd name="connsiteY72" fmla="*/ 114300 h 994552"/>
                  <a:gd name="connsiteX73" fmla="*/ 787400 w 1003418"/>
                  <a:gd name="connsiteY73" fmla="*/ 104775 h 994552"/>
                  <a:gd name="connsiteX74" fmla="*/ 800100 w 1003418"/>
                  <a:gd name="connsiteY74" fmla="*/ 82550 h 994552"/>
                  <a:gd name="connsiteX75" fmla="*/ 819150 w 1003418"/>
                  <a:gd name="connsiteY75" fmla="*/ 69850 h 994552"/>
                  <a:gd name="connsiteX76" fmla="*/ 825500 w 1003418"/>
                  <a:gd name="connsiteY76" fmla="*/ 60325 h 994552"/>
                  <a:gd name="connsiteX77" fmla="*/ 835025 w 1003418"/>
                  <a:gd name="connsiteY77" fmla="*/ 57150 h 994552"/>
                  <a:gd name="connsiteX78" fmla="*/ 863600 w 1003418"/>
                  <a:gd name="connsiteY78" fmla="*/ 44450 h 994552"/>
                  <a:gd name="connsiteX79" fmla="*/ 892175 w 1003418"/>
                  <a:gd name="connsiteY79" fmla="*/ 34925 h 994552"/>
                  <a:gd name="connsiteX80" fmla="*/ 901700 w 1003418"/>
                  <a:gd name="connsiteY80" fmla="*/ 31750 h 994552"/>
                  <a:gd name="connsiteX81" fmla="*/ 911225 w 1003418"/>
                  <a:gd name="connsiteY81" fmla="*/ 28575 h 994552"/>
                  <a:gd name="connsiteX82" fmla="*/ 965200 w 1003418"/>
                  <a:gd name="connsiteY82" fmla="*/ 25400 h 994552"/>
                  <a:gd name="connsiteX83" fmla="*/ 996950 w 1003418"/>
                  <a:gd name="connsiteY83" fmla="*/ 28575 h 994552"/>
                  <a:gd name="connsiteX84" fmla="*/ 1003300 w 1003418"/>
                  <a:gd name="connsiteY84" fmla="*/ 38100 h 994552"/>
                  <a:gd name="connsiteX85" fmla="*/ 996950 w 1003418"/>
                  <a:gd name="connsiteY85" fmla="*/ 88900 h 994552"/>
                  <a:gd name="connsiteX86" fmla="*/ 990600 w 1003418"/>
                  <a:gd name="connsiteY86" fmla="*/ 98425 h 994552"/>
                  <a:gd name="connsiteX87" fmla="*/ 984250 w 1003418"/>
                  <a:gd name="connsiteY87" fmla="*/ 111125 h 994552"/>
                  <a:gd name="connsiteX88" fmla="*/ 952500 w 1003418"/>
                  <a:gd name="connsiteY88" fmla="*/ 139700 h 994552"/>
                  <a:gd name="connsiteX89" fmla="*/ 942975 w 1003418"/>
                  <a:gd name="connsiteY89" fmla="*/ 149225 h 994552"/>
                  <a:gd name="connsiteX90" fmla="*/ 923925 w 1003418"/>
                  <a:gd name="connsiteY90" fmla="*/ 161925 h 994552"/>
                  <a:gd name="connsiteX91" fmla="*/ 898525 w 1003418"/>
                  <a:gd name="connsiteY91" fmla="*/ 193675 h 994552"/>
                  <a:gd name="connsiteX92" fmla="*/ 898525 w 1003418"/>
                  <a:gd name="connsiteY92" fmla="*/ 193675 h 994552"/>
                  <a:gd name="connsiteX93" fmla="*/ 863600 w 1003418"/>
                  <a:gd name="connsiteY93" fmla="*/ 231775 h 994552"/>
                  <a:gd name="connsiteX94" fmla="*/ 850900 w 1003418"/>
                  <a:gd name="connsiteY94" fmla="*/ 244475 h 994552"/>
                  <a:gd name="connsiteX95" fmla="*/ 825500 w 1003418"/>
                  <a:gd name="connsiteY95" fmla="*/ 266700 h 994552"/>
                  <a:gd name="connsiteX96" fmla="*/ 815975 w 1003418"/>
                  <a:gd name="connsiteY96" fmla="*/ 269875 h 994552"/>
                  <a:gd name="connsiteX97" fmla="*/ 806450 w 1003418"/>
                  <a:gd name="connsiteY97" fmla="*/ 279400 h 994552"/>
                  <a:gd name="connsiteX98" fmla="*/ 784225 w 1003418"/>
                  <a:gd name="connsiteY98" fmla="*/ 295275 h 994552"/>
                  <a:gd name="connsiteX99" fmla="*/ 777875 w 1003418"/>
                  <a:gd name="connsiteY99" fmla="*/ 304800 h 994552"/>
                  <a:gd name="connsiteX100" fmla="*/ 774700 w 1003418"/>
                  <a:gd name="connsiteY100" fmla="*/ 314325 h 994552"/>
                  <a:gd name="connsiteX101" fmla="*/ 765175 w 1003418"/>
                  <a:gd name="connsiteY101" fmla="*/ 323850 h 994552"/>
                  <a:gd name="connsiteX102" fmla="*/ 755650 w 1003418"/>
                  <a:gd name="connsiteY102" fmla="*/ 346075 h 994552"/>
                  <a:gd name="connsiteX103" fmla="*/ 746125 w 1003418"/>
                  <a:gd name="connsiteY103" fmla="*/ 355600 h 994552"/>
                  <a:gd name="connsiteX104" fmla="*/ 739775 w 1003418"/>
                  <a:gd name="connsiteY104" fmla="*/ 365125 h 994552"/>
                  <a:gd name="connsiteX105" fmla="*/ 730250 w 1003418"/>
                  <a:gd name="connsiteY105" fmla="*/ 377825 h 994552"/>
                  <a:gd name="connsiteX106" fmla="*/ 717550 w 1003418"/>
                  <a:gd name="connsiteY106" fmla="*/ 403225 h 994552"/>
                  <a:gd name="connsiteX107" fmla="*/ 698500 w 1003418"/>
                  <a:gd name="connsiteY107" fmla="*/ 460375 h 994552"/>
                  <a:gd name="connsiteX108" fmla="*/ 695325 w 1003418"/>
                  <a:gd name="connsiteY108" fmla="*/ 469900 h 994552"/>
                  <a:gd name="connsiteX109" fmla="*/ 688975 w 1003418"/>
                  <a:gd name="connsiteY109" fmla="*/ 495300 h 994552"/>
                  <a:gd name="connsiteX110" fmla="*/ 682625 w 1003418"/>
                  <a:gd name="connsiteY110" fmla="*/ 514350 h 994552"/>
                  <a:gd name="connsiteX111" fmla="*/ 679450 w 1003418"/>
                  <a:gd name="connsiteY111" fmla="*/ 523875 h 994552"/>
                  <a:gd name="connsiteX112" fmla="*/ 676275 w 1003418"/>
                  <a:gd name="connsiteY112" fmla="*/ 533400 h 994552"/>
                  <a:gd name="connsiteX113" fmla="*/ 679450 w 1003418"/>
                  <a:gd name="connsiteY113" fmla="*/ 628650 h 994552"/>
                  <a:gd name="connsiteX114" fmla="*/ 682625 w 1003418"/>
                  <a:gd name="connsiteY114" fmla="*/ 644525 h 994552"/>
                  <a:gd name="connsiteX115" fmla="*/ 688975 w 1003418"/>
                  <a:gd name="connsiteY115" fmla="*/ 688975 h 994552"/>
                  <a:gd name="connsiteX116" fmla="*/ 695325 w 1003418"/>
                  <a:gd name="connsiteY116" fmla="*/ 717550 h 994552"/>
                  <a:gd name="connsiteX117" fmla="*/ 698500 w 1003418"/>
                  <a:gd name="connsiteY117" fmla="*/ 749300 h 994552"/>
                  <a:gd name="connsiteX118" fmla="*/ 708025 w 1003418"/>
                  <a:gd name="connsiteY118" fmla="*/ 784225 h 994552"/>
                  <a:gd name="connsiteX119" fmla="*/ 717550 w 1003418"/>
                  <a:gd name="connsiteY119" fmla="*/ 815975 h 994552"/>
                  <a:gd name="connsiteX120" fmla="*/ 720725 w 1003418"/>
                  <a:gd name="connsiteY120" fmla="*/ 831850 h 994552"/>
                  <a:gd name="connsiteX121" fmla="*/ 723900 w 1003418"/>
                  <a:gd name="connsiteY121" fmla="*/ 841375 h 994552"/>
                  <a:gd name="connsiteX122" fmla="*/ 727075 w 1003418"/>
                  <a:gd name="connsiteY122" fmla="*/ 901700 h 994552"/>
                  <a:gd name="connsiteX123" fmla="*/ 733425 w 1003418"/>
                  <a:gd name="connsiteY123" fmla="*/ 942975 h 994552"/>
                  <a:gd name="connsiteX124" fmla="*/ 730250 w 1003418"/>
                  <a:gd name="connsiteY124" fmla="*/ 965200 h 994552"/>
                  <a:gd name="connsiteX125" fmla="*/ 666750 w 1003418"/>
                  <a:gd name="connsiteY125" fmla="*/ 962025 h 994552"/>
                  <a:gd name="connsiteX126" fmla="*/ 609600 w 1003418"/>
                  <a:gd name="connsiteY126" fmla="*/ 958850 h 994552"/>
                  <a:gd name="connsiteX127" fmla="*/ 250825 w 1003418"/>
                  <a:gd name="connsiteY127" fmla="*/ 965200 h 994552"/>
                  <a:gd name="connsiteX0" fmla="*/ 250825 w 1003418"/>
                  <a:gd name="connsiteY0" fmla="*/ 965200 h 995442"/>
                  <a:gd name="connsiteX1" fmla="*/ 254000 w 1003418"/>
                  <a:gd name="connsiteY1" fmla="*/ 542925 h 995442"/>
                  <a:gd name="connsiteX2" fmla="*/ 257175 w 1003418"/>
                  <a:gd name="connsiteY2" fmla="*/ 523875 h 995442"/>
                  <a:gd name="connsiteX3" fmla="*/ 260350 w 1003418"/>
                  <a:gd name="connsiteY3" fmla="*/ 498475 h 995442"/>
                  <a:gd name="connsiteX4" fmla="*/ 263525 w 1003418"/>
                  <a:gd name="connsiteY4" fmla="*/ 482600 h 995442"/>
                  <a:gd name="connsiteX5" fmla="*/ 269875 w 1003418"/>
                  <a:gd name="connsiteY5" fmla="*/ 444500 h 995442"/>
                  <a:gd name="connsiteX6" fmla="*/ 266700 w 1003418"/>
                  <a:gd name="connsiteY6" fmla="*/ 422275 h 995442"/>
                  <a:gd name="connsiteX7" fmla="*/ 234950 w 1003418"/>
                  <a:gd name="connsiteY7" fmla="*/ 384175 h 995442"/>
                  <a:gd name="connsiteX8" fmla="*/ 225425 w 1003418"/>
                  <a:gd name="connsiteY8" fmla="*/ 374650 h 995442"/>
                  <a:gd name="connsiteX9" fmla="*/ 206375 w 1003418"/>
                  <a:gd name="connsiteY9" fmla="*/ 358775 h 995442"/>
                  <a:gd name="connsiteX10" fmla="*/ 177800 w 1003418"/>
                  <a:gd name="connsiteY10" fmla="*/ 346075 h 995442"/>
                  <a:gd name="connsiteX11" fmla="*/ 158750 w 1003418"/>
                  <a:gd name="connsiteY11" fmla="*/ 327025 h 995442"/>
                  <a:gd name="connsiteX12" fmla="*/ 149225 w 1003418"/>
                  <a:gd name="connsiteY12" fmla="*/ 317500 h 995442"/>
                  <a:gd name="connsiteX13" fmla="*/ 133350 w 1003418"/>
                  <a:gd name="connsiteY13" fmla="*/ 301625 h 995442"/>
                  <a:gd name="connsiteX14" fmla="*/ 117475 w 1003418"/>
                  <a:gd name="connsiteY14" fmla="*/ 285750 h 995442"/>
                  <a:gd name="connsiteX15" fmla="*/ 111125 w 1003418"/>
                  <a:gd name="connsiteY15" fmla="*/ 276225 h 995442"/>
                  <a:gd name="connsiteX16" fmla="*/ 101600 w 1003418"/>
                  <a:gd name="connsiteY16" fmla="*/ 269875 h 995442"/>
                  <a:gd name="connsiteX17" fmla="*/ 76200 w 1003418"/>
                  <a:gd name="connsiteY17" fmla="*/ 241300 h 995442"/>
                  <a:gd name="connsiteX18" fmla="*/ 66675 w 1003418"/>
                  <a:gd name="connsiteY18" fmla="*/ 231775 h 995442"/>
                  <a:gd name="connsiteX19" fmla="*/ 57150 w 1003418"/>
                  <a:gd name="connsiteY19" fmla="*/ 212725 h 995442"/>
                  <a:gd name="connsiteX20" fmla="*/ 50800 w 1003418"/>
                  <a:gd name="connsiteY20" fmla="*/ 203200 h 995442"/>
                  <a:gd name="connsiteX21" fmla="*/ 47625 w 1003418"/>
                  <a:gd name="connsiteY21" fmla="*/ 193675 h 995442"/>
                  <a:gd name="connsiteX22" fmla="*/ 41275 w 1003418"/>
                  <a:gd name="connsiteY22" fmla="*/ 184150 h 995442"/>
                  <a:gd name="connsiteX23" fmla="*/ 28575 w 1003418"/>
                  <a:gd name="connsiteY23" fmla="*/ 155575 h 995442"/>
                  <a:gd name="connsiteX24" fmla="*/ 22225 w 1003418"/>
                  <a:gd name="connsiteY24" fmla="*/ 130175 h 995442"/>
                  <a:gd name="connsiteX25" fmla="*/ 19050 w 1003418"/>
                  <a:gd name="connsiteY25" fmla="*/ 117475 h 995442"/>
                  <a:gd name="connsiteX26" fmla="*/ 12700 w 1003418"/>
                  <a:gd name="connsiteY26" fmla="*/ 98425 h 995442"/>
                  <a:gd name="connsiteX27" fmla="*/ 6350 w 1003418"/>
                  <a:gd name="connsiteY27" fmla="*/ 79375 h 995442"/>
                  <a:gd name="connsiteX28" fmla="*/ 3175 w 1003418"/>
                  <a:gd name="connsiteY28" fmla="*/ 69850 h 995442"/>
                  <a:gd name="connsiteX29" fmla="*/ 0 w 1003418"/>
                  <a:gd name="connsiteY29" fmla="*/ 53975 h 995442"/>
                  <a:gd name="connsiteX30" fmla="*/ 3175 w 1003418"/>
                  <a:gd name="connsiteY30" fmla="*/ 12700 h 995442"/>
                  <a:gd name="connsiteX31" fmla="*/ 12700 w 1003418"/>
                  <a:gd name="connsiteY31" fmla="*/ 9525 h 995442"/>
                  <a:gd name="connsiteX32" fmla="*/ 25400 w 1003418"/>
                  <a:gd name="connsiteY32" fmla="*/ 6350 h 995442"/>
                  <a:gd name="connsiteX33" fmla="*/ 44450 w 1003418"/>
                  <a:gd name="connsiteY33" fmla="*/ 0 h 995442"/>
                  <a:gd name="connsiteX34" fmla="*/ 114300 w 1003418"/>
                  <a:gd name="connsiteY34" fmla="*/ 3175 h 995442"/>
                  <a:gd name="connsiteX35" fmla="*/ 123825 w 1003418"/>
                  <a:gd name="connsiteY35" fmla="*/ 9525 h 995442"/>
                  <a:gd name="connsiteX36" fmla="*/ 155575 w 1003418"/>
                  <a:gd name="connsiteY36" fmla="*/ 28575 h 995442"/>
                  <a:gd name="connsiteX37" fmla="*/ 165100 w 1003418"/>
                  <a:gd name="connsiteY37" fmla="*/ 34925 h 995442"/>
                  <a:gd name="connsiteX38" fmla="*/ 184150 w 1003418"/>
                  <a:gd name="connsiteY38" fmla="*/ 50800 h 995442"/>
                  <a:gd name="connsiteX39" fmla="*/ 187325 w 1003418"/>
                  <a:gd name="connsiteY39" fmla="*/ 60325 h 995442"/>
                  <a:gd name="connsiteX40" fmla="*/ 206375 w 1003418"/>
                  <a:gd name="connsiteY40" fmla="*/ 88900 h 995442"/>
                  <a:gd name="connsiteX41" fmla="*/ 212725 w 1003418"/>
                  <a:gd name="connsiteY41" fmla="*/ 98425 h 995442"/>
                  <a:gd name="connsiteX42" fmla="*/ 222250 w 1003418"/>
                  <a:gd name="connsiteY42" fmla="*/ 117475 h 995442"/>
                  <a:gd name="connsiteX43" fmla="*/ 228600 w 1003418"/>
                  <a:gd name="connsiteY43" fmla="*/ 139700 h 995442"/>
                  <a:gd name="connsiteX44" fmla="*/ 234950 w 1003418"/>
                  <a:gd name="connsiteY44" fmla="*/ 149225 h 995442"/>
                  <a:gd name="connsiteX45" fmla="*/ 241300 w 1003418"/>
                  <a:gd name="connsiteY45" fmla="*/ 161925 h 995442"/>
                  <a:gd name="connsiteX46" fmla="*/ 257175 w 1003418"/>
                  <a:gd name="connsiteY46" fmla="*/ 184150 h 995442"/>
                  <a:gd name="connsiteX47" fmla="*/ 269875 w 1003418"/>
                  <a:gd name="connsiteY47" fmla="*/ 203200 h 995442"/>
                  <a:gd name="connsiteX48" fmla="*/ 279400 w 1003418"/>
                  <a:gd name="connsiteY48" fmla="*/ 212725 h 995442"/>
                  <a:gd name="connsiteX49" fmla="*/ 295275 w 1003418"/>
                  <a:gd name="connsiteY49" fmla="*/ 231775 h 995442"/>
                  <a:gd name="connsiteX50" fmla="*/ 314325 w 1003418"/>
                  <a:gd name="connsiteY50" fmla="*/ 244475 h 995442"/>
                  <a:gd name="connsiteX51" fmla="*/ 323850 w 1003418"/>
                  <a:gd name="connsiteY51" fmla="*/ 254000 h 995442"/>
                  <a:gd name="connsiteX52" fmla="*/ 342900 w 1003418"/>
                  <a:gd name="connsiteY52" fmla="*/ 260350 h 995442"/>
                  <a:gd name="connsiteX53" fmla="*/ 352425 w 1003418"/>
                  <a:gd name="connsiteY53" fmla="*/ 263525 h 995442"/>
                  <a:gd name="connsiteX54" fmla="*/ 361950 w 1003418"/>
                  <a:gd name="connsiteY54" fmla="*/ 266700 h 995442"/>
                  <a:gd name="connsiteX55" fmla="*/ 384175 w 1003418"/>
                  <a:gd name="connsiteY55" fmla="*/ 269875 h 995442"/>
                  <a:gd name="connsiteX56" fmla="*/ 393700 w 1003418"/>
                  <a:gd name="connsiteY56" fmla="*/ 273050 h 995442"/>
                  <a:gd name="connsiteX57" fmla="*/ 434975 w 1003418"/>
                  <a:gd name="connsiteY57" fmla="*/ 279400 h 995442"/>
                  <a:gd name="connsiteX58" fmla="*/ 479425 w 1003418"/>
                  <a:gd name="connsiteY58" fmla="*/ 285750 h 995442"/>
                  <a:gd name="connsiteX59" fmla="*/ 581025 w 1003418"/>
                  <a:gd name="connsiteY59" fmla="*/ 282575 h 995442"/>
                  <a:gd name="connsiteX60" fmla="*/ 606425 w 1003418"/>
                  <a:gd name="connsiteY60" fmla="*/ 273050 h 995442"/>
                  <a:gd name="connsiteX61" fmla="*/ 625475 w 1003418"/>
                  <a:gd name="connsiteY61" fmla="*/ 266700 h 995442"/>
                  <a:gd name="connsiteX62" fmla="*/ 638175 w 1003418"/>
                  <a:gd name="connsiteY62" fmla="*/ 257175 h 995442"/>
                  <a:gd name="connsiteX63" fmla="*/ 663575 w 1003418"/>
                  <a:gd name="connsiteY63" fmla="*/ 244475 h 995442"/>
                  <a:gd name="connsiteX64" fmla="*/ 685800 w 1003418"/>
                  <a:gd name="connsiteY64" fmla="*/ 222250 h 995442"/>
                  <a:gd name="connsiteX65" fmla="*/ 695325 w 1003418"/>
                  <a:gd name="connsiteY65" fmla="*/ 212725 h 995442"/>
                  <a:gd name="connsiteX66" fmla="*/ 704850 w 1003418"/>
                  <a:gd name="connsiteY66" fmla="*/ 209550 h 995442"/>
                  <a:gd name="connsiteX67" fmla="*/ 717550 w 1003418"/>
                  <a:gd name="connsiteY67" fmla="*/ 200025 h 995442"/>
                  <a:gd name="connsiteX68" fmla="*/ 733425 w 1003418"/>
                  <a:gd name="connsiteY68" fmla="*/ 177800 h 995442"/>
                  <a:gd name="connsiteX69" fmla="*/ 742950 w 1003418"/>
                  <a:gd name="connsiteY69" fmla="*/ 168275 h 995442"/>
                  <a:gd name="connsiteX70" fmla="*/ 749300 w 1003418"/>
                  <a:gd name="connsiteY70" fmla="*/ 155575 h 995442"/>
                  <a:gd name="connsiteX71" fmla="*/ 765175 w 1003418"/>
                  <a:gd name="connsiteY71" fmla="*/ 136525 h 995442"/>
                  <a:gd name="connsiteX72" fmla="*/ 777875 w 1003418"/>
                  <a:gd name="connsiteY72" fmla="*/ 114300 h 995442"/>
                  <a:gd name="connsiteX73" fmla="*/ 787400 w 1003418"/>
                  <a:gd name="connsiteY73" fmla="*/ 104775 h 995442"/>
                  <a:gd name="connsiteX74" fmla="*/ 800100 w 1003418"/>
                  <a:gd name="connsiteY74" fmla="*/ 82550 h 995442"/>
                  <a:gd name="connsiteX75" fmla="*/ 819150 w 1003418"/>
                  <a:gd name="connsiteY75" fmla="*/ 69850 h 995442"/>
                  <a:gd name="connsiteX76" fmla="*/ 825500 w 1003418"/>
                  <a:gd name="connsiteY76" fmla="*/ 60325 h 995442"/>
                  <a:gd name="connsiteX77" fmla="*/ 835025 w 1003418"/>
                  <a:gd name="connsiteY77" fmla="*/ 57150 h 995442"/>
                  <a:gd name="connsiteX78" fmla="*/ 863600 w 1003418"/>
                  <a:gd name="connsiteY78" fmla="*/ 44450 h 995442"/>
                  <a:gd name="connsiteX79" fmla="*/ 892175 w 1003418"/>
                  <a:gd name="connsiteY79" fmla="*/ 34925 h 995442"/>
                  <a:gd name="connsiteX80" fmla="*/ 901700 w 1003418"/>
                  <a:gd name="connsiteY80" fmla="*/ 31750 h 995442"/>
                  <a:gd name="connsiteX81" fmla="*/ 911225 w 1003418"/>
                  <a:gd name="connsiteY81" fmla="*/ 28575 h 995442"/>
                  <a:gd name="connsiteX82" fmla="*/ 965200 w 1003418"/>
                  <a:gd name="connsiteY82" fmla="*/ 25400 h 995442"/>
                  <a:gd name="connsiteX83" fmla="*/ 996950 w 1003418"/>
                  <a:gd name="connsiteY83" fmla="*/ 28575 h 995442"/>
                  <a:gd name="connsiteX84" fmla="*/ 1003300 w 1003418"/>
                  <a:gd name="connsiteY84" fmla="*/ 38100 h 995442"/>
                  <a:gd name="connsiteX85" fmla="*/ 996950 w 1003418"/>
                  <a:gd name="connsiteY85" fmla="*/ 88900 h 995442"/>
                  <a:gd name="connsiteX86" fmla="*/ 990600 w 1003418"/>
                  <a:gd name="connsiteY86" fmla="*/ 98425 h 995442"/>
                  <a:gd name="connsiteX87" fmla="*/ 984250 w 1003418"/>
                  <a:gd name="connsiteY87" fmla="*/ 111125 h 995442"/>
                  <a:gd name="connsiteX88" fmla="*/ 952500 w 1003418"/>
                  <a:gd name="connsiteY88" fmla="*/ 139700 h 995442"/>
                  <a:gd name="connsiteX89" fmla="*/ 942975 w 1003418"/>
                  <a:gd name="connsiteY89" fmla="*/ 149225 h 995442"/>
                  <a:gd name="connsiteX90" fmla="*/ 923925 w 1003418"/>
                  <a:gd name="connsiteY90" fmla="*/ 161925 h 995442"/>
                  <a:gd name="connsiteX91" fmla="*/ 898525 w 1003418"/>
                  <a:gd name="connsiteY91" fmla="*/ 193675 h 995442"/>
                  <a:gd name="connsiteX92" fmla="*/ 898525 w 1003418"/>
                  <a:gd name="connsiteY92" fmla="*/ 193675 h 995442"/>
                  <a:gd name="connsiteX93" fmla="*/ 863600 w 1003418"/>
                  <a:gd name="connsiteY93" fmla="*/ 231775 h 995442"/>
                  <a:gd name="connsiteX94" fmla="*/ 850900 w 1003418"/>
                  <a:gd name="connsiteY94" fmla="*/ 244475 h 995442"/>
                  <a:gd name="connsiteX95" fmla="*/ 825500 w 1003418"/>
                  <a:gd name="connsiteY95" fmla="*/ 266700 h 995442"/>
                  <a:gd name="connsiteX96" fmla="*/ 815975 w 1003418"/>
                  <a:gd name="connsiteY96" fmla="*/ 269875 h 995442"/>
                  <a:gd name="connsiteX97" fmla="*/ 806450 w 1003418"/>
                  <a:gd name="connsiteY97" fmla="*/ 279400 h 995442"/>
                  <a:gd name="connsiteX98" fmla="*/ 784225 w 1003418"/>
                  <a:gd name="connsiteY98" fmla="*/ 295275 h 995442"/>
                  <a:gd name="connsiteX99" fmla="*/ 777875 w 1003418"/>
                  <a:gd name="connsiteY99" fmla="*/ 304800 h 995442"/>
                  <a:gd name="connsiteX100" fmla="*/ 774700 w 1003418"/>
                  <a:gd name="connsiteY100" fmla="*/ 314325 h 995442"/>
                  <a:gd name="connsiteX101" fmla="*/ 765175 w 1003418"/>
                  <a:gd name="connsiteY101" fmla="*/ 323850 h 995442"/>
                  <a:gd name="connsiteX102" fmla="*/ 755650 w 1003418"/>
                  <a:gd name="connsiteY102" fmla="*/ 346075 h 995442"/>
                  <a:gd name="connsiteX103" fmla="*/ 746125 w 1003418"/>
                  <a:gd name="connsiteY103" fmla="*/ 355600 h 995442"/>
                  <a:gd name="connsiteX104" fmla="*/ 739775 w 1003418"/>
                  <a:gd name="connsiteY104" fmla="*/ 365125 h 995442"/>
                  <a:gd name="connsiteX105" fmla="*/ 730250 w 1003418"/>
                  <a:gd name="connsiteY105" fmla="*/ 377825 h 995442"/>
                  <a:gd name="connsiteX106" fmla="*/ 717550 w 1003418"/>
                  <a:gd name="connsiteY106" fmla="*/ 403225 h 995442"/>
                  <a:gd name="connsiteX107" fmla="*/ 698500 w 1003418"/>
                  <a:gd name="connsiteY107" fmla="*/ 460375 h 995442"/>
                  <a:gd name="connsiteX108" fmla="*/ 695325 w 1003418"/>
                  <a:gd name="connsiteY108" fmla="*/ 469900 h 995442"/>
                  <a:gd name="connsiteX109" fmla="*/ 688975 w 1003418"/>
                  <a:gd name="connsiteY109" fmla="*/ 495300 h 995442"/>
                  <a:gd name="connsiteX110" fmla="*/ 682625 w 1003418"/>
                  <a:gd name="connsiteY110" fmla="*/ 514350 h 995442"/>
                  <a:gd name="connsiteX111" fmla="*/ 679450 w 1003418"/>
                  <a:gd name="connsiteY111" fmla="*/ 523875 h 995442"/>
                  <a:gd name="connsiteX112" fmla="*/ 676275 w 1003418"/>
                  <a:gd name="connsiteY112" fmla="*/ 533400 h 995442"/>
                  <a:gd name="connsiteX113" fmla="*/ 679450 w 1003418"/>
                  <a:gd name="connsiteY113" fmla="*/ 628650 h 995442"/>
                  <a:gd name="connsiteX114" fmla="*/ 682625 w 1003418"/>
                  <a:gd name="connsiteY114" fmla="*/ 644525 h 995442"/>
                  <a:gd name="connsiteX115" fmla="*/ 688975 w 1003418"/>
                  <a:gd name="connsiteY115" fmla="*/ 688975 h 995442"/>
                  <a:gd name="connsiteX116" fmla="*/ 695325 w 1003418"/>
                  <a:gd name="connsiteY116" fmla="*/ 717550 h 995442"/>
                  <a:gd name="connsiteX117" fmla="*/ 698500 w 1003418"/>
                  <a:gd name="connsiteY117" fmla="*/ 749300 h 995442"/>
                  <a:gd name="connsiteX118" fmla="*/ 708025 w 1003418"/>
                  <a:gd name="connsiteY118" fmla="*/ 784225 h 995442"/>
                  <a:gd name="connsiteX119" fmla="*/ 717550 w 1003418"/>
                  <a:gd name="connsiteY119" fmla="*/ 815975 h 995442"/>
                  <a:gd name="connsiteX120" fmla="*/ 720725 w 1003418"/>
                  <a:gd name="connsiteY120" fmla="*/ 831850 h 995442"/>
                  <a:gd name="connsiteX121" fmla="*/ 723900 w 1003418"/>
                  <a:gd name="connsiteY121" fmla="*/ 841375 h 995442"/>
                  <a:gd name="connsiteX122" fmla="*/ 727075 w 1003418"/>
                  <a:gd name="connsiteY122" fmla="*/ 901700 h 995442"/>
                  <a:gd name="connsiteX123" fmla="*/ 733425 w 1003418"/>
                  <a:gd name="connsiteY123" fmla="*/ 942975 h 995442"/>
                  <a:gd name="connsiteX124" fmla="*/ 730250 w 1003418"/>
                  <a:gd name="connsiteY124" fmla="*/ 965200 h 995442"/>
                  <a:gd name="connsiteX125" fmla="*/ 666750 w 1003418"/>
                  <a:gd name="connsiteY125" fmla="*/ 962025 h 995442"/>
                  <a:gd name="connsiteX126" fmla="*/ 250825 w 1003418"/>
                  <a:gd name="connsiteY126" fmla="*/ 965200 h 995442"/>
                  <a:gd name="connsiteX0" fmla="*/ 250825 w 1003418"/>
                  <a:gd name="connsiteY0" fmla="*/ 965200 h 997319"/>
                  <a:gd name="connsiteX1" fmla="*/ 254000 w 1003418"/>
                  <a:gd name="connsiteY1" fmla="*/ 542925 h 997319"/>
                  <a:gd name="connsiteX2" fmla="*/ 257175 w 1003418"/>
                  <a:gd name="connsiteY2" fmla="*/ 523875 h 997319"/>
                  <a:gd name="connsiteX3" fmla="*/ 260350 w 1003418"/>
                  <a:gd name="connsiteY3" fmla="*/ 498475 h 997319"/>
                  <a:gd name="connsiteX4" fmla="*/ 263525 w 1003418"/>
                  <a:gd name="connsiteY4" fmla="*/ 482600 h 997319"/>
                  <a:gd name="connsiteX5" fmla="*/ 269875 w 1003418"/>
                  <a:gd name="connsiteY5" fmla="*/ 444500 h 997319"/>
                  <a:gd name="connsiteX6" fmla="*/ 266700 w 1003418"/>
                  <a:gd name="connsiteY6" fmla="*/ 422275 h 997319"/>
                  <a:gd name="connsiteX7" fmla="*/ 234950 w 1003418"/>
                  <a:gd name="connsiteY7" fmla="*/ 384175 h 997319"/>
                  <a:gd name="connsiteX8" fmla="*/ 225425 w 1003418"/>
                  <a:gd name="connsiteY8" fmla="*/ 374650 h 997319"/>
                  <a:gd name="connsiteX9" fmla="*/ 206375 w 1003418"/>
                  <a:gd name="connsiteY9" fmla="*/ 358775 h 997319"/>
                  <a:gd name="connsiteX10" fmla="*/ 177800 w 1003418"/>
                  <a:gd name="connsiteY10" fmla="*/ 346075 h 997319"/>
                  <a:gd name="connsiteX11" fmla="*/ 158750 w 1003418"/>
                  <a:gd name="connsiteY11" fmla="*/ 327025 h 997319"/>
                  <a:gd name="connsiteX12" fmla="*/ 149225 w 1003418"/>
                  <a:gd name="connsiteY12" fmla="*/ 317500 h 997319"/>
                  <a:gd name="connsiteX13" fmla="*/ 133350 w 1003418"/>
                  <a:gd name="connsiteY13" fmla="*/ 301625 h 997319"/>
                  <a:gd name="connsiteX14" fmla="*/ 117475 w 1003418"/>
                  <a:gd name="connsiteY14" fmla="*/ 285750 h 997319"/>
                  <a:gd name="connsiteX15" fmla="*/ 111125 w 1003418"/>
                  <a:gd name="connsiteY15" fmla="*/ 276225 h 997319"/>
                  <a:gd name="connsiteX16" fmla="*/ 101600 w 1003418"/>
                  <a:gd name="connsiteY16" fmla="*/ 269875 h 997319"/>
                  <a:gd name="connsiteX17" fmla="*/ 76200 w 1003418"/>
                  <a:gd name="connsiteY17" fmla="*/ 241300 h 997319"/>
                  <a:gd name="connsiteX18" fmla="*/ 66675 w 1003418"/>
                  <a:gd name="connsiteY18" fmla="*/ 231775 h 997319"/>
                  <a:gd name="connsiteX19" fmla="*/ 57150 w 1003418"/>
                  <a:gd name="connsiteY19" fmla="*/ 212725 h 997319"/>
                  <a:gd name="connsiteX20" fmla="*/ 50800 w 1003418"/>
                  <a:gd name="connsiteY20" fmla="*/ 203200 h 997319"/>
                  <a:gd name="connsiteX21" fmla="*/ 47625 w 1003418"/>
                  <a:gd name="connsiteY21" fmla="*/ 193675 h 997319"/>
                  <a:gd name="connsiteX22" fmla="*/ 41275 w 1003418"/>
                  <a:gd name="connsiteY22" fmla="*/ 184150 h 997319"/>
                  <a:gd name="connsiteX23" fmla="*/ 28575 w 1003418"/>
                  <a:gd name="connsiteY23" fmla="*/ 155575 h 997319"/>
                  <a:gd name="connsiteX24" fmla="*/ 22225 w 1003418"/>
                  <a:gd name="connsiteY24" fmla="*/ 130175 h 997319"/>
                  <a:gd name="connsiteX25" fmla="*/ 19050 w 1003418"/>
                  <a:gd name="connsiteY25" fmla="*/ 117475 h 997319"/>
                  <a:gd name="connsiteX26" fmla="*/ 12700 w 1003418"/>
                  <a:gd name="connsiteY26" fmla="*/ 98425 h 997319"/>
                  <a:gd name="connsiteX27" fmla="*/ 6350 w 1003418"/>
                  <a:gd name="connsiteY27" fmla="*/ 79375 h 997319"/>
                  <a:gd name="connsiteX28" fmla="*/ 3175 w 1003418"/>
                  <a:gd name="connsiteY28" fmla="*/ 69850 h 997319"/>
                  <a:gd name="connsiteX29" fmla="*/ 0 w 1003418"/>
                  <a:gd name="connsiteY29" fmla="*/ 53975 h 997319"/>
                  <a:gd name="connsiteX30" fmla="*/ 3175 w 1003418"/>
                  <a:gd name="connsiteY30" fmla="*/ 12700 h 997319"/>
                  <a:gd name="connsiteX31" fmla="*/ 12700 w 1003418"/>
                  <a:gd name="connsiteY31" fmla="*/ 9525 h 997319"/>
                  <a:gd name="connsiteX32" fmla="*/ 25400 w 1003418"/>
                  <a:gd name="connsiteY32" fmla="*/ 6350 h 997319"/>
                  <a:gd name="connsiteX33" fmla="*/ 44450 w 1003418"/>
                  <a:gd name="connsiteY33" fmla="*/ 0 h 997319"/>
                  <a:gd name="connsiteX34" fmla="*/ 114300 w 1003418"/>
                  <a:gd name="connsiteY34" fmla="*/ 3175 h 997319"/>
                  <a:gd name="connsiteX35" fmla="*/ 123825 w 1003418"/>
                  <a:gd name="connsiteY35" fmla="*/ 9525 h 997319"/>
                  <a:gd name="connsiteX36" fmla="*/ 155575 w 1003418"/>
                  <a:gd name="connsiteY36" fmla="*/ 28575 h 997319"/>
                  <a:gd name="connsiteX37" fmla="*/ 165100 w 1003418"/>
                  <a:gd name="connsiteY37" fmla="*/ 34925 h 997319"/>
                  <a:gd name="connsiteX38" fmla="*/ 184150 w 1003418"/>
                  <a:gd name="connsiteY38" fmla="*/ 50800 h 997319"/>
                  <a:gd name="connsiteX39" fmla="*/ 187325 w 1003418"/>
                  <a:gd name="connsiteY39" fmla="*/ 60325 h 997319"/>
                  <a:gd name="connsiteX40" fmla="*/ 206375 w 1003418"/>
                  <a:gd name="connsiteY40" fmla="*/ 88900 h 997319"/>
                  <a:gd name="connsiteX41" fmla="*/ 212725 w 1003418"/>
                  <a:gd name="connsiteY41" fmla="*/ 98425 h 997319"/>
                  <a:gd name="connsiteX42" fmla="*/ 222250 w 1003418"/>
                  <a:gd name="connsiteY42" fmla="*/ 117475 h 997319"/>
                  <a:gd name="connsiteX43" fmla="*/ 228600 w 1003418"/>
                  <a:gd name="connsiteY43" fmla="*/ 139700 h 997319"/>
                  <a:gd name="connsiteX44" fmla="*/ 234950 w 1003418"/>
                  <a:gd name="connsiteY44" fmla="*/ 149225 h 997319"/>
                  <a:gd name="connsiteX45" fmla="*/ 241300 w 1003418"/>
                  <a:gd name="connsiteY45" fmla="*/ 161925 h 997319"/>
                  <a:gd name="connsiteX46" fmla="*/ 257175 w 1003418"/>
                  <a:gd name="connsiteY46" fmla="*/ 184150 h 997319"/>
                  <a:gd name="connsiteX47" fmla="*/ 269875 w 1003418"/>
                  <a:gd name="connsiteY47" fmla="*/ 203200 h 997319"/>
                  <a:gd name="connsiteX48" fmla="*/ 279400 w 1003418"/>
                  <a:gd name="connsiteY48" fmla="*/ 212725 h 997319"/>
                  <a:gd name="connsiteX49" fmla="*/ 295275 w 1003418"/>
                  <a:gd name="connsiteY49" fmla="*/ 231775 h 997319"/>
                  <a:gd name="connsiteX50" fmla="*/ 314325 w 1003418"/>
                  <a:gd name="connsiteY50" fmla="*/ 244475 h 997319"/>
                  <a:gd name="connsiteX51" fmla="*/ 323850 w 1003418"/>
                  <a:gd name="connsiteY51" fmla="*/ 254000 h 997319"/>
                  <a:gd name="connsiteX52" fmla="*/ 342900 w 1003418"/>
                  <a:gd name="connsiteY52" fmla="*/ 260350 h 997319"/>
                  <a:gd name="connsiteX53" fmla="*/ 352425 w 1003418"/>
                  <a:gd name="connsiteY53" fmla="*/ 263525 h 997319"/>
                  <a:gd name="connsiteX54" fmla="*/ 361950 w 1003418"/>
                  <a:gd name="connsiteY54" fmla="*/ 266700 h 997319"/>
                  <a:gd name="connsiteX55" fmla="*/ 384175 w 1003418"/>
                  <a:gd name="connsiteY55" fmla="*/ 269875 h 997319"/>
                  <a:gd name="connsiteX56" fmla="*/ 393700 w 1003418"/>
                  <a:gd name="connsiteY56" fmla="*/ 273050 h 997319"/>
                  <a:gd name="connsiteX57" fmla="*/ 434975 w 1003418"/>
                  <a:gd name="connsiteY57" fmla="*/ 279400 h 997319"/>
                  <a:gd name="connsiteX58" fmla="*/ 479425 w 1003418"/>
                  <a:gd name="connsiteY58" fmla="*/ 285750 h 997319"/>
                  <a:gd name="connsiteX59" fmla="*/ 581025 w 1003418"/>
                  <a:gd name="connsiteY59" fmla="*/ 282575 h 997319"/>
                  <a:gd name="connsiteX60" fmla="*/ 606425 w 1003418"/>
                  <a:gd name="connsiteY60" fmla="*/ 273050 h 997319"/>
                  <a:gd name="connsiteX61" fmla="*/ 625475 w 1003418"/>
                  <a:gd name="connsiteY61" fmla="*/ 266700 h 997319"/>
                  <a:gd name="connsiteX62" fmla="*/ 638175 w 1003418"/>
                  <a:gd name="connsiteY62" fmla="*/ 257175 h 997319"/>
                  <a:gd name="connsiteX63" fmla="*/ 663575 w 1003418"/>
                  <a:gd name="connsiteY63" fmla="*/ 244475 h 997319"/>
                  <a:gd name="connsiteX64" fmla="*/ 685800 w 1003418"/>
                  <a:gd name="connsiteY64" fmla="*/ 222250 h 997319"/>
                  <a:gd name="connsiteX65" fmla="*/ 695325 w 1003418"/>
                  <a:gd name="connsiteY65" fmla="*/ 212725 h 997319"/>
                  <a:gd name="connsiteX66" fmla="*/ 704850 w 1003418"/>
                  <a:gd name="connsiteY66" fmla="*/ 209550 h 997319"/>
                  <a:gd name="connsiteX67" fmla="*/ 717550 w 1003418"/>
                  <a:gd name="connsiteY67" fmla="*/ 200025 h 997319"/>
                  <a:gd name="connsiteX68" fmla="*/ 733425 w 1003418"/>
                  <a:gd name="connsiteY68" fmla="*/ 177800 h 997319"/>
                  <a:gd name="connsiteX69" fmla="*/ 742950 w 1003418"/>
                  <a:gd name="connsiteY69" fmla="*/ 168275 h 997319"/>
                  <a:gd name="connsiteX70" fmla="*/ 749300 w 1003418"/>
                  <a:gd name="connsiteY70" fmla="*/ 155575 h 997319"/>
                  <a:gd name="connsiteX71" fmla="*/ 765175 w 1003418"/>
                  <a:gd name="connsiteY71" fmla="*/ 136525 h 997319"/>
                  <a:gd name="connsiteX72" fmla="*/ 777875 w 1003418"/>
                  <a:gd name="connsiteY72" fmla="*/ 114300 h 997319"/>
                  <a:gd name="connsiteX73" fmla="*/ 787400 w 1003418"/>
                  <a:gd name="connsiteY73" fmla="*/ 104775 h 997319"/>
                  <a:gd name="connsiteX74" fmla="*/ 800100 w 1003418"/>
                  <a:gd name="connsiteY74" fmla="*/ 82550 h 997319"/>
                  <a:gd name="connsiteX75" fmla="*/ 819150 w 1003418"/>
                  <a:gd name="connsiteY75" fmla="*/ 69850 h 997319"/>
                  <a:gd name="connsiteX76" fmla="*/ 825500 w 1003418"/>
                  <a:gd name="connsiteY76" fmla="*/ 60325 h 997319"/>
                  <a:gd name="connsiteX77" fmla="*/ 835025 w 1003418"/>
                  <a:gd name="connsiteY77" fmla="*/ 57150 h 997319"/>
                  <a:gd name="connsiteX78" fmla="*/ 863600 w 1003418"/>
                  <a:gd name="connsiteY78" fmla="*/ 44450 h 997319"/>
                  <a:gd name="connsiteX79" fmla="*/ 892175 w 1003418"/>
                  <a:gd name="connsiteY79" fmla="*/ 34925 h 997319"/>
                  <a:gd name="connsiteX80" fmla="*/ 901700 w 1003418"/>
                  <a:gd name="connsiteY80" fmla="*/ 31750 h 997319"/>
                  <a:gd name="connsiteX81" fmla="*/ 911225 w 1003418"/>
                  <a:gd name="connsiteY81" fmla="*/ 28575 h 997319"/>
                  <a:gd name="connsiteX82" fmla="*/ 965200 w 1003418"/>
                  <a:gd name="connsiteY82" fmla="*/ 25400 h 997319"/>
                  <a:gd name="connsiteX83" fmla="*/ 996950 w 1003418"/>
                  <a:gd name="connsiteY83" fmla="*/ 28575 h 997319"/>
                  <a:gd name="connsiteX84" fmla="*/ 1003300 w 1003418"/>
                  <a:gd name="connsiteY84" fmla="*/ 38100 h 997319"/>
                  <a:gd name="connsiteX85" fmla="*/ 996950 w 1003418"/>
                  <a:gd name="connsiteY85" fmla="*/ 88900 h 997319"/>
                  <a:gd name="connsiteX86" fmla="*/ 990600 w 1003418"/>
                  <a:gd name="connsiteY86" fmla="*/ 98425 h 997319"/>
                  <a:gd name="connsiteX87" fmla="*/ 984250 w 1003418"/>
                  <a:gd name="connsiteY87" fmla="*/ 111125 h 997319"/>
                  <a:gd name="connsiteX88" fmla="*/ 952500 w 1003418"/>
                  <a:gd name="connsiteY88" fmla="*/ 139700 h 997319"/>
                  <a:gd name="connsiteX89" fmla="*/ 942975 w 1003418"/>
                  <a:gd name="connsiteY89" fmla="*/ 149225 h 997319"/>
                  <a:gd name="connsiteX90" fmla="*/ 923925 w 1003418"/>
                  <a:gd name="connsiteY90" fmla="*/ 161925 h 997319"/>
                  <a:gd name="connsiteX91" fmla="*/ 898525 w 1003418"/>
                  <a:gd name="connsiteY91" fmla="*/ 193675 h 997319"/>
                  <a:gd name="connsiteX92" fmla="*/ 898525 w 1003418"/>
                  <a:gd name="connsiteY92" fmla="*/ 193675 h 997319"/>
                  <a:gd name="connsiteX93" fmla="*/ 863600 w 1003418"/>
                  <a:gd name="connsiteY93" fmla="*/ 231775 h 997319"/>
                  <a:gd name="connsiteX94" fmla="*/ 850900 w 1003418"/>
                  <a:gd name="connsiteY94" fmla="*/ 244475 h 997319"/>
                  <a:gd name="connsiteX95" fmla="*/ 825500 w 1003418"/>
                  <a:gd name="connsiteY95" fmla="*/ 266700 h 997319"/>
                  <a:gd name="connsiteX96" fmla="*/ 815975 w 1003418"/>
                  <a:gd name="connsiteY96" fmla="*/ 269875 h 997319"/>
                  <a:gd name="connsiteX97" fmla="*/ 806450 w 1003418"/>
                  <a:gd name="connsiteY97" fmla="*/ 279400 h 997319"/>
                  <a:gd name="connsiteX98" fmla="*/ 784225 w 1003418"/>
                  <a:gd name="connsiteY98" fmla="*/ 295275 h 997319"/>
                  <a:gd name="connsiteX99" fmla="*/ 777875 w 1003418"/>
                  <a:gd name="connsiteY99" fmla="*/ 304800 h 997319"/>
                  <a:gd name="connsiteX100" fmla="*/ 774700 w 1003418"/>
                  <a:gd name="connsiteY100" fmla="*/ 314325 h 997319"/>
                  <a:gd name="connsiteX101" fmla="*/ 765175 w 1003418"/>
                  <a:gd name="connsiteY101" fmla="*/ 323850 h 997319"/>
                  <a:gd name="connsiteX102" fmla="*/ 755650 w 1003418"/>
                  <a:gd name="connsiteY102" fmla="*/ 346075 h 997319"/>
                  <a:gd name="connsiteX103" fmla="*/ 746125 w 1003418"/>
                  <a:gd name="connsiteY103" fmla="*/ 355600 h 997319"/>
                  <a:gd name="connsiteX104" fmla="*/ 739775 w 1003418"/>
                  <a:gd name="connsiteY104" fmla="*/ 365125 h 997319"/>
                  <a:gd name="connsiteX105" fmla="*/ 730250 w 1003418"/>
                  <a:gd name="connsiteY105" fmla="*/ 377825 h 997319"/>
                  <a:gd name="connsiteX106" fmla="*/ 717550 w 1003418"/>
                  <a:gd name="connsiteY106" fmla="*/ 403225 h 997319"/>
                  <a:gd name="connsiteX107" fmla="*/ 698500 w 1003418"/>
                  <a:gd name="connsiteY107" fmla="*/ 460375 h 997319"/>
                  <a:gd name="connsiteX108" fmla="*/ 695325 w 1003418"/>
                  <a:gd name="connsiteY108" fmla="*/ 469900 h 997319"/>
                  <a:gd name="connsiteX109" fmla="*/ 688975 w 1003418"/>
                  <a:gd name="connsiteY109" fmla="*/ 495300 h 997319"/>
                  <a:gd name="connsiteX110" fmla="*/ 682625 w 1003418"/>
                  <a:gd name="connsiteY110" fmla="*/ 514350 h 997319"/>
                  <a:gd name="connsiteX111" fmla="*/ 679450 w 1003418"/>
                  <a:gd name="connsiteY111" fmla="*/ 523875 h 997319"/>
                  <a:gd name="connsiteX112" fmla="*/ 676275 w 1003418"/>
                  <a:gd name="connsiteY112" fmla="*/ 533400 h 997319"/>
                  <a:gd name="connsiteX113" fmla="*/ 679450 w 1003418"/>
                  <a:gd name="connsiteY113" fmla="*/ 628650 h 997319"/>
                  <a:gd name="connsiteX114" fmla="*/ 682625 w 1003418"/>
                  <a:gd name="connsiteY114" fmla="*/ 644525 h 997319"/>
                  <a:gd name="connsiteX115" fmla="*/ 688975 w 1003418"/>
                  <a:gd name="connsiteY115" fmla="*/ 688975 h 997319"/>
                  <a:gd name="connsiteX116" fmla="*/ 695325 w 1003418"/>
                  <a:gd name="connsiteY116" fmla="*/ 717550 h 997319"/>
                  <a:gd name="connsiteX117" fmla="*/ 698500 w 1003418"/>
                  <a:gd name="connsiteY117" fmla="*/ 749300 h 997319"/>
                  <a:gd name="connsiteX118" fmla="*/ 708025 w 1003418"/>
                  <a:gd name="connsiteY118" fmla="*/ 784225 h 997319"/>
                  <a:gd name="connsiteX119" fmla="*/ 717550 w 1003418"/>
                  <a:gd name="connsiteY119" fmla="*/ 815975 h 997319"/>
                  <a:gd name="connsiteX120" fmla="*/ 720725 w 1003418"/>
                  <a:gd name="connsiteY120" fmla="*/ 831850 h 997319"/>
                  <a:gd name="connsiteX121" fmla="*/ 723900 w 1003418"/>
                  <a:gd name="connsiteY121" fmla="*/ 841375 h 997319"/>
                  <a:gd name="connsiteX122" fmla="*/ 727075 w 1003418"/>
                  <a:gd name="connsiteY122" fmla="*/ 901700 h 997319"/>
                  <a:gd name="connsiteX123" fmla="*/ 733425 w 1003418"/>
                  <a:gd name="connsiteY123" fmla="*/ 942975 h 997319"/>
                  <a:gd name="connsiteX124" fmla="*/ 730250 w 1003418"/>
                  <a:gd name="connsiteY124" fmla="*/ 965200 h 997319"/>
                  <a:gd name="connsiteX125" fmla="*/ 250825 w 1003418"/>
                  <a:gd name="connsiteY125" fmla="*/ 965200 h 997319"/>
                  <a:gd name="connsiteX0" fmla="*/ 250825 w 1003418"/>
                  <a:gd name="connsiteY0" fmla="*/ 965200 h 998966"/>
                  <a:gd name="connsiteX1" fmla="*/ 254000 w 1003418"/>
                  <a:gd name="connsiteY1" fmla="*/ 542925 h 998966"/>
                  <a:gd name="connsiteX2" fmla="*/ 257175 w 1003418"/>
                  <a:gd name="connsiteY2" fmla="*/ 523875 h 998966"/>
                  <a:gd name="connsiteX3" fmla="*/ 260350 w 1003418"/>
                  <a:gd name="connsiteY3" fmla="*/ 498475 h 998966"/>
                  <a:gd name="connsiteX4" fmla="*/ 263525 w 1003418"/>
                  <a:gd name="connsiteY4" fmla="*/ 482600 h 998966"/>
                  <a:gd name="connsiteX5" fmla="*/ 269875 w 1003418"/>
                  <a:gd name="connsiteY5" fmla="*/ 444500 h 998966"/>
                  <a:gd name="connsiteX6" fmla="*/ 266700 w 1003418"/>
                  <a:gd name="connsiteY6" fmla="*/ 422275 h 998966"/>
                  <a:gd name="connsiteX7" fmla="*/ 234950 w 1003418"/>
                  <a:gd name="connsiteY7" fmla="*/ 384175 h 998966"/>
                  <a:gd name="connsiteX8" fmla="*/ 225425 w 1003418"/>
                  <a:gd name="connsiteY8" fmla="*/ 374650 h 998966"/>
                  <a:gd name="connsiteX9" fmla="*/ 206375 w 1003418"/>
                  <a:gd name="connsiteY9" fmla="*/ 358775 h 998966"/>
                  <a:gd name="connsiteX10" fmla="*/ 177800 w 1003418"/>
                  <a:gd name="connsiteY10" fmla="*/ 346075 h 998966"/>
                  <a:gd name="connsiteX11" fmla="*/ 158750 w 1003418"/>
                  <a:gd name="connsiteY11" fmla="*/ 327025 h 998966"/>
                  <a:gd name="connsiteX12" fmla="*/ 149225 w 1003418"/>
                  <a:gd name="connsiteY12" fmla="*/ 317500 h 998966"/>
                  <a:gd name="connsiteX13" fmla="*/ 133350 w 1003418"/>
                  <a:gd name="connsiteY13" fmla="*/ 301625 h 998966"/>
                  <a:gd name="connsiteX14" fmla="*/ 117475 w 1003418"/>
                  <a:gd name="connsiteY14" fmla="*/ 285750 h 998966"/>
                  <a:gd name="connsiteX15" fmla="*/ 111125 w 1003418"/>
                  <a:gd name="connsiteY15" fmla="*/ 276225 h 998966"/>
                  <a:gd name="connsiteX16" fmla="*/ 101600 w 1003418"/>
                  <a:gd name="connsiteY16" fmla="*/ 269875 h 998966"/>
                  <a:gd name="connsiteX17" fmla="*/ 76200 w 1003418"/>
                  <a:gd name="connsiteY17" fmla="*/ 241300 h 998966"/>
                  <a:gd name="connsiteX18" fmla="*/ 66675 w 1003418"/>
                  <a:gd name="connsiteY18" fmla="*/ 231775 h 998966"/>
                  <a:gd name="connsiteX19" fmla="*/ 57150 w 1003418"/>
                  <a:gd name="connsiteY19" fmla="*/ 212725 h 998966"/>
                  <a:gd name="connsiteX20" fmla="*/ 50800 w 1003418"/>
                  <a:gd name="connsiteY20" fmla="*/ 203200 h 998966"/>
                  <a:gd name="connsiteX21" fmla="*/ 47625 w 1003418"/>
                  <a:gd name="connsiteY21" fmla="*/ 193675 h 998966"/>
                  <a:gd name="connsiteX22" fmla="*/ 41275 w 1003418"/>
                  <a:gd name="connsiteY22" fmla="*/ 184150 h 998966"/>
                  <a:gd name="connsiteX23" fmla="*/ 28575 w 1003418"/>
                  <a:gd name="connsiteY23" fmla="*/ 155575 h 998966"/>
                  <a:gd name="connsiteX24" fmla="*/ 22225 w 1003418"/>
                  <a:gd name="connsiteY24" fmla="*/ 130175 h 998966"/>
                  <a:gd name="connsiteX25" fmla="*/ 19050 w 1003418"/>
                  <a:gd name="connsiteY25" fmla="*/ 117475 h 998966"/>
                  <a:gd name="connsiteX26" fmla="*/ 12700 w 1003418"/>
                  <a:gd name="connsiteY26" fmla="*/ 98425 h 998966"/>
                  <a:gd name="connsiteX27" fmla="*/ 6350 w 1003418"/>
                  <a:gd name="connsiteY27" fmla="*/ 79375 h 998966"/>
                  <a:gd name="connsiteX28" fmla="*/ 3175 w 1003418"/>
                  <a:gd name="connsiteY28" fmla="*/ 69850 h 998966"/>
                  <a:gd name="connsiteX29" fmla="*/ 0 w 1003418"/>
                  <a:gd name="connsiteY29" fmla="*/ 53975 h 998966"/>
                  <a:gd name="connsiteX30" fmla="*/ 3175 w 1003418"/>
                  <a:gd name="connsiteY30" fmla="*/ 12700 h 998966"/>
                  <a:gd name="connsiteX31" fmla="*/ 12700 w 1003418"/>
                  <a:gd name="connsiteY31" fmla="*/ 9525 h 998966"/>
                  <a:gd name="connsiteX32" fmla="*/ 25400 w 1003418"/>
                  <a:gd name="connsiteY32" fmla="*/ 6350 h 998966"/>
                  <a:gd name="connsiteX33" fmla="*/ 44450 w 1003418"/>
                  <a:gd name="connsiteY33" fmla="*/ 0 h 998966"/>
                  <a:gd name="connsiteX34" fmla="*/ 114300 w 1003418"/>
                  <a:gd name="connsiteY34" fmla="*/ 3175 h 998966"/>
                  <a:gd name="connsiteX35" fmla="*/ 123825 w 1003418"/>
                  <a:gd name="connsiteY35" fmla="*/ 9525 h 998966"/>
                  <a:gd name="connsiteX36" fmla="*/ 155575 w 1003418"/>
                  <a:gd name="connsiteY36" fmla="*/ 28575 h 998966"/>
                  <a:gd name="connsiteX37" fmla="*/ 165100 w 1003418"/>
                  <a:gd name="connsiteY37" fmla="*/ 34925 h 998966"/>
                  <a:gd name="connsiteX38" fmla="*/ 184150 w 1003418"/>
                  <a:gd name="connsiteY38" fmla="*/ 50800 h 998966"/>
                  <a:gd name="connsiteX39" fmla="*/ 187325 w 1003418"/>
                  <a:gd name="connsiteY39" fmla="*/ 60325 h 998966"/>
                  <a:gd name="connsiteX40" fmla="*/ 206375 w 1003418"/>
                  <a:gd name="connsiteY40" fmla="*/ 88900 h 998966"/>
                  <a:gd name="connsiteX41" fmla="*/ 212725 w 1003418"/>
                  <a:gd name="connsiteY41" fmla="*/ 98425 h 998966"/>
                  <a:gd name="connsiteX42" fmla="*/ 222250 w 1003418"/>
                  <a:gd name="connsiteY42" fmla="*/ 117475 h 998966"/>
                  <a:gd name="connsiteX43" fmla="*/ 228600 w 1003418"/>
                  <a:gd name="connsiteY43" fmla="*/ 139700 h 998966"/>
                  <a:gd name="connsiteX44" fmla="*/ 234950 w 1003418"/>
                  <a:gd name="connsiteY44" fmla="*/ 149225 h 998966"/>
                  <a:gd name="connsiteX45" fmla="*/ 241300 w 1003418"/>
                  <a:gd name="connsiteY45" fmla="*/ 161925 h 998966"/>
                  <a:gd name="connsiteX46" fmla="*/ 257175 w 1003418"/>
                  <a:gd name="connsiteY46" fmla="*/ 184150 h 998966"/>
                  <a:gd name="connsiteX47" fmla="*/ 269875 w 1003418"/>
                  <a:gd name="connsiteY47" fmla="*/ 203200 h 998966"/>
                  <a:gd name="connsiteX48" fmla="*/ 279400 w 1003418"/>
                  <a:gd name="connsiteY48" fmla="*/ 212725 h 998966"/>
                  <a:gd name="connsiteX49" fmla="*/ 295275 w 1003418"/>
                  <a:gd name="connsiteY49" fmla="*/ 231775 h 998966"/>
                  <a:gd name="connsiteX50" fmla="*/ 314325 w 1003418"/>
                  <a:gd name="connsiteY50" fmla="*/ 244475 h 998966"/>
                  <a:gd name="connsiteX51" fmla="*/ 323850 w 1003418"/>
                  <a:gd name="connsiteY51" fmla="*/ 254000 h 998966"/>
                  <a:gd name="connsiteX52" fmla="*/ 342900 w 1003418"/>
                  <a:gd name="connsiteY52" fmla="*/ 260350 h 998966"/>
                  <a:gd name="connsiteX53" fmla="*/ 352425 w 1003418"/>
                  <a:gd name="connsiteY53" fmla="*/ 263525 h 998966"/>
                  <a:gd name="connsiteX54" fmla="*/ 361950 w 1003418"/>
                  <a:gd name="connsiteY54" fmla="*/ 266700 h 998966"/>
                  <a:gd name="connsiteX55" fmla="*/ 384175 w 1003418"/>
                  <a:gd name="connsiteY55" fmla="*/ 269875 h 998966"/>
                  <a:gd name="connsiteX56" fmla="*/ 393700 w 1003418"/>
                  <a:gd name="connsiteY56" fmla="*/ 273050 h 998966"/>
                  <a:gd name="connsiteX57" fmla="*/ 434975 w 1003418"/>
                  <a:gd name="connsiteY57" fmla="*/ 279400 h 998966"/>
                  <a:gd name="connsiteX58" fmla="*/ 479425 w 1003418"/>
                  <a:gd name="connsiteY58" fmla="*/ 285750 h 998966"/>
                  <a:gd name="connsiteX59" fmla="*/ 581025 w 1003418"/>
                  <a:gd name="connsiteY59" fmla="*/ 282575 h 998966"/>
                  <a:gd name="connsiteX60" fmla="*/ 606425 w 1003418"/>
                  <a:gd name="connsiteY60" fmla="*/ 273050 h 998966"/>
                  <a:gd name="connsiteX61" fmla="*/ 625475 w 1003418"/>
                  <a:gd name="connsiteY61" fmla="*/ 266700 h 998966"/>
                  <a:gd name="connsiteX62" fmla="*/ 638175 w 1003418"/>
                  <a:gd name="connsiteY62" fmla="*/ 257175 h 998966"/>
                  <a:gd name="connsiteX63" fmla="*/ 663575 w 1003418"/>
                  <a:gd name="connsiteY63" fmla="*/ 244475 h 998966"/>
                  <a:gd name="connsiteX64" fmla="*/ 685800 w 1003418"/>
                  <a:gd name="connsiteY64" fmla="*/ 222250 h 998966"/>
                  <a:gd name="connsiteX65" fmla="*/ 695325 w 1003418"/>
                  <a:gd name="connsiteY65" fmla="*/ 212725 h 998966"/>
                  <a:gd name="connsiteX66" fmla="*/ 704850 w 1003418"/>
                  <a:gd name="connsiteY66" fmla="*/ 209550 h 998966"/>
                  <a:gd name="connsiteX67" fmla="*/ 717550 w 1003418"/>
                  <a:gd name="connsiteY67" fmla="*/ 200025 h 998966"/>
                  <a:gd name="connsiteX68" fmla="*/ 733425 w 1003418"/>
                  <a:gd name="connsiteY68" fmla="*/ 177800 h 998966"/>
                  <a:gd name="connsiteX69" fmla="*/ 742950 w 1003418"/>
                  <a:gd name="connsiteY69" fmla="*/ 168275 h 998966"/>
                  <a:gd name="connsiteX70" fmla="*/ 749300 w 1003418"/>
                  <a:gd name="connsiteY70" fmla="*/ 155575 h 998966"/>
                  <a:gd name="connsiteX71" fmla="*/ 765175 w 1003418"/>
                  <a:gd name="connsiteY71" fmla="*/ 136525 h 998966"/>
                  <a:gd name="connsiteX72" fmla="*/ 777875 w 1003418"/>
                  <a:gd name="connsiteY72" fmla="*/ 114300 h 998966"/>
                  <a:gd name="connsiteX73" fmla="*/ 787400 w 1003418"/>
                  <a:gd name="connsiteY73" fmla="*/ 104775 h 998966"/>
                  <a:gd name="connsiteX74" fmla="*/ 800100 w 1003418"/>
                  <a:gd name="connsiteY74" fmla="*/ 82550 h 998966"/>
                  <a:gd name="connsiteX75" fmla="*/ 819150 w 1003418"/>
                  <a:gd name="connsiteY75" fmla="*/ 69850 h 998966"/>
                  <a:gd name="connsiteX76" fmla="*/ 825500 w 1003418"/>
                  <a:gd name="connsiteY76" fmla="*/ 60325 h 998966"/>
                  <a:gd name="connsiteX77" fmla="*/ 835025 w 1003418"/>
                  <a:gd name="connsiteY77" fmla="*/ 57150 h 998966"/>
                  <a:gd name="connsiteX78" fmla="*/ 863600 w 1003418"/>
                  <a:gd name="connsiteY78" fmla="*/ 44450 h 998966"/>
                  <a:gd name="connsiteX79" fmla="*/ 892175 w 1003418"/>
                  <a:gd name="connsiteY79" fmla="*/ 34925 h 998966"/>
                  <a:gd name="connsiteX80" fmla="*/ 901700 w 1003418"/>
                  <a:gd name="connsiteY80" fmla="*/ 31750 h 998966"/>
                  <a:gd name="connsiteX81" fmla="*/ 911225 w 1003418"/>
                  <a:gd name="connsiteY81" fmla="*/ 28575 h 998966"/>
                  <a:gd name="connsiteX82" fmla="*/ 965200 w 1003418"/>
                  <a:gd name="connsiteY82" fmla="*/ 25400 h 998966"/>
                  <a:gd name="connsiteX83" fmla="*/ 996950 w 1003418"/>
                  <a:gd name="connsiteY83" fmla="*/ 28575 h 998966"/>
                  <a:gd name="connsiteX84" fmla="*/ 1003300 w 1003418"/>
                  <a:gd name="connsiteY84" fmla="*/ 38100 h 998966"/>
                  <a:gd name="connsiteX85" fmla="*/ 996950 w 1003418"/>
                  <a:gd name="connsiteY85" fmla="*/ 88900 h 998966"/>
                  <a:gd name="connsiteX86" fmla="*/ 990600 w 1003418"/>
                  <a:gd name="connsiteY86" fmla="*/ 98425 h 998966"/>
                  <a:gd name="connsiteX87" fmla="*/ 984250 w 1003418"/>
                  <a:gd name="connsiteY87" fmla="*/ 111125 h 998966"/>
                  <a:gd name="connsiteX88" fmla="*/ 952500 w 1003418"/>
                  <a:gd name="connsiteY88" fmla="*/ 139700 h 998966"/>
                  <a:gd name="connsiteX89" fmla="*/ 942975 w 1003418"/>
                  <a:gd name="connsiteY89" fmla="*/ 149225 h 998966"/>
                  <a:gd name="connsiteX90" fmla="*/ 923925 w 1003418"/>
                  <a:gd name="connsiteY90" fmla="*/ 161925 h 998966"/>
                  <a:gd name="connsiteX91" fmla="*/ 898525 w 1003418"/>
                  <a:gd name="connsiteY91" fmla="*/ 193675 h 998966"/>
                  <a:gd name="connsiteX92" fmla="*/ 898525 w 1003418"/>
                  <a:gd name="connsiteY92" fmla="*/ 193675 h 998966"/>
                  <a:gd name="connsiteX93" fmla="*/ 863600 w 1003418"/>
                  <a:gd name="connsiteY93" fmla="*/ 231775 h 998966"/>
                  <a:gd name="connsiteX94" fmla="*/ 850900 w 1003418"/>
                  <a:gd name="connsiteY94" fmla="*/ 244475 h 998966"/>
                  <a:gd name="connsiteX95" fmla="*/ 825500 w 1003418"/>
                  <a:gd name="connsiteY95" fmla="*/ 266700 h 998966"/>
                  <a:gd name="connsiteX96" fmla="*/ 815975 w 1003418"/>
                  <a:gd name="connsiteY96" fmla="*/ 269875 h 998966"/>
                  <a:gd name="connsiteX97" fmla="*/ 806450 w 1003418"/>
                  <a:gd name="connsiteY97" fmla="*/ 279400 h 998966"/>
                  <a:gd name="connsiteX98" fmla="*/ 784225 w 1003418"/>
                  <a:gd name="connsiteY98" fmla="*/ 295275 h 998966"/>
                  <a:gd name="connsiteX99" fmla="*/ 777875 w 1003418"/>
                  <a:gd name="connsiteY99" fmla="*/ 304800 h 998966"/>
                  <a:gd name="connsiteX100" fmla="*/ 774700 w 1003418"/>
                  <a:gd name="connsiteY100" fmla="*/ 314325 h 998966"/>
                  <a:gd name="connsiteX101" fmla="*/ 765175 w 1003418"/>
                  <a:gd name="connsiteY101" fmla="*/ 323850 h 998966"/>
                  <a:gd name="connsiteX102" fmla="*/ 755650 w 1003418"/>
                  <a:gd name="connsiteY102" fmla="*/ 346075 h 998966"/>
                  <a:gd name="connsiteX103" fmla="*/ 746125 w 1003418"/>
                  <a:gd name="connsiteY103" fmla="*/ 355600 h 998966"/>
                  <a:gd name="connsiteX104" fmla="*/ 739775 w 1003418"/>
                  <a:gd name="connsiteY104" fmla="*/ 365125 h 998966"/>
                  <a:gd name="connsiteX105" fmla="*/ 730250 w 1003418"/>
                  <a:gd name="connsiteY105" fmla="*/ 377825 h 998966"/>
                  <a:gd name="connsiteX106" fmla="*/ 717550 w 1003418"/>
                  <a:gd name="connsiteY106" fmla="*/ 403225 h 998966"/>
                  <a:gd name="connsiteX107" fmla="*/ 698500 w 1003418"/>
                  <a:gd name="connsiteY107" fmla="*/ 460375 h 998966"/>
                  <a:gd name="connsiteX108" fmla="*/ 695325 w 1003418"/>
                  <a:gd name="connsiteY108" fmla="*/ 469900 h 998966"/>
                  <a:gd name="connsiteX109" fmla="*/ 688975 w 1003418"/>
                  <a:gd name="connsiteY109" fmla="*/ 495300 h 998966"/>
                  <a:gd name="connsiteX110" fmla="*/ 682625 w 1003418"/>
                  <a:gd name="connsiteY110" fmla="*/ 514350 h 998966"/>
                  <a:gd name="connsiteX111" fmla="*/ 679450 w 1003418"/>
                  <a:gd name="connsiteY111" fmla="*/ 523875 h 998966"/>
                  <a:gd name="connsiteX112" fmla="*/ 676275 w 1003418"/>
                  <a:gd name="connsiteY112" fmla="*/ 533400 h 998966"/>
                  <a:gd name="connsiteX113" fmla="*/ 679450 w 1003418"/>
                  <a:gd name="connsiteY113" fmla="*/ 628650 h 998966"/>
                  <a:gd name="connsiteX114" fmla="*/ 682625 w 1003418"/>
                  <a:gd name="connsiteY114" fmla="*/ 644525 h 998966"/>
                  <a:gd name="connsiteX115" fmla="*/ 688975 w 1003418"/>
                  <a:gd name="connsiteY115" fmla="*/ 688975 h 998966"/>
                  <a:gd name="connsiteX116" fmla="*/ 695325 w 1003418"/>
                  <a:gd name="connsiteY116" fmla="*/ 717550 h 998966"/>
                  <a:gd name="connsiteX117" fmla="*/ 698500 w 1003418"/>
                  <a:gd name="connsiteY117" fmla="*/ 749300 h 998966"/>
                  <a:gd name="connsiteX118" fmla="*/ 708025 w 1003418"/>
                  <a:gd name="connsiteY118" fmla="*/ 784225 h 998966"/>
                  <a:gd name="connsiteX119" fmla="*/ 717550 w 1003418"/>
                  <a:gd name="connsiteY119" fmla="*/ 815975 h 998966"/>
                  <a:gd name="connsiteX120" fmla="*/ 720725 w 1003418"/>
                  <a:gd name="connsiteY120" fmla="*/ 831850 h 998966"/>
                  <a:gd name="connsiteX121" fmla="*/ 723900 w 1003418"/>
                  <a:gd name="connsiteY121" fmla="*/ 841375 h 998966"/>
                  <a:gd name="connsiteX122" fmla="*/ 727075 w 1003418"/>
                  <a:gd name="connsiteY122" fmla="*/ 901700 h 998966"/>
                  <a:gd name="connsiteX123" fmla="*/ 730250 w 1003418"/>
                  <a:gd name="connsiteY123" fmla="*/ 965200 h 998966"/>
                  <a:gd name="connsiteX124" fmla="*/ 250825 w 1003418"/>
                  <a:gd name="connsiteY124" fmla="*/ 965200 h 998966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08025 w 1003418"/>
                  <a:gd name="connsiteY118" fmla="*/ 784225 h 1001588"/>
                  <a:gd name="connsiteX119" fmla="*/ 717550 w 1003418"/>
                  <a:gd name="connsiteY119" fmla="*/ 815975 h 1001588"/>
                  <a:gd name="connsiteX120" fmla="*/ 720725 w 1003418"/>
                  <a:gd name="connsiteY120" fmla="*/ 831850 h 1001588"/>
                  <a:gd name="connsiteX121" fmla="*/ 723900 w 1003418"/>
                  <a:gd name="connsiteY121" fmla="*/ 841375 h 1001588"/>
                  <a:gd name="connsiteX122" fmla="*/ 730250 w 1003418"/>
                  <a:gd name="connsiteY122" fmla="*/ 965200 h 1001588"/>
                  <a:gd name="connsiteX123" fmla="*/ 250825 w 1003418"/>
                  <a:gd name="connsiteY123" fmla="*/ 965200 h 1001588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17550 w 1003418"/>
                  <a:gd name="connsiteY118" fmla="*/ 815975 h 1001588"/>
                  <a:gd name="connsiteX119" fmla="*/ 720725 w 1003418"/>
                  <a:gd name="connsiteY119" fmla="*/ 831850 h 1001588"/>
                  <a:gd name="connsiteX120" fmla="*/ 723900 w 1003418"/>
                  <a:gd name="connsiteY120" fmla="*/ 841375 h 1001588"/>
                  <a:gd name="connsiteX121" fmla="*/ 730250 w 1003418"/>
                  <a:gd name="connsiteY121" fmla="*/ 965200 h 1001588"/>
                  <a:gd name="connsiteX122" fmla="*/ 250825 w 1003418"/>
                  <a:gd name="connsiteY122" fmla="*/ 965200 h 1001588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20725 w 1003418"/>
                  <a:gd name="connsiteY118" fmla="*/ 831850 h 1001588"/>
                  <a:gd name="connsiteX119" fmla="*/ 723900 w 1003418"/>
                  <a:gd name="connsiteY119" fmla="*/ 841375 h 1001588"/>
                  <a:gd name="connsiteX120" fmla="*/ 730250 w 1003418"/>
                  <a:gd name="connsiteY120" fmla="*/ 965200 h 1001588"/>
                  <a:gd name="connsiteX121" fmla="*/ 250825 w 1003418"/>
                  <a:gd name="connsiteY121" fmla="*/ 965200 h 1001588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88975 w 1003418"/>
                  <a:gd name="connsiteY115" fmla="*/ 688975 h 1002026"/>
                  <a:gd name="connsiteX116" fmla="*/ 695325 w 1003418"/>
                  <a:gd name="connsiteY116" fmla="*/ 717550 h 1002026"/>
                  <a:gd name="connsiteX117" fmla="*/ 698500 w 1003418"/>
                  <a:gd name="connsiteY117" fmla="*/ 749300 h 1002026"/>
                  <a:gd name="connsiteX118" fmla="*/ 720725 w 1003418"/>
                  <a:gd name="connsiteY118" fmla="*/ 831850 h 1002026"/>
                  <a:gd name="connsiteX119" fmla="*/ 730250 w 1003418"/>
                  <a:gd name="connsiteY119" fmla="*/ 965200 h 1002026"/>
                  <a:gd name="connsiteX120" fmla="*/ 250825 w 1003418"/>
                  <a:gd name="connsiteY12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88975 w 1003418"/>
                  <a:gd name="connsiteY115" fmla="*/ 688975 h 1002026"/>
                  <a:gd name="connsiteX116" fmla="*/ 698500 w 1003418"/>
                  <a:gd name="connsiteY116" fmla="*/ 749300 h 1002026"/>
                  <a:gd name="connsiteX117" fmla="*/ 720725 w 1003418"/>
                  <a:gd name="connsiteY117" fmla="*/ 831850 h 1002026"/>
                  <a:gd name="connsiteX118" fmla="*/ 730250 w 1003418"/>
                  <a:gd name="connsiteY118" fmla="*/ 965200 h 1002026"/>
                  <a:gd name="connsiteX119" fmla="*/ 250825 w 1003418"/>
                  <a:gd name="connsiteY11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98500 w 1003418"/>
                  <a:gd name="connsiteY115" fmla="*/ 749300 h 1002026"/>
                  <a:gd name="connsiteX116" fmla="*/ 720725 w 1003418"/>
                  <a:gd name="connsiteY116" fmla="*/ 831850 h 1002026"/>
                  <a:gd name="connsiteX117" fmla="*/ 730250 w 1003418"/>
                  <a:gd name="connsiteY117" fmla="*/ 965200 h 1002026"/>
                  <a:gd name="connsiteX118" fmla="*/ 250825 w 1003418"/>
                  <a:gd name="connsiteY11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98500 w 1003418"/>
                  <a:gd name="connsiteY114" fmla="*/ 749300 h 1002026"/>
                  <a:gd name="connsiteX115" fmla="*/ 720725 w 1003418"/>
                  <a:gd name="connsiteY115" fmla="*/ 831850 h 1002026"/>
                  <a:gd name="connsiteX116" fmla="*/ 730250 w 1003418"/>
                  <a:gd name="connsiteY116" fmla="*/ 965200 h 1002026"/>
                  <a:gd name="connsiteX117" fmla="*/ 250825 w 1003418"/>
                  <a:gd name="connsiteY11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9450 w 1003418"/>
                  <a:gd name="connsiteY112" fmla="*/ 628650 h 1002026"/>
                  <a:gd name="connsiteX113" fmla="*/ 698500 w 1003418"/>
                  <a:gd name="connsiteY113" fmla="*/ 749300 h 1002026"/>
                  <a:gd name="connsiteX114" fmla="*/ 720725 w 1003418"/>
                  <a:gd name="connsiteY114" fmla="*/ 831850 h 1002026"/>
                  <a:gd name="connsiteX115" fmla="*/ 730250 w 1003418"/>
                  <a:gd name="connsiteY115" fmla="*/ 965200 h 1002026"/>
                  <a:gd name="connsiteX116" fmla="*/ 250825 w 1003418"/>
                  <a:gd name="connsiteY116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79450 w 1003418"/>
                  <a:gd name="connsiteY110" fmla="*/ 523875 h 1002026"/>
                  <a:gd name="connsiteX111" fmla="*/ 679450 w 1003418"/>
                  <a:gd name="connsiteY111" fmla="*/ 628650 h 1002026"/>
                  <a:gd name="connsiteX112" fmla="*/ 698500 w 1003418"/>
                  <a:gd name="connsiteY112" fmla="*/ 749300 h 1002026"/>
                  <a:gd name="connsiteX113" fmla="*/ 720725 w 1003418"/>
                  <a:gd name="connsiteY113" fmla="*/ 831850 h 1002026"/>
                  <a:gd name="connsiteX114" fmla="*/ 730250 w 1003418"/>
                  <a:gd name="connsiteY114" fmla="*/ 965200 h 1002026"/>
                  <a:gd name="connsiteX115" fmla="*/ 250825 w 1003418"/>
                  <a:gd name="connsiteY115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79450 w 1003418"/>
                  <a:gd name="connsiteY109" fmla="*/ 523875 h 1002026"/>
                  <a:gd name="connsiteX110" fmla="*/ 679450 w 1003418"/>
                  <a:gd name="connsiteY110" fmla="*/ 628650 h 1002026"/>
                  <a:gd name="connsiteX111" fmla="*/ 698500 w 1003418"/>
                  <a:gd name="connsiteY111" fmla="*/ 749300 h 1002026"/>
                  <a:gd name="connsiteX112" fmla="*/ 720725 w 1003418"/>
                  <a:gd name="connsiteY112" fmla="*/ 831850 h 1002026"/>
                  <a:gd name="connsiteX113" fmla="*/ 730250 w 1003418"/>
                  <a:gd name="connsiteY113" fmla="*/ 965200 h 1002026"/>
                  <a:gd name="connsiteX114" fmla="*/ 250825 w 1003418"/>
                  <a:gd name="connsiteY114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79450 w 1003418"/>
                  <a:gd name="connsiteY108" fmla="*/ 523875 h 1002026"/>
                  <a:gd name="connsiteX109" fmla="*/ 679450 w 1003418"/>
                  <a:gd name="connsiteY109" fmla="*/ 628650 h 1002026"/>
                  <a:gd name="connsiteX110" fmla="*/ 698500 w 1003418"/>
                  <a:gd name="connsiteY110" fmla="*/ 749300 h 1002026"/>
                  <a:gd name="connsiteX111" fmla="*/ 720725 w 1003418"/>
                  <a:gd name="connsiteY111" fmla="*/ 831850 h 1002026"/>
                  <a:gd name="connsiteX112" fmla="*/ 730250 w 1003418"/>
                  <a:gd name="connsiteY112" fmla="*/ 965200 h 1002026"/>
                  <a:gd name="connsiteX113" fmla="*/ 250825 w 1003418"/>
                  <a:gd name="connsiteY113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79450 w 1003418"/>
                  <a:gd name="connsiteY107" fmla="*/ 523875 h 1002026"/>
                  <a:gd name="connsiteX108" fmla="*/ 679450 w 1003418"/>
                  <a:gd name="connsiteY108" fmla="*/ 628650 h 1002026"/>
                  <a:gd name="connsiteX109" fmla="*/ 698500 w 1003418"/>
                  <a:gd name="connsiteY109" fmla="*/ 749300 h 1002026"/>
                  <a:gd name="connsiteX110" fmla="*/ 720725 w 1003418"/>
                  <a:gd name="connsiteY110" fmla="*/ 831850 h 1002026"/>
                  <a:gd name="connsiteX111" fmla="*/ 730250 w 1003418"/>
                  <a:gd name="connsiteY111" fmla="*/ 965200 h 1002026"/>
                  <a:gd name="connsiteX112" fmla="*/ 250825 w 1003418"/>
                  <a:gd name="connsiteY112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46125 w 1003418"/>
                  <a:gd name="connsiteY102" fmla="*/ 355600 h 1002026"/>
                  <a:gd name="connsiteX103" fmla="*/ 739775 w 1003418"/>
                  <a:gd name="connsiteY103" fmla="*/ 365125 h 1002026"/>
                  <a:gd name="connsiteX104" fmla="*/ 730250 w 1003418"/>
                  <a:gd name="connsiteY104" fmla="*/ 377825 h 1002026"/>
                  <a:gd name="connsiteX105" fmla="*/ 717550 w 1003418"/>
                  <a:gd name="connsiteY105" fmla="*/ 403225 h 1002026"/>
                  <a:gd name="connsiteX106" fmla="*/ 679450 w 1003418"/>
                  <a:gd name="connsiteY106" fmla="*/ 523875 h 1002026"/>
                  <a:gd name="connsiteX107" fmla="*/ 679450 w 1003418"/>
                  <a:gd name="connsiteY107" fmla="*/ 628650 h 1002026"/>
                  <a:gd name="connsiteX108" fmla="*/ 698500 w 1003418"/>
                  <a:gd name="connsiteY108" fmla="*/ 749300 h 1002026"/>
                  <a:gd name="connsiteX109" fmla="*/ 720725 w 1003418"/>
                  <a:gd name="connsiteY109" fmla="*/ 831850 h 1002026"/>
                  <a:gd name="connsiteX110" fmla="*/ 730250 w 1003418"/>
                  <a:gd name="connsiteY110" fmla="*/ 965200 h 1002026"/>
                  <a:gd name="connsiteX111" fmla="*/ 250825 w 1003418"/>
                  <a:gd name="connsiteY111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46125 w 1003418"/>
                  <a:gd name="connsiteY101" fmla="*/ 355600 h 1002026"/>
                  <a:gd name="connsiteX102" fmla="*/ 739775 w 1003418"/>
                  <a:gd name="connsiteY102" fmla="*/ 365125 h 1002026"/>
                  <a:gd name="connsiteX103" fmla="*/ 730250 w 1003418"/>
                  <a:gd name="connsiteY103" fmla="*/ 377825 h 1002026"/>
                  <a:gd name="connsiteX104" fmla="*/ 717550 w 1003418"/>
                  <a:gd name="connsiteY104" fmla="*/ 403225 h 1002026"/>
                  <a:gd name="connsiteX105" fmla="*/ 679450 w 1003418"/>
                  <a:gd name="connsiteY105" fmla="*/ 523875 h 1002026"/>
                  <a:gd name="connsiteX106" fmla="*/ 679450 w 1003418"/>
                  <a:gd name="connsiteY106" fmla="*/ 628650 h 1002026"/>
                  <a:gd name="connsiteX107" fmla="*/ 698500 w 1003418"/>
                  <a:gd name="connsiteY107" fmla="*/ 749300 h 1002026"/>
                  <a:gd name="connsiteX108" fmla="*/ 720725 w 1003418"/>
                  <a:gd name="connsiteY108" fmla="*/ 831850 h 1002026"/>
                  <a:gd name="connsiteX109" fmla="*/ 730250 w 1003418"/>
                  <a:gd name="connsiteY109" fmla="*/ 965200 h 1002026"/>
                  <a:gd name="connsiteX110" fmla="*/ 250825 w 1003418"/>
                  <a:gd name="connsiteY11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39775 w 1003418"/>
                  <a:gd name="connsiteY101" fmla="*/ 365125 h 1002026"/>
                  <a:gd name="connsiteX102" fmla="*/ 730250 w 1003418"/>
                  <a:gd name="connsiteY102" fmla="*/ 377825 h 1002026"/>
                  <a:gd name="connsiteX103" fmla="*/ 717550 w 1003418"/>
                  <a:gd name="connsiteY103" fmla="*/ 403225 h 1002026"/>
                  <a:gd name="connsiteX104" fmla="*/ 679450 w 1003418"/>
                  <a:gd name="connsiteY104" fmla="*/ 523875 h 1002026"/>
                  <a:gd name="connsiteX105" fmla="*/ 679450 w 1003418"/>
                  <a:gd name="connsiteY105" fmla="*/ 628650 h 1002026"/>
                  <a:gd name="connsiteX106" fmla="*/ 698500 w 1003418"/>
                  <a:gd name="connsiteY106" fmla="*/ 749300 h 1002026"/>
                  <a:gd name="connsiteX107" fmla="*/ 720725 w 1003418"/>
                  <a:gd name="connsiteY107" fmla="*/ 831850 h 1002026"/>
                  <a:gd name="connsiteX108" fmla="*/ 730250 w 1003418"/>
                  <a:gd name="connsiteY108" fmla="*/ 965200 h 1002026"/>
                  <a:gd name="connsiteX109" fmla="*/ 250825 w 1003418"/>
                  <a:gd name="connsiteY10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30250 w 1003418"/>
                  <a:gd name="connsiteY101" fmla="*/ 377825 h 1002026"/>
                  <a:gd name="connsiteX102" fmla="*/ 717550 w 1003418"/>
                  <a:gd name="connsiteY102" fmla="*/ 403225 h 1002026"/>
                  <a:gd name="connsiteX103" fmla="*/ 679450 w 1003418"/>
                  <a:gd name="connsiteY103" fmla="*/ 523875 h 1002026"/>
                  <a:gd name="connsiteX104" fmla="*/ 679450 w 1003418"/>
                  <a:gd name="connsiteY104" fmla="*/ 628650 h 1002026"/>
                  <a:gd name="connsiteX105" fmla="*/ 698500 w 1003418"/>
                  <a:gd name="connsiteY105" fmla="*/ 749300 h 1002026"/>
                  <a:gd name="connsiteX106" fmla="*/ 720725 w 1003418"/>
                  <a:gd name="connsiteY106" fmla="*/ 831850 h 1002026"/>
                  <a:gd name="connsiteX107" fmla="*/ 730250 w 1003418"/>
                  <a:gd name="connsiteY107" fmla="*/ 965200 h 1002026"/>
                  <a:gd name="connsiteX108" fmla="*/ 250825 w 1003418"/>
                  <a:gd name="connsiteY10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17550 w 1003418"/>
                  <a:gd name="connsiteY101" fmla="*/ 403225 h 1002026"/>
                  <a:gd name="connsiteX102" fmla="*/ 679450 w 1003418"/>
                  <a:gd name="connsiteY102" fmla="*/ 523875 h 1002026"/>
                  <a:gd name="connsiteX103" fmla="*/ 679450 w 1003418"/>
                  <a:gd name="connsiteY103" fmla="*/ 628650 h 1002026"/>
                  <a:gd name="connsiteX104" fmla="*/ 698500 w 1003418"/>
                  <a:gd name="connsiteY104" fmla="*/ 749300 h 1002026"/>
                  <a:gd name="connsiteX105" fmla="*/ 720725 w 1003418"/>
                  <a:gd name="connsiteY105" fmla="*/ 831850 h 1002026"/>
                  <a:gd name="connsiteX106" fmla="*/ 730250 w 1003418"/>
                  <a:gd name="connsiteY106" fmla="*/ 965200 h 1002026"/>
                  <a:gd name="connsiteX107" fmla="*/ 250825 w 1003418"/>
                  <a:gd name="connsiteY10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17550 w 1003418"/>
                  <a:gd name="connsiteY100" fmla="*/ 403225 h 1002026"/>
                  <a:gd name="connsiteX101" fmla="*/ 679450 w 1003418"/>
                  <a:gd name="connsiteY101" fmla="*/ 523875 h 1002026"/>
                  <a:gd name="connsiteX102" fmla="*/ 679450 w 1003418"/>
                  <a:gd name="connsiteY102" fmla="*/ 628650 h 1002026"/>
                  <a:gd name="connsiteX103" fmla="*/ 698500 w 1003418"/>
                  <a:gd name="connsiteY103" fmla="*/ 749300 h 1002026"/>
                  <a:gd name="connsiteX104" fmla="*/ 720725 w 1003418"/>
                  <a:gd name="connsiteY104" fmla="*/ 831850 h 1002026"/>
                  <a:gd name="connsiteX105" fmla="*/ 730250 w 1003418"/>
                  <a:gd name="connsiteY105" fmla="*/ 965200 h 1002026"/>
                  <a:gd name="connsiteX106" fmla="*/ 250825 w 1003418"/>
                  <a:gd name="connsiteY106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77875 w 1003418"/>
                  <a:gd name="connsiteY98" fmla="*/ 304800 h 1002026"/>
                  <a:gd name="connsiteX99" fmla="*/ 717550 w 1003418"/>
                  <a:gd name="connsiteY99" fmla="*/ 403225 h 1002026"/>
                  <a:gd name="connsiteX100" fmla="*/ 679450 w 1003418"/>
                  <a:gd name="connsiteY100" fmla="*/ 523875 h 1002026"/>
                  <a:gd name="connsiteX101" fmla="*/ 679450 w 1003418"/>
                  <a:gd name="connsiteY101" fmla="*/ 628650 h 1002026"/>
                  <a:gd name="connsiteX102" fmla="*/ 698500 w 1003418"/>
                  <a:gd name="connsiteY102" fmla="*/ 749300 h 1002026"/>
                  <a:gd name="connsiteX103" fmla="*/ 720725 w 1003418"/>
                  <a:gd name="connsiteY103" fmla="*/ 831850 h 1002026"/>
                  <a:gd name="connsiteX104" fmla="*/ 730250 w 1003418"/>
                  <a:gd name="connsiteY104" fmla="*/ 965200 h 1002026"/>
                  <a:gd name="connsiteX105" fmla="*/ 250825 w 1003418"/>
                  <a:gd name="connsiteY105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777875 w 1003418"/>
                  <a:gd name="connsiteY97" fmla="*/ 304800 h 1002026"/>
                  <a:gd name="connsiteX98" fmla="*/ 717550 w 1003418"/>
                  <a:gd name="connsiteY98" fmla="*/ 403225 h 1002026"/>
                  <a:gd name="connsiteX99" fmla="*/ 679450 w 1003418"/>
                  <a:gd name="connsiteY99" fmla="*/ 523875 h 1002026"/>
                  <a:gd name="connsiteX100" fmla="*/ 679450 w 1003418"/>
                  <a:gd name="connsiteY100" fmla="*/ 628650 h 1002026"/>
                  <a:gd name="connsiteX101" fmla="*/ 698500 w 1003418"/>
                  <a:gd name="connsiteY101" fmla="*/ 749300 h 1002026"/>
                  <a:gd name="connsiteX102" fmla="*/ 720725 w 1003418"/>
                  <a:gd name="connsiteY102" fmla="*/ 831850 h 1002026"/>
                  <a:gd name="connsiteX103" fmla="*/ 730250 w 1003418"/>
                  <a:gd name="connsiteY103" fmla="*/ 965200 h 1002026"/>
                  <a:gd name="connsiteX104" fmla="*/ 250825 w 1003418"/>
                  <a:gd name="connsiteY104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777875 w 1003418"/>
                  <a:gd name="connsiteY96" fmla="*/ 304800 h 1002026"/>
                  <a:gd name="connsiteX97" fmla="*/ 717550 w 1003418"/>
                  <a:gd name="connsiteY97" fmla="*/ 403225 h 1002026"/>
                  <a:gd name="connsiteX98" fmla="*/ 679450 w 1003418"/>
                  <a:gd name="connsiteY98" fmla="*/ 523875 h 1002026"/>
                  <a:gd name="connsiteX99" fmla="*/ 679450 w 1003418"/>
                  <a:gd name="connsiteY99" fmla="*/ 628650 h 1002026"/>
                  <a:gd name="connsiteX100" fmla="*/ 698500 w 1003418"/>
                  <a:gd name="connsiteY100" fmla="*/ 749300 h 1002026"/>
                  <a:gd name="connsiteX101" fmla="*/ 720725 w 1003418"/>
                  <a:gd name="connsiteY101" fmla="*/ 831850 h 1002026"/>
                  <a:gd name="connsiteX102" fmla="*/ 730250 w 1003418"/>
                  <a:gd name="connsiteY102" fmla="*/ 965200 h 1002026"/>
                  <a:gd name="connsiteX103" fmla="*/ 250825 w 1003418"/>
                  <a:gd name="connsiteY103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777875 w 1003418"/>
                  <a:gd name="connsiteY95" fmla="*/ 304800 h 1002026"/>
                  <a:gd name="connsiteX96" fmla="*/ 717550 w 1003418"/>
                  <a:gd name="connsiteY96" fmla="*/ 403225 h 1002026"/>
                  <a:gd name="connsiteX97" fmla="*/ 679450 w 1003418"/>
                  <a:gd name="connsiteY97" fmla="*/ 523875 h 1002026"/>
                  <a:gd name="connsiteX98" fmla="*/ 679450 w 1003418"/>
                  <a:gd name="connsiteY98" fmla="*/ 628650 h 1002026"/>
                  <a:gd name="connsiteX99" fmla="*/ 698500 w 1003418"/>
                  <a:gd name="connsiteY99" fmla="*/ 749300 h 1002026"/>
                  <a:gd name="connsiteX100" fmla="*/ 720725 w 1003418"/>
                  <a:gd name="connsiteY100" fmla="*/ 831850 h 1002026"/>
                  <a:gd name="connsiteX101" fmla="*/ 730250 w 1003418"/>
                  <a:gd name="connsiteY101" fmla="*/ 965200 h 1002026"/>
                  <a:gd name="connsiteX102" fmla="*/ 250825 w 1003418"/>
                  <a:gd name="connsiteY102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777875 w 1003418"/>
                  <a:gd name="connsiteY94" fmla="*/ 304800 h 1002026"/>
                  <a:gd name="connsiteX95" fmla="*/ 717550 w 1003418"/>
                  <a:gd name="connsiteY95" fmla="*/ 403225 h 1002026"/>
                  <a:gd name="connsiteX96" fmla="*/ 679450 w 1003418"/>
                  <a:gd name="connsiteY96" fmla="*/ 523875 h 1002026"/>
                  <a:gd name="connsiteX97" fmla="*/ 679450 w 1003418"/>
                  <a:gd name="connsiteY97" fmla="*/ 628650 h 1002026"/>
                  <a:gd name="connsiteX98" fmla="*/ 698500 w 1003418"/>
                  <a:gd name="connsiteY98" fmla="*/ 749300 h 1002026"/>
                  <a:gd name="connsiteX99" fmla="*/ 720725 w 1003418"/>
                  <a:gd name="connsiteY99" fmla="*/ 831850 h 1002026"/>
                  <a:gd name="connsiteX100" fmla="*/ 730250 w 1003418"/>
                  <a:gd name="connsiteY100" fmla="*/ 965200 h 1002026"/>
                  <a:gd name="connsiteX101" fmla="*/ 250825 w 1003418"/>
                  <a:gd name="connsiteY101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63600 w 1003418"/>
                  <a:gd name="connsiteY92" fmla="*/ 231775 h 1002026"/>
                  <a:gd name="connsiteX93" fmla="*/ 777875 w 1003418"/>
                  <a:gd name="connsiteY93" fmla="*/ 304800 h 1002026"/>
                  <a:gd name="connsiteX94" fmla="*/ 717550 w 1003418"/>
                  <a:gd name="connsiteY94" fmla="*/ 403225 h 1002026"/>
                  <a:gd name="connsiteX95" fmla="*/ 679450 w 1003418"/>
                  <a:gd name="connsiteY95" fmla="*/ 523875 h 1002026"/>
                  <a:gd name="connsiteX96" fmla="*/ 679450 w 1003418"/>
                  <a:gd name="connsiteY96" fmla="*/ 628650 h 1002026"/>
                  <a:gd name="connsiteX97" fmla="*/ 698500 w 1003418"/>
                  <a:gd name="connsiteY97" fmla="*/ 749300 h 1002026"/>
                  <a:gd name="connsiteX98" fmla="*/ 720725 w 1003418"/>
                  <a:gd name="connsiteY98" fmla="*/ 831850 h 1002026"/>
                  <a:gd name="connsiteX99" fmla="*/ 730250 w 1003418"/>
                  <a:gd name="connsiteY99" fmla="*/ 965200 h 1002026"/>
                  <a:gd name="connsiteX100" fmla="*/ 250825 w 1003418"/>
                  <a:gd name="connsiteY10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898525 w 1003418"/>
                  <a:gd name="connsiteY90" fmla="*/ 193675 h 1002026"/>
                  <a:gd name="connsiteX91" fmla="*/ 863600 w 1003418"/>
                  <a:gd name="connsiteY91" fmla="*/ 231775 h 1002026"/>
                  <a:gd name="connsiteX92" fmla="*/ 777875 w 1003418"/>
                  <a:gd name="connsiteY92" fmla="*/ 304800 h 1002026"/>
                  <a:gd name="connsiteX93" fmla="*/ 717550 w 1003418"/>
                  <a:gd name="connsiteY93" fmla="*/ 403225 h 1002026"/>
                  <a:gd name="connsiteX94" fmla="*/ 679450 w 1003418"/>
                  <a:gd name="connsiteY94" fmla="*/ 523875 h 1002026"/>
                  <a:gd name="connsiteX95" fmla="*/ 679450 w 1003418"/>
                  <a:gd name="connsiteY95" fmla="*/ 628650 h 1002026"/>
                  <a:gd name="connsiteX96" fmla="*/ 698500 w 1003418"/>
                  <a:gd name="connsiteY96" fmla="*/ 749300 h 1002026"/>
                  <a:gd name="connsiteX97" fmla="*/ 720725 w 1003418"/>
                  <a:gd name="connsiteY97" fmla="*/ 831850 h 1002026"/>
                  <a:gd name="connsiteX98" fmla="*/ 730250 w 1003418"/>
                  <a:gd name="connsiteY98" fmla="*/ 965200 h 1002026"/>
                  <a:gd name="connsiteX99" fmla="*/ 250825 w 1003418"/>
                  <a:gd name="connsiteY9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863600 w 1003418"/>
                  <a:gd name="connsiteY90" fmla="*/ 231775 h 1002026"/>
                  <a:gd name="connsiteX91" fmla="*/ 777875 w 1003418"/>
                  <a:gd name="connsiteY91" fmla="*/ 304800 h 1002026"/>
                  <a:gd name="connsiteX92" fmla="*/ 717550 w 1003418"/>
                  <a:gd name="connsiteY92" fmla="*/ 403225 h 1002026"/>
                  <a:gd name="connsiteX93" fmla="*/ 679450 w 1003418"/>
                  <a:gd name="connsiteY93" fmla="*/ 523875 h 1002026"/>
                  <a:gd name="connsiteX94" fmla="*/ 679450 w 1003418"/>
                  <a:gd name="connsiteY94" fmla="*/ 628650 h 1002026"/>
                  <a:gd name="connsiteX95" fmla="*/ 698500 w 1003418"/>
                  <a:gd name="connsiteY95" fmla="*/ 749300 h 1002026"/>
                  <a:gd name="connsiteX96" fmla="*/ 720725 w 1003418"/>
                  <a:gd name="connsiteY96" fmla="*/ 831850 h 1002026"/>
                  <a:gd name="connsiteX97" fmla="*/ 730250 w 1003418"/>
                  <a:gd name="connsiteY97" fmla="*/ 965200 h 1002026"/>
                  <a:gd name="connsiteX98" fmla="*/ 250825 w 1003418"/>
                  <a:gd name="connsiteY9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863600 w 1003418"/>
                  <a:gd name="connsiteY89" fmla="*/ 231775 h 1002026"/>
                  <a:gd name="connsiteX90" fmla="*/ 777875 w 1003418"/>
                  <a:gd name="connsiteY90" fmla="*/ 304800 h 1002026"/>
                  <a:gd name="connsiteX91" fmla="*/ 717550 w 1003418"/>
                  <a:gd name="connsiteY91" fmla="*/ 403225 h 1002026"/>
                  <a:gd name="connsiteX92" fmla="*/ 679450 w 1003418"/>
                  <a:gd name="connsiteY92" fmla="*/ 523875 h 1002026"/>
                  <a:gd name="connsiteX93" fmla="*/ 679450 w 1003418"/>
                  <a:gd name="connsiteY93" fmla="*/ 628650 h 1002026"/>
                  <a:gd name="connsiteX94" fmla="*/ 698500 w 1003418"/>
                  <a:gd name="connsiteY94" fmla="*/ 749300 h 1002026"/>
                  <a:gd name="connsiteX95" fmla="*/ 720725 w 1003418"/>
                  <a:gd name="connsiteY95" fmla="*/ 831850 h 1002026"/>
                  <a:gd name="connsiteX96" fmla="*/ 730250 w 1003418"/>
                  <a:gd name="connsiteY96" fmla="*/ 965200 h 1002026"/>
                  <a:gd name="connsiteX97" fmla="*/ 250825 w 1003418"/>
                  <a:gd name="connsiteY9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52500 w 1003418"/>
                  <a:gd name="connsiteY87" fmla="*/ 139700 h 1002026"/>
                  <a:gd name="connsiteX88" fmla="*/ 863600 w 1003418"/>
                  <a:gd name="connsiteY88" fmla="*/ 231775 h 1002026"/>
                  <a:gd name="connsiteX89" fmla="*/ 777875 w 1003418"/>
                  <a:gd name="connsiteY89" fmla="*/ 304800 h 1002026"/>
                  <a:gd name="connsiteX90" fmla="*/ 717550 w 1003418"/>
                  <a:gd name="connsiteY90" fmla="*/ 403225 h 1002026"/>
                  <a:gd name="connsiteX91" fmla="*/ 679450 w 1003418"/>
                  <a:gd name="connsiteY91" fmla="*/ 523875 h 1002026"/>
                  <a:gd name="connsiteX92" fmla="*/ 679450 w 1003418"/>
                  <a:gd name="connsiteY92" fmla="*/ 628650 h 1002026"/>
                  <a:gd name="connsiteX93" fmla="*/ 698500 w 1003418"/>
                  <a:gd name="connsiteY93" fmla="*/ 749300 h 1002026"/>
                  <a:gd name="connsiteX94" fmla="*/ 720725 w 1003418"/>
                  <a:gd name="connsiteY94" fmla="*/ 831850 h 1002026"/>
                  <a:gd name="connsiteX95" fmla="*/ 730250 w 1003418"/>
                  <a:gd name="connsiteY95" fmla="*/ 965200 h 1002026"/>
                  <a:gd name="connsiteX96" fmla="*/ 250825 w 1003418"/>
                  <a:gd name="connsiteY96" fmla="*/ 965200 h 1002026"/>
                  <a:gd name="connsiteX0" fmla="*/ 250825 w 1003699"/>
                  <a:gd name="connsiteY0" fmla="*/ 965200 h 1002026"/>
                  <a:gd name="connsiteX1" fmla="*/ 254000 w 1003699"/>
                  <a:gd name="connsiteY1" fmla="*/ 542925 h 1002026"/>
                  <a:gd name="connsiteX2" fmla="*/ 257175 w 1003699"/>
                  <a:gd name="connsiteY2" fmla="*/ 523875 h 1002026"/>
                  <a:gd name="connsiteX3" fmla="*/ 260350 w 1003699"/>
                  <a:gd name="connsiteY3" fmla="*/ 498475 h 1002026"/>
                  <a:gd name="connsiteX4" fmla="*/ 263525 w 1003699"/>
                  <a:gd name="connsiteY4" fmla="*/ 482600 h 1002026"/>
                  <a:gd name="connsiteX5" fmla="*/ 269875 w 1003699"/>
                  <a:gd name="connsiteY5" fmla="*/ 444500 h 1002026"/>
                  <a:gd name="connsiteX6" fmla="*/ 266700 w 1003699"/>
                  <a:gd name="connsiteY6" fmla="*/ 422275 h 1002026"/>
                  <a:gd name="connsiteX7" fmla="*/ 234950 w 1003699"/>
                  <a:gd name="connsiteY7" fmla="*/ 384175 h 1002026"/>
                  <a:gd name="connsiteX8" fmla="*/ 225425 w 1003699"/>
                  <a:gd name="connsiteY8" fmla="*/ 374650 h 1002026"/>
                  <a:gd name="connsiteX9" fmla="*/ 206375 w 1003699"/>
                  <a:gd name="connsiteY9" fmla="*/ 358775 h 1002026"/>
                  <a:gd name="connsiteX10" fmla="*/ 177800 w 1003699"/>
                  <a:gd name="connsiteY10" fmla="*/ 346075 h 1002026"/>
                  <a:gd name="connsiteX11" fmla="*/ 158750 w 1003699"/>
                  <a:gd name="connsiteY11" fmla="*/ 327025 h 1002026"/>
                  <a:gd name="connsiteX12" fmla="*/ 149225 w 1003699"/>
                  <a:gd name="connsiteY12" fmla="*/ 317500 h 1002026"/>
                  <a:gd name="connsiteX13" fmla="*/ 133350 w 1003699"/>
                  <a:gd name="connsiteY13" fmla="*/ 301625 h 1002026"/>
                  <a:gd name="connsiteX14" fmla="*/ 117475 w 1003699"/>
                  <a:gd name="connsiteY14" fmla="*/ 285750 h 1002026"/>
                  <a:gd name="connsiteX15" fmla="*/ 111125 w 1003699"/>
                  <a:gd name="connsiteY15" fmla="*/ 276225 h 1002026"/>
                  <a:gd name="connsiteX16" fmla="*/ 101600 w 1003699"/>
                  <a:gd name="connsiteY16" fmla="*/ 269875 h 1002026"/>
                  <a:gd name="connsiteX17" fmla="*/ 76200 w 1003699"/>
                  <a:gd name="connsiteY17" fmla="*/ 241300 h 1002026"/>
                  <a:gd name="connsiteX18" fmla="*/ 66675 w 1003699"/>
                  <a:gd name="connsiteY18" fmla="*/ 231775 h 1002026"/>
                  <a:gd name="connsiteX19" fmla="*/ 57150 w 1003699"/>
                  <a:gd name="connsiteY19" fmla="*/ 212725 h 1002026"/>
                  <a:gd name="connsiteX20" fmla="*/ 50800 w 1003699"/>
                  <a:gd name="connsiteY20" fmla="*/ 203200 h 1002026"/>
                  <a:gd name="connsiteX21" fmla="*/ 47625 w 1003699"/>
                  <a:gd name="connsiteY21" fmla="*/ 193675 h 1002026"/>
                  <a:gd name="connsiteX22" fmla="*/ 41275 w 1003699"/>
                  <a:gd name="connsiteY22" fmla="*/ 184150 h 1002026"/>
                  <a:gd name="connsiteX23" fmla="*/ 28575 w 1003699"/>
                  <a:gd name="connsiteY23" fmla="*/ 155575 h 1002026"/>
                  <a:gd name="connsiteX24" fmla="*/ 22225 w 1003699"/>
                  <a:gd name="connsiteY24" fmla="*/ 130175 h 1002026"/>
                  <a:gd name="connsiteX25" fmla="*/ 19050 w 1003699"/>
                  <a:gd name="connsiteY25" fmla="*/ 117475 h 1002026"/>
                  <a:gd name="connsiteX26" fmla="*/ 12700 w 1003699"/>
                  <a:gd name="connsiteY26" fmla="*/ 98425 h 1002026"/>
                  <a:gd name="connsiteX27" fmla="*/ 6350 w 1003699"/>
                  <a:gd name="connsiteY27" fmla="*/ 79375 h 1002026"/>
                  <a:gd name="connsiteX28" fmla="*/ 3175 w 1003699"/>
                  <a:gd name="connsiteY28" fmla="*/ 69850 h 1002026"/>
                  <a:gd name="connsiteX29" fmla="*/ 0 w 1003699"/>
                  <a:gd name="connsiteY29" fmla="*/ 53975 h 1002026"/>
                  <a:gd name="connsiteX30" fmla="*/ 3175 w 1003699"/>
                  <a:gd name="connsiteY30" fmla="*/ 12700 h 1002026"/>
                  <a:gd name="connsiteX31" fmla="*/ 12700 w 1003699"/>
                  <a:gd name="connsiteY31" fmla="*/ 9525 h 1002026"/>
                  <a:gd name="connsiteX32" fmla="*/ 25400 w 1003699"/>
                  <a:gd name="connsiteY32" fmla="*/ 6350 h 1002026"/>
                  <a:gd name="connsiteX33" fmla="*/ 44450 w 1003699"/>
                  <a:gd name="connsiteY33" fmla="*/ 0 h 1002026"/>
                  <a:gd name="connsiteX34" fmla="*/ 114300 w 1003699"/>
                  <a:gd name="connsiteY34" fmla="*/ 3175 h 1002026"/>
                  <a:gd name="connsiteX35" fmla="*/ 123825 w 1003699"/>
                  <a:gd name="connsiteY35" fmla="*/ 9525 h 1002026"/>
                  <a:gd name="connsiteX36" fmla="*/ 155575 w 1003699"/>
                  <a:gd name="connsiteY36" fmla="*/ 28575 h 1002026"/>
                  <a:gd name="connsiteX37" fmla="*/ 165100 w 1003699"/>
                  <a:gd name="connsiteY37" fmla="*/ 34925 h 1002026"/>
                  <a:gd name="connsiteX38" fmla="*/ 184150 w 1003699"/>
                  <a:gd name="connsiteY38" fmla="*/ 50800 h 1002026"/>
                  <a:gd name="connsiteX39" fmla="*/ 187325 w 1003699"/>
                  <a:gd name="connsiteY39" fmla="*/ 60325 h 1002026"/>
                  <a:gd name="connsiteX40" fmla="*/ 206375 w 1003699"/>
                  <a:gd name="connsiteY40" fmla="*/ 88900 h 1002026"/>
                  <a:gd name="connsiteX41" fmla="*/ 212725 w 1003699"/>
                  <a:gd name="connsiteY41" fmla="*/ 98425 h 1002026"/>
                  <a:gd name="connsiteX42" fmla="*/ 222250 w 1003699"/>
                  <a:gd name="connsiteY42" fmla="*/ 117475 h 1002026"/>
                  <a:gd name="connsiteX43" fmla="*/ 228600 w 1003699"/>
                  <a:gd name="connsiteY43" fmla="*/ 139700 h 1002026"/>
                  <a:gd name="connsiteX44" fmla="*/ 234950 w 1003699"/>
                  <a:gd name="connsiteY44" fmla="*/ 149225 h 1002026"/>
                  <a:gd name="connsiteX45" fmla="*/ 241300 w 1003699"/>
                  <a:gd name="connsiteY45" fmla="*/ 161925 h 1002026"/>
                  <a:gd name="connsiteX46" fmla="*/ 257175 w 1003699"/>
                  <a:gd name="connsiteY46" fmla="*/ 184150 h 1002026"/>
                  <a:gd name="connsiteX47" fmla="*/ 269875 w 1003699"/>
                  <a:gd name="connsiteY47" fmla="*/ 203200 h 1002026"/>
                  <a:gd name="connsiteX48" fmla="*/ 279400 w 1003699"/>
                  <a:gd name="connsiteY48" fmla="*/ 212725 h 1002026"/>
                  <a:gd name="connsiteX49" fmla="*/ 295275 w 1003699"/>
                  <a:gd name="connsiteY49" fmla="*/ 231775 h 1002026"/>
                  <a:gd name="connsiteX50" fmla="*/ 314325 w 1003699"/>
                  <a:gd name="connsiteY50" fmla="*/ 244475 h 1002026"/>
                  <a:gd name="connsiteX51" fmla="*/ 323850 w 1003699"/>
                  <a:gd name="connsiteY51" fmla="*/ 254000 h 1002026"/>
                  <a:gd name="connsiteX52" fmla="*/ 342900 w 1003699"/>
                  <a:gd name="connsiteY52" fmla="*/ 260350 h 1002026"/>
                  <a:gd name="connsiteX53" fmla="*/ 352425 w 1003699"/>
                  <a:gd name="connsiteY53" fmla="*/ 263525 h 1002026"/>
                  <a:gd name="connsiteX54" fmla="*/ 361950 w 1003699"/>
                  <a:gd name="connsiteY54" fmla="*/ 266700 h 1002026"/>
                  <a:gd name="connsiteX55" fmla="*/ 384175 w 1003699"/>
                  <a:gd name="connsiteY55" fmla="*/ 269875 h 1002026"/>
                  <a:gd name="connsiteX56" fmla="*/ 393700 w 1003699"/>
                  <a:gd name="connsiteY56" fmla="*/ 273050 h 1002026"/>
                  <a:gd name="connsiteX57" fmla="*/ 434975 w 1003699"/>
                  <a:gd name="connsiteY57" fmla="*/ 279400 h 1002026"/>
                  <a:gd name="connsiteX58" fmla="*/ 479425 w 1003699"/>
                  <a:gd name="connsiteY58" fmla="*/ 285750 h 1002026"/>
                  <a:gd name="connsiteX59" fmla="*/ 581025 w 1003699"/>
                  <a:gd name="connsiteY59" fmla="*/ 282575 h 1002026"/>
                  <a:gd name="connsiteX60" fmla="*/ 606425 w 1003699"/>
                  <a:gd name="connsiteY60" fmla="*/ 273050 h 1002026"/>
                  <a:gd name="connsiteX61" fmla="*/ 625475 w 1003699"/>
                  <a:gd name="connsiteY61" fmla="*/ 266700 h 1002026"/>
                  <a:gd name="connsiteX62" fmla="*/ 638175 w 1003699"/>
                  <a:gd name="connsiteY62" fmla="*/ 257175 h 1002026"/>
                  <a:gd name="connsiteX63" fmla="*/ 663575 w 1003699"/>
                  <a:gd name="connsiteY63" fmla="*/ 244475 h 1002026"/>
                  <a:gd name="connsiteX64" fmla="*/ 685800 w 1003699"/>
                  <a:gd name="connsiteY64" fmla="*/ 222250 h 1002026"/>
                  <a:gd name="connsiteX65" fmla="*/ 695325 w 1003699"/>
                  <a:gd name="connsiteY65" fmla="*/ 212725 h 1002026"/>
                  <a:gd name="connsiteX66" fmla="*/ 704850 w 1003699"/>
                  <a:gd name="connsiteY66" fmla="*/ 209550 h 1002026"/>
                  <a:gd name="connsiteX67" fmla="*/ 717550 w 1003699"/>
                  <a:gd name="connsiteY67" fmla="*/ 200025 h 1002026"/>
                  <a:gd name="connsiteX68" fmla="*/ 733425 w 1003699"/>
                  <a:gd name="connsiteY68" fmla="*/ 177800 h 1002026"/>
                  <a:gd name="connsiteX69" fmla="*/ 742950 w 1003699"/>
                  <a:gd name="connsiteY69" fmla="*/ 168275 h 1002026"/>
                  <a:gd name="connsiteX70" fmla="*/ 749300 w 1003699"/>
                  <a:gd name="connsiteY70" fmla="*/ 155575 h 1002026"/>
                  <a:gd name="connsiteX71" fmla="*/ 765175 w 1003699"/>
                  <a:gd name="connsiteY71" fmla="*/ 136525 h 1002026"/>
                  <a:gd name="connsiteX72" fmla="*/ 777875 w 1003699"/>
                  <a:gd name="connsiteY72" fmla="*/ 114300 h 1002026"/>
                  <a:gd name="connsiteX73" fmla="*/ 787400 w 1003699"/>
                  <a:gd name="connsiteY73" fmla="*/ 104775 h 1002026"/>
                  <a:gd name="connsiteX74" fmla="*/ 800100 w 1003699"/>
                  <a:gd name="connsiteY74" fmla="*/ 82550 h 1002026"/>
                  <a:gd name="connsiteX75" fmla="*/ 819150 w 1003699"/>
                  <a:gd name="connsiteY75" fmla="*/ 69850 h 1002026"/>
                  <a:gd name="connsiteX76" fmla="*/ 825500 w 1003699"/>
                  <a:gd name="connsiteY76" fmla="*/ 60325 h 1002026"/>
                  <a:gd name="connsiteX77" fmla="*/ 835025 w 1003699"/>
                  <a:gd name="connsiteY77" fmla="*/ 57150 h 1002026"/>
                  <a:gd name="connsiteX78" fmla="*/ 863600 w 1003699"/>
                  <a:gd name="connsiteY78" fmla="*/ 44450 h 1002026"/>
                  <a:gd name="connsiteX79" fmla="*/ 892175 w 1003699"/>
                  <a:gd name="connsiteY79" fmla="*/ 34925 h 1002026"/>
                  <a:gd name="connsiteX80" fmla="*/ 901700 w 1003699"/>
                  <a:gd name="connsiteY80" fmla="*/ 31750 h 1002026"/>
                  <a:gd name="connsiteX81" fmla="*/ 911225 w 1003699"/>
                  <a:gd name="connsiteY81" fmla="*/ 28575 h 1002026"/>
                  <a:gd name="connsiteX82" fmla="*/ 965200 w 1003699"/>
                  <a:gd name="connsiteY82" fmla="*/ 25400 h 1002026"/>
                  <a:gd name="connsiteX83" fmla="*/ 996950 w 1003699"/>
                  <a:gd name="connsiteY83" fmla="*/ 28575 h 1002026"/>
                  <a:gd name="connsiteX84" fmla="*/ 1003300 w 1003699"/>
                  <a:gd name="connsiteY84" fmla="*/ 38100 h 1002026"/>
                  <a:gd name="connsiteX85" fmla="*/ 996950 w 1003699"/>
                  <a:gd name="connsiteY85" fmla="*/ 88900 h 1002026"/>
                  <a:gd name="connsiteX86" fmla="*/ 952500 w 1003699"/>
                  <a:gd name="connsiteY86" fmla="*/ 139700 h 1002026"/>
                  <a:gd name="connsiteX87" fmla="*/ 863600 w 1003699"/>
                  <a:gd name="connsiteY87" fmla="*/ 231775 h 1002026"/>
                  <a:gd name="connsiteX88" fmla="*/ 777875 w 1003699"/>
                  <a:gd name="connsiteY88" fmla="*/ 304800 h 1002026"/>
                  <a:gd name="connsiteX89" fmla="*/ 717550 w 1003699"/>
                  <a:gd name="connsiteY89" fmla="*/ 403225 h 1002026"/>
                  <a:gd name="connsiteX90" fmla="*/ 679450 w 1003699"/>
                  <a:gd name="connsiteY90" fmla="*/ 523875 h 1002026"/>
                  <a:gd name="connsiteX91" fmla="*/ 679450 w 1003699"/>
                  <a:gd name="connsiteY91" fmla="*/ 628650 h 1002026"/>
                  <a:gd name="connsiteX92" fmla="*/ 698500 w 1003699"/>
                  <a:gd name="connsiteY92" fmla="*/ 749300 h 1002026"/>
                  <a:gd name="connsiteX93" fmla="*/ 720725 w 1003699"/>
                  <a:gd name="connsiteY93" fmla="*/ 831850 h 1002026"/>
                  <a:gd name="connsiteX94" fmla="*/ 730250 w 1003699"/>
                  <a:gd name="connsiteY94" fmla="*/ 965200 h 1002026"/>
                  <a:gd name="connsiteX95" fmla="*/ 250825 w 1003699"/>
                  <a:gd name="connsiteY95" fmla="*/ 965200 h 1002026"/>
                  <a:gd name="connsiteX0" fmla="*/ 250825 w 1001745"/>
                  <a:gd name="connsiteY0" fmla="*/ 965200 h 1002026"/>
                  <a:gd name="connsiteX1" fmla="*/ 254000 w 1001745"/>
                  <a:gd name="connsiteY1" fmla="*/ 542925 h 1002026"/>
                  <a:gd name="connsiteX2" fmla="*/ 257175 w 1001745"/>
                  <a:gd name="connsiteY2" fmla="*/ 523875 h 1002026"/>
                  <a:gd name="connsiteX3" fmla="*/ 260350 w 1001745"/>
                  <a:gd name="connsiteY3" fmla="*/ 498475 h 1002026"/>
                  <a:gd name="connsiteX4" fmla="*/ 263525 w 1001745"/>
                  <a:gd name="connsiteY4" fmla="*/ 482600 h 1002026"/>
                  <a:gd name="connsiteX5" fmla="*/ 269875 w 1001745"/>
                  <a:gd name="connsiteY5" fmla="*/ 444500 h 1002026"/>
                  <a:gd name="connsiteX6" fmla="*/ 266700 w 1001745"/>
                  <a:gd name="connsiteY6" fmla="*/ 422275 h 1002026"/>
                  <a:gd name="connsiteX7" fmla="*/ 234950 w 1001745"/>
                  <a:gd name="connsiteY7" fmla="*/ 384175 h 1002026"/>
                  <a:gd name="connsiteX8" fmla="*/ 225425 w 1001745"/>
                  <a:gd name="connsiteY8" fmla="*/ 374650 h 1002026"/>
                  <a:gd name="connsiteX9" fmla="*/ 206375 w 1001745"/>
                  <a:gd name="connsiteY9" fmla="*/ 358775 h 1002026"/>
                  <a:gd name="connsiteX10" fmla="*/ 177800 w 1001745"/>
                  <a:gd name="connsiteY10" fmla="*/ 346075 h 1002026"/>
                  <a:gd name="connsiteX11" fmla="*/ 158750 w 1001745"/>
                  <a:gd name="connsiteY11" fmla="*/ 327025 h 1002026"/>
                  <a:gd name="connsiteX12" fmla="*/ 149225 w 1001745"/>
                  <a:gd name="connsiteY12" fmla="*/ 317500 h 1002026"/>
                  <a:gd name="connsiteX13" fmla="*/ 133350 w 1001745"/>
                  <a:gd name="connsiteY13" fmla="*/ 301625 h 1002026"/>
                  <a:gd name="connsiteX14" fmla="*/ 117475 w 1001745"/>
                  <a:gd name="connsiteY14" fmla="*/ 285750 h 1002026"/>
                  <a:gd name="connsiteX15" fmla="*/ 111125 w 1001745"/>
                  <a:gd name="connsiteY15" fmla="*/ 276225 h 1002026"/>
                  <a:gd name="connsiteX16" fmla="*/ 101600 w 1001745"/>
                  <a:gd name="connsiteY16" fmla="*/ 269875 h 1002026"/>
                  <a:gd name="connsiteX17" fmla="*/ 76200 w 1001745"/>
                  <a:gd name="connsiteY17" fmla="*/ 241300 h 1002026"/>
                  <a:gd name="connsiteX18" fmla="*/ 66675 w 1001745"/>
                  <a:gd name="connsiteY18" fmla="*/ 231775 h 1002026"/>
                  <a:gd name="connsiteX19" fmla="*/ 57150 w 1001745"/>
                  <a:gd name="connsiteY19" fmla="*/ 212725 h 1002026"/>
                  <a:gd name="connsiteX20" fmla="*/ 50800 w 1001745"/>
                  <a:gd name="connsiteY20" fmla="*/ 203200 h 1002026"/>
                  <a:gd name="connsiteX21" fmla="*/ 47625 w 1001745"/>
                  <a:gd name="connsiteY21" fmla="*/ 193675 h 1002026"/>
                  <a:gd name="connsiteX22" fmla="*/ 41275 w 1001745"/>
                  <a:gd name="connsiteY22" fmla="*/ 184150 h 1002026"/>
                  <a:gd name="connsiteX23" fmla="*/ 28575 w 1001745"/>
                  <a:gd name="connsiteY23" fmla="*/ 155575 h 1002026"/>
                  <a:gd name="connsiteX24" fmla="*/ 22225 w 1001745"/>
                  <a:gd name="connsiteY24" fmla="*/ 130175 h 1002026"/>
                  <a:gd name="connsiteX25" fmla="*/ 19050 w 1001745"/>
                  <a:gd name="connsiteY25" fmla="*/ 117475 h 1002026"/>
                  <a:gd name="connsiteX26" fmla="*/ 12700 w 1001745"/>
                  <a:gd name="connsiteY26" fmla="*/ 98425 h 1002026"/>
                  <a:gd name="connsiteX27" fmla="*/ 6350 w 1001745"/>
                  <a:gd name="connsiteY27" fmla="*/ 79375 h 1002026"/>
                  <a:gd name="connsiteX28" fmla="*/ 3175 w 1001745"/>
                  <a:gd name="connsiteY28" fmla="*/ 69850 h 1002026"/>
                  <a:gd name="connsiteX29" fmla="*/ 0 w 1001745"/>
                  <a:gd name="connsiteY29" fmla="*/ 53975 h 1002026"/>
                  <a:gd name="connsiteX30" fmla="*/ 3175 w 1001745"/>
                  <a:gd name="connsiteY30" fmla="*/ 12700 h 1002026"/>
                  <a:gd name="connsiteX31" fmla="*/ 12700 w 1001745"/>
                  <a:gd name="connsiteY31" fmla="*/ 9525 h 1002026"/>
                  <a:gd name="connsiteX32" fmla="*/ 25400 w 1001745"/>
                  <a:gd name="connsiteY32" fmla="*/ 6350 h 1002026"/>
                  <a:gd name="connsiteX33" fmla="*/ 44450 w 1001745"/>
                  <a:gd name="connsiteY33" fmla="*/ 0 h 1002026"/>
                  <a:gd name="connsiteX34" fmla="*/ 114300 w 1001745"/>
                  <a:gd name="connsiteY34" fmla="*/ 3175 h 1002026"/>
                  <a:gd name="connsiteX35" fmla="*/ 123825 w 1001745"/>
                  <a:gd name="connsiteY35" fmla="*/ 9525 h 1002026"/>
                  <a:gd name="connsiteX36" fmla="*/ 155575 w 1001745"/>
                  <a:gd name="connsiteY36" fmla="*/ 28575 h 1002026"/>
                  <a:gd name="connsiteX37" fmla="*/ 165100 w 1001745"/>
                  <a:gd name="connsiteY37" fmla="*/ 34925 h 1002026"/>
                  <a:gd name="connsiteX38" fmla="*/ 184150 w 1001745"/>
                  <a:gd name="connsiteY38" fmla="*/ 50800 h 1002026"/>
                  <a:gd name="connsiteX39" fmla="*/ 187325 w 1001745"/>
                  <a:gd name="connsiteY39" fmla="*/ 60325 h 1002026"/>
                  <a:gd name="connsiteX40" fmla="*/ 206375 w 1001745"/>
                  <a:gd name="connsiteY40" fmla="*/ 88900 h 1002026"/>
                  <a:gd name="connsiteX41" fmla="*/ 212725 w 1001745"/>
                  <a:gd name="connsiteY41" fmla="*/ 98425 h 1002026"/>
                  <a:gd name="connsiteX42" fmla="*/ 222250 w 1001745"/>
                  <a:gd name="connsiteY42" fmla="*/ 117475 h 1002026"/>
                  <a:gd name="connsiteX43" fmla="*/ 228600 w 1001745"/>
                  <a:gd name="connsiteY43" fmla="*/ 139700 h 1002026"/>
                  <a:gd name="connsiteX44" fmla="*/ 234950 w 1001745"/>
                  <a:gd name="connsiteY44" fmla="*/ 149225 h 1002026"/>
                  <a:gd name="connsiteX45" fmla="*/ 241300 w 1001745"/>
                  <a:gd name="connsiteY45" fmla="*/ 161925 h 1002026"/>
                  <a:gd name="connsiteX46" fmla="*/ 257175 w 1001745"/>
                  <a:gd name="connsiteY46" fmla="*/ 184150 h 1002026"/>
                  <a:gd name="connsiteX47" fmla="*/ 269875 w 1001745"/>
                  <a:gd name="connsiteY47" fmla="*/ 203200 h 1002026"/>
                  <a:gd name="connsiteX48" fmla="*/ 279400 w 1001745"/>
                  <a:gd name="connsiteY48" fmla="*/ 212725 h 1002026"/>
                  <a:gd name="connsiteX49" fmla="*/ 295275 w 1001745"/>
                  <a:gd name="connsiteY49" fmla="*/ 231775 h 1002026"/>
                  <a:gd name="connsiteX50" fmla="*/ 314325 w 1001745"/>
                  <a:gd name="connsiteY50" fmla="*/ 244475 h 1002026"/>
                  <a:gd name="connsiteX51" fmla="*/ 323850 w 1001745"/>
                  <a:gd name="connsiteY51" fmla="*/ 254000 h 1002026"/>
                  <a:gd name="connsiteX52" fmla="*/ 342900 w 1001745"/>
                  <a:gd name="connsiteY52" fmla="*/ 260350 h 1002026"/>
                  <a:gd name="connsiteX53" fmla="*/ 352425 w 1001745"/>
                  <a:gd name="connsiteY53" fmla="*/ 263525 h 1002026"/>
                  <a:gd name="connsiteX54" fmla="*/ 361950 w 1001745"/>
                  <a:gd name="connsiteY54" fmla="*/ 266700 h 1002026"/>
                  <a:gd name="connsiteX55" fmla="*/ 384175 w 1001745"/>
                  <a:gd name="connsiteY55" fmla="*/ 269875 h 1002026"/>
                  <a:gd name="connsiteX56" fmla="*/ 393700 w 1001745"/>
                  <a:gd name="connsiteY56" fmla="*/ 273050 h 1002026"/>
                  <a:gd name="connsiteX57" fmla="*/ 434975 w 1001745"/>
                  <a:gd name="connsiteY57" fmla="*/ 279400 h 1002026"/>
                  <a:gd name="connsiteX58" fmla="*/ 479425 w 1001745"/>
                  <a:gd name="connsiteY58" fmla="*/ 285750 h 1002026"/>
                  <a:gd name="connsiteX59" fmla="*/ 581025 w 1001745"/>
                  <a:gd name="connsiteY59" fmla="*/ 282575 h 1002026"/>
                  <a:gd name="connsiteX60" fmla="*/ 606425 w 1001745"/>
                  <a:gd name="connsiteY60" fmla="*/ 273050 h 1002026"/>
                  <a:gd name="connsiteX61" fmla="*/ 625475 w 1001745"/>
                  <a:gd name="connsiteY61" fmla="*/ 266700 h 1002026"/>
                  <a:gd name="connsiteX62" fmla="*/ 638175 w 1001745"/>
                  <a:gd name="connsiteY62" fmla="*/ 257175 h 1002026"/>
                  <a:gd name="connsiteX63" fmla="*/ 663575 w 1001745"/>
                  <a:gd name="connsiteY63" fmla="*/ 244475 h 1002026"/>
                  <a:gd name="connsiteX64" fmla="*/ 685800 w 1001745"/>
                  <a:gd name="connsiteY64" fmla="*/ 222250 h 1002026"/>
                  <a:gd name="connsiteX65" fmla="*/ 695325 w 1001745"/>
                  <a:gd name="connsiteY65" fmla="*/ 212725 h 1002026"/>
                  <a:gd name="connsiteX66" fmla="*/ 704850 w 1001745"/>
                  <a:gd name="connsiteY66" fmla="*/ 209550 h 1002026"/>
                  <a:gd name="connsiteX67" fmla="*/ 717550 w 1001745"/>
                  <a:gd name="connsiteY67" fmla="*/ 200025 h 1002026"/>
                  <a:gd name="connsiteX68" fmla="*/ 733425 w 1001745"/>
                  <a:gd name="connsiteY68" fmla="*/ 177800 h 1002026"/>
                  <a:gd name="connsiteX69" fmla="*/ 742950 w 1001745"/>
                  <a:gd name="connsiteY69" fmla="*/ 168275 h 1002026"/>
                  <a:gd name="connsiteX70" fmla="*/ 749300 w 1001745"/>
                  <a:gd name="connsiteY70" fmla="*/ 155575 h 1002026"/>
                  <a:gd name="connsiteX71" fmla="*/ 765175 w 1001745"/>
                  <a:gd name="connsiteY71" fmla="*/ 136525 h 1002026"/>
                  <a:gd name="connsiteX72" fmla="*/ 777875 w 1001745"/>
                  <a:gd name="connsiteY72" fmla="*/ 114300 h 1002026"/>
                  <a:gd name="connsiteX73" fmla="*/ 787400 w 1001745"/>
                  <a:gd name="connsiteY73" fmla="*/ 104775 h 1002026"/>
                  <a:gd name="connsiteX74" fmla="*/ 800100 w 1001745"/>
                  <a:gd name="connsiteY74" fmla="*/ 82550 h 1002026"/>
                  <a:gd name="connsiteX75" fmla="*/ 819150 w 1001745"/>
                  <a:gd name="connsiteY75" fmla="*/ 69850 h 1002026"/>
                  <a:gd name="connsiteX76" fmla="*/ 825500 w 1001745"/>
                  <a:gd name="connsiteY76" fmla="*/ 60325 h 1002026"/>
                  <a:gd name="connsiteX77" fmla="*/ 835025 w 1001745"/>
                  <a:gd name="connsiteY77" fmla="*/ 57150 h 1002026"/>
                  <a:gd name="connsiteX78" fmla="*/ 863600 w 1001745"/>
                  <a:gd name="connsiteY78" fmla="*/ 44450 h 1002026"/>
                  <a:gd name="connsiteX79" fmla="*/ 892175 w 1001745"/>
                  <a:gd name="connsiteY79" fmla="*/ 34925 h 1002026"/>
                  <a:gd name="connsiteX80" fmla="*/ 901700 w 1001745"/>
                  <a:gd name="connsiteY80" fmla="*/ 31750 h 1002026"/>
                  <a:gd name="connsiteX81" fmla="*/ 911225 w 1001745"/>
                  <a:gd name="connsiteY81" fmla="*/ 28575 h 1002026"/>
                  <a:gd name="connsiteX82" fmla="*/ 965200 w 1001745"/>
                  <a:gd name="connsiteY82" fmla="*/ 25400 h 1002026"/>
                  <a:gd name="connsiteX83" fmla="*/ 996950 w 1001745"/>
                  <a:gd name="connsiteY83" fmla="*/ 28575 h 1002026"/>
                  <a:gd name="connsiteX84" fmla="*/ 996950 w 1001745"/>
                  <a:gd name="connsiteY84" fmla="*/ 88900 h 1002026"/>
                  <a:gd name="connsiteX85" fmla="*/ 952500 w 1001745"/>
                  <a:gd name="connsiteY85" fmla="*/ 139700 h 1002026"/>
                  <a:gd name="connsiteX86" fmla="*/ 863600 w 1001745"/>
                  <a:gd name="connsiteY86" fmla="*/ 231775 h 1002026"/>
                  <a:gd name="connsiteX87" fmla="*/ 777875 w 1001745"/>
                  <a:gd name="connsiteY87" fmla="*/ 304800 h 1002026"/>
                  <a:gd name="connsiteX88" fmla="*/ 717550 w 1001745"/>
                  <a:gd name="connsiteY88" fmla="*/ 403225 h 1002026"/>
                  <a:gd name="connsiteX89" fmla="*/ 679450 w 1001745"/>
                  <a:gd name="connsiteY89" fmla="*/ 523875 h 1002026"/>
                  <a:gd name="connsiteX90" fmla="*/ 679450 w 1001745"/>
                  <a:gd name="connsiteY90" fmla="*/ 628650 h 1002026"/>
                  <a:gd name="connsiteX91" fmla="*/ 698500 w 1001745"/>
                  <a:gd name="connsiteY91" fmla="*/ 749300 h 1002026"/>
                  <a:gd name="connsiteX92" fmla="*/ 720725 w 1001745"/>
                  <a:gd name="connsiteY92" fmla="*/ 831850 h 1002026"/>
                  <a:gd name="connsiteX93" fmla="*/ 730250 w 1001745"/>
                  <a:gd name="connsiteY93" fmla="*/ 965200 h 1002026"/>
                  <a:gd name="connsiteX94" fmla="*/ 250825 w 1001745"/>
                  <a:gd name="connsiteY94" fmla="*/ 965200 h 1002026"/>
                  <a:gd name="connsiteX0" fmla="*/ 250825 w 1001745"/>
                  <a:gd name="connsiteY0" fmla="*/ 965200 h 1002026"/>
                  <a:gd name="connsiteX1" fmla="*/ 254000 w 1001745"/>
                  <a:gd name="connsiteY1" fmla="*/ 542925 h 1002026"/>
                  <a:gd name="connsiteX2" fmla="*/ 257175 w 1001745"/>
                  <a:gd name="connsiteY2" fmla="*/ 523875 h 1002026"/>
                  <a:gd name="connsiteX3" fmla="*/ 260350 w 1001745"/>
                  <a:gd name="connsiteY3" fmla="*/ 498475 h 1002026"/>
                  <a:gd name="connsiteX4" fmla="*/ 263525 w 1001745"/>
                  <a:gd name="connsiteY4" fmla="*/ 482600 h 1002026"/>
                  <a:gd name="connsiteX5" fmla="*/ 269875 w 1001745"/>
                  <a:gd name="connsiteY5" fmla="*/ 444500 h 1002026"/>
                  <a:gd name="connsiteX6" fmla="*/ 266700 w 1001745"/>
                  <a:gd name="connsiteY6" fmla="*/ 422275 h 1002026"/>
                  <a:gd name="connsiteX7" fmla="*/ 234950 w 1001745"/>
                  <a:gd name="connsiteY7" fmla="*/ 384175 h 1002026"/>
                  <a:gd name="connsiteX8" fmla="*/ 225425 w 1001745"/>
                  <a:gd name="connsiteY8" fmla="*/ 374650 h 1002026"/>
                  <a:gd name="connsiteX9" fmla="*/ 206375 w 1001745"/>
                  <a:gd name="connsiteY9" fmla="*/ 358775 h 1002026"/>
                  <a:gd name="connsiteX10" fmla="*/ 177800 w 1001745"/>
                  <a:gd name="connsiteY10" fmla="*/ 346075 h 1002026"/>
                  <a:gd name="connsiteX11" fmla="*/ 158750 w 1001745"/>
                  <a:gd name="connsiteY11" fmla="*/ 327025 h 1002026"/>
                  <a:gd name="connsiteX12" fmla="*/ 149225 w 1001745"/>
                  <a:gd name="connsiteY12" fmla="*/ 317500 h 1002026"/>
                  <a:gd name="connsiteX13" fmla="*/ 133350 w 1001745"/>
                  <a:gd name="connsiteY13" fmla="*/ 301625 h 1002026"/>
                  <a:gd name="connsiteX14" fmla="*/ 117475 w 1001745"/>
                  <a:gd name="connsiteY14" fmla="*/ 285750 h 1002026"/>
                  <a:gd name="connsiteX15" fmla="*/ 111125 w 1001745"/>
                  <a:gd name="connsiteY15" fmla="*/ 276225 h 1002026"/>
                  <a:gd name="connsiteX16" fmla="*/ 101600 w 1001745"/>
                  <a:gd name="connsiteY16" fmla="*/ 269875 h 1002026"/>
                  <a:gd name="connsiteX17" fmla="*/ 76200 w 1001745"/>
                  <a:gd name="connsiteY17" fmla="*/ 241300 h 1002026"/>
                  <a:gd name="connsiteX18" fmla="*/ 66675 w 1001745"/>
                  <a:gd name="connsiteY18" fmla="*/ 231775 h 1002026"/>
                  <a:gd name="connsiteX19" fmla="*/ 57150 w 1001745"/>
                  <a:gd name="connsiteY19" fmla="*/ 212725 h 1002026"/>
                  <a:gd name="connsiteX20" fmla="*/ 50800 w 1001745"/>
                  <a:gd name="connsiteY20" fmla="*/ 203200 h 1002026"/>
                  <a:gd name="connsiteX21" fmla="*/ 47625 w 1001745"/>
                  <a:gd name="connsiteY21" fmla="*/ 193675 h 1002026"/>
                  <a:gd name="connsiteX22" fmla="*/ 41275 w 1001745"/>
                  <a:gd name="connsiteY22" fmla="*/ 184150 h 1002026"/>
                  <a:gd name="connsiteX23" fmla="*/ 28575 w 1001745"/>
                  <a:gd name="connsiteY23" fmla="*/ 155575 h 1002026"/>
                  <a:gd name="connsiteX24" fmla="*/ 22225 w 1001745"/>
                  <a:gd name="connsiteY24" fmla="*/ 130175 h 1002026"/>
                  <a:gd name="connsiteX25" fmla="*/ 19050 w 1001745"/>
                  <a:gd name="connsiteY25" fmla="*/ 117475 h 1002026"/>
                  <a:gd name="connsiteX26" fmla="*/ 12700 w 1001745"/>
                  <a:gd name="connsiteY26" fmla="*/ 98425 h 1002026"/>
                  <a:gd name="connsiteX27" fmla="*/ 6350 w 1001745"/>
                  <a:gd name="connsiteY27" fmla="*/ 79375 h 1002026"/>
                  <a:gd name="connsiteX28" fmla="*/ 3175 w 1001745"/>
                  <a:gd name="connsiteY28" fmla="*/ 69850 h 1002026"/>
                  <a:gd name="connsiteX29" fmla="*/ 0 w 1001745"/>
                  <a:gd name="connsiteY29" fmla="*/ 53975 h 1002026"/>
                  <a:gd name="connsiteX30" fmla="*/ 3175 w 1001745"/>
                  <a:gd name="connsiteY30" fmla="*/ 12700 h 1002026"/>
                  <a:gd name="connsiteX31" fmla="*/ 12700 w 1001745"/>
                  <a:gd name="connsiteY31" fmla="*/ 9525 h 1002026"/>
                  <a:gd name="connsiteX32" fmla="*/ 25400 w 1001745"/>
                  <a:gd name="connsiteY32" fmla="*/ 6350 h 1002026"/>
                  <a:gd name="connsiteX33" fmla="*/ 44450 w 1001745"/>
                  <a:gd name="connsiteY33" fmla="*/ 0 h 1002026"/>
                  <a:gd name="connsiteX34" fmla="*/ 114300 w 1001745"/>
                  <a:gd name="connsiteY34" fmla="*/ 3175 h 1002026"/>
                  <a:gd name="connsiteX35" fmla="*/ 123825 w 1001745"/>
                  <a:gd name="connsiteY35" fmla="*/ 9525 h 1002026"/>
                  <a:gd name="connsiteX36" fmla="*/ 155575 w 1001745"/>
                  <a:gd name="connsiteY36" fmla="*/ 28575 h 1002026"/>
                  <a:gd name="connsiteX37" fmla="*/ 165100 w 1001745"/>
                  <a:gd name="connsiteY37" fmla="*/ 34925 h 1002026"/>
                  <a:gd name="connsiteX38" fmla="*/ 184150 w 1001745"/>
                  <a:gd name="connsiteY38" fmla="*/ 50800 h 1002026"/>
                  <a:gd name="connsiteX39" fmla="*/ 187325 w 1001745"/>
                  <a:gd name="connsiteY39" fmla="*/ 60325 h 1002026"/>
                  <a:gd name="connsiteX40" fmla="*/ 206375 w 1001745"/>
                  <a:gd name="connsiteY40" fmla="*/ 88900 h 1002026"/>
                  <a:gd name="connsiteX41" fmla="*/ 212725 w 1001745"/>
                  <a:gd name="connsiteY41" fmla="*/ 98425 h 1002026"/>
                  <a:gd name="connsiteX42" fmla="*/ 222250 w 1001745"/>
                  <a:gd name="connsiteY42" fmla="*/ 117475 h 1002026"/>
                  <a:gd name="connsiteX43" fmla="*/ 228600 w 1001745"/>
                  <a:gd name="connsiteY43" fmla="*/ 139700 h 1002026"/>
                  <a:gd name="connsiteX44" fmla="*/ 234950 w 1001745"/>
                  <a:gd name="connsiteY44" fmla="*/ 149225 h 1002026"/>
                  <a:gd name="connsiteX45" fmla="*/ 241300 w 1001745"/>
                  <a:gd name="connsiteY45" fmla="*/ 161925 h 1002026"/>
                  <a:gd name="connsiteX46" fmla="*/ 257175 w 1001745"/>
                  <a:gd name="connsiteY46" fmla="*/ 184150 h 1002026"/>
                  <a:gd name="connsiteX47" fmla="*/ 269875 w 1001745"/>
                  <a:gd name="connsiteY47" fmla="*/ 203200 h 1002026"/>
                  <a:gd name="connsiteX48" fmla="*/ 279400 w 1001745"/>
                  <a:gd name="connsiteY48" fmla="*/ 212725 h 1002026"/>
                  <a:gd name="connsiteX49" fmla="*/ 295275 w 1001745"/>
                  <a:gd name="connsiteY49" fmla="*/ 231775 h 1002026"/>
                  <a:gd name="connsiteX50" fmla="*/ 314325 w 1001745"/>
                  <a:gd name="connsiteY50" fmla="*/ 244475 h 1002026"/>
                  <a:gd name="connsiteX51" fmla="*/ 323850 w 1001745"/>
                  <a:gd name="connsiteY51" fmla="*/ 254000 h 1002026"/>
                  <a:gd name="connsiteX52" fmla="*/ 342900 w 1001745"/>
                  <a:gd name="connsiteY52" fmla="*/ 260350 h 1002026"/>
                  <a:gd name="connsiteX53" fmla="*/ 352425 w 1001745"/>
                  <a:gd name="connsiteY53" fmla="*/ 263525 h 1002026"/>
                  <a:gd name="connsiteX54" fmla="*/ 361950 w 1001745"/>
                  <a:gd name="connsiteY54" fmla="*/ 266700 h 1002026"/>
                  <a:gd name="connsiteX55" fmla="*/ 384175 w 1001745"/>
                  <a:gd name="connsiteY55" fmla="*/ 269875 h 1002026"/>
                  <a:gd name="connsiteX56" fmla="*/ 393700 w 1001745"/>
                  <a:gd name="connsiteY56" fmla="*/ 273050 h 1002026"/>
                  <a:gd name="connsiteX57" fmla="*/ 434975 w 1001745"/>
                  <a:gd name="connsiteY57" fmla="*/ 279400 h 1002026"/>
                  <a:gd name="connsiteX58" fmla="*/ 479425 w 1001745"/>
                  <a:gd name="connsiteY58" fmla="*/ 285750 h 1002026"/>
                  <a:gd name="connsiteX59" fmla="*/ 581025 w 1001745"/>
                  <a:gd name="connsiteY59" fmla="*/ 282575 h 1002026"/>
                  <a:gd name="connsiteX60" fmla="*/ 606425 w 1001745"/>
                  <a:gd name="connsiteY60" fmla="*/ 273050 h 1002026"/>
                  <a:gd name="connsiteX61" fmla="*/ 625475 w 1001745"/>
                  <a:gd name="connsiteY61" fmla="*/ 266700 h 1002026"/>
                  <a:gd name="connsiteX62" fmla="*/ 638175 w 1001745"/>
                  <a:gd name="connsiteY62" fmla="*/ 257175 h 1002026"/>
                  <a:gd name="connsiteX63" fmla="*/ 663575 w 1001745"/>
                  <a:gd name="connsiteY63" fmla="*/ 244475 h 1002026"/>
                  <a:gd name="connsiteX64" fmla="*/ 685800 w 1001745"/>
                  <a:gd name="connsiteY64" fmla="*/ 222250 h 1002026"/>
                  <a:gd name="connsiteX65" fmla="*/ 695325 w 1001745"/>
                  <a:gd name="connsiteY65" fmla="*/ 212725 h 1002026"/>
                  <a:gd name="connsiteX66" fmla="*/ 704850 w 1001745"/>
                  <a:gd name="connsiteY66" fmla="*/ 209550 h 1002026"/>
                  <a:gd name="connsiteX67" fmla="*/ 717550 w 1001745"/>
                  <a:gd name="connsiteY67" fmla="*/ 200025 h 1002026"/>
                  <a:gd name="connsiteX68" fmla="*/ 733425 w 1001745"/>
                  <a:gd name="connsiteY68" fmla="*/ 177800 h 1002026"/>
                  <a:gd name="connsiteX69" fmla="*/ 742950 w 1001745"/>
                  <a:gd name="connsiteY69" fmla="*/ 168275 h 1002026"/>
                  <a:gd name="connsiteX70" fmla="*/ 749300 w 1001745"/>
                  <a:gd name="connsiteY70" fmla="*/ 155575 h 1002026"/>
                  <a:gd name="connsiteX71" fmla="*/ 765175 w 1001745"/>
                  <a:gd name="connsiteY71" fmla="*/ 136525 h 1002026"/>
                  <a:gd name="connsiteX72" fmla="*/ 777875 w 1001745"/>
                  <a:gd name="connsiteY72" fmla="*/ 114300 h 1002026"/>
                  <a:gd name="connsiteX73" fmla="*/ 787400 w 1001745"/>
                  <a:gd name="connsiteY73" fmla="*/ 104775 h 1002026"/>
                  <a:gd name="connsiteX74" fmla="*/ 800100 w 1001745"/>
                  <a:gd name="connsiteY74" fmla="*/ 82550 h 1002026"/>
                  <a:gd name="connsiteX75" fmla="*/ 819150 w 1001745"/>
                  <a:gd name="connsiteY75" fmla="*/ 69850 h 1002026"/>
                  <a:gd name="connsiteX76" fmla="*/ 825500 w 1001745"/>
                  <a:gd name="connsiteY76" fmla="*/ 60325 h 1002026"/>
                  <a:gd name="connsiteX77" fmla="*/ 835025 w 1001745"/>
                  <a:gd name="connsiteY77" fmla="*/ 57150 h 1002026"/>
                  <a:gd name="connsiteX78" fmla="*/ 863600 w 1001745"/>
                  <a:gd name="connsiteY78" fmla="*/ 44450 h 1002026"/>
                  <a:gd name="connsiteX79" fmla="*/ 892175 w 1001745"/>
                  <a:gd name="connsiteY79" fmla="*/ 34925 h 1002026"/>
                  <a:gd name="connsiteX80" fmla="*/ 901700 w 1001745"/>
                  <a:gd name="connsiteY80" fmla="*/ 31750 h 1002026"/>
                  <a:gd name="connsiteX81" fmla="*/ 911225 w 1001745"/>
                  <a:gd name="connsiteY81" fmla="*/ 28575 h 1002026"/>
                  <a:gd name="connsiteX82" fmla="*/ 996950 w 1001745"/>
                  <a:gd name="connsiteY82" fmla="*/ 28575 h 1002026"/>
                  <a:gd name="connsiteX83" fmla="*/ 996950 w 1001745"/>
                  <a:gd name="connsiteY83" fmla="*/ 88900 h 1002026"/>
                  <a:gd name="connsiteX84" fmla="*/ 952500 w 1001745"/>
                  <a:gd name="connsiteY84" fmla="*/ 139700 h 1002026"/>
                  <a:gd name="connsiteX85" fmla="*/ 863600 w 1001745"/>
                  <a:gd name="connsiteY85" fmla="*/ 231775 h 1002026"/>
                  <a:gd name="connsiteX86" fmla="*/ 777875 w 1001745"/>
                  <a:gd name="connsiteY86" fmla="*/ 304800 h 1002026"/>
                  <a:gd name="connsiteX87" fmla="*/ 717550 w 1001745"/>
                  <a:gd name="connsiteY87" fmla="*/ 403225 h 1002026"/>
                  <a:gd name="connsiteX88" fmla="*/ 679450 w 1001745"/>
                  <a:gd name="connsiteY88" fmla="*/ 523875 h 1002026"/>
                  <a:gd name="connsiteX89" fmla="*/ 679450 w 1001745"/>
                  <a:gd name="connsiteY89" fmla="*/ 628650 h 1002026"/>
                  <a:gd name="connsiteX90" fmla="*/ 698500 w 1001745"/>
                  <a:gd name="connsiteY90" fmla="*/ 749300 h 1002026"/>
                  <a:gd name="connsiteX91" fmla="*/ 720725 w 1001745"/>
                  <a:gd name="connsiteY91" fmla="*/ 831850 h 1002026"/>
                  <a:gd name="connsiteX92" fmla="*/ 730250 w 1001745"/>
                  <a:gd name="connsiteY92" fmla="*/ 965200 h 1002026"/>
                  <a:gd name="connsiteX93" fmla="*/ 250825 w 1001745"/>
                  <a:gd name="connsiteY93" fmla="*/ 965200 h 1002026"/>
                  <a:gd name="connsiteX0" fmla="*/ 250825 w 1005953"/>
                  <a:gd name="connsiteY0" fmla="*/ 965200 h 1002026"/>
                  <a:gd name="connsiteX1" fmla="*/ 254000 w 1005953"/>
                  <a:gd name="connsiteY1" fmla="*/ 542925 h 1002026"/>
                  <a:gd name="connsiteX2" fmla="*/ 257175 w 1005953"/>
                  <a:gd name="connsiteY2" fmla="*/ 523875 h 1002026"/>
                  <a:gd name="connsiteX3" fmla="*/ 260350 w 1005953"/>
                  <a:gd name="connsiteY3" fmla="*/ 498475 h 1002026"/>
                  <a:gd name="connsiteX4" fmla="*/ 263525 w 1005953"/>
                  <a:gd name="connsiteY4" fmla="*/ 482600 h 1002026"/>
                  <a:gd name="connsiteX5" fmla="*/ 269875 w 1005953"/>
                  <a:gd name="connsiteY5" fmla="*/ 444500 h 1002026"/>
                  <a:gd name="connsiteX6" fmla="*/ 266700 w 1005953"/>
                  <a:gd name="connsiteY6" fmla="*/ 422275 h 1002026"/>
                  <a:gd name="connsiteX7" fmla="*/ 234950 w 1005953"/>
                  <a:gd name="connsiteY7" fmla="*/ 384175 h 1002026"/>
                  <a:gd name="connsiteX8" fmla="*/ 225425 w 1005953"/>
                  <a:gd name="connsiteY8" fmla="*/ 374650 h 1002026"/>
                  <a:gd name="connsiteX9" fmla="*/ 206375 w 1005953"/>
                  <a:gd name="connsiteY9" fmla="*/ 358775 h 1002026"/>
                  <a:gd name="connsiteX10" fmla="*/ 177800 w 1005953"/>
                  <a:gd name="connsiteY10" fmla="*/ 346075 h 1002026"/>
                  <a:gd name="connsiteX11" fmla="*/ 158750 w 1005953"/>
                  <a:gd name="connsiteY11" fmla="*/ 327025 h 1002026"/>
                  <a:gd name="connsiteX12" fmla="*/ 149225 w 1005953"/>
                  <a:gd name="connsiteY12" fmla="*/ 317500 h 1002026"/>
                  <a:gd name="connsiteX13" fmla="*/ 133350 w 1005953"/>
                  <a:gd name="connsiteY13" fmla="*/ 301625 h 1002026"/>
                  <a:gd name="connsiteX14" fmla="*/ 117475 w 1005953"/>
                  <a:gd name="connsiteY14" fmla="*/ 285750 h 1002026"/>
                  <a:gd name="connsiteX15" fmla="*/ 111125 w 1005953"/>
                  <a:gd name="connsiteY15" fmla="*/ 276225 h 1002026"/>
                  <a:gd name="connsiteX16" fmla="*/ 101600 w 1005953"/>
                  <a:gd name="connsiteY16" fmla="*/ 269875 h 1002026"/>
                  <a:gd name="connsiteX17" fmla="*/ 76200 w 1005953"/>
                  <a:gd name="connsiteY17" fmla="*/ 241300 h 1002026"/>
                  <a:gd name="connsiteX18" fmla="*/ 66675 w 1005953"/>
                  <a:gd name="connsiteY18" fmla="*/ 231775 h 1002026"/>
                  <a:gd name="connsiteX19" fmla="*/ 57150 w 1005953"/>
                  <a:gd name="connsiteY19" fmla="*/ 212725 h 1002026"/>
                  <a:gd name="connsiteX20" fmla="*/ 50800 w 1005953"/>
                  <a:gd name="connsiteY20" fmla="*/ 203200 h 1002026"/>
                  <a:gd name="connsiteX21" fmla="*/ 47625 w 1005953"/>
                  <a:gd name="connsiteY21" fmla="*/ 193675 h 1002026"/>
                  <a:gd name="connsiteX22" fmla="*/ 41275 w 1005953"/>
                  <a:gd name="connsiteY22" fmla="*/ 184150 h 1002026"/>
                  <a:gd name="connsiteX23" fmla="*/ 28575 w 1005953"/>
                  <a:gd name="connsiteY23" fmla="*/ 155575 h 1002026"/>
                  <a:gd name="connsiteX24" fmla="*/ 22225 w 1005953"/>
                  <a:gd name="connsiteY24" fmla="*/ 130175 h 1002026"/>
                  <a:gd name="connsiteX25" fmla="*/ 19050 w 1005953"/>
                  <a:gd name="connsiteY25" fmla="*/ 117475 h 1002026"/>
                  <a:gd name="connsiteX26" fmla="*/ 12700 w 1005953"/>
                  <a:gd name="connsiteY26" fmla="*/ 98425 h 1002026"/>
                  <a:gd name="connsiteX27" fmla="*/ 6350 w 1005953"/>
                  <a:gd name="connsiteY27" fmla="*/ 79375 h 1002026"/>
                  <a:gd name="connsiteX28" fmla="*/ 3175 w 1005953"/>
                  <a:gd name="connsiteY28" fmla="*/ 69850 h 1002026"/>
                  <a:gd name="connsiteX29" fmla="*/ 0 w 1005953"/>
                  <a:gd name="connsiteY29" fmla="*/ 53975 h 1002026"/>
                  <a:gd name="connsiteX30" fmla="*/ 3175 w 1005953"/>
                  <a:gd name="connsiteY30" fmla="*/ 12700 h 1002026"/>
                  <a:gd name="connsiteX31" fmla="*/ 12700 w 1005953"/>
                  <a:gd name="connsiteY31" fmla="*/ 9525 h 1002026"/>
                  <a:gd name="connsiteX32" fmla="*/ 25400 w 1005953"/>
                  <a:gd name="connsiteY32" fmla="*/ 6350 h 1002026"/>
                  <a:gd name="connsiteX33" fmla="*/ 44450 w 1005953"/>
                  <a:gd name="connsiteY33" fmla="*/ 0 h 1002026"/>
                  <a:gd name="connsiteX34" fmla="*/ 114300 w 1005953"/>
                  <a:gd name="connsiteY34" fmla="*/ 3175 h 1002026"/>
                  <a:gd name="connsiteX35" fmla="*/ 123825 w 1005953"/>
                  <a:gd name="connsiteY35" fmla="*/ 9525 h 1002026"/>
                  <a:gd name="connsiteX36" fmla="*/ 155575 w 1005953"/>
                  <a:gd name="connsiteY36" fmla="*/ 28575 h 1002026"/>
                  <a:gd name="connsiteX37" fmla="*/ 165100 w 1005953"/>
                  <a:gd name="connsiteY37" fmla="*/ 34925 h 1002026"/>
                  <a:gd name="connsiteX38" fmla="*/ 184150 w 1005953"/>
                  <a:gd name="connsiteY38" fmla="*/ 50800 h 1002026"/>
                  <a:gd name="connsiteX39" fmla="*/ 187325 w 1005953"/>
                  <a:gd name="connsiteY39" fmla="*/ 60325 h 1002026"/>
                  <a:gd name="connsiteX40" fmla="*/ 206375 w 1005953"/>
                  <a:gd name="connsiteY40" fmla="*/ 88900 h 1002026"/>
                  <a:gd name="connsiteX41" fmla="*/ 212725 w 1005953"/>
                  <a:gd name="connsiteY41" fmla="*/ 98425 h 1002026"/>
                  <a:gd name="connsiteX42" fmla="*/ 222250 w 1005953"/>
                  <a:gd name="connsiteY42" fmla="*/ 117475 h 1002026"/>
                  <a:gd name="connsiteX43" fmla="*/ 228600 w 1005953"/>
                  <a:gd name="connsiteY43" fmla="*/ 139700 h 1002026"/>
                  <a:gd name="connsiteX44" fmla="*/ 234950 w 1005953"/>
                  <a:gd name="connsiteY44" fmla="*/ 149225 h 1002026"/>
                  <a:gd name="connsiteX45" fmla="*/ 241300 w 1005953"/>
                  <a:gd name="connsiteY45" fmla="*/ 161925 h 1002026"/>
                  <a:gd name="connsiteX46" fmla="*/ 257175 w 1005953"/>
                  <a:gd name="connsiteY46" fmla="*/ 184150 h 1002026"/>
                  <a:gd name="connsiteX47" fmla="*/ 269875 w 1005953"/>
                  <a:gd name="connsiteY47" fmla="*/ 203200 h 1002026"/>
                  <a:gd name="connsiteX48" fmla="*/ 279400 w 1005953"/>
                  <a:gd name="connsiteY48" fmla="*/ 212725 h 1002026"/>
                  <a:gd name="connsiteX49" fmla="*/ 295275 w 1005953"/>
                  <a:gd name="connsiteY49" fmla="*/ 231775 h 1002026"/>
                  <a:gd name="connsiteX50" fmla="*/ 314325 w 1005953"/>
                  <a:gd name="connsiteY50" fmla="*/ 244475 h 1002026"/>
                  <a:gd name="connsiteX51" fmla="*/ 323850 w 1005953"/>
                  <a:gd name="connsiteY51" fmla="*/ 254000 h 1002026"/>
                  <a:gd name="connsiteX52" fmla="*/ 342900 w 1005953"/>
                  <a:gd name="connsiteY52" fmla="*/ 260350 h 1002026"/>
                  <a:gd name="connsiteX53" fmla="*/ 352425 w 1005953"/>
                  <a:gd name="connsiteY53" fmla="*/ 263525 h 1002026"/>
                  <a:gd name="connsiteX54" fmla="*/ 361950 w 1005953"/>
                  <a:gd name="connsiteY54" fmla="*/ 266700 h 1002026"/>
                  <a:gd name="connsiteX55" fmla="*/ 384175 w 1005953"/>
                  <a:gd name="connsiteY55" fmla="*/ 269875 h 1002026"/>
                  <a:gd name="connsiteX56" fmla="*/ 393700 w 1005953"/>
                  <a:gd name="connsiteY56" fmla="*/ 273050 h 1002026"/>
                  <a:gd name="connsiteX57" fmla="*/ 434975 w 1005953"/>
                  <a:gd name="connsiteY57" fmla="*/ 279400 h 1002026"/>
                  <a:gd name="connsiteX58" fmla="*/ 479425 w 1005953"/>
                  <a:gd name="connsiteY58" fmla="*/ 285750 h 1002026"/>
                  <a:gd name="connsiteX59" fmla="*/ 581025 w 1005953"/>
                  <a:gd name="connsiteY59" fmla="*/ 282575 h 1002026"/>
                  <a:gd name="connsiteX60" fmla="*/ 606425 w 1005953"/>
                  <a:gd name="connsiteY60" fmla="*/ 273050 h 1002026"/>
                  <a:gd name="connsiteX61" fmla="*/ 625475 w 1005953"/>
                  <a:gd name="connsiteY61" fmla="*/ 266700 h 1002026"/>
                  <a:gd name="connsiteX62" fmla="*/ 638175 w 1005953"/>
                  <a:gd name="connsiteY62" fmla="*/ 257175 h 1002026"/>
                  <a:gd name="connsiteX63" fmla="*/ 663575 w 1005953"/>
                  <a:gd name="connsiteY63" fmla="*/ 244475 h 1002026"/>
                  <a:gd name="connsiteX64" fmla="*/ 685800 w 1005953"/>
                  <a:gd name="connsiteY64" fmla="*/ 222250 h 1002026"/>
                  <a:gd name="connsiteX65" fmla="*/ 695325 w 1005953"/>
                  <a:gd name="connsiteY65" fmla="*/ 212725 h 1002026"/>
                  <a:gd name="connsiteX66" fmla="*/ 704850 w 1005953"/>
                  <a:gd name="connsiteY66" fmla="*/ 209550 h 1002026"/>
                  <a:gd name="connsiteX67" fmla="*/ 717550 w 1005953"/>
                  <a:gd name="connsiteY67" fmla="*/ 200025 h 1002026"/>
                  <a:gd name="connsiteX68" fmla="*/ 733425 w 1005953"/>
                  <a:gd name="connsiteY68" fmla="*/ 177800 h 1002026"/>
                  <a:gd name="connsiteX69" fmla="*/ 742950 w 1005953"/>
                  <a:gd name="connsiteY69" fmla="*/ 168275 h 1002026"/>
                  <a:gd name="connsiteX70" fmla="*/ 749300 w 1005953"/>
                  <a:gd name="connsiteY70" fmla="*/ 155575 h 1002026"/>
                  <a:gd name="connsiteX71" fmla="*/ 765175 w 1005953"/>
                  <a:gd name="connsiteY71" fmla="*/ 136525 h 1002026"/>
                  <a:gd name="connsiteX72" fmla="*/ 777875 w 1005953"/>
                  <a:gd name="connsiteY72" fmla="*/ 114300 h 1002026"/>
                  <a:gd name="connsiteX73" fmla="*/ 787400 w 1005953"/>
                  <a:gd name="connsiteY73" fmla="*/ 104775 h 1002026"/>
                  <a:gd name="connsiteX74" fmla="*/ 800100 w 1005953"/>
                  <a:gd name="connsiteY74" fmla="*/ 82550 h 1002026"/>
                  <a:gd name="connsiteX75" fmla="*/ 819150 w 1005953"/>
                  <a:gd name="connsiteY75" fmla="*/ 69850 h 1002026"/>
                  <a:gd name="connsiteX76" fmla="*/ 825500 w 1005953"/>
                  <a:gd name="connsiteY76" fmla="*/ 60325 h 1002026"/>
                  <a:gd name="connsiteX77" fmla="*/ 835025 w 1005953"/>
                  <a:gd name="connsiteY77" fmla="*/ 57150 h 1002026"/>
                  <a:gd name="connsiteX78" fmla="*/ 863600 w 1005953"/>
                  <a:gd name="connsiteY78" fmla="*/ 44450 h 1002026"/>
                  <a:gd name="connsiteX79" fmla="*/ 892175 w 1005953"/>
                  <a:gd name="connsiteY79" fmla="*/ 34925 h 1002026"/>
                  <a:gd name="connsiteX80" fmla="*/ 901700 w 1005953"/>
                  <a:gd name="connsiteY80" fmla="*/ 31750 h 1002026"/>
                  <a:gd name="connsiteX81" fmla="*/ 996950 w 1005953"/>
                  <a:gd name="connsiteY81" fmla="*/ 28575 h 1002026"/>
                  <a:gd name="connsiteX82" fmla="*/ 996950 w 1005953"/>
                  <a:gd name="connsiteY82" fmla="*/ 88900 h 1002026"/>
                  <a:gd name="connsiteX83" fmla="*/ 952500 w 1005953"/>
                  <a:gd name="connsiteY83" fmla="*/ 139700 h 1002026"/>
                  <a:gd name="connsiteX84" fmla="*/ 863600 w 1005953"/>
                  <a:gd name="connsiteY84" fmla="*/ 231775 h 1002026"/>
                  <a:gd name="connsiteX85" fmla="*/ 777875 w 1005953"/>
                  <a:gd name="connsiteY85" fmla="*/ 304800 h 1002026"/>
                  <a:gd name="connsiteX86" fmla="*/ 717550 w 1005953"/>
                  <a:gd name="connsiteY86" fmla="*/ 403225 h 1002026"/>
                  <a:gd name="connsiteX87" fmla="*/ 679450 w 1005953"/>
                  <a:gd name="connsiteY87" fmla="*/ 523875 h 1002026"/>
                  <a:gd name="connsiteX88" fmla="*/ 679450 w 1005953"/>
                  <a:gd name="connsiteY88" fmla="*/ 628650 h 1002026"/>
                  <a:gd name="connsiteX89" fmla="*/ 698500 w 1005953"/>
                  <a:gd name="connsiteY89" fmla="*/ 749300 h 1002026"/>
                  <a:gd name="connsiteX90" fmla="*/ 720725 w 1005953"/>
                  <a:gd name="connsiteY90" fmla="*/ 831850 h 1002026"/>
                  <a:gd name="connsiteX91" fmla="*/ 730250 w 1005953"/>
                  <a:gd name="connsiteY91" fmla="*/ 965200 h 1002026"/>
                  <a:gd name="connsiteX92" fmla="*/ 250825 w 1005953"/>
                  <a:gd name="connsiteY9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35025 w 1006631"/>
                  <a:gd name="connsiteY77" fmla="*/ 57150 h 1002026"/>
                  <a:gd name="connsiteX78" fmla="*/ 863600 w 1006631"/>
                  <a:gd name="connsiteY78" fmla="*/ 44450 h 1002026"/>
                  <a:gd name="connsiteX79" fmla="*/ 892175 w 1006631"/>
                  <a:gd name="connsiteY79" fmla="*/ 34925 h 1002026"/>
                  <a:gd name="connsiteX80" fmla="*/ 996950 w 1006631"/>
                  <a:gd name="connsiteY80" fmla="*/ 28575 h 1002026"/>
                  <a:gd name="connsiteX81" fmla="*/ 996950 w 1006631"/>
                  <a:gd name="connsiteY81" fmla="*/ 88900 h 1002026"/>
                  <a:gd name="connsiteX82" fmla="*/ 952500 w 1006631"/>
                  <a:gd name="connsiteY82" fmla="*/ 139700 h 1002026"/>
                  <a:gd name="connsiteX83" fmla="*/ 863600 w 1006631"/>
                  <a:gd name="connsiteY83" fmla="*/ 231775 h 1002026"/>
                  <a:gd name="connsiteX84" fmla="*/ 777875 w 1006631"/>
                  <a:gd name="connsiteY84" fmla="*/ 304800 h 1002026"/>
                  <a:gd name="connsiteX85" fmla="*/ 717550 w 1006631"/>
                  <a:gd name="connsiteY85" fmla="*/ 403225 h 1002026"/>
                  <a:gd name="connsiteX86" fmla="*/ 679450 w 1006631"/>
                  <a:gd name="connsiteY86" fmla="*/ 523875 h 1002026"/>
                  <a:gd name="connsiteX87" fmla="*/ 679450 w 1006631"/>
                  <a:gd name="connsiteY87" fmla="*/ 628650 h 1002026"/>
                  <a:gd name="connsiteX88" fmla="*/ 698500 w 1006631"/>
                  <a:gd name="connsiteY88" fmla="*/ 749300 h 1002026"/>
                  <a:gd name="connsiteX89" fmla="*/ 720725 w 1006631"/>
                  <a:gd name="connsiteY89" fmla="*/ 831850 h 1002026"/>
                  <a:gd name="connsiteX90" fmla="*/ 730250 w 1006631"/>
                  <a:gd name="connsiteY90" fmla="*/ 965200 h 1002026"/>
                  <a:gd name="connsiteX91" fmla="*/ 250825 w 1006631"/>
                  <a:gd name="connsiteY9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35025 w 1006631"/>
                  <a:gd name="connsiteY77" fmla="*/ 57150 h 1002026"/>
                  <a:gd name="connsiteX78" fmla="*/ 892175 w 1006631"/>
                  <a:gd name="connsiteY78" fmla="*/ 34925 h 1002026"/>
                  <a:gd name="connsiteX79" fmla="*/ 996950 w 1006631"/>
                  <a:gd name="connsiteY79" fmla="*/ 28575 h 1002026"/>
                  <a:gd name="connsiteX80" fmla="*/ 996950 w 1006631"/>
                  <a:gd name="connsiteY80" fmla="*/ 88900 h 1002026"/>
                  <a:gd name="connsiteX81" fmla="*/ 952500 w 1006631"/>
                  <a:gd name="connsiteY81" fmla="*/ 139700 h 1002026"/>
                  <a:gd name="connsiteX82" fmla="*/ 863600 w 1006631"/>
                  <a:gd name="connsiteY82" fmla="*/ 231775 h 1002026"/>
                  <a:gd name="connsiteX83" fmla="*/ 777875 w 1006631"/>
                  <a:gd name="connsiteY83" fmla="*/ 304800 h 1002026"/>
                  <a:gd name="connsiteX84" fmla="*/ 717550 w 1006631"/>
                  <a:gd name="connsiteY84" fmla="*/ 403225 h 1002026"/>
                  <a:gd name="connsiteX85" fmla="*/ 679450 w 1006631"/>
                  <a:gd name="connsiteY85" fmla="*/ 523875 h 1002026"/>
                  <a:gd name="connsiteX86" fmla="*/ 679450 w 1006631"/>
                  <a:gd name="connsiteY86" fmla="*/ 628650 h 1002026"/>
                  <a:gd name="connsiteX87" fmla="*/ 698500 w 1006631"/>
                  <a:gd name="connsiteY87" fmla="*/ 749300 h 1002026"/>
                  <a:gd name="connsiteX88" fmla="*/ 720725 w 1006631"/>
                  <a:gd name="connsiteY88" fmla="*/ 831850 h 1002026"/>
                  <a:gd name="connsiteX89" fmla="*/ 730250 w 1006631"/>
                  <a:gd name="connsiteY89" fmla="*/ 965200 h 1002026"/>
                  <a:gd name="connsiteX90" fmla="*/ 250825 w 1006631"/>
                  <a:gd name="connsiteY9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92175 w 1006631"/>
                  <a:gd name="connsiteY77" fmla="*/ 34925 h 1002026"/>
                  <a:gd name="connsiteX78" fmla="*/ 996950 w 1006631"/>
                  <a:gd name="connsiteY78" fmla="*/ 28575 h 1002026"/>
                  <a:gd name="connsiteX79" fmla="*/ 996950 w 1006631"/>
                  <a:gd name="connsiteY79" fmla="*/ 88900 h 1002026"/>
                  <a:gd name="connsiteX80" fmla="*/ 952500 w 1006631"/>
                  <a:gd name="connsiteY80" fmla="*/ 139700 h 1002026"/>
                  <a:gd name="connsiteX81" fmla="*/ 863600 w 1006631"/>
                  <a:gd name="connsiteY81" fmla="*/ 231775 h 1002026"/>
                  <a:gd name="connsiteX82" fmla="*/ 777875 w 1006631"/>
                  <a:gd name="connsiteY82" fmla="*/ 304800 h 1002026"/>
                  <a:gd name="connsiteX83" fmla="*/ 717550 w 1006631"/>
                  <a:gd name="connsiteY83" fmla="*/ 403225 h 1002026"/>
                  <a:gd name="connsiteX84" fmla="*/ 679450 w 1006631"/>
                  <a:gd name="connsiteY84" fmla="*/ 523875 h 1002026"/>
                  <a:gd name="connsiteX85" fmla="*/ 679450 w 1006631"/>
                  <a:gd name="connsiteY85" fmla="*/ 628650 h 1002026"/>
                  <a:gd name="connsiteX86" fmla="*/ 698500 w 1006631"/>
                  <a:gd name="connsiteY86" fmla="*/ 749300 h 1002026"/>
                  <a:gd name="connsiteX87" fmla="*/ 720725 w 1006631"/>
                  <a:gd name="connsiteY87" fmla="*/ 831850 h 1002026"/>
                  <a:gd name="connsiteX88" fmla="*/ 730250 w 1006631"/>
                  <a:gd name="connsiteY88" fmla="*/ 965200 h 1002026"/>
                  <a:gd name="connsiteX89" fmla="*/ 250825 w 1006631"/>
                  <a:gd name="connsiteY8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92175 w 1006631"/>
                  <a:gd name="connsiteY76" fmla="*/ 34925 h 1002026"/>
                  <a:gd name="connsiteX77" fmla="*/ 996950 w 1006631"/>
                  <a:gd name="connsiteY77" fmla="*/ 28575 h 1002026"/>
                  <a:gd name="connsiteX78" fmla="*/ 996950 w 1006631"/>
                  <a:gd name="connsiteY78" fmla="*/ 88900 h 1002026"/>
                  <a:gd name="connsiteX79" fmla="*/ 952500 w 1006631"/>
                  <a:gd name="connsiteY79" fmla="*/ 139700 h 1002026"/>
                  <a:gd name="connsiteX80" fmla="*/ 863600 w 1006631"/>
                  <a:gd name="connsiteY80" fmla="*/ 231775 h 1002026"/>
                  <a:gd name="connsiteX81" fmla="*/ 777875 w 1006631"/>
                  <a:gd name="connsiteY81" fmla="*/ 304800 h 1002026"/>
                  <a:gd name="connsiteX82" fmla="*/ 717550 w 1006631"/>
                  <a:gd name="connsiteY82" fmla="*/ 403225 h 1002026"/>
                  <a:gd name="connsiteX83" fmla="*/ 679450 w 1006631"/>
                  <a:gd name="connsiteY83" fmla="*/ 523875 h 1002026"/>
                  <a:gd name="connsiteX84" fmla="*/ 679450 w 1006631"/>
                  <a:gd name="connsiteY84" fmla="*/ 628650 h 1002026"/>
                  <a:gd name="connsiteX85" fmla="*/ 698500 w 1006631"/>
                  <a:gd name="connsiteY85" fmla="*/ 749300 h 1002026"/>
                  <a:gd name="connsiteX86" fmla="*/ 720725 w 1006631"/>
                  <a:gd name="connsiteY86" fmla="*/ 831850 h 1002026"/>
                  <a:gd name="connsiteX87" fmla="*/ 730250 w 1006631"/>
                  <a:gd name="connsiteY87" fmla="*/ 965200 h 1002026"/>
                  <a:gd name="connsiteX88" fmla="*/ 250825 w 1006631"/>
                  <a:gd name="connsiteY8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19150 w 1006631"/>
                  <a:gd name="connsiteY74" fmla="*/ 69850 h 1002026"/>
                  <a:gd name="connsiteX75" fmla="*/ 892175 w 1006631"/>
                  <a:gd name="connsiteY75" fmla="*/ 34925 h 1002026"/>
                  <a:gd name="connsiteX76" fmla="*/ 996950 w 1006631"/>
                  <a:gd name="connsiteY76" fmla="*/ 28575 h 1002026"/>
                  <a:gd name="connsiteX77" fmla="*/ 996950 w 1006631"/>
                  <a:gd name="connsiteY77" fmla="*/ 88900 h 1002026"/>
                  <a:gd name="connsiteX78" fmla="*/ 952500 w 1006631"/>
                  <a:gd name="connsiteY78" fmla="*/ 139700 h 1002026"/>
                  <a:gd name="connsiteX79" fmla="*/ 863600 w 1006631"/>
                  <a:gd name="connsiteY79" fmla="*/ 231775 h 1002026"/>
                  <a:gd name="connsiteX80" fmla="*/ 777875 w 1006631"/>
                  <a:gd name="connsiteY80" fmla="*/ 304800 h 1002026"/>
                  <a:gd name="connsiteX81" fmla="*/ 717550 w 1006631"/>
                  <a:gd name="connsiteY81" fmla="*/ 403225 h 1002026"/>
                  <a:gd name="connsiteX82" fmla="*/ 679450 w 1006631"/>
                  <a:gd name="connsiteY82" fmla="*/ 523875 h 1002026"/>
                  <a:gd name="connsiteX83" fmla="*/ 679450 w 1006631"/>
                  <a:gd name="connsiteY83" fmla="*/ 628650 h 1002026"/>
                  <a:gd name="connsiteX84" fmla="*/ 698500 w 1006631"/>
                  <a:gd name="connsiteY84" fmla="*/ 749300 h 1002026"/>
                  <a:gd name="connsiteX85" fmla="*/ 720725 w 1006631"/>
                  <a:gd name="connsiteY85" fmla="*/ 831850 h 1002026"/>
                  <a:gd name="connsiteX86" fmla="*/ 730250 w 1006631"/>
                  <a:gd name="connsiteY86" fmla="*/ 965200 h 1002026"/>
                  <a:gd name="connsiteX87" fmla="*/ 250825 w 1006631"/>
                  <a:gd name="connsiteY8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819150 w 1006631"/>
                  <a:gd name="connsiteY73" fmla="*/ 69850 h 1002026"/>
                  <a:gd name="connsiteX74" fmla="*/ 892175 w 1006631"/>
                  <a:gd name="connsiteY74" fmla="*/ 34925 h 1002026"/>
                  <a:gd name="connsiteX75" fmla="*/ 996950 w 1006631"/>
                  <a:gd name="connsiteY75" fmla="*/ 28575 h 1002026"/>
                  <a:gd name="connsiteX76" fmla="*/ 996950 w 1006631"/>
                  <a:gd name="connsiteY76" fmla="*/ 88900 h 1002026"/>
                  <a:gd name="connsiteX77" fmla="*/ 952500 w 1006631"/>
                  <a:gd name="connsiteY77" fmla="*/ 139700 h 1002026"/>
                  <a:gd name="connsiteX78" fmla="*/ 863600 w 1006631"/>
                  <a:gd name="connsiteY78" fmla="*/ 231775 h 1002026"/>
                  <a:gd name="connsiteX79" fmla="*/ 777875 w 1006631"/>
                  <a:gd name="connsiteY79" fmla="*/ 304800 h 1002026"/>
                  <a:gd name="connsiteX80" fmla="*/ 717550 w 1006631"/>
                  <a:gd name="connsiteY80" fmla="*/ 403225 h 1002026"/>
                  <a:gd name="connsiteX81" fmla="*/ 679450 w 1006631"/>
                  <a:gd name="connsiteY81" fmla="*/ 523875 h 1002026"/>
                  <a:gd name="connsiteX82" fmla="*/ 679450 w 1006631"/>
                  <a:gd name="connsiteY82" fmla="*/ 628650 h 1002026"/>
                  <a:gd name="connsiteX83" fmla="*/ 698500 w 1006631"/>
                  <a:gd name="connsiteY83" fmla="*/ 749300 h 1002026"/>
                  <a:gd name="connsiteX84" fmla="*/ 720725 w 1006631"/>
                  <a:gd name="connsiteY84" fmla="*/ 831850 h 1002026"/>
                  <a:gd name="connsiteX85" fmla="*/ 730250 w 1006631"/>
                  <a:gd name="connsiteY85" fmla="*/ 965200 h 1002026"/>
                  <a:gd name="connsiteX86" fmla="*/ 250825 w 1006631"/>
                  <a:gd name="connsiteY8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819150 w 1006631"/>
                  <a:gd name="connsiteY72" fmla="*/ 69850 h 1002026"/>
                  <a:gd name="connsiteX73" fmla="*/ 892175 w 1006631"/>
                  <a:gd name="connsiteY73" fmla="*/ 34925 h 1002026"/>
                  <a:gd name="connsiteX74" fmla="*/ 996950 w 1006631"/>
                  <a:gd name="connsiteY74" fmla="*/ 28575 h 1002026"/>
                  <a:gd name="connsiteX75" fmla="*/ 996950 w 1006631"/>
                  <a:gd name="connsiteY75" fmla="*/ 88900 h 1002026"/>
                  <a:gd name="connsiteX76" fmla="*/ 952500 w 1006631"/>
                  <a:gd name="connsiteY76" fmla="*/ 139700 h 1002026"/>
                  <a:gd name="connsiteX77" fmla="*/ 863600 w 1006631"/>
                  <a:gd name="connsiteY77" fmla="*/ 231775 h 1002026"/>
                  <a:gd name="connsiteX78" fmla="*/ 777875 w 1006631"/>
                  <a:gd name="connsiteY78" fmla="*/ 304800 h 1002026"/>
                  <a:gd name="connsiteX79" fmla="*/ 717550 w 1006631"/>
                  <a:gd name="connsiteY79" fmla="*/ 403225 h 1002026"/>
                  <a:gd name="connsiteX80" fmla="*/ 679450 w 1006631"/>
                  <a:gd name="connsiteY80" fmla="*/ 523875 h 1002026"/>
                  <a:gd name="connsiteX81" fmla="*/ 679450 w 1006631"/>
                  <a:gd name="connsiteY81" fmla="*/ 628650 h 1002026"/>
                  <a:gd name="connsiteX82" fmla="*/ 698500 w 1006631"/>
                  <a:gd name="connsiteY82" fmla="*/ 749300 h 1002026"/>
                  <a:gd name="connsiteX83" fmla="*/ 720725 w 1006631"/>
                  <a:gd name="connsiteY83" fmla="*/ 831850 h 1002026"/>
                  <a:gd name="connsiteX84" fmla="*/ 730250 w 1006631"/>
                  <a:gd name="connsiteY84" fmla="*/ 965200 h 1002026"/>
                  <a:gd name="connsiteX85" fmla="*/ 250825 w 1006631"/>
                  <a:gd name="connsiteY8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65175 w 1006631"/>
                  <a:gd name="connsiteY70" fmla="*/ 136525 h 1002026"/>
                  <a:gd name="connsiteX71" fmla="*/ 819150 w 1006631"/>
                  <a:gd name="connsiteY71" fmla="*/ 69850 h 1002026"/>
                  <a:gd name="connsiteX72" fmla="*/ 892175 w 1006631"/>
                  <a:gd name="connsiteY72" fmla="*/ 34925 h 1002026"/>
                  <a:gd name="connsiteX73" fmla="*/ 996950 w 1006631"/>
                  <a:gd name="connsiteY73" fmla="*/ 28575 h 1002026"/>
                  <a:gd name="connsiteX74" fmla="*/ 996950 w 1006631"/>
                  <a:gd name="connsiteY74" fmla="*/ 88900 h 1002026"/>
                  <a:gd name="connsiteX75" fmla="*/ 952500 w 1006631"/>
                  <a:gd name="connsiteY75" fmla="*/ 139700 h 1002026"/>
                  <a:gd name="connsiteX76" fmla="*/ 863600 w 1006631"/>
                  <a:gd name="connsiteY76" fmla="*/ 231775 h 1002026"/>
                  <a:gd name="connsiteX77" fmla="*/ 777875 w 1006631"/>
                  <a:gd name="connsiteY77" fmla="*/ 304800 h 1002026"/>
                  <a:gd name="connsiteX78" fmla="*/ 717550 w 1006631"/>
                  <a:gd name="connsiteY78" fmla="*/ 403225 h 1002026"/>
                  <a:gd name="connsiteX79" fmla="*/ 679450 w 1006631"/>
                  <a:gd name="connsiteY79" fmla="*/ 523875 h 1002026"/>
                  <a:gd name="connsiteX80" fmla="*/ 679450 w 1006631"/>
                  <a:gd name="connsiteY80" fmla="*/ 628650 h 1002026"/>
                  <a:gd name="connsiteX81" fmla="*/ 698500 w 1006631"/>
                  <a:gd name="connsiteY81" fmla="*/ 749300 h 1002026"/>
                  <a:gd name="connsiteX82" fmla="*/ 720725 w 1006631"/>
                  <a:gd name="connsiteY82" fmla="*/ 831850 h 1002026"/>
                  <a:gd name="connsiteX83" fmla="*/ 730250 w 1006631"/>
                  <a:gd name="connsiteY83" fmla="*/ 965200 h 1002026"/>
                  <a:gd name="connsiteX84" fmla="*/ 250825 w 1006631"/>
                  <a:gd name="connsiteY8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65175 w 1006631"/>
                  <a:gd name="connsiteY69" fmla="*/ 136525 h 1002026"/>
                  <a:gd name="connsiteX70" fmla="*/ 819150 w 1006631"/>
                  <a:gd name="connsiteY70" fmla="*/ 69850 h 1002026"/>
                  <a:gd name="connsiteX71" fmla="*/ 892175 w 1006631"/>
                  <a:gd name="connsiteY71" fmla="*/ 34925 h 1002026"/>
                  <a:gd name="connsiteX72" fmla="*/ 996950 w 1006631"/>
                  <a:gd name="connsiteY72" fmla="*/ 28575 h 1002026"/>
                  <a:gd name="connsiteX73" fmla="*/ 996950 w 1006631"/>
                  <a:gd name="connsiteY73" fmla="*/ 88900 h 1002026"/>
                  <a:gd name="connsiteX74" fmla="*/ 952500 w 1006631"/>
                  <a:gd name="connsiteY74" fmla="*/ 139700 h 1002026"/>
                  <a:gd name="connsiteX75" fmla="*/ 863600 w 1006631"/>
                  <a:gd name="connsiteY75" fmla="*/ 231775 h 1002026"/>
                  <a:gd name="connsiteX76" fmla="*/ 777875 w 1006631"/>
                  <a:gd name="connsiteY76" fmla="*/ 304800 h 1002026"/>
                  <a:gd name="connsiteX77" fmla="*/ 717550 w 1006631"/>
                  <a:gd name="connsiteY77" fmla="*/ 403225 h 1002026"/>
                  <a:gd name="connsiteX78" fmla="*/ 679450 w 1006631"/>
                  <a:gd name="connsiteY78" fmla="*/ 523875 h 1002026"/>
                  <a:gd name="connsiteX79" fmla="*/ 679450 w 1006631"/>
                  <a:gd name="connsiteY79" fmla="*/ 628650 h 1002026"/>
                  <a:gd name="connsiteX80" fmla="*/ 698500 w 1006631"/>
                  <a:gd name="connsiteY80" fmla="*/ 749300 h 1002026"/>
                  <a:gd name="connsiteX81" fmla="*/ 720725 w 1006631"/>
                  <a:gd name="connsiteY81" fmla="*/ 831850 h 1002026"/>
                  <a:gd name="connsiteX82" fmla="*/ 730250 w 1006631"/>
                  <a:gd name="connsiteY82" fmla="*/ 965200 h 1002026"/>
                  <a:gd name="connsiteX83" fmla="*/ 250825 w 1006631"/>
                  <a:gd name="connsiteY8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65175 w 1006631"/>
                  <a:gd name="connsiteY68" fmla="*/ 136525 h 1002026"/>
                  <a:gd name="connsiteX69" fmla="*/ 819150 w 1006631"/>
                  <a:gd name="connsiteY69" fmla="*/ 69850 h 1002026"/>
                  <a:gd name="connsiteX70" fmla="*/ 892175 w 1006631"/>
                  <a:gd name="connsiteY70" fmla="*/ 34925 h 1002026"/>
                  <a:gd name="connsiteX71" fmla="*/ 996950 w 1006631"/>
                  <a:gd name="connsiteY71" fmla="*/ 28575 h 1002026"/>
                  <a:gd name="connsiteX72" fmla="*/ 996950 w 1006631"/>
                  <a:gd name="connsiteY72" fmla="*/ 88900 h 1002026"/>
                  <a:gd name="connsiteX73" fmla="*/ 952500 w 1006631"/>
                  <a:gd name="connsiteY73" fmla="*/ 139700 h 1002026"/>
                  <a:gd name="connsiteX74" fmla="*/ 863600 w 1006631"/>
                  <a:gd name="connsiteY74" fmla="*/ 231775 h 1002026"/>
                  <a:gd name="connsiteX75" fmla="*/ 777875 w 1006631"/>
                  <a:gd name="connsiteY75" fmla="*/ 304800 h 1002026"/>
                  <a:gd name="connsiteX76" fmla="*/ 717550 w 1006631"/>
                  <a:gd name="connsiteY76" fmla="*/ 403225 h 1002026"/>
                  <a:gd name="connsiteX77" fmla="*/ 679450 w 1006631"/>
                  <a:gd name="connsiteY77" fmla="*/ 523875 h 1002026"/>
                  <a:gd name="connsiteX78" fmla="*/ 679450 w 1006631"/>
                  <a:gd name="connsiteY78" fmla="*/ 628650 h 1002026"/>
                  <a:gd name="connsiteX79" fmla="*/ 698500 w 1006631"/>
                  <a:gd name="connsiteY79" fmla="*/ 749300 h 1002026"/>
                  <a:gd name="connsiteX80" fmla="*/ 720725 w 1006631"/>
                  <a:gd name="connsiteY80" fmla="*/ 831850 h 1002026"/>
                  <a:gd name="connsiteX81" fmla="*/ 730250 w 1006631"/>
                  <a:gd name="connsiteY81" fmla="*/ 965200 h 1002026"/>
                  <a:gd name="connsiteX82" fmla="*/ 250825 w 1006631"/>
                  <a:gd name="connsiteY8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65175 w 1006631"/>
                  <a:gd name="connsiteY67" fmla="*/ 136525 h 1002026"/>
                  <a:gd name="connsiteX68" fmla="*/ 819150 w 1006631"/>
                  <a:gd name="connsiteY68" fmla="*/ 69850 h 1002026"/>
                  <a:gd name="connsiteX69" fmla="*/ 892175 w 1006631"/>
                  <a:gd name="connsiteY69" fmla="*/ 34925 h 1002026"/>
                  <a:gd name="connsiteX70" fmla="*/ 996950 w 1006631"/>
                  <a:gd name="connsiteY70" fmla="*/ 28575 h 1002026"/>
                  <a:gd name="connsiteX71" fmla="*/ 996950 w 1006631"/>
                  <a:gd name="connsiteY71" fmla="*/ 88900 h 1002026"/>
                  <a:gd name="connsiteX72" fmla="*/ 952500 w 1006631"/>
                  <a:gd name="connsiteY72" fmla="*/ 139700 h 1002026"/>
                  <a:gd name="connsiteX73" fmla="*/ 863600 w 1006631"/>
                  <a:gd name="connsiteY73" fmla="*/ 231775 h 1002026"/>
                  <a:gd name="connsiteX74" fmla="*/ 777875 w 1006631"/>
                  <a:gd name="connsiteY74" fmla="*/ 304800 h 1002026"/>
                  <a:gd name="connsiteX75" fmla="*/ 717550 w 1006631"/>
                  <a:gd name="connsiteY75" fmla="*/ 403225 h 1002026"/>
                  <a:gd name="connsiteX76" fmla="*/ 679450 w 1006631"/>
                  <a:gd name="connsiteY76" fmla="*/ 523875 h 1002026"/>
                  <a:gd name="connsiteX77" fmla="*/ 679450 w 1006631"/>
                  <a:gd name="connsiteY77" fmla="*/ 628650 h 1002026"/>
                  <a:gd name="connsiteX78" fmla="*/ 698500 w 1006631"/>
                  <a:gd name="connsiteY78" fmla="*/ 749300 h 1002026"/>
                  <a:gd name="connsiteX79" fmla="*/ 720725 w 1006631"/>
                  <a:gd name="connsiteY79" fmla="*/ 831850 h 1002026"/>
                  <a:gd name="connsiteX80" fmla="*/ 730250 w 1006631"/>
                  <a:gd name="connsiteY80" fmla="*/ 965200 h 1002026"/>
                  <a:gd name="connsiteX81" fmla="*/ 250825 w 1006631"/>
                  <a:gd name="connsiteY8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704850 w 1006631"/>
                  <a:gd name="connsiteY65" fmla="*/ 209550 h 1002026"/>
                  <a:gd name="connsiteX66" fmla="*/ 765175 w 1006631"/>
                  <a:gd name="connsiteY66" fmla="*/ 136525 h 1002026"/>
                  <a:gd name="connsiteX67" fmla="*/ 819150 w 1006631"/>
                  <a:gd name="connsiteY67" fmla="*/ 69850 h 1002026"/>
                  <a:gd name="connsiteX68" fmla="*/ 892175 w 1006631"/>
                  <a:gd name="connsiteY68" fmla="*/ 34925 h 1002026"/>
                  <a:gd name="connsiteX69" fmla="*/ 996950 w 1006631"/>
                  <a:gd name="connsiteY69" fmla="*/ 28575 h 1002026"/>
                  <a:gd name="connsiteX70" fmla="*/ 996950 w 1006631"/>
                  <a:gd name="connsiteY70" fmla="*/ 88900 h 1002026"/>
                  <a:gd name="connsiteX71" fmla="*/ 952500 w 1006631"/>
                  <a:gd name="connsiteY71" fmla="*/ 139700 h 1002026"/>
                  <a:gd name="connsiteX72" fmla="*/ 863600 w 1006631"/>
                  <a:gd name="connsiteY72" fmla="*/ 231775 h 1002026"/>
                  <a:gd name="connsiteX73" fmla="*/ 777875 w 1006631"/>
                  <a:gd name="connsiteY73" fmla="*/ 304800 h 1002026"/>
                  <a:gd name="connsiteX74" fmla="*/ 717550 w 1006631"/>
                  <a:gd name="connsiteY74" fmla="*/ 403225 h 1002026"/>
                  <a:gd name="connsiteX75" fmla="*/ 679450 w 1006631"/>
                  <a:gd name="connsiteY75" fmla="*/ 523875 h 1002026"/>
                  <a:gd name="connsiteX76" fmla="*/ 679450 w 1006631"/>
                  <a:gd name="connsiteY76" fmla="*/ 628650 h 1002026"/>
                  <a:gd name="connsiteX77" fmla="*/ 698500 w 1006631"/>
                  <a:gd name="connsiteY77" fmla="*/ 749300 h 1002026"/>
                  <a:gd name="connsiteX78" fmla="*/ 720725 w 1006631"/>
                  <a:gd name="connsiteY78" fmla="*/ 831850 h 1002026"/>
                  <a:gd name="connsiteX79" fmla="*/ 730250 w 1006631"/>
                  <a:gd name="connsiteY79" fmla="*/ 965200 h 1002026"/>
                  <a:gd name="connsiteX80" fmla="*/ 250825 w 1006631"/>
                  <a:gd name="connsiteY8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704850 w 1006631"/>
                  <a:gd name="connsiteY64" fmla="*/ 209550 h 1002026"/>
                  <a:gd name="connsiteX65" fmla="*/ 765175 w 1006631"/>
                  <a:gd name="connsiteY65" fmla="*/ 136525 h 1002026"/>
                  <a:gd name="connsiteX66" fmla="*/ 819150 w 1006631"/>
                  <a:gd name="connsiteY66" fmla="*/ 69850 h 1002026"/>
                  <a:gd name="connsiteX67" fmla="*/ 892175 w 1006631"/>
                  <a:gd name="connsiteY67" fmla="*/ 34925 h 1002026"/>
                  <a:gd name="connsiteX68" fmla="*/ 996950 w 1006631"/>
                  <a:gd name="connsiteY68" fmla="*/ 28575 h 1002026"/>
                  <a:gd name="connsiteX69" fmla="*/ 996950 w 1006631"/>
                  <a:gd name="connsiteY69" fmla="*/ 88900 h 1002026"/>
                  <a:gd name="connsiteX70" fmla="*/ 952500 w 1006631"/>
                  <a:gd name="connsiteY70" fmla="*/ 139700 h 1002026"/>
                  <a:gd name="connsiteX71" fmla="*/ 863600 w 1006631"/>
                  <a:gd name="connsiteY71" fmla="*/ 231775 h 1002026"/>
                  <a:gd name="connsiteX72" fmla="*/ 777875 w 1006631"/>
                  <a:gd name="connsiteY72" fmla="*/ 304800 h 1002026"/>
                  <a:gd name="connsiteX73" fmla="*/ 717550 w 1006631"/>
                  <a:gd name="connsiteY73" fmla="*/ 403225 h 1002026"/>
                  <a:gd name="connsiteX74" fmla="*/ 679450 w 1006631"/>
                  <a:gd name="connsiteY74" fmla="*/ 523875 h 1002026"/>
                  <a:gd name="connsiteX75" fmla="*/ 679450 w 1006631"/>
                  <a:gd name="connsiteY75" fmla="*/ 628650 h 1002026"/>
                  <a:gd name="connsiteX76" fmla="*/ 698500 w 1006631"/>
                  <a:gd name="connsiteY76" fmla="*/ 749300 h 1002026"/>
                  <a:gd name="connsiteX77" fmla="*/ 720725 w 1006631"/>
                  <a:gd name="connsiteY77" fmla="*/ 831850 h 1002026"/>
                  <a:gd name="connsiteX78" fmla="*/ 730250 w 1006631"/>
                  <a:gd name="connsiteY78" fmla="*/ 965200 h 1002026"/>
                  <a:gd name="connsiteX79" fmla="*/ 250825 w 1006631"/>
                  <a:gd name="connsiteY7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704850 w 1006631"/>
                  <a:gd name="connsiteY63" fmla="*/ 209550 h 1002026"/>
                  <a:gd name="connsiteX64" fmla="*/ 765175 w 1006631"/>
                  <a:gd name="connsiteY64" fmla="*/ 136525 h 1002026"/>
                  <a:gd name="connsiteX65" fmla="*/ 819150 w 1006631"/>
                  <a:gd name="connsiteY65" fmla="*/ 69850 h 1002026"/>
                  <a:gd name="connsiteX66" fmla="*/ 892175 w 1006631"/>
                  <a:gd name="connsiteY66" fmla="*/ 34925 h 1002026"/>
                  <a:gd name="connsiteX67" fmla="*/ 996950 w 1006631"/>
                  <a:gd name="connsiteY67" fmla="*/ 28575 h 1002026"/>
                  <a:gd name="connsiteX68" fmla="*/ 996950 w 1006631"/>
                  <a:gd name="connsiteY68" fmla="*/ 88900 h 1002026"/>
                  <a:gd name="connsiteX69" fmla="*/ 952500 w 1006631"/>
                  <a:gd name="connsiteY69" fmla="*/ 139700 h 1002026"/>
                  <a:gd name="connsiteX70" fmla="*/ 863600 w 1006631"/>
                  <a:gd name="connsiteY70" fmla="*/ 231775 h 1002026"/>
                  <a:gd name="connsiteX71" fmla="*/ 777875 w 1006631"/>
                  <a:gd name="connsiteY71" fmla="*/ 304800 h 1002026"/>
                  <a:gd name="connsiteX72" fmla="*/ 717550 w 1006631"/>
                  <a:gd name="connsiteY72" fmla="*/ 403225 h 1002026"/>
                  <a:gd name="connsiteX73" fmla="*/ 679450 w 1006631"/>
                  <a:gd name="connsiteY73" fmla="*/ 523875 h 1002026"/>
                  <a:gd name="connsiteX74" fmla="*/ 679450 w 1006631"/>
                  <a:gd name="connsiteY74" fmla="*/ 628650 h 1002026"/>
                  <a:gd name="connsiteX75" fmla="*/ 698500 w 1006631"/>
                  <a:gd name="connsiteY75" fmla="*/ 749300 h 1002026"/>
                  <a:gd name="connsiteX76" fmla="*/ 720725 w 1006631"/>
                  <a:gd name="connsiteY76" fmla="*/ 831850 h 1002026"/>
                  <a:gd name="connsiteX77" fmla="*/ 730250 w 1006631"/>
                  <a:gd name="connsiteY77" fmla="*/ 965200 h 1002026"/>
                  <a:gd name="connsiteX78" fmla="*/ 250825 w 1006631"/>
                  <a:gd name="connsiteY7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38175 w 1006631"/>
                  <a:gd name="connsiteY61" fmla="*/ 257175 h 1002026"/>
                  <a:gd name="connsiteX62" fmla="*/ 704850 w 1006631"/>
                  <a:gd name="connsiteY62" fmla="*/ 209550 h 1002026"/>
                  <a:gd name="connsiteX63" fmla="*/ 765175 w 1006631"/>
                  <a:gd name="connsiteY63" fmla="*/ 136525 h 1002026"/>
                  <a:gd name="connsiteX64" fmla="*/ 819150 w 1006631"/>
                  <a:gd name="connsiteY64" fmla="*/ 69850 h 1002026"/>
                  <a:gd name="connsiteX65" fmla="*/ 892175 w 1006631"/>
                  <a:gd name="connsiteY65" fmla="*/ 34925 h 1002026"/>
                  <a:gd name="connsiteX66" fmla="*/ 996950 w 1006631"/>
                  <a:gd name="connsiteY66" fmla="*/ 28575 h 1002026"/>
                  <a:gd name="connsiteX67" fmla="*/ 996950 w 1006631"/>
                  <a:gd name="connsiteY67" fmla="*/ 88900 h 1002026"/>
                  <a:gd name="connsiteX68" fmla="*/ 952500 w 1006631"/>
                  <a:gd name="connsiteY68" fmla="*/ 139700 h 1002026"/>
                  <a:gd name="connsiteX69" fmla="*/ 863600 w 1006631"/>
                  <a:gd name="connsiteY69" fmla="*/ 231775 h 1002026"/>
                  <a:gd name="connsiteX70" fmla="*/ 777875 w 1006631"/>
                  <a:gd name="connsiteY70" fmla="*/ 304800 h 1002026"/>
                  <a:gd name="connsiteX71" fmla="*/ 717550 w 1006631"/>
                  <a:gd name="connsiteY71" fmla="*/ 403225 h 1002026"/>
                  <a:gd name="connsiteX72" fmla="*/ 679450 w 1006631"/>
                  <a:gd name="connsiteY72" fmla="*/ 523875 h 1002026"/>
                  <a:gd name="connsiteX73" fmla="*/ 679450 w 1006631"/>
                  <a:gd name="connsiteY73" fmla="*/ 628650 h 1002026"/>
                  <a:gd name="connsiteX74" fmla="*/ 698500 w 1006631"/>
                  <a:gd name="connsiteY74" fmla="*/ 749300 h 1002026"/>
                  <a:gd name="connsiteX75" fmla="*/ 720725 w 1006631"/>
                  <a:gd name="connsiteY75" fmla="*/ 831850 h 1002026"/>
                  <a:gd name="connsiteX76" fmla="*/ 730250 w 1006631"/>
                  <a:gd name="connsiteY76" fmla="*/ 965200 h 1002026"/>
                  <a:gd name="connsiteX77" fmla="*/ 250825 w 1006631"/>
                  <a:gd name="connsiteY7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704850 w 1006631"/>
                  <a:gd name="connsiteY61" fmla="*/ 209550 h 1002026"/>
                  <a:gd name="connsiteX62" fmla="*/ 765175 w 1006631"/>
                  <a:gd name="connsiteY62" fmla="*/ 136525 h 1002026"/>
                  <a:gd name="connsiteX63" fmla="*/ 819150 w 1006631"/>
                  <a:gd name="connsiteY63" fmla="*/ 69850 h 1002026"/>
                  <a:gd name="connsiteX64" fmla="*/ 892175 w 1006631"/>
                  <a:gd name="connsiteY64" fmla="*/ 34925 h 1002026"/>
                  <a:gd name="connsiteX65" fmla="*/ 996950 w 1006631"/>
                  <a:gd name="connsiteY65" fmla="*/ 28575 h 1002026"/>
                  <a:gd name="connsiteX66" fmla="*/ 996950 w 1006631"/>
                  <a:gd name="connsiteY66" fmla="*/ 88900 h 1002026"/>
                  <a:gd name="connsiteX67" fmla="*/ 952500 w 1006631"/>
                  <a:gd name="connsiteY67" fmla="*/ 139700 h 1002026"/>
                  <a:gd name="connsiteX68" fmla="*/ 863600 w 1006631"/>
                  <a:gd name="connsiteY68" fmla="*/ 231775 h 1002026"/>
                  <a:gd name="connsiteX69" fmla="*/ 777875 w 1006631"/>
                  <a:gd name="connsiteY69" fmla="*/ 304800 h 1002026"/>
                  <a:gd name="connsiteX70" fmla="*/ 717550 w 1006631"/>
                  <a:gd name="connsiteY70" fmla="*/ 403225 h 1002026"/>
                  <a:gd name="connsiteX71" fmla="*/ 679450 w 1006631"/>
                  <a:gd name="connsiteY71" fmla="*/ 523875 h 1002026"/>
                  <a:gd name="connsiteX72" fmla="*/ 679450 w 1006631"/>
                  <a:gd name="connsiteY72" fmla="*/ 628650 h 1002026"/>
                  <a:gd name="connsiteX73" fmla="*/ 698500 w 1006631"/>
                  <a:gd name="connsiteY73" fmla="*/ 749300 h 1002026"/>
                  <a:gd name="connsiteX74" fmla="*/ 720725 w 1006631"/>
                  <a:gd name="connsiteY74" fmla="*/ 831850 h 1002026"/>
                  <a:gd name="connsiteX75" fmla="*/ 730250 w 1006631"/>
                  <a:gd name="connsiteY75" fmla="*/ 965200 h 1002026"/>
                  <a:gd name="connsiteX76" fmla="*/ 250825 w 1006631"/>
                  <a:gd name="connsiteY7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704850 w 1006631"/>
                  <a:gd name="connsiteY60" fmla="*/ 209550 h 1002026"/>
                  <a:gd name="connsiteX61" fmla="*/ 765175 w 1006631"/>
                  <a:gd name="connsiteY61" fmla="*/ 136525 h 1002026"/>
                  <a:gd name="connsiteX62" fmla="*/ 819150 w 1006631"/>
                  <a:gd name="connsiteY62" fmla="*/ 69850 h 1002026"/>
                  <a:gd name="connsiteX63" fmla="*/ 892175 w 1006631"/>
                  <a:gd name="connsiteY63" fmla="*/ 34925 h 1002026"/>
                  <a:gd name="connsiteX64" fmla="*/ 996950 w 1006631"/>
                  <a:gd name="connsiteY64" fmla="*/ 28575 h 1002026"/>
                  <a:gd name="connsiteX65" fmla="*/ 996950 w 1006631"/>
                  <a:gd name="connsiteY65" fmla="*/ 88900 h 1002026"/>
                  <a:gd name="connsiteX66" fmla="*/ 952500 w 1006631"/>
                  <a:gd name="connsiteY66" fmla="*/ 139700 h 1002026"/>
                  <a:gd name="connsiteX67" fmla="*/ 863600 w 1006631"/>
                  <a:gd name="connsiteY67" fmla="*/ 231775 h 1002026"/>
                  <a:gd name="connsiteX68" fmla="*/ 777875 w 1006631"/>
                  <a:gd name="connsiteY68" fmla="*/ 304800 h 1002026"/>
                  <a:gd name="connsiteX69" fmla="*/ 717550 w 1006631"/>
                  <a:gd name="connsiteY69" fmla="*/ 403225 h 1002026"/>
                  <a:gd name="connsiteX70" fmla="*/ 679450 w 1006631"/>
                  <a:gd name="connsiteY70" fmla="*/ 523875 h 1002026"/>
                  <a:gd name="connsiteX71" fmla="*/ 679450 w 1006631"/>
                  <a:gd name="connsiteY71" fmla="*/ 628650 h 1002026"/>
                  <a:gd name="connsiteX72" fmla="*/ 698500 w 1006631"/>
                  <a:gd name="connsiteY72" fmla="*/ 749300 h 1002026"/>
                  <a:gd name="connsiteX73" fmla="*/ 720725 w 1006631"/>
                  <a:gd name="connsiteY73" fmla="*/ 831850 h 1002026"/>
                  <a:gd name="connsiteX74" fmla="*/ 730250 w 1006631"/>
                  <a:gd name="connsiteY74" fmla="*/ 965200 h 1002026"/>
                  <a:gd name="connsiteX75" fmla="*/ 250825 w 1006631"/>
                  <a:gd name="connsiteY7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434975 w 1006631"/>
                  <a:gd name="connsiteY56" fmla="*/ 279400 h 1002026"/>
                  <a:gd name="connsiteX57" fmla="*/ 479425 w 1006631"/>
                  <a:gd name="connsiteY57" fmla="*/ 285750 h 1002026"/>
                  <a:gd name="connsiteX58" fmla="*/ 581025 w 1006631"/>
                  <a:gd name="connsiteY58" fmla="*/ 282575 h 1002026"/>
                  <a:gd name="connsiteX59" fmla="*/ 704850 w 1006631"/>
                  <a:gd name="connsiteY59" fmla="*/ 209550 h 1002026"/>
                  <a:gd name="connsiteX60" fmla="*/ 765175 w 1006631"/>
                  <a:gd name="connsiteY60" fmla="*/ 136525 h 1002026"/>
                  <a:gd name="connsiteX61" fmla="*/ 819150 w 1006631"/>
                  <a:gd name="connsiteY61" fmla="*/ 69850 h 1002026"/>
                  <a:gd name="connsiteX62" fmla="*/ 892175 w 1006631"/>
                  <a:gd name="connsiteY62" fmla="*/ 34925 h 1002026"/>
                  <a:gd name="connsiteX63" fmla="*/ 996950 w 1006631"/>
                  <a:gd name="connsiteY63" fmla="*/ 28575 h 1002026"/>
                  <a:gd name="connsiteX64" fmla="*/ 996950 w 1006631"/>
                  <a:gd name="connsiteY64" fmla="*/ 88900 h 1002026"/>
                  <a:gd name="connsiteX65" fmla="*/ 952500 w 1006631"/>
                  <a:gd name="connsiteY65" fmla="*/ 139700 h 1002026"/>
                  <a:gd name="connsiteX66" fmla="*/ 863600 w 1006631"/>
                  <a:gd name="connsiteY66" fmla="*/ 231775 h 1002026"/>
                  <a:gd name="connsiteX67" fmla="*/ 777875 w 1006631"/>
                  <a:gd name="connsiteY67" fmla="*/ 304800 h 1002026"/>
                  <a:gd name="connsiteX68" fmla="*/ 717550 w 1006631"/>
                  <a:gd name="connsiteY68" fmla="*/ 403225 h 1002026"/>
                  <a:gd name="connsiteX69" fmla="*/ 679450 w 1006631"/>
                  <a:gd name="connsiteY69" fmla="*/ 523875 h 1002026"/>
                  <a:gd name="connsiteX70" fmla="*/ 679450 w 1006631"/>
                  <a:gd name="connsiteY70" fmla="*/ 628650 h 1002026"/>
                  <a:gd name="connsiteX71" fmla="*/ 698500 w 1006631"/>
                  <a:gd name="connsiteY71" fmla="*/ 749300 h 1002026"/>
                  <a:gd name="connsiteX72" fmla="*/ 720725 w 1006631"/>
                  <a:gd name="connsiteY72" fmla="*/ 831850 h 1002026"/>
                  <a:gd name="connsiteX73" fmla="*/ 730250 w 1006631"/>
                  <a:gd name="connsiteY73" fmla="*/ 965200 h 1002026"/>
                  <a:gd name="connsiteX74" fmla="*/ 250825 w 1006631"/>
                  <a:gd name="connsiteY7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84175 w 1006631"/>
                  <a:gd name="connsiteY54" fmla="*/ 269875 h 1002026"/>
                  <a:gd name="connsiteX55" fmla="*/ 434975 w 1006631"/>
                  <a:gd name="connsiteY55" fmla="*/ 279400 h 1002026"/>
                  <a:gd name="connsiteX56" fmla="*/ 479425 w 1006631"/>
                  <a:gd name="connsiteY56" fmla="*/ 285750 h 1002026"/>
                  <a:gd name="connsiteX57" fmla="*/ 581025 w 1006631"/>
                  <a:gd name="connsiteY57" fmla="*/ 282575 h 1002026"/>
                  <a:gd name="connsiteX58" fmla="*/ 704850 w 1006631"/>
                  <a:gd name="connsiteY58" fmla="*/ 209550 h 1002026"/>
                  <a:gd name="connsiteX59" fmla="*/ 765175 w 1006631"/>
                  <a:gd name="connsiteY59" fmla="*/ 136525 h 1002026"/>
                  <a:gd name="connsiteX60" fmla="*/ 819150 w 1006631"/>
                  <a:gd name="connsiteY60" fmla="*/ 69850 h 1002026"/>
                  <a:gd name="connsiteX61" fmla="*/ 892175 w 1006631"/>
                  <a:gd name="connsiteY61" fmla="*/ 34925 h 1002026"/>
                  <a:gd name="connsiteX62" fmla="*/ 996950 w 1006631"/>
                  <a:gd name="connsiteY62" fmla="*/ 28575 h 1002026"/>
                  <a:gd name="connsiteX63" fmla="*/ 996950 w 1006631"/>
                  <a:gd name="connsiteY63" fmla="*/ 88900 h 1002026"/>
                  <a:gd name="connsiteX64" fmla="*/ 952500 w 1006631"/>
                  <a:gd name="connsiteY64" fmla="*/ 139700 h 1002026"/>
                  <a:gd name="connsiteX65" fmla="*/ 863600 w 1006631"/>
                  <a:gd name="connsiteY65" fmla="*/ 231775 h 1002026"/>
                  <a:gd name="connsiteX66" fmla="*/ 777875 w 1006631"/>
                  <a:gd name="connsiteY66" fmla="*/ 304800 h 1002026"/>
                  <a:gd name="connsiteX67" fmla="*/ 717550 w 1006631"/>
                  <a:gd name="connsiteY67" fmla="*/ 403225 h 1002026"/>
                  <a:gd name="connsiteX68" fmla="*/ 679450 w 1006631"/>
                  <a:gd name="connsiteY68" fmla="*/ 523875 h 1002026"/>
                  <a:gd name="connsiteX69" fmla="*/ 679450 w 1006631"/>
                  <a:gd name="connsiteY69" fmla="*/ 628650 h 1002026"/>
                  <a:gd name="connsiteX70" fmla="*/ 698500 w 1006631"/>
                  <a:gd name="connsiteY70" fmla="*/ 749300 h 1002026"/>
                  <a:gd name="connsiteX71" fmla="*/ 720725 w 1006631"/>
                  <a:gd name="connsiteY71" fmla="*/ 831850 h 1002026"/>
                  <a:gd name="connsiteX72" fmla="*/ 730250 w 1006631"/>
                  <a:gd name="connsiteY72" fmla="*/ 965200 h 1002026"/>
                  <a:gd name="connsiteX73" fmla="*/ 250825 w 1006631"/>
                  <a:gd name="connsiteY7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52425 w 1006631"/>
                  <a:gd name="connsiteY52" fmla="*/ 263525 h 1002026"/>
                  <a:gd name="connsiteX53" fmla="*/ 384175 w 1006631"/>
                  <a:gd name="connsiteY53" fmla="*/ 269875 h 1002026"/>
                  <a:gd name="connsiteX54" fmla="*/ 434975 w 1006631"/>
                  <a:gd name="connsiteY54" fmla="*/ 279400 h 1002026"/>
                  <a:gd name="connsiteX55" fmla="*/ 479425 w 1006631"/>
                  <a:gd name="connsiteY55" fmla="*/ 285750 h 1002026"/>
                  <a:gd name="connsiteX56" fmla="*/ 581025 w 1006631"/>
                  <a:gd name="connsiteY56" fmla="*/ 282575 h 1002026"/>
                  <a:gd name="connsiteX57" fmla="*/ 704850 w 1006631"/>
                  <a:gd name="connsiteY57" fmla="*/ 209550 h 1002026"/>
                  <a:gd name="connsiteX58" fmla="*/ 765175 w 1006631"/>
                  <a:gd name="connsiteY58" fmla="*/ 136525 h 1002026"/>
                  <a:gd name="connsiteX59" fmla="*/ 819150 w 1006631"/>
                  <a:gd name="connsiteY59" fmla="*/ 69850 h 1002026"/>
                  <a:gd name="connsiteX60" fmla="*/ 892175 w 1006631"/>
                  <a:gd name="connsiteY60" fmla="*/ 34925 h 1002026"/>
                  <a:gd name="connsiteX61" fmla="*/ 996950 w 1006631"/>
                  <a:gd name="connsiteY61" fmla="*/ 28575 h 1002026"/>
                  <a:gd name="connsiteX62" fmla="*/ 996950 w 1006631"/>
                  <a:gd name="connsiteY62" fmla="*/ 88900 h 1002026"/>
                  <a:gd name="connsiteX63" fmla="*/ 952500 w 1006631"/>
                  <a:gd name="connsiteY63" fmla="*/ 139700 h 1002026"/>
                  <a:gd name="connsiteX64" fmla="*/ 863600 w 1006631"/>
                  <a:gd name="connsiteY64" fmla="*/ 231775 h 1002026"/>
                  <a:gd name="connsiteX65" fmla="*/ 777875 w 1006631"/>
                  <a:gd name="connsiteY65" fmla="*/ 304800 h 1002026"/>
                  <a:gd name="connsiteX66" fmla="*/ 717550 w 1006631"/>
                  <a:gd name="connsiteY66" fmla="*/ 403225 h 1002026"/>
                  <a:gd name="connsiteX67" fmla="*/ 679450 w 1006631"/>
                  <a:gd name="connsiteY67" fmla="*/ 523875 h 1002026"/>
                  <a:gd name="connsiteX68" fmla="*/ 679450 w 1006631"/>
                  <a:gd name="connsiteY68" fmla="*/ 628650 h 1002026"/>
                  <a:gd name="connsiteX69" fmla="*/ 698500 w 1006631"/>
                  <a:gd name="connsiteY69" fmla="*/ 749300 h 1002026"/>
                  <a:gd name="connsiteX70" fmla="*/ 720725 w 1006631"/>
                  <a:gd name="connsiteY70" fmla="*/ 831850 h 1002026"/>
                  <a:gd name="connsiteX71" fmla="*/ 730250 w 1006631"/>
                  <a:gd name="connsiteY71" fmla="*/ 965200 h 1002026"/>
                  <a:gd name="connsiteX72" fmla="*/ 250825 w 1006631"/>
                  <a:gd name="connsiteY7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52425 w 1006631"/>
                  <a:gd name="connsiteY51" fmla="*/ 263525 h 1002026"/>
                  <a:gd name="connsiteX52" fmla="*/ 384175 w 1006631"/>
                  <a:gd name="connsiteY52" fmla="*/ 269875 h 1002026"/>
                  <a:gd name="connsiteX53" fmla="*/ 434975 w 1006631"/>
                  <a:gd name="connsiteY53" fmla="*/ 279400 h 1002026"/>
                  <a:gd name="connsiteX54" fmla="*/ 479425 w 1006631"/>
                  <a:gd name="connsiteY54" fmla="*/ 285750 h 1002026"/>
                  <a:gd name="connsiteX55" fmla="*/ 581025 w 1006631"/>
                  <a:gd name="connsiteY55" fmla="*/ 282575 h 1002026"/>
                  <a:gd name="connsiteX56" fmla="*/ 704850 w 1006631"/>
                  <a:gd name="connsiteY56" fmla="*/ 209550 h 1002026"/>
                  <a:gd name="connsiteX57" fmla="*/ 765175 w 1006631"/>
                  <a:gd name="connsiteY57" fmla="*/ 136525 h 1002026"/>
                  <a:gd name="connsiteX58" fmla="*/ 819150 w 1006631"/>
                  <a:gd name="connsiteY58" fmla="*/ 69850 h 1002026"/>
                  <a:gd name="connsiteX59" fmla="*/ 892175 w 1006631"/>
                  <a:gd name="connsiteY59" fmla="*/ 34925 h 1002026"/>
                  <a:gd name="connsiteX60" fmla="*/ 996950 w 1006631"/>
                  <a:gd name="connsiteY60" fmla="*/ 28575 h 1002026"/>
                  <a:gd name="connsiteX61" fmla="*/ 996950 w 1006631"/>
                  <a:gd name="connsiteY61" fmla="*/ 88900 h 1002026"/>
                  <a:gd name="connsiteX62" fmla="*/ 952500 w 1006631"/>
                  <a:gd name="connsiteY62" fmla="*/ 139700 h 1002026"/>
                  <a:gd name="connsiteX63" fmla="*/ 863600 w 1006631"/>
                  <a:gd name="connsiteY63" fmla="*/ 231775 h 1002026"/>
                  <a:gd name="connsiteX64" fmla="*/ 777875 w 1006631"/>
                  <a:gd name="connsiteY64" fmla="*/ 304800 h 1002026"/>
                  <a:gd name="connsiteX65" fmla="*/ 717550 w 1006631"/>
                  <a:gd name="connsiteY65" fmla="*/ 403225 h 1002026"/>
                  <a:gd name="connsiteX66" fmla="*/ 679450 w 1006631"/>
                  <a:gd name="connsiteY66" fmla="*/ 523875 h 1002026"/>
                  <a:gd name="connsiteX67" fmla="*/ 679450 w 1006631"/>
                  <a:gd name="connsiteY67" fmla="*/ 628650 h 1002026"/>
                  <a:gd name="connsiteX68" fmla="*/ 698500 w 1006631"/>
                  <a:gd name="connsiteY68" fmla="*/ 749300 h 1002026"/>
                  <a:gd name="connsiteX69" fmla="*/ 720725 w 1006631"/>
                  <a:gd name="connsiteY69" fmla="*/ 831850 h 1002026"/>
                  <a:gd name="connsiteX70" fmla="*/ 730250 w 1006631"/>
                  <a:gd name="connsiteY70" fmla="*/ 965200 h 1002026"/>
                  <a:gd name="connsiteX71" fmla="*/ 250825 w 1006631"/>
                  <a:gd name="connsiteY7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84175 w 1006631"/>
                  <a:gd name="connsiteY51" fmla="*/ 269875 h 1002026"/>
                  <a:gd name="connsiteX52" fmla="*/ 434975 w 1006631"/>
                  <a:gd name="connsiteY52" fmla="*/ 279400 h 1002026"/>
                  <a:gd name="connsiteX53" fmla="*/ 479425 w 1006631"/>
                  <a:gd name="connsiteY53" fmla="*/ 285750 h 1002026"/>
                  <a:gd name="connsiteX54" fmla="*/ 581025 w 1006631"/>
                  <a:gd name="connsiteY54" fmla="*/ 282575 h 1002026"/>
                  <a:gd name="connsiteX55" fmla="*/ 704850 w 1006631"/>
                  <a:gd name="connsiteY55" fmla="*/ 209550 h 1002026"/>
                  <a:gd name="connsiteX56" fmla="*/ 765175 w 1006631"/>
                  <a:gd name="connsiteY56" fmla="*/ 136525 h 1002026"/>
                  <a:gd name="connsiteX57" fmla="*/ 819150 w 1006631"/>
                  <a:gd name="connsiteY57" fmla="*/ 69850 h 1002026"/>
                  <a:gd name="connsiteX58" fmla="*/ 892175 w 1006631"/>
                  <a:gd name="connsiteY58" fmla="*/ 34925 h 1002026"/>
                  <a:gd name="connsiteX59" fmla="*/ 996950 w 1006631"/>
                  <a:gd name="connsiteY59" fmla="*/ 28575 h 1002026"/>
                  <a:gd name="connsiteX60" fmla="*/ 996950 w 1006631"/>
                  <a:gd name="connsiteY60" fmla="*/ 88900 h 1002026"/>
                  <a:gd name="connsiteX61" fmla="*/ 952500 w 1006631"/>
                  <a:gd name="connsiteY61" fmla="*/ 139700 h 1002026"/>
                  <a:gd name="connsiteX62" fmla="*/ 863600 w 1006631"/>
                  <a:gd name="connsiteY62" fmla="*/ 231775 h 1002026"/>
                  <a:gd name="connsiteX63" fmla="*/ 777875 w 1006631"/>
                  <a:gd name="connsiteY63" fmla="*/ 304800 h 1002026"/>
                  <a:gd name="connsiteX64" fmla="*/ 717550 w 1006631"/>
                  <a:gd name="connsiteY64" fmla="*/ 403225 h 1002026"/>
                  <a:gd name="connsiteX65" fmla="*/ 679450 w 1006631"/>
                  <a:gd name="connsiteY65" fmla="*/ 523875 h 1002026"/>
                  <a:gd name="connsiteX66" fmla="*/ 679450 w 1006631"/>
                  <a:gd name="connsiteY66" fmla="*/ 628650 h 1002026"/>
                  <a:gd name="connsiteX67" fmla="*/ 698500 w 1006631"/>
                  <a:gd name="connsiteY67" fmla="*/ 749300 h 1002026"/>
                  <a:gd name="connsiteX68" fmla="*/ 720725 w 1006631"/>
                  <a:gd name="connsiteY68" fmla="*/ 831850 h 1002026"/>
                  <a:gd name="connsiteX69" fmla="*/ 730250 w 1006631"/>
                  <a:gd name="connsiteY69" fmla="*/ 965200 h 1002026"/>
                  <a:gd name="connsiteX70" fmla="*/ 250825 w 1006631"/>
                  <a:gd name="connsiteY7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434975 w 1006631"/>
                  <a:gd name="connsiteY51" fmla="*/ 279400 h 1002026"/>
                  <a:gd name="connsiteX52" fmla="*/ 479425 w 1006631"/>
                  <a:gd name="connsiteY52" fmla="*/ 285750 h 1002026"/>
                  <a:gd name="connsiteX53" fmla="*/ 581025 w 1006631"/>
                  <a:gd name="connsiteY53" fmla="*/ 282575 h 1002026"/>
                  <a:gd name="connsiteX54" fmla="*/ 704850 w 1006631"/>
                  <a:gd name="connsiteY54" fmla="*/ 209550 h 1002026"/>
                  <a:gd name="connsiteX55" fmla="*/ 765175 w 1006631"/>
                  <a:gd name="connsiteY55" fmla="*/ 136525 h 1002026"/>
                  <a:gd name="connsiteX56" fmla="*/ 819150 w 1006631"/>
                  <a:gd name="connsiteY56" fmla="*/ 69850 h 1002026"/>
                  <a:gd name="connsiteX57" fmla="*/ 892175 w 1006631"/>
                  <a:gd name="connsiteY57" fmla="*/ 34925 h 1002026"/>
                  <a:gd name="connsiteX58" fmla="*/ 996950 w 1006631"/>
                  <a:gd name="connsiteY58" fmla="*/ 28575 h 1002026"/>
                  <a:gd name="connsiteX59" fmla="*/ 996950 w 1006631"/>
                  <a:gd name="connsiteY59" fmla="*/ 88900 h 1002026"/>
                  <a:gd name="connsiteX60" fmla="*/ 952500 w 1006631"/>
                  <a:gd name="connsiteY60" fmla="*/ 139700 h 1002026"/>
                  <a:gd name="connsiteX61" fmla="*/ 863600 w 1006631"/>
                  <a:gd name="connsiteY61" fmla="*/ 231775 h 1002026"/>
                  <a:gd name="connsiteX62" fmla="*/ 777875 w 1006631"/>
                  <a:gd name="connsiteY62" fmla="*/ 304800 h 1002026"/>
                  <a:gd name="connsiteX63" fmla="*/ 717550 w 1006631"/>
                  <a:gd name="connsiteY63" fmla="*/ 403225 h 1002026"/>
                  <a:gd name="connsiteX64" fmla="*/ 679450 w 1006631"/>
                  <a:gd name="connsiteY64" fmla="*/ 523875 h 1002026"/>
                  <a:gd name="connsiteX65" fmla="*/ 679450 w 1006631"/>
                  <a:gd name="connsiteY65" fmla="*/ 628650 h 1002026"/>
                  <a:gd name="connsiteX66" fmla="*/ 698500 w 1006631"/>
                  <a:gd name="connsiteY66" fmla="*/ 749300 h 1002026"/>
                  <a:gd name="connsiteX67" fmla="*/ 720725 w 1006631"/>
                  <a:gd name="connsiteY67" fmla="*/ 831850 h 1002026"/>
                  <a:gd name="connsiteX68" fmla="*/ 730250 w 1006631"/>
                  <a:gd name="connsiteY68" fmla="*/ 965200 h 1002026"/>
                  <a:gd name="connsiteX69" fmla="*/ 250825 w 1006631"/>
                  <a:gd name="connsiteY6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479425 w 1006631"/>
                  <a:gd name="connsiteY51" fmla="*/ 285750 h 1002026"/>
                  <a:gd name="connsiteX52" fmla="*/ 581025 w 1006631"/>
                  <a:gd name="connsiteY52" fmla="*/ 282575 h 1002026"/>
                  <a:gd name="connsiteX53" fmla="*/ 704850 w 1006631"/>
                  <a:gd name="connsiteY53" fmla="*/ 209550 h 1002026"/>
                  <a:gd name="connsiteX54" fmla="*/ 765175 w 1006631"/>
                  <a:gd name="connsiteY54" fmla="*/ 136525 h 1002026"/>
                  <a:gd name="connsiteX55" fmla="*/ 819150 w 1006631"/>
                  <a:gd name="connsiteY55" fmla="*/ 69850 h 1002026"/>
                  <a:gd name="connsiteX56" fmla="*/ 892175 w 1006631"/>
                  <a:gd name="connsiteY56" fmla="*/ 34925 h 1002026"/>
                  <a:gd name="connsiteX57" fmla="*/ 996950 w 1006631"/>
                  <a:gd name="connsiteY57" fmla="*/ 28575 h 1002026"/>
                  <a:gd name="connsiteX58" fmla="*/ 996950 w 1006631"/>
                  <a:gd name="connsiteY58" fmla="*/ 88900 h 1002026"/>
                  <a:gd name="connsiteX59" fmla="*/ 952500 w 1006631"/>
                  <a:gd name="connsiteY59" fmla="*/ 139700 h 1002026"/>
                  <a:gd name="connsiteX60" fmla="*/ 863600 w 1006631"/>
                  <a:gd name="connsiteY60" fmla="*/ 231775 h 1002026"/>
                  <a:gd name="connsiteX61" fmla="*/ 777875 w 1006631"/>
                  <a:gd name="connsiteY61" fmla="*/ 304800 h 1002026"/>
                  <a:gd name="connsiteX62" fmla="*/ 717550 w 1006631"/>
                  <a:gd name="connsiteY62" fmla="*/ 403225 h 1002026"/>
                  <a:gd name="connsiteX63" fmla="*/ 679450 w 1006631"/>
                  <a:gd name="connsiteY63" fmla="*/ 523875 h 1002026"/>
                  <a:gd name="connsiteX64" fmla="*/ 679450 w 1006631"/>
                  <a:gd name="connsiteY64" fmla="*/ 628650 h 1002026"/>
                  <a:gd name="connsiteX65" fmla="*/ 698500 w 1006631"/>
                  <a:gd name="connsiteY65" fmla="*/ 749300 h 1002026"/>
                  <a:gd name="connsiteX66" fmla="*/ 720725 w 1006631"/>
                  <a:gd name="connsiteY66" fmla="*/ 831850 h 1002026"/>
                  <a:gd name="connsiteX67" fmla="*/ 730250 w 1006631"/>
                  <a:gd name="connsiteY67" fmla="*/ 965200 h 1002026"/>
                  <a:gd name="connsiteX68" fmla="*/ 250825 w 1006631"/>
                  <a:gd name="connsiteY6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34950 w 1006631"/>
                  <a:gd name="connsiteY6" fmla="*/ 384175 h 1002026"/>
                  <a:gd name="connsiteX7" fmla="*/ 225425 w 1006631"/>
                  <a:gd name="connsiteY7" fmla="*/ 374650 h 1002026"/>
                  <a:gd name="connsiteX8" fmla="*/ 206375 w 1006631"/>
                  <a:gd name="connsiteY8" fmla="*/ 358775 h 1002026"/>
                  <a:gd name="connsiteX9" fmla="*/ 177800 w 1006631"/>
                  <a:gd name="connsiteY9" fmla="*/ 346075 h 1002026"/>
                  <a:gd name="connsiteX10" fmla="*/ 158750 w 1006631"/>
                  <a:gd name="connsiteY10" fmla="*/ 327025 h 1002026"/>
                  <a:gd name="connsiteX11" fmla="*/ 149225 w 1006631"/>
                  <a:gd name="connsiteY11" fmla="*/ 317500 h 1002026"/>
                  <a:gd name="connsiteX12" fmla="*/ 133350 w 1006631"/>
                  <a:gd name="connsiteY12" fmla="*/ 301625 h 1002026"/>
                  <a:gd name="connsiteX13" fmla="*/ 117475 w 1006631"/>
                  <a:gd name="connsiteY13" fmla="*/ 285750 h 1002026"/>
                  <a:gd name="connsiteX14" fmla="*/ 111125 w 1006631"/>
                  <a:gd name="connsiteY14" fmla="*/ 276225 h 1002026"/>
                  <a:gd name="connsiteX15" fmla="*/ 101600 w 1006631"/>
                  <a:gd name="connsiteY15" fmla="*/ 269875 h 1002026"/>
                  <a:gd name="connsiteX16" fmla="*/ 76200 w 1006631"/>
                  <a:gd name="connsiteY16" fmla="*/ 241300 h 1002026"/>
                  <a:gd name="connsiteX17" fmla="*/ 66675 w 1006631"/>
                  <a:gd name="connsiteY17" fmla="*/ 231775 h 1002026"/>
                  <a:gd name="connsiteX18" fmla="*/ 57150 w 1006631"/>
                  <a:gd name="connsiteY18" fmla="*/ 212725 h 1002026"/>
                  <a:gd name="connsiteX19" fmla="*/ 50800 w 1006631"/>
                  <a:gd name="connsiteY19" fmla="*/ 203200 h 1002026"/>
                  <a:gd name="connsiteX20" fmla="*/ 47625 w 1006631"/>
                  <a:gd name="connsiteY20" fmla="*/ 193675 h 1002026"/>
                  <a:gd name="connsiteX21" fmla="*/ 41275 w 1006631"/>
                  <a:gd name="connsiteY21" fmla="*/ 184150 h 1002026"/>
                  <a:gd name="connsiteX22" fmla="*/ 28575 w 1006631"/>
                  <a:gd name="connsiteY22" fmla="*/ 155575 h 1002026"/>
                  <a:gd name="connsiteX23" fmla="*/ 22225 w 1006631"/>
                  <a:gd name="connsiteY23" fmla="*/ 130175 h 1002026"/>
                  <a:gd name="connsiteX24" fmla="*/ 19050 w 1006631"/>
                  <a:gd name="connsiteY24" fmla="*/ 117475 h 1002026"/>
                  <a:gd name="connsiteX25" fmla="*/ 12700 w 1006631"/>
                  <a:gd name="connsiteY25" fmla="*/ 98425 h 1002026"/>
                  <a:gd name="connsiteX26" fmla="*/ 6350 w 1006631"/>
                  <a:gd name="connsiteY26" fmla="*/ 79375 h 1002026"/>
                  <a:gd name="connsiteX27" fmla="*/ 3175 w 1006631"/>
                  <a:gd name="connsiteY27" fmla="*/ 69850 h 1002026"/>
                  <a:gd name="connsiteX28" fmla="*/ 0 w 1006631"/>
                  <a:gd name="connsiteY28" fmla="*/ 53975 h 1002026"/>
                  <a:gd name="connsiteX29" fmla="*/ 3175 w 1006631"/>
                  <a:gd name="connsiteY29" fmla="*/ 12700 h 1002026"/>
                  <a:gd name="connsiteX30" fmla="*/ 12700 w 1006631"/>
                  <a:gd name="connsiteY30" fmla="*/ 9525 h 1002026"/>
                  <a:gd name="connsiteX31" fmla="*/ 25400 w 1006631"/>
                  <a:gd name="connsiteY31" fmla="*/ 6350 h 1002026"/>
                  <a:gd name="connsiteX32" fmla="*/ 44450 w 1006631"/>
                  <a:gd name="connsiteY32" fmla="*/ 0 h 1002026"/>
                  <a:gd name="connsiteX33" fmla="*/ 114300 w 1006631"/>
                  <a:gd name="connsiteY33" fmla="*/ 3175 h 1002026"/>
                  <a:gd name="connsiteX34" fmla="*/ 123825 w 1006631"/>
                  <a:gd name="connsiteY34" fmla="*/ 9525 h 1002026"/>
                  <a:gd name="connsiteX35" fmla="*/ 155575 w 1006631"/>
                  <a:gd name="connsiteY35" fmla="*/ 28575 h 1002026"/>
                  <a:gd name="connsiteX36" fmla="*/ 165100 w 1006631"/>
                  <a:gd name="connsiteY36" fmla="*/ 34925 h 1002026"/>
                  <a:gd name="connsiteX37" fmla="*/ 184150 w 1006631"/>
                  <a:gd name="connsiteY37" fmla="*/ 50800 h 1002026"/>
                  <a:gd name="connsiteX38" fmla="*/ 187325 w 1006631"/>
                  <a:gd name="connsiteY38" fmla="*/ 60325 h 1002026"/>
                  <a:gd name="connsiteX39" fmla="*/ 206375 w 1006631"/>
                  <a:gd name="connsiteY39" fmla="*/ 88900 h 1002026"/>
                  <a:gd name="connsiteX40" fmla="*/ 212725 w 1006631"/>
                  <a:gd name="connsiteY40" fmla="*/ 98425 h 1002026"/>
                  <a:gd name="connsiteX41" fmla="*/ 222250 w 1006631"/>
                  <a:gd name="connsiteY41" fmla="*/ 117475 h 1002026"/>
                  <a:gd name="connsiteX42" fmla="*/ 228600 w 1006631"/>
                  <a:gd name="connsiteY42" fmla="*/ 139700 h 1002026"/>
                  <a:gd name="connsiteX43" fmla="*/ 234950 w 1006631"/>
                  <a:gd name="connsiteY43" fmla="*/ 149225 h 1002026"/>
                  <a:gd name="connsiteX44" fmla="*/ 241300 w 1006631"/>
                  <a:gd name="connsiteY44" fmla="*/ 161925 h 1002026"/>
                  <a:gd name="connsiteX45" fmla="*/ 257175 w 1006631"/>
                  <a:gd name="connsiteY45" fmla="*/ 184150 h 1002026"/>
                  <a:gd name="connsiteX46" fmla="*/ 269875 w 1006631"/>
                  <a:gd name="connsiteY46" fmla="*/ 203200 h 1002026"/>
                  <a:gd name="connsiteX47" fmla="*/ 279400 w 1006631"/>
                  <a:gd name="connsiteY47" fmla="*/ 212725 h 1002026"/>
                  <a:gd name="connsiteX48" fmla="*/ 295275 w 1006631"/>
                  <a:gd name="connsiteY48" fmla="*/ 231775 h 1002026"/>
                  <a:gd name="connsiteX49" fmla="*/ 314325 w 1006631"/>
                  <a:gd name="connsiteY49" fmla="*/ 244475 h 1002026"/>
                  <a:gd name="connsiteX50" fmla="*/ 479425 w 1006631"/>
                  <a:gd name="connsiteY50" fmla="*/ 285750 h 1002026"/>
                  <a:gd name="connsiteX51" fmla="*/ 581025 w 1006631"/>
                  <a:gd name="connsiteY51" fmla="*/ 282575 h 1002026"/>
                  <a:gd name="connsiteX52" fmla="*/ 704850 w 1006631"/>
                  <a:gd name="connsiteY52" fmla="*/ 209550 h 1002026"/>
                  <a:gd name="connsiteX53" fmla="*/ 765175 w 1006631"/>
                  <a:gd name="connsiteY53" fmla="*/ 136525 h 1002026"/>
                  <a:gd name="connsiteX54" fmla="*/ 819150 w 1006631"/>
                  <a:gd name="connsiteY54" fmla="*/ 69850 h 1002026"/>
                  <a:gd name="connsiteX55" fmla="*/ 892175 w 1006631"/>
                  <a:gd name="connsiteY55" fmla="*/ 34925 h 1002026"/>
                  <a:gd name="connsiteX56" fmla="*/ 996950 w 1006631"/>
                  <a:gd name="connsiteY56" fmla="*/ 28575 h 1002026"/>
                  <a:gd name="connsiteX57" fmla="*/ 996950 w 1006631"/>
                  <a:gd name="connsiteY57" fmla="*/ 88900 h 1002026"/>
                  <a:gd name="connsiteX58" fmla="*/ 952500 w 1006631"/>
                  <a:gd name="connsiteY58" fmla="*/ 139700 h 1002026"/>
                  <a:gd name="connsiteX59" fmla="*/ 863600 w 1006631"/>
                  <a:gd name="connsiteY59" fmla="*/ 231775 h 1002026"/>
                  <a:gd name="connsiteX60" fmla="*/ 777875 w 1006631"/>
                  <a:gd name="connsiteY60" fmla="*/ 304800 h 1002026"/>
                  <a:gd name="connsiteX61" fmla="*/ 717550 w 1006631"/>
                  <a:gd name="connsiteY61" fmla="*/ 403225 h 1002026"/>
                  <a:gd name="connsiteX62" fmla="*/ 679450 w 1006631"/>
                  <a:gd name="connsiteY62" fmla="*/ 523875 h 1002026"/>
                  <a:gd name="connsiteX63" fmla="*/ 679450 w 1006631"/>
                  <a:gd name="connsiteY63" fmla="*/ 628650 h 1002026"/>
                  <a:gd name="connsiteX64" fmla="*/ 698500 w 1006631"/>
                  <a:gd name="connsiteY64" fmla="*/ 749300 h 1002026"/>
                  <a:gd name="connsiteX65" fmla="*/ 720725 w 1006631"/>
                  <a:gd name="connsiteY65" fmla="*/ 831850 h 1002026"/>
                  <a:gd name="connsiteX66" fmla="*/ 730250 w 1006631"/>
                  <a:gd name="connsiteY66" fmla="*/ 965200 h 1002026"/>
                  <a:gd name="connsiteX67" fmla="*/ 250825 w 1006631"/>
                  <a:gd name="connsiteY6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9875 w 1006631"/>
                  <a:gd name="connsiteY4" fmla="*/ 444500 h 1002026"/>
                  <a:gd name="connsiteX5" fmla="*/ 234950 w 1006631"/>
                  <a:gd name="connsiteY5" fmla="*/ 384175 h 1002026"/>
                  <a:gd name="connsiteX6" fmla="*/ 225425 w 1006631"/>
                  <a:gd name="connsiteY6" fmla="*/ 374650 h 1002026"/>
                  <a:gd name="connsiteX7" fmla="*/ 206375 w 1006631"/>
                  <a:gd name="connsiteY7" fmla="*/ 358775 h 1002026"/>
                  <a:gd name="connsiteX8" fmla="*/ 177800 w 1006631"/>
                  <a:gd name="connsiteY8" fmla="*/ 346075 h 1002026"/>
                  <a:gd name="connsiteX9" fmla="*/ 158750 w 1006631"/>
                  <a:gd name="connsiteY9" fmla="*/ 327025 h 1002026"/>
                  <a:gd name="connsiteX10" fmla="*/ 149225 w 1006631"/>
                  <a:gd name="connsiteY10" fmla="*/ 317500 h 1002026"/>
                  <a:gd name="connsiteX11" fmla="*/ 133350 w 1006631"/>
                  <a:gd name="connsiteY11" fmla="*/ 301625 h 1002026"/>
                  <a:gd name="connsiteX12" fmla="*/ 117475 w 1006631"/>
                  <a:gd name="connsiteY12" fmla="*/ 285750 h 1002026"/>
                  <a:gd name="connsiteX13" fmla="*/ 111125 w 1006631"/>
                  <a:gd name="connsiteY13" fmla="*/ 276225 h 1002026"/>
                  <a:gd name="connsiteX14" fmla="*/ 101600 w 1006631"/>
                  <a:gd name="connsiteY14" fmla="*/ 269875 h 1002026"/>
                  <a:gd name="connsiteX15" fmla="*/ 76200 w 1006631"/>
                  <a:gd name="connsiteY15" fmla="*/ 241300 h 1002026"/>
                  <a:gd name="connsiteX16" fmla="*/ 66675 w 1006631"/>
                  <a:gd name="connsiteY16" fmla="*/ 231775 h 1002026"/>
                  <a:gd name="connsiteX17" fmla="*/ 57150 w 1006631"/>
                  <a:gd name="connsiteY17" fmla="*/ 212725 h 1002026"/>
                  <a:gd name="connsiteX18" fmla="*/ 50800 w 1006631"/>
                  <a:gd name="connsiteY18" fmla="*/ 203200 h 1002026"/>
                  <a:gd name="connsiteX19" fmla="*/ 47625 w 1006631"/>
                  <a:gd name="connsiteY19" fmla="*/ 193675 h 1002026"/>
                  <a:gd name="connsiteX20" fmla="*/ 41275 w 1006631"/>
                  <a:gd name="connsiteY20" fmla="*/ 184150 h 1002026"/>
                  <a:gd name="connsiteX21" fmla="*/ 28575 w 1006631"/>
                  <a:gd name="connsiteY21" fmla="*/ 155575 h 1002026"/>
                  <a:gd name="connsiteX22" fmla="*/ 22225 w 1006631"/>
                  <a:gd name="connsiteY22" fmla="*/ 130175 h 1002026"/>
                  <a:gd name="connsiteX23" fmla="*/ 19050 w 1006631"/>
                  <a:gd name="connsiteY23" fmla="*/ 117475 h 1002026"/>
                  <a:gd name="connsiteX24" fmla="*/ 12700 w 1006631"/>
                  <a:gd name="connsiteY24" fmla="*/ 98425 h 1002026"/>
                  <a:gd name="connsiteX25" fmla="*/ 6350 w 1006631"/>
                  <a:gd name="connsiteY25" fmla="*/ 79375 h 1002026"/>
                  <a:gd name="connsiteX26" fmla="*/ 3175 w 1006631"/>
                  <a:gd name="connsiteY26" fmla="*/ 69850 h 1002026"/>
                  <a:gd name="connsiteX27" fmla="*/ 0 w 1006631"/>
                  <a:gd name="connsiteY27" fmla="*/ 53975 h 1002026"/>
                  <a:gd name="connsiteX28" fmla="*/ 3175 w 1006631"/>
                  <a:gd name="connsiteY28" fmla="*/ 12700 h 1002026"/>
                  <a:gd name="connsiteX29" fmla="*/ 12700 w 1006631"/>
                  <a:gd name="connsiteY29" fmla="*/ 9525 h 1002026"/>
                  <a:gd name="connsiteX30" fmla="*/ 25400 w 1006631"/>
                  <a:gd name="connsiteY30" fmla="*/ 6350 h 1002026"/>
                  <a:gd name="connsiteX31" fmla="*/ 44450 w 1006631"/>
                  <a:gd name="connsiteY31" fmla="*/ 0 h 1002026"/>
                  <a:gd name="connsiteX32" fmla="*/ 114300 w 1006631"/>
                  <a:gd name="connsiteY32" fmla="*/ 3175 h 1002026"/>
                  <a:gd name="connsiteX33" fmla="*/ 123825 w 1006631"/>
                  <a:gd name="connsiteY33" fmla="*/ 9525 h 1002026"/>
                  <a:gd name="connsiteX34" fmla="*/ 155575 w 1006631"/>
                  <a:gd name="connsiteY34" fmla="*/ 28575 h 1002026"/>
                  <a:gd name="connsiteX35" fmla="*/ 165100 w 1006631"/>
                  <a:gd name="connsiteY35" fmla="*/ 34925 h 1002026"/>
                  <a:gd name="connsiteX36" fmla="*/ 184150 w 1006631"/>
                  <a:gd name="connsiteY36" fmla="*/ 50800 h 1002026"/>
                  <a:gd name="connsiteX37" fmla="*/ 187325 w 1006631"/>
                  <a:gd name="connsiteY37" fmla="*/ 60325 h 1002026"/>
                  <a:gd name="connsiteX38" fmla="*/ 206375 w 1006631"/>
                  <a:gd name="connsiteY38" fmla="*/ 88900 h 1002026"/>
                  <a:gd name="connsiteX39" fmla="*/ 212725 w 1006631"/>
                  <a:gd name="connsiteY39" fmla="*/ 98425 h 1002026"/>
                  <a:gd name="connsiteX40" fmla="*/ 222250 w 1006631"/>
                  <a:gd name="connsiteY40" fmla="*/ 117475 h 1002026"/>
                  <a:gd name="connsiteX41" fmla="*/ 228600 w 1006631"/>
                  <a:gd name="connsiteY41" fmla="*/ 139700 h 1002026"/>
                  <a:gd name="connsiteX42" fmla="*/ 234950 w 1006631"/>
                  <a:gd name="connsiteY42" fmla="*/ 149225 h 1002026"/>
                  <a:gd name="connsiteX43" fmla="*/ 241300 w 1006631"/>
                  <a:gd name="connsiteY43" fmla="*/ 161925 h 1002026"/>
                  <a:gd name="connsiteX44" fmla="*/ 257175 w 1006631"/>
                  <a:gd name="connsiteY44" fmla="*/ 184150 h 1002026"/>
                  <a:gd name="connsiteX45" fmla="*/ 269875 w 1006631"/>
                  <a:gd name="connsiteY45" fmla="*/ 203200 h 1002026"/>
                  <a:gd name="connsiteX46" fmla="*/ 279400 w 1006631"/>
                  <a:gd name="connsiteY46" fmla="*/ 212725 h 1002026"/>
                  <a:gd name="connsiteX47" fmla="*/ 295275 w 1006631"/>
                  <a:gd name="connsiteY47" fmla="*/ 231775 h 1002026"/>
                  <a:gd name="connsiteX48" fmla="*/ 314325 w 1006631"/>
                  <a:gd name="connsiteY48" fmla="*/ 244475 h 1002026"/>
                  <a:gd name="connsiteX49" fmla="*/ 479425 w 1006631"/>
                  <a:gd name="connsiteY49" fmla="*/ 285750 h 1002026"/>
                  <a:gd name="connsiteX50" fmla="*/ 581025 w 1006631"/>
                  <a:gd name="connsiteY50" fmla="*/ 282575 h 1002026"/>
                  <a:gd name="connsiteX51" fmla="*/ 704850 w 1006631"/>
                  <a:gd name="connsiteY51" fmla="*/ 209550 h 1002026"/>
                  <a:gd name="connsiteX52" fmla="*/ 765175 w 1006631"/>
                  <a:gd name="connsiteY52" fmla="*/ 136525 h 1002026"/>
                  <a:gd name="connsiteX53" fmla="*/ 819150 w 1006631"/>
                  <a:gd name="connsiteY53" fmla="*/ 69850 h 1002026"/>
                  <a:gd name="connsiteX54" fmla="*/ 892175 w 1006631"/>
                  <a:gd name="connsiteY54" fmla="*/ 34925 h 1002026"/>
                  <a:gd name="connsiteX55" fmla="*/ 996950 w 1006631"/>
                  <a:gd name="connsiteY55" fmla="*/ 28575 h 1002026"/>
                  <a:gd name="connsiteX56" fmla="*/ 996950 w 1006631"/>
                  <a:gd name="connsiteY56" fmla="*/ 88900 h 1002026"/>
                  <a:gd name="connsiteX57" fmla="*/ 952500 w 1006631"/>
                  <a:gd name="connsiteY57" fmla="*/ 139700 h 1002026"/>
                  <a:gd name="connsiteX58" fmla="*/ 863600 w 1006631"/>
                  <a:gd name="connsiteY58" fmla="*/ 231775 h 1002026"/>
                  <a:gd name="connsiteX59" fmla="*/ 777875 w 1006631"/>
                  <a:gd name="connsiteY59" fmla="*/ 304800 h 1002026"/>
                  <a:gd name="connsiteX60" fmla="*/ 717550 w 1006631"/>
                  <a:gd name="connsiteY60" fmla="*/ 403225 h 1002026"/>
                  <a:gd name="connsiteX61" fmla="*/ 679450 w 1006631"/>
                  <a:gd name="connsiteY61" fmla="*/ 523875 h 1002026"/>
                  <a:gd name="connsiteX62" fmla="*/ 679450 w 1006631"/>
                  <a:gd name="connsiteY62" fmla="*/ 628650 h 1002026"/>
                  <a:gd name="connsiteX63" fmla="*/ 698500 w 1006631"/>
                  <a:gd name="connsiteY63" fmla="*/ 749300 h 1002026"/>
                  <a:gd name="connsiteX64" fmla="*/ 720725 w 1006631"/>
                  <a:gd name="connsiteY64" fmla="*/ 831850 h 1002026"/>
                  <a:gd name="connsiteX65" fmla="*/ 730250 w 1006631"/>
                  <a:gd name="connsiteY65" fmla="*/ 965200 h 1002026"/>
                  <a:gd name="connsiteX66" fmla="*/ 250825 w 1006631"/>
                  <a:gd name="connsiteY6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9875 w 1006631"/>
                  <a:gd name="connsiteY3" fmla="*/ 444500 h 1002026"/>
                  <a:gd name="connsiteX4" fmla="*/ 234950 w 1006631"/>
                  <a:gd name="connsiteY4" fmla="*/ 384175 h 1002026"/>
                  <a:gd name="connsiteX5" fmla="*/ 225425 w 1006631"/>
                  <a:gd name="connsiteY5" fmla="*/ 374650 h 1002026"/>
                  <a:gd name="connsiteX6" fmla="*/ 206375 w 1006631"/>
                  <a:gd name="connsiteY6" fmla="*/ 358775 h 1002026"/>
                  <a:gd name="connsiteX7" fmla="*/ 177800 w 1006631"/>
                  <a:gd name="connsiteY7" fmla="*/ 346075 h 1002026"/>
                  <a:gd name="connsiteX8" fmla="*/ 158750 w 1006631"/>
                  <a:gd name="connsiteY8" fmla="*/ 327025 h 1002026"/>
                  <a:gd name="connsiteX9" fmla="*/ 149225 w 1006631"/>
                  <a:gd name="connsiteY9" fmla="*/ 317500 h 1002026"/>
                  <a:gd name="connsiteX10" fmla="*/ 133350 w 1006631"/>
                  <a:gd name="connsiteY10" fmla="*/ 301625 h 1002026"/>
                  <a:gd name="connsiteX11" fmla="*/ 117475 w 1006631"/>
                  <a:gd name="connsiteY11" fmla="*/ 285750 h 1002026"/>
                  <a:gd name="connsiteX12" fmla="*/ 111125 w 1006631"/>
                  <a:gd name="connsiteY12" fmla="*/ 276225 h 1002026"/>
                  <a:gd name="connsiteX13" fmla="*/ 101600 w 1006631"/>
                  <a:gd name="connsiteY13" fmla="*/ 269875 h 1002026"/>
                  <a:gd name="connsiteX14" fmla="*/ 76200 w 1006631"/>
                  <a:gd name="connsiteY14" fmla="*/ 241300 h 1002026"/>
                  <a:gd name="connsiteX15" fmla="*/ 66675 w 1006631"/>
                  <a:gd name="connsiteY15" fmla="*/ 231775 h 1002026"/>
                  <a:gd name="connsiteX16" fmla="*/ 57150 w 1006631"/>
                  <a:gd name="connsiteY16" fmla="*/ 212725 h 1002026"/>
                  <a:gd name="connsiteX17" fmla="*/ 50800 w 1006631"/>
                  <a:gd name="connsiteY17" fmla="*/ 203200 h 1002026"/>
                  <a:gd name="connsiteX18" fmla="*/ 47625 w 1006631"/>
                  <a:gd name="connsiteY18" fmla="*/ 193675 h 1002026"/>
                  <a:gd name="connsiteX19" fmla="*/ 41275 w 1006631"/>
                  <a:gd name="connsiteY19" fmla="*/ 184150 h 1002026"/>
                  <a:gd name="connsiteX20" fmla="*/ 28575 w 1006631"/>
                  <a:gd name="connsiteY20" fmla="*/ 155575 h 1002026"/>
                  <a:gd name="connsiteX21" fmla="*/ 22225 w 1006631"/>
                  <a:gd name="connsiteY21" fmla="*/ 130175 h 1002026"/>
                  <a:gd name="connsiteX22" fmla="*/ 19050 w 1006631"/>
                  <a:gd name="connsiteY22" fmla="*/ 117475 h 1002026"/>
                  <a:gd name="connsiteX23" fmla="*/ 12700 w 1006631"/>
                  <a:gd name="connsiteY23" fmla="*/ 98425 h 1002026"/>
                  <a:gd name="connsiteX24" fmla="*/ 6350 w 1006631"/>
                  <a:gd name="connsiteY24" fmla="*/ 79375 h 1002026"/>
                  <a:gd name="connsiteX25" fmla="*/ 3175 w 1006631"/>
                  <a:gd name="connsiteY25" fmla="*/ 69850 h 1002026"/>
                  <a:gd name="connsiteX26" fmla="*/ 0 w 1006631"/>
                  <a:gd name="connsiteY26" fmla="*/ 53975 h 1002026"/>
                  <a:gd name="connsiteX27" fmla="*/ 3175 w 1006631"/>
                  <a:gd name="connsiteY27" fmla="*/ 12700 h 1002026"/>
                  <a:gd name="connsiteX28" fmla="*/ 12700 w 1006631"/>
                  <a:gd name="connsiteY28" fmla="*/ 9525 h 1002026"/>
                  <a:gd name="connsiteX29" fmla="*/ 25400 w 1006631"/>
                  <a:gd name="connsiteY29" fmla="*/ 6350 h 1002026"/>
                  <a:gd name="connsiteX30" fmla="*/ 44450 w 1006631"/>
                  <a:gd name="connsiteY30" fmla="*/ 0 h 1002026"/>
                  <a:gd name="connsiteX31" fmla="*/ 114300 w 1006631"/>
                  <a:gd name="connsiteY31" fmla="*/ 3175 h 1002026"/>
                  <a:gd name="connsiteX32" fmla="*/ 123825 w 1006631"/>
                  <a:gd name="connsiteY32" fmla="*/ 9525 h 1002026"/>
                  <a:gd name="connsiteX33" fmla="*/ 155575 w 1006631"/>
                  <a:gd name="connsiteY33" fmla="*/ 28575 h 1002026"/>
                  <a:gd name="connsiteX34" fmla="*/ 165100 w 1006631"/>
                  <a:gd name="connsiteY34" fmla="*/ 34925 h 1002026"/>
                  <a:gd name="connsiteX35" fmla="*/ 184150 w 1006631"/>
                  <a:gd name="connsiteY35" fmla="*/ 50800 h 1002026"/>
                  <a:gd name="connsiteX36" fmla="*/ 187325 w 1006631"/>
                  <a:gd name="connsiteY36" fmla="*/ 60325 h 1002026"/>
                  <a:gd name="connsiteX37" fmla="*/ 206375 w 1006631"/>
                  <a:gd name="connsiteY37" fmla="*/ 88900 h 1002026"/>
                  <a:gd name="connsiteX38" fmla="*/ 212725 w 1006631"/>
                  <a:gd name="connsiteY38" fmla="*/ 98425 h 1002026"/>
                  <a:gd name="connsiteX39" fmla="*/ 222250 w 1006631"/>
                  <a:gd name="connsiteY39" fmla="*/ 117475 h 1002026"/>
                  <a:gd name="connsiteX40" fmla="*/ 228600 w 1006631"/>
                  <a:gd name="connsiteY40" fmla="*/ 139700 h 1002026"/>
                  <a:gd name="connsiteX41" fmla="*/ 234950 w 1006631"/>
                  <a:gd name="connsiteY41" fmla="*/ 149225 h 1002026"/>
                  <a:gd name="connsiteX42" fmla="*/ 241300 w 1006631"/>
                  <a:gd name="connsiteY42" fmla="*/ 161925 h 1002026"/>
                  <a:gd name="connsiteX43" fmla="*/ 257175 w 1006631"/>
                  <a:gd name="connsiteY43" fmla="*/ 184150 h 1002026"/>
                  <a:gd name="connsiteX44" fmla="*/ 269875 w 1006631"/>
                  <a:gd name="connsiteY44" fmla="*/ 203200 h 1002026"/>
                  <a:gd name="connsiteX45" fmla="*/ 279400 w 1006631"/>
                  <a:gd name="connsiteY45" fmla="*/ 212725 h 1002026"/>
                  <a:gd name="connsiteX46" fmla="*/ 295275 w 1006631"/>
                  <a:gd name="connsiteY46" fmla="*/ 231775 h 1002026"/>
                  <a:gd name="connsiteX47" fmla="*/ 314325 w 1006631"/>
                  <a:gd name="connsiteY47" fmla="*/ 244475 h 1002026"/>
                  <a:gd name="connsiteX48" fmla="*/ 479425 w 1006631"/>
                  <a:gd name="connsiteY48" fmla="*/ 285750 h 1002026"/>
                  <a:gd name="connsiteX49" fmla="*/ 581025 w 1006631"/>
                  <a:gd name="connsiteY49" fmla="*/ 282575 h 1002026"/>
                  <a:gd name="connsiteX50" fmla="*/ 704850 w 1006631"/>
                  <a:gd name="connsiteY50" fmla="*/ 209550 h 1002026"/>
                  <a:gd name="connsiteX51" fmla="*/ 765175 w 1006631"/>
                  <a:gd name="connsiteY51" fmla="*/ 136525 h 1002026"/>
                  <a:gd name="connsiteX52" fmla="*/ 819150 w 1006631"/>
                  <a:gd name="connsiteY52" fmla="*/ 69850 h 1002026"/>
                  <a:gd name="connsiteX53" fmla="*/ 892175 w 1006631"/>
                  <a:gd name="connsiteY53" fmla="*/ 34925 h 1002026"/>
                  <a:gd name="connsiteX54" fmla="*/ 996950 w 1006631"/>
                  <a:gd name="connsiteY54" fmla="*/ 28575 h 1002026"/>
                  <a:gd name="connsiteX55" fmla="*/ 996950 w 1006631"/>
                  <a:gd name="connsiteY55" fmla="*/ 88900 h 1002026"/>
                  <a:gd name="connsiteX56" fmla="*/ 952500 w 1006631"/>
                  <a:gd name="connsiteY56" fmla="*/ 139700 h 1002026"/>
                  <a:gd name="connsiteX57" fmla="*/ 863600 w 1006631"/>
                  <a:gd name="connsiteY57" fmla="*/ 231775 h 1002026"/>
                  <a:gd name="connsiteX58" fmla="*/ 777875 w 1006631"/>
                  <a:gd name="connsiteY58" fmla="*/ 304800 h 1002026"/>
                  <a:gd name="connsiteX59" fmla="*/ 717550 w 1006631"/>
                  <a:gd name="connsiteY59" fmla="*/ 403225 h 1002026"/>
                  <a:gd name="connsiteX60" fmla="*/ 679450 w 1006631"/>
                  <a:gd name="connsiteY60" fmla="*/ 523875 h 1002026"/>
                  <a:gd name="connsiteX61" fmla="*/ 679450 w 1006631"/>
                  <a:gd name="connsiteY61" fmla="*/ 628650 h 1002026"/>
                  <a:gd name="connsiteX62" fmla="*/ 698500 w 1006631"/>
                  <a:gd name="connsiteY62" fmla="*/ 749300 h 1002026"/>
                  <a:gd name="connsiteX63" fmla="*/ 720725 w 1006631"/>
                  <a:gd name="connsiteY63" fmla="*/ 831850 h 1002026"/>
                  <a:gd name="connsiteX64" fmla="*/ 730250 w 1006631"/>
                  <a:gd name="connsiteY64" fmla="*/ 965200 h 1002026"/>
                  <a:gd name="connsiteX65" fmla="*/ 250825 w 1006631"/>
                  <a:gd name="connsiteY6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49225 w 1006631"/>
                  <a:gd name="connsiteY8" fmla="*/ 317500 h 1002026"/>
                  <a:gd name="connsiteX9" fmla="*/ 133350 w 1006631"/>
                  <a:gd name="connsiteY9" fmla="*/ 301625 h 1002026"/>
                  <a:gd name="connsiteX10" fmla="*/ 117475 w 1006631"/>
                  <a:gd name="connsiteY10" fmla="*/ 285750 h 1002026"/>
                  <a:gd name="connsiteX11" fmla="*/ 111125 w 1006631"/>
                  <a:gd name="connsiteY11" fmla="*/ 276225 h 1002026"/>
                  <a:gd name="connsiteX12" fmla="*/ 101600 w 1006631"/>
                  <a:gd name="connsiteY12" fmla="*/ 269875 h 1002026"/>
                  <a:gd name="connsiteX13" fmla="*/ 76200 w 1006631"/>
                  <a:gd name="connsiteY13" fmla="*/ 241300 h 1002026"/>
                  <a:gd name="connsiteX14" fmla="*/ 66675 w 1006631"/>
                  <a:gd name="connsiteY14" fmla="*/ 231775 h 1002026"/>
                  <a:gd name="connsiteX15" fmla="*/ 57150 w 1006631"/>
                  <a:gd name="connsiteY15" fmla="*/ 212725 h 1002026"/>
                  <a:gd name="connsiteX16" fmla="*/ 50800 w 1006631"/>
                  <a:gd name="connsiteY16" fmla="*/ 203200 h 1002026"/>
                  <a:gd name="connsiteX17" fmla="*/ 47625 w 1006631"/>
                  <a:gd name="connsiteY17" fmla="*/ 193675 h 1002026"/>
                  <a:gd name="connsiteX18" fmla="*/ 41275 w 1006631"/>
                  <a:gd name="connsiteY18" fmla="*/ 184150 h 1002026"/>
                  <a:gd name="connsiteX19" fmla="*/ 28575 w 1006631"/>
                  <a:gd name="connsiteY19" fmla="*/ 155575 h 1002026"/>
                  <a:gd name="connsiteX20" fmla="*/ 22225 w 1006631"/>
                  <a:gd name="connsiteY20" fmla="*/ 130175 h 1002026"/>
                  <a:gd name="connsiteX21" fmla="*/ 19050 w 1006631"/>
                  <a:gd name="connsiteY21" fmla="*/ 117475 h 1002026"/>
                  <a:gd name="connsiteX22" fmla="*/ 12700 w 1006631"/>
                  <a:gd name="connsiteY22" fmla="*/ 98425 h 1002026"/>
                  <a:gd name="connsiteX23" fmla="*/ 6350 w 1006631"/>
                  <a:gd name="connsiteY23" fmla="*/ 79375 h 1002026"/>
                  <a:gd name="connsiteX24" fmla="*/ 3175 w 1006631"/>
                  <a:gd name="connsiteY24" fmla="*/ 69850 h 1002026"/>
                  <a:gd name="connsiteX25" fmla="*/ 0 w 1006631"/>
                  <a:gd name="connsiteY25" fmla="*/ 53975 h 1002026"/>
                  <a:gd name="connsiteX26" fmla="*/ 3175 w 1006631"/>
                  <a:gd name="connsiteY26" fmla="*/ 12700 h 1002026"/>
                  <a:gd name="connsiteX27" fmla="*/ 12700 w 1006631"/>
                  <a:gd name="connsiteY27" fmla="*/ 9525 h 1002026"/>
                  <a:gd name="connsiteX28" fmla="*/ 25400 w 1006631"/>
                  <a:gd name="connsiteY28" fmla="*/ 6350 h 1002026"/>
                  <a:gd name="connsiteX29" fmla="*/ 44450 w 1006631"/>
                  <a:gd name="connsiteY29" fmla="*/ 0 h 1002026"/>
                  <a:gd name="connsiteX30" fmla="*/ 114300 w 1006631"/>
                  <a:gd name="connsiteY30" fmla="*/ 3175 h 1002026"/>
                  <a:gd name="connsiteX31" fmla="*/ 123825 w 1006631"/>
                  <a:gd name="connsiteY31" fmla="*/ 9525 h 1002026"/>
                  <a:gd name="connsiteX32" fmla="*/ 155575 w 1006631"/>
                  <a:gd name="connsiteY32" fmla="*/ 28575 h 1002026"/>
                  <a:gd name="connsiteX33" fmla="*/ 165100 w 1006631"/>
                  <a:gd name="connsiteY33" fmla="*/ 34925 h 1002026"/>
                  <a:gd name="connsiteX34" fmla="*/ 184150 w 1006631"/>
                  <a:gd name="connsiteY34" fmla="*/ 50800 h 1002026"/>
                  <a:gd name="connsiteX35" fmla="*/ 187325 w 1006631"/>
                  <a:gd name="connsiteY35" fmla="*/ 60325 h 1002026"/>
                  <a:gd name="connsiteX36" fmla="*/ 206375 w 1006631"/>
                  <a:gd name="connsiteY36" fmla="*/ 88900 h 1002026"/>
                  <a:gd name="connsiteX37" fmla="*/ 212725 w 1006631"/>
                  <a:gd name="connsiteY37" fmla="*/ 98425 h 1002026"/>
                  <a:gd name="connsiteX38" fmla="*/ 222250 w 1006631"/>
                  <a:gd name="connsiteY38" fmla="*/ 117475 h 1002026"/>
                  <a:gd name="connsiteX39" fmla="*/ 228600 w 1006631"/>
                  <a:gd name="connsiteY39" fmla="*/ 139700 h 1002026"/>
                  <a:gd name="connsiteX40" fmla="*/ 234950 w 1006631"/>
                  <a:gd name="connsiteY40" fmla="*/ 149225 h 1002026"/>
                  <a:gd name="connsiteX41" fmla="*/ 241300 w 1006631"/>
                  <a:gd name="connsiteY41" fmla="*/ 161925 h 1002026"/>
                  <a:gd name="connsiteX42" fmla="*/ 257175 w 1006631"/>
                  <a:gd name="connsiteY42" fmla="*/ 184150 h 1002026"/>
                  <a:gd name="connsiteX43" fmla="*/ 269875 w 1006631"/>
                  <a:gd name="connsiteY43" fmla="*/ 203200 h 1002026"/>
                  <a:gd name="connsiteX44" fmla="*/ 279400 w 1006631"/>
                  <a:gd name="connsiteY44" fmla="*/ 212725 h 1002026"/>
                  <a:gd name="connsiteX45" fmla="*/ 295275 w 1006631"/>
                  <a:gd name="connsiteY45" fmla="*/ 231775 h 1002026"/>
                  <a:gd name="connsiteX46" fmla="*/ 314325 w 1006631"/>
                  <a:gd name="connsiteY46" fmla="*/ 244475 h 1002026"/>
                  <a:gd name="connsiteX47" fmla="*/ 479425 w 1006631"/>
                  <a:gd name="connsiteY47" fmla="*/ 285750 h 1002026"/>
                  <a:gd name="connsiteX48" fmla="*/ 581025 w 1006631"/>
                  <a:gd name="connsiteY48" fmla="*/ 282575 h 1002026"/>
                  <a:gd name="connsiteX49" fmla="*/ 704850 w 1006631"/>
                  <a:gd name="connsiteY49" fmla="*/ 209550 h 1002026"/>
                  <a:gd name="connsiteX50" fmla="*/ 765175 w 1006631"/>
                  <a:gd name="connsiteY50" fmla="*/ 136525 h 1002026"/>
                  <a:gd name="connsiteX51" fmla="*/ 819150 w 1006631"/>
                  <a:gd name="connsiteY51" fmla="*/ 69850 h 1002026"/>
                  <a:gd name="connsiteX52" fmla="*/ 892175 w 1006631"/>
                  <a:gd name="connsiteY52" fmla="*/ 34925 h 1002026"/>
                  <a:gd name="connsiteX53" fmla="*/ 996950 w 1006631"/>
                  <a:gd name="connsiteY53" fmla="*/ 28575 h 1002026"/>
                  <a:gd name="connsiteX54" fmla="*/ 996950 w 1006631"/>
                  <a:gd name="connsiteY54" fmla="*/ 88900 h 1002026"/>
                  <a:gd name="connsiteX55" fmla="*/ 952500 w 1006631"/>
                  <a:gd name="connsiteY55" fmla="*/ 139700 h 1002026"/>
                  <a:gd name="connsiteX56" fmla="*/ 863600 w 1006631"/>
                  <a:gd name="connsiteY56" fmla="*/ 231775 h 1002026"/>
                  <a:gd name="connsiteX57" fmla="*/ 777875 w 1006631"/>
                  <a:gd name="connsiteY57" fmla="*/ 304800 h 1002026"/>
                  <a:gd name="connsiteX58" fmla="*/ 717550 w 1006631"/>
                  <a:gd name="connsiteY58" fmla="*/ 403225 h 1002026"/>
                  <a:gd name="connsiteX59" fmla="*/ 679450 w 1006631"/>
                  <a:gd name="connsiteY59" fmla="*/ 523875 h 1002026"/>
                  <a:gd name="connsiteX60" fmla="*/ 679450 w 1006631"/>
                  <a:gd name="connsiteY60" fmla="*/ 628650 h 1002026"/>
                  <a:gd name="connsiteX61" fmla="*/ 698500 w 1006631"/>
                  <a:gd name="connsiteY61" fmla="*/ 749300 h 1002026"/>
                  <a:gd name="connsiteX62" fmla="*/ 720725 w 1006631"/>
                  <a:gd name="connsiteY62" fmla="*/ 831850 h 1002026"/>
                  <a:gd name="connsiteX63" fmla="*/ 730250 w 1006631"/>
                  <a:gd name="connsiteY63" fmla="*/ 965200 h 1002026"/>
                  <a:gd name="connsiteX64" fmla="*/ 250825 w 1006631"/>
                  <a:gd name="connsiteY6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33350 w 1006631"/>
                  <a:gd name="connsiteY8" fmla="*/ 301625 h 1002026"/>
                  <a:gd name="connsiteX9" fmla="*/ 117475 w 1006631"/>
                  <a:gd name="connsiteY9" fmla="*/ 285750 h 1002026"/>
                  <a:gd name="connsiteX10" fmla="*/ 111125 w 1006631"/>
                  <a:gd name="connsiteY10" fmla="*/ 276225 h 1002026"/>
                  <a:gd name="connsiteX11" fmla="*/ 101600 w 1006631"/>
                  <a:gd name="connsiteY11" fmla="*/ 269875 h 1002026"/>
                  <a:gd name="connsiteX12" fmla="*/ 76200 w 1006631"/>
                  <a:gd name="connsiteY12" fmla="*/ 241300 h 1002026"/>
                  <a:gd name="connsiteX13" fmla="*/ 66675 w 1006631"/>
                  <a:gd name="connsiteY13" fmla="*/ 231775 h 1002026"/>
                  <a:gd name="connsiteX14" fmla="*/ 57150 w 1006631"/>
                  <a:gd name="connsiteY14" fmla="*/ 212725 h 1002026"/>
                  <a:gd name="connsiteX15" fmla="*/ 50800 w 1006631"/>
                  <a:gd name="connsiteY15" fmla="*/ 203200 h 1002026"/>
                  <a:gd name="connsiteX16" fmla="*/ 47625 w 1006631"/>
                  <a:gd name="connsiteY16" fmla="*/ 193675 h 1002026"/>
                  <a:gd name="connsiteX17" fmla="*/ 41275 w 1006631"/>
                  <a:gd name="connsiteY17" fmla="*/ 184150 h 1002026"/>
                  <a:gd name="connsiteX18" fmla="*/ 28575 w 1006631"/>
                  <a:gd name="connsiteY18" fmla="*/ 155575 h 1002026"/>
                  <a:gd name="connsiteX19" fmla="*/ 22225 w 1006631"/>
                  <a:gd name="connsiteY19" fmla="*/ 130175 h 1002026"/>
                  <a:gd name="connsiteX20" fmla="*/ 19050 w 1006631"/>
                  <a:gd name="connsiteY20" fmla="*/ 117475 h 1002026"/>
                  <a:gd name="connsiteX21" fmla="*/ 12700 w 1006631"/>
                  <a:gd name="connsiteY21" fmla="*/ 98425 h 1002026"/>
                  <a:gd name="connsiteX22" fmla="*/ 6350 w 1006631"/>
                  <a:gd name="connsiteY22" fmla="*/ 79375 h 1002026"/>
                  <a:gd name="connsiteX23" fmla="*/ 3175 w 1006631"/>
                  <a:gd name="connsiteY23" fmla="*/ 69850 h 1002026"/>
                  <a:gd name="connsiteX24" fmla="*/ 0 w 1006631"/>
                  <a:gd name="connsiteY24" fmla="*/ 53975 h 1002026"/>
                  <a:gd name="connsiteX25" fmla="*/ 3175 w 1006631"/>
                  <a:gd name="connsiteY25" fmla="*/ 12700 h 1002026"/>
                  <a:gd name="connsiteX26" fmla="*/ 12700 w 1006631"/>
                  <a:gd name="connsiteY26" fmla="*/ 9525 h 1002026"/>
                  <a:gd name="connsiteX27" fmla="*/ 25400 w 1006631"/>
                  <a:gd name="connsiteY27" fmla="*/ 6350 h 1002026"/>
                  <a:gd name="connsiteX28" fmla="*/ 44450 w 1006631"/>
                  <a:gd name="connsiteY28" fmla="*/ 0 h 1002026"/>
                  <a:gd name="connsiteX29" fmla="*/ 114300 w 1006631"/>
                  <a:gd name="connsiteY29" fmla="*/ 3175 h 1002026"/>
                  <a:gd name="connsiteX30" fmla="*/ 123825 w 1006631"/>
                  <a:gd name="connsiteY30" fmla="*/ 9525 h 1002026"/>
                  <a:gd name="connsiteX31" fmla="*/ 155575 w 1006631"/>
                  <a:gd name="connsiteY31" fmla="*/ 28575 h 1002026"/>
                  <a:gd name="connsiteX32" fmla="*/ 165100 w 1006631"/>
                  <a:gd name="connsiteY32" fmla="*/ 34925 h 1002026"/>
                  <a:gd name="connsiteX33" fmla="*/ 184150 w 1006631"/>
                  <a:gd name="connsiteY33" fmla="*/ 50800 h 1002026"/>
                  <a:gd name="connsiteX34" fmla="*/ 187325 w 1006631"/>
                  <a:gd name="connsiteY34" fmla="*/ 60325 h 1002026"/>
                  <a:gd name="connsiteX35" fmla="*/ 206375 w 1006631"/>
                  <a:gd name="connsiteY35" fmla="*/ 88900 h 1002026"/>
                  <a:gd name="connsiteX36" fmla="*/ 212725 w 1006631"/>
                  <a:gd name="connsiteY36" fmla="*/ 98425 h 1002026"/>
                  <a:gd name="connsiteX37" fmla="*/ 222250 w 1006631"/>
                  <a:gd name="connsiteY37" fmla="*/ 117475 h 1002026"/>
                  <a:gd name="connsiteX38" fmla="*/ 228600 w 1006631"/>
                  <a:gd name="connsiteY38" fmla="*/ 139700 h 1002026"/>
                  <a:gd name="connsiteX39" fmla="*/ 234950 w 1006631"/>
                  <a:gd name="connsiteY39" fmla="*/ 149225 h 1002026"/>
                  <a:gd name="connsiteX40" fmla="*/ 241300 w 1006631"/>
                  <a:gd name="connsiteY40" fmla="*/ 161925 h 1002026"/>
                  <a:gd name="connsiteX41" fmla="*/ 257175 w 1006631"/>
                  <a:gd name="connsiteY41" fmla="*/ 184150 h 1002026"/>
                  <a:gd name="connsiteX42" fmla="*/ 269875 w 1006631"/>
                  <a:gd name="connsiteY42" fmla="*/ 203200 h 1002026"/>
                  <a:gd name="connsiteX43" fmla="*/ 279400 w 1006631"/>
                  <a:gd name="connsiteY43" fmla="*/ 212725 h 1002026"/>
                  <a:gd name="connsiteX44" fmla="*/ 295275 w 1006631"/>
                  <a:gd name="connsiteY44" fmla="*/ 231775 h 1002026"/>
                  <a:gd name="connsiteX45" fmla="*/ 314325 w 1006631"/>
                  <a:gd name="connsiteY45" fmla="*/ 244475 h 1002026"/>
                  <a:gd name="connsiteX46" fmla="*/ 479425 w 1006631"/>
                  <a:gd name="connsiteY46" fmla="*/ 285750 h 1002026"/>
                  <a:gd name="connsiteX47" fmla="*/ 581025 w 1006631"/>
                  <a:gd name="connsiteY47" fmla="*/ 282575 h 1002026"/>
                  <a:gd name="connsiteX48" fmla="*/ 704850 w 1006631"/>
                  <a:gd name="connsiteY48" fmla="*/ 209550 h 1002026"/>
                  <a:gd name="connsiteX49" fmla="*/ 765175 w 1006631"/>
                  <a:gd name="connsiteY49" fmla="*/ 136525 h 1002026"/>
                  <a:gd name="connsiteX50" fmla="*/ 819150 w 1006631"/>
                  <a:gd name="connsiteY50" fmla="*/ 69850 h 1002026"/>
                  <a:gd name="connsiteX51" fmla="*/ 892175 w 1006631"/>
                  <a:gd name="connsiteY51" fmla="*/ 34925 h 1002026"/>
                  <a:gd name="connsiteX52" fmla="*/ 996950 w 1006631"/>
                  <a:gd name="connsiteY52" fmla="*/ 28575 h 1002026"/>
                  <a:gd name="connsiteX53" fmla="*/ 996950 w 1006631"/>
                  <a:gd name="connsiteY53" fmla="*/ 88900 h 1002026"/>
                  <a:gd name="connsiteX54" fmla="*/ 952500 w 1006631"/>
                  <a:gd name="connsiteY54" fmla="*/ 139700 h 1002026"/>
                  <a:gd name="connsiteX55" fmla="*/ 863600 w 1006631"/>
                  <a:gd name="connsiteY55" fmla="*/ 231775 h 1002026"/>
                  <a:gd name="connsiteX56" fmla="*/ 777875 w 1006631"/>
                  <a:gd name="connsiteY56" fmla="*/ 304800 h 1002026"/>
                  <a:gd name="connsiteX57" fmla="*/ 717550 w 1006631"/>
                  <a:gd name="connsiteY57" fmla="*/ 403225 h 1002026"/>
                  <a:gd name="connsiteX58" fmla="*/ 679450 w 1006631"/>
                  <a:gd name="connsiteY58" fmla="*/ 523875 h 1002026"/>
                  <a:gd name="connsiteX59" fmla="*/ 679450 w 1006631"/>
                  <a:gd name="connsiteY59" fmla="*/ 628650 h 1002026"/>
                  <a:gd name="connsiteX60" fmla="*/ 698500 w 1006631"/>
                  <a:gd name="connsiteY60" fmla="*/ 749300 h 1002026"/>
                  <a:gd name="connsiteX61" fmla="*/ 720725 w 1006631"/>
                  <a:gd name="connsiteY61" fmla="*/ 831850 h 1002026"/>
                  <a:gd name="connsiteX62" fmla="*/ 730250 w 1006631"/>
                  <a:gd name="connsiteY62" fmla="*/ 965200 h 1002026"/>
                  <a:gd name="connsiteX63" fmla="*/ 250825 w 1006631"/>
                  <a:gd name="connsiteY6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33350 w 1006631"/>
                  <a:gd name="connsiteY8" fmla="*/ 301625 h 1002026"/>
                  <a:gd name="connsiteX9" fmla="*/ 117475 w 1006631"/>
                  <a:gd name="connsiteY9" fmla="*/ 285750 h 1002026"/>
                  <a:gd name="connsiteX10" fmla="*/ 111125 w 1006631"/>
                  <a:gd name="connsiteY10" fmla="*/ 276225 h 1002026"/>
                  <a:gd name="connsiteX11" fmla="*/ 76200 w 1006631"/>
                  <a:gd name="connsiteY11" fmla="*/ 241300 h 1002026"/>
                  <a:gd name="connsiteX12" fmla="*/ 66675 w 1006631"/>
                  <a:gd name="connsiteY12" fmla="*/ 231775 h 1002026"/>
                  <a:gd name="connsiteX13" fmla="*/ 57150 w 1006631"/>
                  <a:gd name="connsiteY13" fmla="*/ 212725 h 1002026"/>
                  <a:gd name="connsiteX14" fmla="*/ 50800 w 1006631"/>
                  <a:gd name="connsiteY14" fmla="*/ 203200 h 1002026"/>
                  <a:gd name="connsiteX15" fmla="*/ 47625 w 1006631"/>
                  <a:gd name="connsiteY15" fmla="*/ 193675 h 1002026"/>
                  <a:gd name="connsiteX16" fmla="*/ 41275 w 1006631"/>
                  <a:gd name="connsiteY16" fmla="*/ 184150 h 1002026"/>
                  <a:gd name="connsiteX17" fmla="*/ 28575 w 1006631"/>
                  <a:gd name="connsiteY17" fmla="*/ 155575 h 1002026"/>
                  <a:gd name="connsiteX18" fmla="*/ 22225 w 1006631"/>
                  <a:gd name="connsiteY18" fmla="*/ 130175 h 1002026"/>
                  <a:gd name="connsiteX19" fmla="*/ 19050 w 1006631"/>
                  <a:gd name="connsiteY19" fmla="*/ 117475 h 1002026"/>
                  <a:gd name="connsiteX20" fmla="*/ 12700 w 1006631"/>
                  <a:gd name="connsiteY20" fmla="*/ 98425 h 1002026"/>
                  <a:gd name="connsiteX21" fmla="*/ 6350 w 1006631"/>
                  <a:gd name="connsiteY21" fmla="*/ 79375 h 1002026"/>
                  <a:gd name="connsiteX22" fmla="*/ 3175 w 1006631"/>
                  <a:gd name="connsiteY22" fmla="*/ 69850 h 1002026"/>
                  <a:gd name="connsiteX23" fmla="*/ 0 w 1006631"/>
                  <a:gd name="connsiteY23" fmla="*/ 53975 h 1002026"/>
                  <a:gd name="connsiteX24" fmla="*/ 3175 w 1006631"/>
                  <a:gd name="connsiteY24" fmla="*/ 12700 h 1002026"/>
                  <a:gd name="connsiteX25" fmla="*/ 12700 w 1006631"/>
                  <a:gd name="connsiteY25" fmla="*/ 9525 h 1002026"/>
                  <a:gd name="connsiteX26" fmla="*/ 25400 w 1006631"/>
                  <a:gd name="connsiteY26" fmla="*/ 6350 h 1002026"/>
                  <a:gd name="connsiteX27" fmla="*/ 44450 w 1006631"/>
                  <a:gd name="connsiteY27" fmla="*/ 0 h 1002026"/>
                  <a:gd name="connsiteX28" fmla="*/ 114300 w 1006631"/>
                  <a:gd name="connsiteY28" fmla="*/ 3175 h 1002026"/>
                  <a:gd name="connsiteX29" fmla="*/ 123825 w 1006631"/>
                  <a:gd name="connsiteY29" fmla="*/ 9525 h 1002026"/>
                  <a:gd name="connsiteX30" fmla="*/ 155575 w 1006631"/>
                  <a:gd name="connsiteY30" fmla="*/ 28575 h 1002026"/>
                  <a:gd name="connsiteX31" fmla="*/ 165100 w 1006631"/>
                  <a:gd name="connsiteY31" fmla="*/ 34925 h 1002026"/>
                  <a:gd name="connsiteX32" fmla="*/ 184150 w 1006631"/>
                  <a:gd name="connsiteY32" fmla="*/ 50800 h 1002026"/>
                  <a:gd name="connsiteX33" fmla="*/ 187325 w 1006631"/>
                  <a:gd name="connsiteY33" fmla="*/ 60325 h 1002026"/>
                  <a:gd name="connsiteX34" fmla="*/ 206375 w 1006631"/>
                  <a:gd name="connsiteY34" fmla="*/ 88900 h 1002026"/>
                  <a:gd name="connsiteX35" fmla="*/ 212725 w 1006631"/>
                  <a:gd name="connsiteY35" fmla="*/ 98425 h 1002026"/>
                  <a:gd name="connsiteX36" fmla="*/ 222250 w 1006631"/>
                  <a:gd name="connsiteY36" fmla="*/ 117475 h 1002026"/>
                  <a:gd name="connsiteX37" fmla="*/ 228600 w 1006631"/>
                  <a:gd name="connsiteY37" fmla="*/ 139700 h 1002026"/>
                  <a:gd name="connsiteX38" fmla="*/ 234950 w 1006631"/>
                  <a:gd name="connsiteY38" fmla="*/ 149225 h 1002026"/>
                  <a:gd name="connsiteX39" fmla="*/ 241300 w 1006631"/>
                  <a:gd name="connsiteY39" fmla="*/ 161925 h 1002026"/>
                  <a:gd name="connsiteX40" fmla="*/ 257175 w 1006631"/>
                  <a:gd name="connsiteY40" fmla="*/ 184150 h 1002026"/>
                  <a:gd name="connsiteX41" fmla="*/ 269875 w 1006631"/>
                  <a:gd name="connsiteY41" fmla="*/ 203200 h 1002026"/>
                  <a:gd name="connsiteX42" fmla="*/ 279400 w 1006631"/>
                  <a:gd name="connsiteY42" fmla="*/ 212725 h 1002026"/>
                  <a:gd name="connsiteX43" fmla="*/ 295275 w 1006631"/>
                  <a:gd name="connsiteY43" fmla="*/ 231775 h 1002026"/>
                  <a:gd name="connsiteX44" fmla="*/ 314325 w 1006631"/>
                  <a:gd name="connsiteY44" fmla="*/ 244475 h 1002026"/>
                  <a:gd name="connsiteX45" fmla="*/ 479425 w 1006631"/>
                  <a:gd name="connsiteY45" fmla="*/ 285750 h 1002026"/>
                  <a:gd name="connsiteX46" fmla="*/ 581025 w 1006631"/>
                  <a:gd name="connsiteY46" fmla="*/ 282575 h 1002026"/>
                  <a:gd name="connsiteX47" fmla="*/ 704850 w 1006631"/>
                  <a:gd name="connsiteY47" fmla="*/ 209550 h 1002026"/>
                  <a:gd name="connsiteX48" fmla="*/ 765175 w 1006631"/>
                  <a:gd name="connsiteY48" fmla="*/ 136525 h 1002026"/>
                  <a:gd name="connsiteX49" fmla="*/ 819150 w 1006631"/>
                  <a:gd name="connsiteY49" fmla="*/ 69850 h 1002026"/>
                  <a:gd name="connsiteX50" fmla="*/ 892175 w 1006631"/>
                  <a:gd name="connsiteY50" fmla="*/ 34925 h 1002026"/>
                  <a:gd name="connsiteX51" fmla="*/ 996950 w 1006631"/>
                  <a:gd name="connsiteY51" fmla="*/ 28575 h 1002026"/>
                  <a:gd name="connsiteX52" fmla="*/ 996950 w 1006631"/>
                  <a:gd name="connsiteY52" fmla="*/ 88900 h 1002026"/>
                  <a:gd name="connsiteX53" fmla="*/ 952500 w 1006631"/>
                  <a:gd name="connsiteY53" fmla="*/ 139700 h 1002026"/>
                  <a:gd name="connsiteX54" fmla="*/ 863600 w 1006631"/>
                  <a:gd name="connsiteY54" fmla="*/ 231775 h 1002026"/>
                  <a:gd name="connsiteX55" fmla="*/ 777875 w 1006631"/>
                  <a:gd name="connsiteY55" fmla="*/ 304800 h 1002026"/>
                  <a:gd name="connsiteX56" fmla="*/ 717550 w 1006631"/>
                  <a:gd name="connsiteY56" fmla="*/ 403225 h 1002026"/>
                  <a:gd name="connsiteX57" fmla="*/ 679450 w 1006631"/>
                  <a:gd name="connsiteY57" fmla="*/ 523875 h 1002026"/>
                  <a:gd name="connsiteX58" fmla="*/ 679450 w 1006631"/>
                  <a:gd name="connsiteY58" fmla="*/ 628650 h 1002026"/>
                  <a:gd name="connsiteX59" fmla="*/ 698500 w 1006631"/>
                  <a:gd name="connsiteY59" fmla="*/ 749300 h 1002026"/>
                  <a:gd name="connsiteX60" fmla="*/ 720725 w 1006631"/>
                  <a:gd name="connsiteY60" fmla="*/ 831850 h 1002026"/>
                  <a:gd name="connsiteX61" fmla="*/ 730250 w 1006631"/>
                  <a:gd name="connsiteY61" fmla="*/ 965200 h 1002026"/>
                  <a:gd name="connsiteX62" fmla="*/ 250825 w 1006631"/>
                  <a:gd name="connsiteY6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33350 w 1006631"/>
                  <a:gd name="connsiteY7" fmla="*/ 301625 h 1002026"/>
                  <a:gd name="connsiteX8" fmla="*/ 117475 w 1006631"/>
                  <a:gd name="connsiteY8" fmla="*/ 285750 h 1002026"/>
                  <a:gd name="connsiteX9" fmla="*/ 111125 w 1006631"/>
                  <a:gd name="connsiteY9" fmla="*/ 276225 h 1002026"/>
                  <a:gd name="connsiteX10" fmla="*/ 76200 w 1006631"/>
                  <a:gd name="connsiteY10" fmla="*/ 241300 h 1002026"/>
                  <a:gd name="connsiteX11" fmla="*/ 66675 w 1006631"/>
                  <a:gd name="connsiteY11" fmla="*/ 231775 h 1002026"/>
                  <a:gd name="connsiteX12" fmla="*/ 57150 w 1006631"/>
                  <a:gd name="connsiteY12" fmla="*/ 212725 h 1002026"/>
                  <a:gd name="connsiteX13" fmla="*/ 50800 w 1006631"/>
                  <a:gd name="connsiteY13" fmla="*/ 203200 h 1002026"/>
                  <a:gd name="connsiteX14" fmla="*/ 47625 w 1006631"/>
                  <a:gd name="connsiteY14" fmla="*/ 193675 h 1002026"/>
                  <a:gd name="connsiteX15" fmla="*/ 41275 w 1006631"/>
                  <a:gd name="connsiteY15" fmla="*/ 184150 h 1002026"/>
                  <a:gd name="connsiteX16" fmla="*/ 28575 w 1006631"/>
                  <a:gd name="connsiteY16" fmla="*/ 155575 h 1002026"/>
                  <a:gd name="connsiteX17" fmla="*/ 22225 w 1006631"/>
                  <a:gd name="connsiteY17" fmla="*/ 130175 h 1002026"/>
                  <a:gd name="connsiteX18" fmla="*/ 19050 w 1006631"/>
                  <a:gd name="connsiteY18" fmla="*/ 117475 h 1002026"/>
                  <a:gd name="connsiteX19" fmla="*/ 12700 w 1006631"/>
                  <a:gd name="connsiteY19" fmla="*/ 98425 h 1002026"/>
                  <a:gd name="connsiteX20" fmla="*/ 6350 w 1006631"/>
                  <a:gd name="connsiteY20" fmla="*/ 79375 h 1002026"/>
                  <a:gd name="connsiteX21" fmla="*/ 3175 w 1006631"/>
                  <a:gd name="connsiteY21" fmla="*/ 69850 h 1002026"/>
                  <a:gd name="connsiteX22" fmla="*/ 0 w 1006631"/>
                  <a:gd name="connsiteY22" fmla="*/ 53975 h 1002026"/>
                  <a:gd name="connsiteX23" fmla="*/ 3175 w 1006631"/>
                  <a:gd name="connsiteY23" fmla="*/ 12700 h 1002026"/>
                  <a:gd name="connsiteX24" fmla="*/ 12700 w 1006631"/>
                  <a:gd name="connsiteY24" fmla="*/ 9525 h 1002026"/>
                  <a:gd name="connsiteX25" fmla="*/ 25400 w 1006631"/>
                  <a:gd name="connsiteY25" fmla="*/ 6350 h 1002026"/>
                  <a:gd name="connsiteX26" fmla="*/ 44450 w 1006631"/>
                  <a:gd name="connsiteY26" fmla="*/ 0 h 1002026"/>
                  <a:gd name="connsiteX27" fmla="*/ 114300 w 1006631"/>
                  <a:gd name="connsiteY27" fmla="*/ 3175 h 1002026"/>
                  <a:gd name="connsiteX28" fmla="*/ 123825 w 1006631"/>
                  <a:gd name="connsiteY28" fmla="*/ 9525 h 1002026"/>
                  <a:gd name="connsiteX29" fmla="*/ 155575 w 1006631"/>
                  <a:gd name="connsiteY29" fmla="*/ 28575 h 1002026"/>
                  <a:gd name="connsiteX30" fmla="*/ 165100 w 1006631"/>
                  <a:gd name="connsiteY30" fmla="*/ 34925 h 1002026"/>
                  <a:gd name="connsiteX31" fmla="*/ 184150 w 1006631"/>
                  <a:gd name="connsiteY31" fmla="*/ 50800 h 1002026"/>
                  <a:gd name="connsiteX32" fmla="*/ 187325 w 1006631"/>
                  <a:gd name="connsiteY32" fmla="*/ 60325 h 1002026"/>
                  <a:gd name="connsiteX33" fmla="*/ 206375 w 1006631"/>
                  <a:gd name="connsiteY33" fmla="*/ 88900 h 1002026"/>
                  <a:gd name="connsiteX34" fmla="*/ 212725 w 1006631"/>
                  <a:gd name="connsiteY34" fmla="*/ 98425 h 1002026"/>
                  <a:gd name="connsiteX35" fmla="*/ 222250 w 1006631"/>
                  <a:gd name="connsiteY35" fmla="*/ 117475 h 1002026"/>
                  <a:gd name="connsiteX36" fmla="*/ 228600 w 1006631"/>
                  <a:gd name="connsiteY36" fmla="*/ 139700 h 1002026"/>
                  <a:gd name="connsiteX37" fmla="*/ 234950 w 1006631"/>
                  <a:gd name="connsiteY37" fmla="*/ 149225 h 1002026"/>
                  <a:gd name="connsiteX38" fmla="*/ 241300 w 1006631"/>
                  <a:gd name="connsiteY38" fmla="*/ 161925 h 1002026"/>
                  <a:gd name="connsiteX39" fmla="*/ 257175 w 1006631"/>
                  <a:gd name="connsiteY39" fmla="*/ 184150 h 1002026"/>
                  <a:gd name="connsiteX40" fmla="*/ 269875 w 1006631"/>
                  <a:gd name="connsiteY40" fmla="*/ 203200 h 1002026"/>
                  <a:gd name="connsiteX41" fmla="*/ 279400 w 1006631"/>
                  <a:gd name="connsiteY41" fmla="*/ 212725 h 1002026"/>
                  <a:gd name="connsiteX42" fmla="*/ 295275 w 1006631"/>
                  <a:gd name="connsiteY42" fmla="*/ 231775 h 1002026"/>
                  <a:gd name="connsiteX43" fmla="*/ 314325 w 1006631"/>
                  <a:gd name="connsiteY43" fmla="*/ 244475 h 1002026"/>
                  <a:gd name="connsiteX44" fmla="*/ 479425 w 1006631"/>
                  <a:gd name="connsiteY44" fmla="*/ 285750 h 1002026"/>
                  <a:gd name="connsiteX45" fmla="*/ 581025 w 1006631"/>
                  <a:gd name="connsiteY45" fmla="*/ 282575 h 1002026"/>
                  <a:gd name="connsiteX46" fmla="*/ 704850 w 1006631"/>
                  <a:gd name="connsiteY46" fmla="*/ 209550 h 1002026"/>
                  <a:gd name="connsiteX47" fmla="*/ 765175 w 1006631"/>
                  <a:gd name="connsiteY47" fmla="*/ 136525 h 1002026"/>
                  <a:gd name="connsiteX48" fmla="*/ 819150 w 1006631"/>
                  <a:gd name="connsiteY48" fmla="*/ 69850 h 1002026"/>
                  <a:gd name="connsiteX49" fmla="*/ 892175 w 1006631"/>
                  <a:gd name="connsiteY49" fmla="*/ 34925 h 1002026"/>
                  <a:gd name="connsiteX50" fmla="*/ 996950 w 1006631"/>
                  <a:gd name="connsiteY50" fmla="*/ 28575 h 1002026"/>
                  <a:gd name="connsiteX51" fmla="*/ 996950 w 1006631"/>
                  <a:gd name="connsiteY51" fmla="*/ 88900 h 1002026"/>
                  <a:gd name="connsiteX52" fmla="*/ 952500 w 1006631"/>
                  <a:gd name="connsiteY52" fmla="*/ 139700 h 1002026"/>
                  <a:gd name="connsiteX53" fmla="*/ 863600 w 1006631"/>
                  <a:gd name="connsiteY53" fmla="*/ 231775 h 1002026"/>
                  <a:gd name="connsiteX54" fmla="*/ 777875 w 1006631"/>
                  <a:gd name="connsiteY54" fmla="*/ 304800 h 1002026"/>
                  <a:gd name="connsiteX55" fmla="*/ 717550 w 1006631"/>
                  <a:gd name="connsiteY55" fmla="*/ 403225 h 1002026"/>
                  <a:gd name="connsiteX56" fmla="*/ 679450 w 1006631"/>
                  <a:gd name="connsiteY56" fmla="*/ 523875 h 1002026"/>
                  <a:gd name="connsiteX57" fmla="*/ 679450 w 1006631"/>
                  <a:gd name="connsiteY57" fmla="*/ 628650 h 1002026"/>
                  <a:gd name="connsiteX58" fmla="*/ 698500 w 1006631"/>
                  <a:gd name="connsiteY58" fmla="*/ 749300 h 1002026"/>
                  <a:gd name="connsiteX59" fmla="*/ 720725 w 1006631"/>
                  <a:gd name="connsiteY59" fmla="*/ 831850 h 1002026"/>
                  <a:gd name="connsiteX60" fmla="*/ 730250 w 1006631"/>
                  <a:gd name="connsiteY60" fmla="*/ 965200 h 1002026"/>
                  <a:gd name="connsiteX61" fmla="*/ 250825 w 1006631"/>
                  <a:gd name="connsiteY6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33350 w 1006631"/>
                  <a:gd name="connsiteY6" fmla="*/ 301625 h 1002026"/>
                  <a:gd name="connsiteX7" fmla="*/ 117475 w 1006631"/>
                  <a:gd name="connsiteY7" fmla="*/ 285750 h 1002026"/>
                  <a:gd name="connsiteX8" fmla="*/ 111125 w 1006631"/>
                  <a:gd name="connsiteY8" fmla="*/ 276225 h 1002026"/>
                  <a:gd name="connsiteX9" fmla="*/ 76200 w 1006631"/>
                  <a:gd name="connsiteY9" fmla="*/ 241300 h 1002026"/>
                  <a:gd name="connsiteX10" fmla="*/ 66675 w 1006631"/>
                  <a:gd name="connsiteY10" fmla="*/ 231775 h 1002026"/>
                  <a:gd name="connsiteX11" fmla="*/ 57150 w 1006631"/>
                  <a:gd name="connsiteY11" fmla="*/ 212725 h 1002026"/>
                  <a:gd name="connsiteX12" fmla="*/ 50800 w 1006631"/>
                  <a:gd name="connsiteY12" fmla="*/ 203200 h 1002026"/>
                  <a:gd name="connsiteX13" fmla="*/ 47625 w 1006631"/>
                  <a:gd name="connsiteY13" fmla="*/ 193675 h 1002026"/>
                  <a:gd name="connsiteX14" fmla="*/ 41275 w 1006631"/>
                  <a:gd name="connsiteY14" fmla="*/ 184150 h 1002026"/>
                  <a:gd name="connsiteX15" fmla="*/ 28575 w 1006631"/>
                  <a:gd name="connsiteY15" fmla="*/ 155575 h 1002026"/>
                  <a:gd name="connsiteX16" fmla="*/ 22225 w 1006631"/>
                  <a:gd name="connsiteY16" fmla="*/ 130175 h 1002026"/>
                  <a:gd name="connsiteX17" fmla="*/ 19050 w 1006631"/>
                  <a:gd name="connsiteY17" fmla="*/ 117475 h 1002026"/>
                  <a:gd name="connsiteX18" fmla="*/ 12700 w 1006631"/>
                  <a:gd name="connsiteY18" fmla="*/ 98425 h 1002026"/>
                  <a:gd name="connsiteX19" fmla="*/ 6350 w 1006631"/>
                  <a:gd name="connsiteY19" fmla="*/ 79375 h 1002026"/>
                  <a:gd name="connsiteX20" fmla="*/ 3175 w 1006631"/>
                  <a:gd name="connsiteY20" fmla="*/ 69850 h 1002026"/>
                  <a:gd name="connsiteX21" fmla="*/ 0 w 1006631"/>
                  <a:gd name="connsiteY21" fmla="*/ 53975 h 1002026"/>
                  <a:gd name="connsiteX22" fmla="*/ 3175 w 1006631"/>
                  <a:gd name="connsiteY22" fmla="*/ 12700 h 1002026"/>
                  <a:gd name="connsiteX23" fmla="*/ 12700 w 1006631"/>
                  <a:gd name="connsiteY23" fmla="*/ 9525 h 1002026"/>
                  <a:gd name="connsiteX24" fmla="*/ 25400 w 1006631"/>
                  <a:gd name="connsiteY24" fmla="*/ 6350 h 1002026"/>
                  <a:gd name="connsiteX25" fmla="*/ 44450 w 1006631"/>
                  <a:gd name="connsiteY25" fmla="*/ 0 h 1002026"/>
                  <a:gd name="connsiteX26" fmla="*/ 114300 w 1006631"/>
                  <a:gd name="connsiteY26" fmla="*/ 3175 h 1002026"/>
                  <a:gd name="connsiteX27" fmla="*/ 123825 w 1006631"/>
                  <a:gd name="connsiteY27" fmla="*/ 9525 h 1002026"/>
                  <a:gd name="connsiteX28" fmla="*/ 155575 w 1006631"/>
                  <a:gd name="connsiteY28" fmla="*/ 28575 h 1002026"/>
                  <a:gd name="connsiteX29" fmla="*/ 165100 w 1006631"/>
                  <a:gd name="connsiteY29" fmla="*/ 34925 h 1002026"/>
                  <a:gd name="connsiteX30" fmla="*/ 184150 w 1006631"/>
                  <a:gd name="connsiteY30" fmla="*/ 50800 h 1002026"/>
                  <a:gd name="connsiteX31" fmla="*/ 187325 w 1006631"/>
                  <a:gd name="connsiteY31" fmla="*/ 60325 h 1002026"/>
                  <a:gd name="connsiteX32" fmla="*/ 206375 w 1006631"/>
                  <a:gd name="connsiteY32" fmla="*/ 88900 h 1002026"/>
                  <a:gd name="connsiteX33" fmla="*/ 212725 w 1006631"/>
                  <a:gd name="connsiteY33" fmla="*/ 98425 h 1002026"/>
                  <a:gd name="connsiteX34" fmla="*/ 222250 w 1006631"/>
                  <a:gd name="connsiteY34" fmla="*/ 117475 h 1002026"/>
                  <a:gd name="connsiteX35" fmla="*/ 228600 w 1006631"/>
                  <a:gd name="connsiteY35" fmla="*/ 139700 h 1002026"/>
                  <a:gd name="connsiteX36" fmla="*/ 234950 w 1006631"/>
                  <a:gd name="connsiteY36" fmla="*/ 149225 h 1002026"/>
                  <a:gd name="connsiteX37" fmla="*/ 241300 w 1006631"/>
                  <a:gd name="connsiteY37" fmla="*/ 161925 h 1002026"/>
                  <a:gd name="connsiteX38" fmla="*/ 257175 w 1006631"/>
                  <a:gd name="connsiteY38" fmla="*/ 184150 h 1002026"/>
                  <a:gd name="connsiteX39" fmla="*/ 269875 w 1006631"/>
                  <a:gd name="connsiteY39" fmla="*/ 203200 h 1002026"/>
                  <a:gd name="connsiteX40" fmla="*/ 279400 w 1006631"/>
                  <a:gd name="connsiteY40" fmla="*/ 212725 h 1002026"/>
                  <a:gd name="connsiteX41" fmla="*/ 295275 w 1006631"/>
                  <a:gd name="connsiteY41" fmla="*/ 231775 h 1002026"/>
                  <a:gd name="connsiteX42" fmla="*/ 314325 w 1006631"/>
                  <a:gd name="connsiteY42" fmla="*/ 244475 h 1002026"/>
                  <a:gd name="connsiteX43" fmla="*/ 479425 w 1006631"/>
                  <a:gd name="connsiteY43" fmla="*/ 285750 h 1002026"/>
                  <a:gd name="connsiteX44" fmla="*/ 581025 w 1006631"/>
                  <a:gd name="connsiteY44" fmla="*/ 282575 h 1002026"/>
                  <a:gd name="connsiteX45" fmla="*/ 704850 w 1006631"/>
                  <a:gd name="connsiteY45" fmla="*/ 209550 h 1002026"/>
                  <a:gd name="connsiteX46" fmla="*/ 765175 w 1006631"/>
                  <a:gd name="connsiteY46" fmla="*/ 136525 h 1002026"/>
                  <a:gd name="connsiteX47" fmla="*/ 819150 w 1006631"/>
                  <a:gd name="connsiteY47" fmla="*/ 69850 h 1002026"/>
                  <a:gd name="connsiteX48" fmla="*/ 892175 w 1006631"/>
                  <a:gd name="connsiteY48" fmla="*/ 34925 h 1002026"/>
                  <a:gd name="connsiteX49" fmla="*/ 996950 w 1006631"/>
                  <a:gd name="connsiteY49" fmla="*/ 28575 h 1002026"/>
                  <a:gd name="connsiteX50" fmla="*/ 996950 w 1006631"/>
                  <a:gd name="connsiteY50" fmla="*/ 88900 h 1002026"/>
                  <a:gd name="connsiteX51" fmla="*/ 952500 w 1006631"/>
                  <a:gd name="connsiteY51" fmla="*/ 139700 h 1002026"/>
                  <a:gd name="connsiteX52" fmla="*/ 863600 w 1006631"/>
                  <a:gd name="connsiteY52" fmla="*/ 231775 h 1002026"/>
                  <a:gd name="connsiteX53" fmla="*/ 777875 w 1006631"/>
                  <a:gd name="connsiteY53" fmla="*/ 304800 h 1002026"/>
                  <a:gd name="connsiteX54" fmla="*/ 717550 w 1006631"/>
                  <a:gd name="connsiteY54" fmla="*/ 403225 h 1002026"/>
                  <a:gd name="connsiteX55" fmla="*/ 679450 w 1006631"/>
                  <a:gd name="connsiteY55" fmla="*/ 523875 h 1002026"/>
                  <a:gd name="connsiteX56" fmla="*/ 679450 w 1006631"/>
                  <a:gd name="connsiteY56" fmla="*/ 628650 h 1002026"/>
                  <a:gd name="connsiteX57" fmla="*/ 698500 w 1006631"/>
                  <a:gd name="connsiteY57" fmla="*/ 749300 h 1002026"/>
                  <a:gd name="connsiteX58" fmla="*/ 720725 w 1006631"/>
                  <a:gd name="connsiteY58" fmla="*/ 831850 h 1002026"/>
                  <a:gd name="connsiteX59" fmla="*/ 730250 w 1006631"/>
                  <a:gd name="connsiteY59" fmla="*/ 965200 h 1002026"/>
                  <a:gd name="connsiteX60" fmla="*/ 250825 w 1006631"/>
                  <a:gd name="connsiteY6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133350 w 1006631"/>
                  <a:gd name="connsiteY5" fmla="*/ 301625 h 1002026"/>
                  <a:gd name="connsiteX6" fmla="*/ 117475 w 1006631"/>
                  <a:gd name="connsiteY6" fmla="*/ 285750 h 1002026"/>
                  <a:gd name="connsiteX7" fmla="*/ 111125 w 1006631"/>
                  <a:gd name="connsiteY7" fmla="*/ 276225 h 1002026"/>
                  <a:gd name="connsiteX8" fmla="*/ 76200 w 1006631"/>
                  <a:gd name="connsiteY8" fmla="*/ 241300 h 1002026"/>
                  <a:gd name="connsiteX9" fmla="*/ 66675 w 1006631"/>
                  <a:gd name="connsiteY9" fmla="*/ 231775 h 1002026"/>
                  <a:gd name="connsiteX10" fmla="*/ 57150 w 1006631"/>
                  <a:gd name="connsiteY10" fmla="*/ 212725 h 1002026"/>
                  <a:gd name="connsiteX11" fmla="*/ 50800 w 1006631"/>
                  <a:gd name="connsiteY11" fmla="*/ 203200 h 1002026"/>
                  <a:gd name="connsiteX12" fmla="*/ 47625 w 1006631"/>
                  <a:gd name="connsiteY12" fmla="*/ 193675 h 1002026"/>
                  <a:gd name="connsiteX13" fmla="*/ 41275 w 1006631"/>
                  <a:gd name="connsiteY13" fmla="*/ 184150 h 1002026"/>
                  <a:gd name="connsiteX14" fmla="*/ 28575 w 1006631"/>
                  <a:gd name="connsiteY14" fmla="*/ 155575 h 1002026"/>
                  <a:gd name="connsiteX15" fmla="*/ 22225 w 1006631"/>
                  <a:gd name="connsiteY15" fmla="*/ 130175 h 1002026"/>
                  <a:gd name="connsiteX16" fmla="*/ 19050 w 1006631"/>
                  <a:gd name="connsiteY16" fmla="*/ 117475 h 1002026"/>
                  <a:gd name="connsiteX17" fmla="*/ 12700 w 1006631"/>
                  <a:gd name="connsiteY17" fmla="*/ 98425 h 1002026"/>
                  <a:gd name="connsiteX18" fmla="*/ 6350 w 1006631"/>
                  <a:gd name="connsiteY18" fmla="*/ 79375 h 1002026"/>
                  <a:gd name="connsiteX19" fmla="*/ 3175 w 1006631"/>
                  <a:gd name="connsiteY19" fmla="*/ 69850 h 1002026"/>
                  <a:gd name="connsiteX20" fmla="*/ 0 w 1006631"/>
                  <a:gd name="connsiteY20" fmla="*/ 53975 h 1002026"/>
                  <a:gd name="connsiteX21" fmla="*/ 3175 w 1006631"/>
                  <a:gd name="connsiteY21" fmla="*/ 12700 h 1002026"/>
                  <a:gd name="connsiteX22" fmla="*/ 12700 w 1006631"/>
                  <a:gd name="connsiteY22" fmla="*/ 9525 h 1002026"/>
                  <a:gd name="connsiteX23" fmla="*/ 25400 w 1006631"/>
                  <a:gd name="connsiteY23" fmla="*/ 6350 h 1002026"/>
                  <a:gd name="connsiteX24" fmla="*/ 44450 w 1006631"/>
                  <a:gd name="connsiteY24" fmla="*/ 0 h 1002026"/>
                  <a:gd name="connsiteX25" fmla="*/ 114300 w 1006631"/>
                  <a:gd name="connsiteY25" fmla="*/ 3175 h 1002026"/>
                  <a:gd name="connsiteX26" fmla="*/ 123825 w 1006631"/>
                  <a:gd name="connsiteY26" fmla="*/ 9525 h 1002026"/>
                  <a:gd name="connsiteX27" fmla="*/ 155575 w 1006631"/>
                  <a:gd name="connsiteY27" fmla="*/ 28575 h 1002026"/>
                  <a:gd name="connsiteX28" fmla="*/ 165100 w 1006631"/>
                  <a:gd name="connsiteY28" fmla="*/ 34925 h 1002026"/>
                  <a:gd name="connsiteX29" fmla="*/ 184150 w 1006631"/>
                  <a:gd name="connsiteY29" fmla="*/ 50800 h 1002026"/>
                  <a:gd name="connsiteX30" fmla="*/ 187325 w 1006631"/>
                  <a:gd name="connsiteY30" fmla="*/ 60325 h 1002026"/>
                  <a:gd name="connsiteX31" fmla="*/ 206375 w 1006631"/>
                  <a:gd name="connsiteY31" fmla="*/ 88900 h 1002026"/>
                  <a:gd name="connsiteX32" fmla="*/ 212725 w 1006631"/>
                  <a:gd name="connsiteY32" fmla="*/ 98425 h 1002026"/>
                  <a:gd name="connsiteX33" fmla="*/ 222250 w 1006631"/>
                  <a:gd name="connsiteY33" fmla="*/ 117475 h 1002026"/>
                  <a:gd name="connsiteX34" fmla="*/ 228600 w 1006631"/>
                  <a:gd name="connsiteY34" fmla="*/ 139700 h 1002026"/>
                  <a:gd name="connsiteX35" fmla="*/ 234950 w 1006631"/>
                  <a:gd name="connsiteY35" fmla="*/ 149225 h 1002026"/>
                  <a:gd name="connsiteX36" fmla="*/ 241300 w 1006631"/>
                  <a:gd name="connsiteY36" fmla="*/ 161925 h 1002026"/>
                  <a:gd name="connsiteX37" fmla="*/ 257175 w 1006631"/>
                  <a:gd name="connsiteY37" fmla="*/ 184150 h 1002026"/>
                  <a:gd name="connsiteX38" fmla="*/ 269875 w 1006631"/>
                  <a:gd name="connsiteY38" fmla="*/ 203200 h 1002026"/>
                  <a:gd name="connsiteX39" fmla="*/ 279400 w 1006631"/>
                  <a:gd name="connsiteY39" fmla="*/ 212725 h 1002026"/>
                  <a:gd name="connsiteX40" fmla="*/ 295275 w 1006631"/>
                  <a:gd name="connsiteY40" fmla="*/ 231775 h 1002026"/>
                  <a:gd name="connsiteX41" fmla="*/ 314325 w 1006631"/>
                  <a:gd name="connsiteY41" fmla="*/ 244475 h 1002026"/>
                  <a:gd name="connsiteX42" fmla="*/ 479425 w 1006631"/>
                  <a:gd name="connsiteY42" fmla="*/ 285750 h 1002026"/>
                  <a:gd name="connsiteX43" fmla="*/ 581025 w 1006631"/>
                  <a:gd name="connsiteY43" fmla="*/ 282575 h 1002026"/>
                  <a:gd name="connsiteX44" fmla="*/ 704850 w 1006631"/>
                  <a:gd name="connsiteY44" fmla="*/ 209550 h 1002026"/>
                  <a:gd name="connsiteX45" fmla="*/ 765175 w 1006631"/>
                  <a:gd name="connsiteY45" fmla="*/ 136525 h 1002026"/>
                  <a:gd name="connsiteX46" fmla="*/ 819150 w 1006631"/>
                  <a:gd name="connsiteY46" fmla="*/ 69850 h 1002026"/>
                  <a:gd name="connsiteX47" fmla="*/ 892175 w 1006631"/>
                  <a:gd name="connsiteY47" fmla="*/ 34925 h 1002026"/>
                  <a:gd name="connsiteX48" fmla="*/ 996950 w 1006631"/>
                  <a:gd name="connsiteY48" fmla="*/ 28575 h 1002026"/>
                  <a:gd name="connsiteX49" fmla="*/ 996950 w 1006631"/>
                  <a:gd name="connsiteY49" fmla="*/ 88900 h 1002026"/>
                  <a:gd name="connsiteX50" fmla="*/ 952500 w 1006631"/>
                  <a:gd name="connsiteY50" fmla="*/ 139700 h 1002026"/>
                  <a:gd name="connsiteX51" fmla="*/ 863600 w 1006631"/>
                  <a:gd name="connsiteY51" fmla="*/ 231775 h 1002026"/>
                  <a:gd name="connsiteX52" fmla="*/ 777875 w 1006631"/>
                  <a:gd name="connsiteY52" fmla="*/ 304800 h 1002026"/>
                  <a:gd name="connsiteX53" fmla="*/ 717550 w 1006631"/>
                  <a:gd name="connsiteY53" fmla="*/ 403225 h 1002026"/>
                  <a:gd name="connsiteX54" fmla="*/ 679450 w 1006631"/>
                  <a:gd name="connsiteY54" fmla="*/ 523875 h 1002026"/>
                  <a:gd name="connsiteX55" fmla="*/ 679450 w 1006631"/>
                  <a:gd name="connsiteY55" fmla="*/ 628650 h 1002026"/>
                  <a:gd name="connsiteX56" fmla="*/ 698500 w 1006631"/>
                  <a:gd name="connsiteY56" fmla="*/ 749300 h 1002026"/>
                  <a:gd name="connsiteX57" fmla="*/ 720725 w 1006631"/>
                  <a:gd name="connsiteY57" fmla="*/ 831850 h 1002026"/>
                  <a:gd name="connsiteX58" fmla="*/ 730250 w 1006631"/>
                  <a:gd name="connsiteY58" fmla="*/ 965200 h 1002026"/>
                  <a:gd name="connsiteX59" fmla="*/ 250825 w 1006631"/>
                  <a:gd name="connsiteY5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117475 w 1006631"/>
                  <a:gd name="connsiteY5" fmla="*/ 285750 h 1002026"/>
                  <a:gd name="connsiteX6" fmla="*/ 111125 w 1006631"/>
                  <a:gd name="connsiteY6" fmla="*/ 276225 h 1002026"/>
                  <a:gd name="connsiteX7" fmla="*/ 76200 w 1006631"/>
                  <a:gd name="connsiteY7" fmla="*/ 241300 h 1002026"/>
                  <a:gd name="connsiteX8" fmla="*/ 66675 w 1006631"/>
                  <a:gd name="connsiteY8" fmla="*/ 231775 h 1002026"/>
                  <a:gd name="connsiteX9" fmla="*/ 57150 w 1006631"/>
                  <a:gd name="connsiteY9" fmla="*/ 212725 h 1002026"/>
                  <a:gd name="connsiteX10" fmla="*/ 50800 w 1006631"/>
                  <a:gd name="connsiteY10" fmla="*/ 203200 h 1002026"/>
                  <a:gd name="connsiteX11" fmla="*/ 47625 w 1006631"/>
                  <a:gd name="connsiteY11" fmla="*/ 193675 h 1002026"/>
                  <a:gd name="connsiteX12" fmla="*/ 41275 w 1006631"/>
                  <a:gd name="connsiteY12" fmla="*/ 184150 h 1002026"/>
                  <a:gd name="connsiteX13" fmla="*/ 28575 w 1006631"/>
                  <a:gd name="connsiteY13" fmla="*/ 155575 h 1002026"/>
                  <a:gd name="connsiteX14" fmla="*/ 22225 w 1006631"/>
                  <a:gd name="connsiteY14" fmla="*/ 130175 h 1002026"/>
                  <a:gd name="connsiteX15" fmla="*/ 19050 w 1006631"/>
                  <a:gd name="connsiteY15" fmla="*/ 117475 h 1002026"/>
                  <a:gd name="connsiteX16" fmla="*/ 12700 w 1006631"/>
                  <a:gd name="connsiteY16" fmla="*/ 98425 h 1002026"/>
                  <a:gd name="connsiteX17" fmla="*/ 6350 w 1006631"/>
                  <a:gd name="connsiteY17" fmla="*/ 79375 h 1002026"/>
                  <a:gd name="connsiteX18" fmla="*/ 3175 w 1006631"/>
                  <a:gd name="connsiteY18" fmla="*/ 69850 h 1002026"/>
                  <a:gd name="connsiteX19" fmla="*/ 0 w 1006631"/>
                  <a:gd name="connsiteY19" fmla="*/ 53975 h 1002026"/>
                  <a:gd name="connsiteX20" fmla="*/ 3175 w 1006631"/>
                  <a:gd name="connsiteY20" fmla="*/ 12700 h 1002026"/>
                  <a:gd name="connsiteX21" fmla="*/ 12700 w 1006631"/>
                  <a:gd name="connsiteY21" fmla="*/ 9525 h 1002026"/>
                  <a:gd name="connsiteX22" fmla="*/ 25400 w 1006631"/>
                  <a:gd name="connsiteY22" fmla="*/ 6350 h 1002026"/>
                  <a:gd name="connsiteX23" fmla="*/ 44450 w 1006631"/>
                  <a:gd name="connsiteY23" fmla="*/ 0 h 1002026"/>
                  <a:gd name="connsiteX24" fmla="*/ 114300 w 1006631"/>
                  <a:gd name="connsiteY24" fmla="*/ 3175 h 1002026"/>
                  <a:gd name="connsiteX25" fmla="*/ 123825 w 1006631"/>
                  <a:gd name="connsiteY25" fmla="*/ 9525 h 1002026"/>
                  <a:gd name="connsiteX26" fmla="*/ 155575 w 1006631"/>
                  <a:gd name="connsiteY26" fmla="*/ 28575 h 1002026"/>
                  <a:gd name="connsiteX27" fmla="*/ 165100 w 1006631"/>
                  <a:gd name="connsiteY27" fmla="*/ 34925 h 1002026"/>
                  <a:gd name="connsiteX28" fmla="*/ 184150 w 1006631"/>
                  <a:gd name="connsiteY28" fmla="*/ 50800 h 1002026"/>
                  <a:gd name="connsiteX29" fmla="*/ 187325 w 1006631"/>
                  <a:gd name="connsiteY29" fmla="*/ 60325 h 1002026"/>
                  <a:gd name="connsiteX30" fmla="*/ 206375 w 1006631"/>
                  <a:gd name="connsiteY30" fmla="*/ 88900 h 1002026"/>
                  <a:gd name="connsiteX31" fmla="*/ 212725 w 1006631"/>
                  <a:gd name="connsiteY31" fmla="*/ 98425 h 1002026"/>
                  <a:gd name="connsiteX32" fmla="*/ 222250 w 1006631"/>
                  <a:gd name="connsiteY32" fmla="*/ 117475 h 1002026"/>
                  <a:gd name="connsiteX33" fmla="*/ 228600 w 1006631"/>
                  <a:gd name="connsiteY33" fmla="*/ 139700 h 1002026"/>
                  <a:gd name="connsiteX34" fmla="*/ 234950 w 1006631"/>
                  <a:gd name="connsiteY34" fmla="*/ 149225 h 1002026"/>
                  <a:gd name="connsiteX35" fmla="*/ 241300 w 1006631"/>
                  <a:gd name="connsiteY35" fmla="*/ 161925 h 1002026"/>
                  <a:gd name="connsiteX36" fmla="*/ 257175 w 1006631"/>
                  <a:gd name="connsiteY36" fmla="*/ 184150 h 1002026"/>
                  <a:gd name="connsiteX37" fmla="*/ 269875 w 1006631"/>
                  <a:gd name="connsiteY37" fmla="*/ 203200 h 1002026"/>
                  <a:gd name="connsiteX38" fmla="*/ 279400 w 1006631"/>
                  <a:gd name="connsiteY38" fmla="*/ 212725 h 1002026"/>
                  <a:gd name="connsiteX39" fmla="*/ 295275 w 1006631"/>
                  <a:gd name="connsiteY39" fmla="*/ 231775 h 1002026"/>
                  <a:gd name="connsiteX40" fmla="*/ 314325 w 1006631"/>
                  <a:gd name="connsiteY40" fmla="*/ 244475 h 1002026"/>
                  <a:gd name="connsiteX41" fmla="*/ 479425 w 1006631"/>
                  <a:gd name="connsiteY41" fmla="*/ 285750 h 1002026"/>
                  <a:gd name="connsiteX42" fmla="*/ 581025 w 1006631"/>
                  <a:gd name="connsiteY42" fmla="*/ 282575 h 1002026"/>
                  <a:gd name="connsiteX43" fmla="*/ 704850 w 1006631"/>
                  <a:gd name="connsiteY43" fmla="*/ 209550 h 1002026"/>
                  <a:gd name="connsiteX44" fmla="*/ 765175 w 1006631"/>
                  <a:gd name="connsiteY44" fmla="*/ 136525 h 1002026"/>
                  <a:gd name="connsiteX45" fmla="*/ 819150 w 1006631"/>
                  <a:gd name="connsiteY45" fmla="*/ 69850 h 1002026"/>
                  <a:gd name="connsiteX46" fmla="*/ 892175 w 1006631"/>
                  <a:gd name="connsiteY46" fmla="*/ 34925 h 1002026"/>
                  <a:gd name="connsiteX47" fmla="*/ 996950 w 1006631"/>
                  <a:gd name="connsiteY47" fmla="*/ 28575 h 1002026"/>
                  <a:gd name="connsiteX48" fmla="*/ 996950 w 1006631"/>
                  <a:gd name="connsiteY48" fmla="*/ 88900 h 1002026"/>
                  <a:gd name="connsiteX49" fmla="*/ 952500 w 1006631"/>
                  <a:gd name="connsiteY49" fmla="*/ 139700 h 1002026"/>
                  <a:gd name="connsiteX50" fmla="*/ 863600 w 1006631"/>
                  <a:gd name="connsiteY50" fmla="*/ 231775 h 1002026"/>
                  <a:gd name="connsiteX51" fmla="*/ 777875 w 1006631"/>
                  <a:gd name="connsiteY51" fmla="*/ 304800 h 1002026"/>
                  <a:gd name="connsiteX52" fmla="*/ 717550 w 1006631"/>
                  <a:gd name="connsiteY52" fmla="*/ 403225 h 1002026"/>
                  <a:gd name="connsiteX53" fmla="*/ 679450 w 1006631"/>
                  <a:gd name="connsiteY53" fmla="*/ 523875 h 1002026"/>
                  <a:gd name="connsiteX54" fmla="*/ 679450 w 1006631"/>
                  <a:gd name="connsiteY54" fmla="*/ 628650 h 1002026"/>
                  <a:gd name="connsiteX55" fmla="*/ 698500 w 1006631"/>
                  <a:gd name="connsiteY55" fmla="*/ 749300 h 1002026"/>
                  <a:gd name="connsiteX56" fmla="*/ 720725 w 1006631"/>
                  <a:gd name="connsiteY56" fmla="*/ 831850 h 1002026"/>
                  <a:gd name="connsiteX57" fmla="*/ 730250 w 1006631"/>
                  <a:gd name="connsiteY57" fmla="*/ 965200 h 1002026"/>
                  <a:gd name="connsiteX58" fmla="*/ 250825 w 1006631"/>
                  <a:gd name="connsiteY5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117475 w 1006631"/>
                  <a:gd name="connsiteY5" fmla="*/ 285750 h 1002026"/>
                  <a:gd name="connsiteX6" fmla="*/ 76200 w 1006631"/>
                  <a:gd name="connsiteY6" fmla="*/ 241300 h 1002026"/>
                  <a:gd name="connsiteX7" fmla="*/ 66675 w 1006631"/>
                  <a:gd name="connsiteY7" fmla="*/ 231775 h 1002026"/>
                  <a:gd name="connsiteX8" fmla="*/ 57150 w 1006631"/>
                  <a:gd name="connsiteY8" fmla="*/ 212725 h 1002026"/>
                  <a:gd name="connsiteX9" fmla="*/ 50800 w 1006631"/>
                  <a:gd name="connsiteY9" fmla="*/ 203200 h 1002026"/>
                  <a:gd name="connsiteX10" fmla="*/ 47625 w 1006631"/>
                  <a:gd name="connsiteY10" fmla="*/ 193675 h 1002026"/>
                  <a:gd name="connsiteX11" fmla="*/ 41275 w 1006631"/>
                  <a:gd name="connsiteY11" fmla="*/ 184150 h 1002026"/>
                  <a:gd name="connsiteX12" fmla="*/ 28575 w 1006631"/>
                  <a:gd name="connsiteY12" fmla="*/ 155575 h 1002026"/>
                  <a:gd name="connsiteX13" fmla="*/ 22225 w 1006631"/>
                  <a:gd name="connsiteY13" fmla="*/ 130175 h 1002026"/>
                  <a:gd name="connsiteX14" fmla="*/ 19050 w 1006631"/>
                  <a:gd name="connsiteY14" fmla="*/ 117475 h 1002026"/>
                  <a:gd name="connsiteX15" fmla="*/ 12700 w 1006631"/>
                  <a:gd name="connsiteY15" fmla="*/ 98425 h 1002026"/>
                  <a:gd name="connsiteX16" fmla="*/ 6350 w 1006631"/>
                  <a:gd name="connsiteY16" fmla="*/ 79375 h 1002026"/>
                  <a:gd name="connsiteX17" fmla="*/ 3175 w 1006631"/>
                  <a:gd name="connsiteY17" fmla="*/ 69850 h 1002026"/>
                  <a:gd name="connsiteX18" fmla="*/ 0 w 1006631"/>
                  <a:gd name="connsiteY18" fmla="*/ 53975 h 1002026"/>
                  <a:gd name="connsiteX19" fmla="*/ 3175 w 1006631"/>
                  <a:gd name="connsiteY19" fmla="*/ 12700 h 1002026"/>
                  <a:gd name="connsiteX20" fmla="*/ 12700 w 1006631"/>
                  <a:gd name="connsiteY20" fmla="*/ 9525 h 1002026"/>
                  <a:gd name="connsiteX21" fmla="*/ 25400 w 1006631"/>
                  <a:gd name="connsiteY21" fmla="*/ 6350 h 1002026"/>
                  <a:gd name="connsiteX22" fmla="*/ 44450 w 1006631"/>
                  <a:gd name="connsiteY22" fmla="*/ 0 h 1002026"/>
                  <a:gd name="connsiteX23" fmla="*/ 114300 w 1006631"/>
                  <a:gd name="connsiteY23" fmla="*/ 3175 h 1002026"/>
                  <a:gd name="connsiteX24" fmla="*/ 123825 w 1006631"/>
                  <a:gd name="connsiteY24" fmla="*/ 9525 h 1002026"/>
                  <a:gd name="connsiteX25" fmla="*/ 155575 w 1006631"/>
                  <a:gd name="connsiteY25" fmla="*/ 28575 h 1002026"/>
                  <a:gd name="connsiteX26" fmla="*/ 165100 w 1006631"/>
                  <a:gd name="connsiteY26" fmla="*/ 34925 h 1002026"/>
                  <a:gd name="connsiteX27" fmla="*/ 184150 w 1006631"/>
                  <a:gd name="connsiteY27" fmla="*/ 50800 h 1002026"/>
                  <a:gd name="connsiteX28" fmla="*/ 187325 w 1006631"/>
                  <a:gd name="connsiteY28" fmla="*/ 60325 h 1002026"/>
                  <a:gd name="connsiteX29" fmla="*/ 206375 w 1006631"/>
                  <a:gd name="connsiteY29" fmla="*/ 88900 h 1002026"/>
                  <a:gd name="connsiteX30" fmla="*/ 212725 w 1006631"/>
                  <a:gd name="connsiteY30" fmla="*/ 98425 h 1002026"/>
                  <a:gd name="connsiteX31" fmla="*/ 222250 w 1006631"/>
                  <a:gd name="connsiteY31" fmla="*/ 117475 h 1002026"/>
                  <a:gd name="connsiteX32" fmla="*/ 228600 w 1006631"/>
                  <a:gd name="connsiteY32" fmla="*/ 139700 h 1002026"/>
                  <a:gd name="connsiteX33" fmla="*/ 234950 w 1006631"/>
                  <a:gd name="connsiteY33" fmla="*/ 149225 h 1002026"/>
                  <a:gd name="connsiteX34" fmla="*/ 241300 w 1006631"/>
                  <a:gd name="connsiteY34" fmla="*/ 161925 h 1002026"/>
                  <a:gd name="connsiteX35" fmla="*/ 257175 w 1006631"/>
                  <a:gd name="connsiteY35" fmla="*/ 184150 h 1002026"/>
                  <a:gd name="connsiteX36" fmla="*/ 269875 w 1006631"/>
                  <a:gd name="connsiteY36" fmla="*/ 203200 h 1002026"/>
                  <a:gd name="connsiteX37" fmla="*/ 279400 w 1006631"/>
                  <a:gd name="connsiteY37" fmla="*/ 212725 h 1002026"/>
                  <a:gd name="connsiteX38" fmla="*/ 295275 w 1006631"/>
                  <a:gd name="connsiteY38" fmla="*/ 231775 h 1002026"/>
                  <a:gd name="connsiteX39" fmla="*/ 314325 w 1006631"/>
                  <a:gd name="connsiteY39" fmla="*/ 244475 h 1002026"/>
                  <a:gd name="connsiteX40" fmla="*/ 479425 w 1006631"/>
                  <a:gd name="connsiteY40" fmla="*/ 285750 h 1002026"/>
                  <a:gd name="connsiteX41" fmla="*/ 581025 w 1006631"/>
                  <a:gd name="connsiteY41" fmla="*/ 282575 h 1002026"/>
                  <a:gd name="connsiteX42" fmla="*/ 704850 w 1006631"/>
                  <a:gd name="connsiteY42" fmla="*/ 209550 h 1002026"/>
                  <a:gd name="connsiteX43" fmla="*/ 765175 w 1006631"/>
                  <a:gd name="connsiteY43" fmla="*/ 136525 h 1002026"/>
                  <a:gd name="connsiteX44" fmla="*/ 819150 w 1006631"/>
                  <a:gd name="connsiteY44" fmla="*/ 69850 h 1002026"/>
                  <a:gd name="connsiteX45" fmla="*/ 892175 w 1006631"/>
                  <a:gd name="connsiteY45" fmla="*/ 34925 h 1002026"/>
                  <a:gd name="connsiteX46" fmla="*/ 996950 w 1006631"/>
                  <a:gd name="connsiteY46" fmla="*/ 28575 h 1002026"/>
                  <a:gd name="connsiteX47" fmla="*/ 996950 w 1006631"/>
                  <a:gd name="connsiteY47" fmla="*/ 88900 h 1002026"/>
                  <a:gd name="connsiteX48" fmla="*/ 952500 w 1006631"/>
                  <a:gd name="connsiteY48" fmla="*/ 139700 h 1002026"/>
                  <a:gd name="connsiteX49" fmla="*/ 863600 w 1006631"/>
                  <a:gd name="connsiteY49" fmla="*/ 231775 h 1002026"/>
                  <a:gd name="connsiteX50" fmla="*/ 777875 w 1006631"/>
                  <a:gd name="connsiteY50" fmla="*/ 304800 h 1002026"/>
                  <a:gd name="connsiteX51" fmla="*/ 717550 w 1006631"/>
                  <a:gd name="connsiteY51" fmla="*/ 403225 h 1002026"/>
                  <a:gd name="connsiteX52" fmla="*/ 679450 w 1006631"/>
                  <a:gd name="connsiteY52" fmla="*/ 523875 h 1002026"/>
                  <a:gd name="connsiteX53" fmla="*/ 679450 w 1006631"/>
                  <a:gd name="connsiteY53" fmla="*/ 628650 h 1002026"/>
                  <a:gd name="connsiteX54" fmla="*/ 698500 w 1006631"/>
                  <a:gd name="connsiteY54" fmla="*/ 749300 h 1002026"/>
                  <a:gd name="connsiteX55" fmla="*/ 720725 w 1006631"/>
                  <a:gd name="connsiteY55" fmla="*/ 831850 h 1002026"/>
                  <a:gd name="connsiteX56" fmla="*/ 730250 w 1006631"/>
                  <a:gd name="connsiteY56" fmla="*/ 965200 h 1002026"/>
                  <a:gd name="connsiteX57" fmla="*/ 250825 w 1006631"/>
                  <a:gd name="connsiteY5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7625 w 1006631"/>
                  <a:gd name="connsiteY9" fmla="*/ 193675 h 1002026"/>
                  <a:gd name="connsiteX10" fmla="*/ 41275 w 1006631"/>
                  <a:gd name="connsiteY10" fmla="*/ 184150 h 1002026"/>
                  <a:gd name="connsiteX11" fmla="*/ 28575 w 1006631"/>
                  <a:gd name="connsiteY11" fmla="*/ 155575 h 1002026"/>
                  <a:gd name="connsiteX12" fmla="*/ 22225 w 1006631"/>
                  <a:gd name="connsiteY12" fmla="*/ 130175 h 1002026"/>
                  <a:gd name="connsiteX13" fmla="*/ 19050 w 1006631"/>
                  <a:gd name="connsiteY13" fmla="*/ 117475 h 1002026"/>
                  <a:gd name="connsiteX14" fmla="*/ 12700 w 1006631"/>
                  <a:gd name="connsiteY14" fmla="*/ 98425 h 1002026"/>
                  <a:gd name="connsiteX15" fmla="*/ 6350 w 1006631"/>
                  <a:gd name="connsiteY15" fmla="*/ 79375 h 1002026"/>
                  <a:gd name="connsiteX16" fmla="*/ 3175 w 1006631"/>
                  <a:gd name="connsiteY16" fmla="*/ 69850 h 1002026"/>
                  <a:gd name="connsiteX17" fmla="*/ 0 w 1006631"/>
                  <a:gd name="connsiteY17" fmla="*/ 53975 h 1002026"/>
                  <a:gd name="connsiteX18" fmla="*/ 3175 w 1006631"/>
                  <a:gd name="connsiteY18" fmla="*/ 12700 h 1002026"/>
                  <a:gd name="connsiteX19" fmla="*/ 12700 w 1006631"/>
                  <a:gd name="connsiteY19" fmla="*/ 9525 h 1002026"/>
                  <a:gd name="connsiteX20" fmla="*/ 25400 w 1006631"/>
                  <a:gd name="connsiteY20" fmla="*/ 6350 h 1002026"/>
                  <a:gd name="connsiteX21" fmla="*/ 44450 w 1006631"/>
                  <a:gd name="connsiteY21" fmla="*/ 0 h 1002026"/>
                  <a:gd name="connsiteX22" fmla="*/ 114300 w 1006631"/>
                  <a:gd name="connsiteY22" fmla="*/ 3175 h 1002026"/>
                  <a:gd name="connsiteX23" fmla="*/ 123825 w 1006631"/>
                  <a:gd name="connsiteY23" fmla="*/ 9525 h 1002026"/>
                  <a:gd name="connsiteX24" fmla="*/ 155575 w 1006631"/>
                  <a:gd name="connsiteY24" fmla="*/ 28575 h 1002026"/>
                  <a:gd name="connsiteX25" fmla="*/ 165100 w 1006631"/>
                  <a:gd name="connsiteY25" fmla="*/ 34925 h 1002026"/>
                  <a:gd name="connsiteX26" fmla="*/ 184150 w 1006631"/>
                  <a:gd name="connsiteY26" fmla="*/ 50800 h 1002026"/>
                  <a:gd name="connsiteX27" fmla="*/ 187325 w 1006631"/>
                  <a:gd name="connsiteY27" fmla="*/ 60325 h 1002026"/>
                  <a:gd name="connsiteX28" fmla="*/ 206375 w 1006631"/>
                  <a:gd name="connsiteY28" fmla="*/ 88900 h 1002026"/>
                  <a:gd name="connsiteX29" fmla="*/ 212725 w 1006631"/>
                  <a:gd name="connsiteY29" fmla="*/ 98425 h 1002026"/>
                  <a:gd name="connsiteX30" fmla="*/ 222250 w 1006631"/>
                  <a:gd name="connsiteY30" fmla="*/ 117475 h 1002026"/>
                  <a:gd name="connsiteX31" fmla="*/ 228600 w 1006631"/>
                  <a:gd name="connsiteY31" fmla="*/ 139700 h 1002026"/>
                  <a:gd name="connsiteX32" fmla="*/ 234950 w 1006631"/>
                  <a:gd name="connsiteY32" fmla="*/ 149225 h 1002026"/>
                  <a:gd name="connsiteX33" fmla="*/ 241300 w 1006631"/>
                  <a:gd name="connsiteY33" fmla="*/ 161925 h 1002026"/>
                  <a:gd name="connsiteX34" fmla="*/ 257175 w 1006631"/>
                  <a:gd name="connsiteY34" fmla="*/ 184150 h 1002026"/>
                  <a:gd name="connsiteX35" fmla="*/ 269875 w 1006631"/>
                  <a:gd name="connsiteY35" fmla="*/ 203200 h 1002026"/>
                  <a:gd name="connsiteX36" fmla="*/ 279400 w 1006631"/>
                  <a:gd name="connsiteY36" fmla="*/ 212725 h 1002026"/>
                  <a:gd name="connsiteX37" fmla="*/ 295275 w 1006631"/>
                  <a:gd name="connsiteY37" fmla="*/ 231775 h 1002026"/>
                  <a:gd name="connsiteX38" fmla="*/ 314325 w 1006631"/>
                  <a:gd name="connsiteY38" fmla="*/ 244475 h 1002026"/>
                  <a:gd name="connsiteX39" fmla="*/ 479425 w 1006631"/>
                  <a:gd name="connsiteY39" fmla="*/ 285750 h 1002026"/>
                  <a:gd name="connsiteX40" fmla="*/ 581025 w 1006631"/>
                  <a:gd name="connsiteY40" fmla="*/ 282575 h 1002026"/>
                  <a:gd name="connsiteX41" fmla="*/ 704850 w 1006631"/>
                  <a:gd name="connsiteY41" fmla="*/ 209550 h 1002026"/>
                  <a:gd name="connsiteX42" fmla="*/ 765175 w 1006631"/>
                  <a:gd name="connsiteY42" fmla="*/ 136525 h 1002026"/>
                  <a:gd name="connsiteX43" fmla="*/ 819150 w 1006631"/>
                  <a:gd name="connsiteY43" fmla="*/ 69850 h 1002026"/>
                  <a:gd name="connsiteX44" fmla="*/ 892175 w 1006631"/>
                  <a:gd name="connsiteY44" fmla="*/ 34925 h 1002026"/>
                  <a:gd name="connsiteX45" fmla="*/ 996950 w 1006631"/>
                  <a:gd name="connsiteY45" fmla="*/ 28575 h 1002026"/>
                  <a:gd name="connsiteX46" fmla="*/ 996950 w 1006631"/>
                  <a:gd name="connsiteY46" fmla="*/ 88900 h 1002026"/>
                  <a:gd name="connsiteX47" fmla="*/ 952500 w 1006631"/>
                  <a:gd name="connsiteY47" fmla="*/ 139700 h 1002026"/>
                  <a:gd name="connsiteX48" fmla="*/ 863600 w 1006631"/>
                  <a:gd name="connsiteY48" fmla="*/ 231775 h 1002026"/>
                  <a:gd name="connsiteX49" fmla="*/ 777875 w 1006631"/>
                  <a:gd name="connsiteY49" fmla="*/ 304800 h 1002026"/>
                  <a:gd name="connsiteX50" fmla="*/ 717550 w 1006631"/>
                  <a:gd name="connsiteY50" fmla="*/ 403225 h 1002026"/>
                  <a:gd name="connsiteX51" fmla="*/ 679450 w 1006631"/>
                  <a:gd name="connsiteY51" fmla="*/ 523875 h 1002026"/>
                  <a:gd name="connsiteX52" fmla="*/ 679450 w 1006631"/>
                  <a:gd name="connsiteY52" fmla="*/ 628650 h 1002026"/>
                  <a:gd name="connsiteX53" fmla="*/ 698500 w 1006631"/>
                  <a:gd name="connsiteY53" fmla="*/ 749300 h 1002026"/>
                  <a:gd name="connsiteX54" fmla="*/ 720725 w 1006631"/>
                  <a:gd name="connsiteY54" fmla="*/ 831850 h 1002026"/>
                  <a:gd name="connsiteX55" fmla="*/ 730250 w 1006631"/>
                  <a:gd name="connsiteY55" fmla="*/ 965200 h 1002026"/>
                  <a:gd name="connsiteX56" fmla="*/ 250825 w 1006631"/>
                  <a:gd name="connsiteY5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1275 w 1006631"/>
                  <a:gd name="connsiteY9" fmla="*/ 184150 h 1002026"/>
                  <a:gd name="connsiteX10" fmla="*/ 28575 w 1006631"/>
                  <a:gd name="connsiteY10" fmla="*/ 155575 h 1002026"/>
                  <a:gd name="connsiteX11" fmla="*/ 22225 w 1006631"/>
                  <a:gd name="connsiteY11" fmla="*/ 130175 h 1002026"/>
                  <a:gd name="connsiteX12" fmla="*/ 19050 w 1006631"/>
                  <a:gd name="connsiteY12" fmla="*/ 117475 h 1002026"/>
                  <a:gd name="connsiteX13" fmla="*/ 12700 w 1006631"/>
                  <a:gd name="connsiteY13" fmla="*/ 98425 h 1002026"/>
                  <a:gd name="connsiteX14" fmla="*/ 6350 w 1006631"/>
                  <a:gd name="connsiteY14" fmla="*/ 79375 h 1002026"/>
                  <a:gd name="connsiteX15" fmla="*/ 3175 w 1006631"/>
                  <a:gd name="connsiteY15" fmla="*/ 69850 h 1002026"/>
                  <a:gd name="connsiteX16" fmla="*/ 0 w 1006631"/>
                  <a:gd name="connsiteY16" fmla="*/ 53975 h 1002026"/>
                  <a:gd name="connsiteX17" fmla="*/ 3175 w 1006631"/>
                  <a:gd name="connsiteY17" fmla="*/ 12700 h 1002026"/>
                  <a:gd name="connsiteX18" fmla="*/ 12700 w 1006631"/>
                  <a:gd name="connsiteY18" fmla="*/ 9525 h 1002026"/>
                  <a:gd name="connsiteX19" fmla="*/ 25400 w 1006631"/>
                  <a:gd name="connsiteY19" fmla="*/ 6350 h 1002026"/>
                  <a:gd name="connsiteX20" fmla="*/ 44450 w 1006631"/>
                  <a:gd name="connsiteY20" fmla="*/ 0 h 1002026"/>
                  <a:gd name="connsiteX21" fmla="*/ 114300 w 1006631"/>
                  <a:gd name="connsiteY21" fmla="*/ 3175 h 1002026"/>
                  <a:gd name="connsiteX22" fmla="*/ 123825 w 1006631"/>
                  <a:gd name="connsiteY22" fmla="*/ 9525 h 1002026"/>
                  <a:gd name="connsiteX23" fmla="*/ 155575 w 1006631"/>
                  <a:gd name="connsiteY23" fmla="*/ 28575 h 1002026"/>
                  <a:gd name="connsiteX24" fmla="*/ 165100 w 1006631"/>
                  <a:gd name="connsiteY24" fmla="*/ 34925 h 1002026"/>
                  <a:gd name="connsiteX25" fmla="*/ 184150 w 1006631"/>
                  <a:gd name="connsiteY25" fmla="*/ 50800 h 1002026"/>
                  <a:gd name="connsiteX26" fmla="*/ 187325 w 1006631"/>
                  <a:gd name="connsiteY26" fmla="*/ 60325 h 1002026"/>
                  <a:gd name="connsiteX27" fmla="*/ 206375 w 1006631"/>
                  <a:gd name="connsiteY27" fmla="*/ 88900 h 1002026"/>
                  <a:gd name="connsiteX28" fmla="*/ 212725 w 1006631"/>
                  <a:gd name="connsiteY28" fmla="*/ 98425 h 1002026"/>
                  <a:gd name="connsiteX29" fmla="*/ 222250 w 1006631"/>
                  <a:gd name="connsiteY29" fmla="*/ 117475 h 1002026"/>
                  <a:gd name="connsiteX30" fmla="*/ 228600 w 1006631"/>
                  <a:gd name="connsiteY30" fmla="*/ 139700 h 1002026"/>
                  <a:gd name="connsiteX31" fmla="*/ 234950 w 1006631"/>
                  <a:gd name="connsiteY31" fmla="*/ 149225 h 1002026"/>
                  <a:gd name="connsiteX32" fmla="*/ 241300 w 1006631"/>
                  <a:gd name="connsiteY32" fmla="*/ 161925 h 1002026"/>
                  <a:gd name="connsiteX33" fmla="*/ 257175 w 1006631"/>
                  <a:gd name="connsiteY33" fmla="*/ 184150 h 1002026"/>
                  <a:gd name="connsiteX34" fmla="*/ 269875 w 1006631"/>
                  <a:gd name="connsiteY34" fmla="*/ 203200 h 1002026"/>
                  <a:gd name="connsiteX35" fmla="*/ 279400 w 1006631"/>
                  <a:gd name="connsiteY35" fmla="*/ 212725 h 1002026"/>
                  <a:gd name="connsiteX36" fmla="*/ 295275 w 1006631"/>
                  <a:gd name="connsiteY36" fmla="*/ 231775 h 1002026"/>
                  <a:gd name="connsiteX37" fmla="*/ 314325 w 1006631"/>
                  <a:gd name="connsiteY37" fmla="*/ 244475 h 1002026"/>
                  <a:gd name="connsiteX38" fmla="*/ 479425 w 1006631"/>
                  <a:gd name="connsiteY38" fmla="*/ 285750 h 1002026"/>
                  <a:gd name="connsiteX39" fmla="*/ 581025 w 1006631"/>
                  <a:gd name="connsiteY39" fmla="*/ 282575 h 1002026"/>
                  <a:gd name="connsiteX40" fmla="*/ 704850 w 1006631"/>
                  <a:gd name="connsiteY40" fmla="*/ 209550 h 1002026"/>
                  <a:gd name="connsiteX41" fmla="*/ 765175 w 1006631"/>
                  <a:gd name="connsiteY41" fmla="*/ 136525 h 1002026"/>
                  <a:gd name="connsiteX42" fmla="*/ 819150 w 1006631"/>
                  <a:gd name="connsiteY42" fmla="*/ 69850 h 1002026"/>
                  <a:gd name="connsiteX43" fmla="*/ 892175 w 1006631"/>
                  <a:gd name="connsiteY43" fmla="*/ 34925 h 1002026"/>
                  <a:gd name="connsiteX44" fmla="*/ 996950 w 1006631"/>
                  <a:gd name="connsiteY44" fmla="*/ 28575 h 1002026"/>
                  <a:gd name="connsiteX45" fmla="*/ 996950 w 1006631"/>
                  <a:gd name="connsiteY45" fmla="*/ 88900 h 1002026"/>
                  <a:gd name="connsiteX46" fmla="*/ 952500 w 1006631"/>
                  <a:gd name="connsiteY46" fmla="*/ 139700 h 1002026"/>
                  <a:gd name="connsiteX47" fmla="*/ 863600 w 1006631"/>
                  <a:gd name="connsiteY47" fmla="*/ 231775 h 1002026"/>
                  <a:gd name="connsiteX48" fmla="*/ 777875 w 1006631"/>
                  <a:gd name="connsiteY48" fmla="*/ 304800 h 1002026"/>
                  <a:gd name="connsiteX49" fmla="*/ 717550 w 1006631"/>
                  <a:gd name="connsiteY49" fmla="*/ 403225 h 1002026"/>
                  <a:gd name="connsiteX50" fmla="*/ 679450 w 1006631"/>
                  <a:gd name="connsiteY50" fmla="*/ 523875 h 1002026"/>
                  <a:gd name="connsiteX51" fmla="*/ 679450 w 1006631"/>
                  <a:gd name="connsiteY51" fmla="*/ 628650 h 1002026"/>
                  <a:gd name="connsiteX52" fmla="*/ 698500 w 1006631"/>
                  <a:gd name="connsiteY52" fmla="*/ 749300 h 1002026"/>
                  <a:gd name="connsiteX53" fmla="*/ 720725 w 1006631"/>
                  <a:gd name="connsiteY53" fmla="*/ 831850 h 1002026"/>
                  <a:gd name="connsiteX54" fmla="*/ 730250 w 1006631"/>
                  <a:gd name="connsiteY54" fmla="*/ 965200 h 1002026"/>
                  <a:gd name="connsiteX55" fmla="*/ 250825 w 1006631"/>
                  <a:gd name="connsiteY5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1275 w 1006631"/>
                  <a:gd name="connsiteY9" fmla="*/ 184150 h 1002026"/>
                  <a:gd name="connsiteX10" fmla="*/ 22225 w 1006631"/>
                  <a:gd name="connsiteY10" fmla="*/ 130175 h 1002026"/>
                  <a:gd name="connsiteX11" fmla="*/ 19050 w 1006631"/>
                  <a:gd name="connsiteY11" fmla="*/ 117475 h 1002026"/>
                  <a:gd name="connsiteX12" fmla="*/ 12700 w 1006631"/>
                  <a:gd name="connsiteY12" fmla="*/ 98425 h 1002026"/>
                  <a:gd name="connsiteX13" fmla="*/ 6350 w 1006631"/>
                  <a:gd name="connsiteY13" fmla="*/ 79375 h 1002026"/>
                  <a:gd name="connsiteX14" fmla="*/ 3175 w 1006631"/>
                  <a:gd name="connsiteY14" fmla="*/ 69850 h 1002026"/>
                  <a:gd name="connsiteX15" fmla="*/ 0 w 1006631"/>
                  <a:gd name="connsiteY15" fmla="*/ 53975 h 1002026"/>
                  <a:gd name="connsiteX16" fmla="*/ 3175 w 1006631"/>
                  <a:gd name="connsiteY16" fmla="*/ 12700 h 1002026"/>
                  <a:gd name="connsiteX17" fmla="*/ 12700 w 1006631"/>
                  <a:gd name="connsiteY17" fmla="*/ 9525 h 1002026"/>
                  <a:gd name="connsiteX18" fmla="*/ 25400 w 1006631"/>
                  <a:gd name="connsiteY18" fmla="*/ 6350 h 1002026"/>
                  <a:gd name="connsiteX19" fmla="*/ 44450 w 1006631"/>
                  <a:gd name="connsiteY19" fmla="*/ 0 h 1002026"/>
                  <a:gd name="connsiteX20" fmla="*/ 114300 w 1006631"/>
                  <a:gd name="connsiteY20" fmla="*/ 3175 h 1002026"/>
                  <a:gd name="connsiteX21" fmla="*/ 123825 w 1006631"/>
                  <a:gd name="connsiteY21" fmla="*/ 9525 h 1002026"/>
                  <a:gd name="connsiteX22" fmla="*/ 155575 w 1006631"/>
                  <a:gd name="connsiteY22" fmla="*/ 28575 h 1002026"/>
                  <a:gd name="connsiteX23" fmla="*/ 165100 w 1006631"/>
                  <a:gd name="connsiteY23" fmla="*/ 34925 h 1002026"/>
                  <a:gd name="connsiteX24" fmla="*/ 184150 w 1006631"/>
                  <a:gd name="connsiteY24" fmla="*/ 50800 h 1002026"/>
                  <a:gd name="connsiteX25" fmla="*/ 187325 w 1006631"/>
                  <a:gd name="connsiteY25" fmla="*/ 60325 h 1002026"/>
                  <a:gd name="connsiteX26" fmla="*/ 206375 w 1006631"/>
                  <a:gd name="connsiteY26" fmla="*/ 88900 h 1002026"/>
                  <a:gd name="connsiteX27" fmla="*/ 212725 w 1006631"/>
                  <a:gd name="connsiteY27" fmla="*/ 98425 h 1002026"/>
                  <a:gd name="connsiteX28" fmla="*/ 222250 w 1006631"/>
                  <a:gd name="connsiteY28" fmla="*/ 117475 h 1002026"/>
                  <a:gd name="connsiteX29" fmla="*/ 228600 w 1006631"/>
                  <a:gd name="connsiteY29" fmla="*/ 139700 h 1002026"/>
                  <a:gd name="connsiteX30" fmla="*/ 234950 w 1006631"/>
                  <a:gd name="connsiteY30" fmla="*/ 149225 h 1002026"/>
                  <a:gd name="connsiteX31" fmla="*/ 241300 w 1006631"/>
                  <a:gd name="connsiteY31" fmla="*/ 161925 h 1002026"/>
                  <a:gd name="connsiteX32" fmla="*/ 257175 w 1006631"/>
                  <a:gd name="connsiteY32" fmla="*/ 184150 h 1002026"/>
                  <a:gd name="connsiteX33" fmla="*/ 269875 w 1006631"/>
                  <a:gd name="connsiteY33" fmla="*/ 203200 h 1002026"/>
                  <a:gd name="connsiteX34" fmla="*/ 279400 w 1006631"/>
                  <a:gd name="connsiteY34" fmla="*/ 212725 h 1002026"/>
                  <a:gd name="connsiteX35" fmla="*/ 295275 w 1006631"/>
                  <a:gd name="connsiteY35" fmla="*/ 231775 h 1002026"/>
                  <a:gd name="connsiteX36" fmla="*/ 314325 w 1006631"/>
                  <a:gd name="connsiteY36" fmla="*/ 244475 h 1002026"/>
                  <a:gd name="connsiteX37" fmla="*/ 479425 w 1006631"/>
                  <a:gd name="connsiteY37" fmla="*/ 285750 h 1002026"/>
                  <a:gd name="connsiteX38" fmla="*/ 581025 w 1006631"/>
                  <a:gd name="connsiteY38" fmla="*/ 282575 h 1002026"/>
                  <a:gd name="connsiteX39" fmla="*/ 704850 w 1006631"/>
                  <a:gd name="connsiteY39" fmla="*/ 209550 h 1002026"/>
                  <a:gd name="connsiteX40" fmla="*/ 765175 w 1006631"/>
                  <a:gd name="connsiteY40" fmla="*/ 136525 h 1002026"/>
                  <a:gd name="connsiteX41" fmla="*/ 819150 w 1006631"/>
                  <a:gd name="connsiteY41" fmla="*/ 69850 h 1002026"/>
                  <a:gd name="connsiteX42" fmla="*/ 892175 w 1006631"/>
                  <a:gd name="connsiteY42" fmla="*/ 34925 h 1002026"/>
                  <a:gd name="connsiteX43" fmla="*/ 996950 w 1006631"/>
                  <a:gd name="connsiteY43" fmla="*/ 28575 h 1002026"/>
                  <a:gd name="connsiteX44" fmla="*/ 996950 w 1006631"/>
                  <a:gd name="connsiteY44" fmla="*/ 88900 h 1002026"/>
                  <a:gd name="connsiteX45" fmla="*/ 952500 w 1006631"/>
                  <a:gd name="connsiteY45" fmla="*/ 139700 h 1002026"/>
                  <a:gd name="connsiteX46" fmla="*/ 863600 w 1006631"/>
                  <a:gd name="connsiteY46" fmla="*/ 231775 h 1002026"/>
                  <a:gd name="connsiteX47" fmla="*/ 777875 w 1006631"/>
                  <a:gd name="connsiteY47" fmla="*/ 304800 h 1002026"/>
                  <a:gd name="connsiteX48" fmla="*/ 717550 w 1006631"/>
                  <a:gd name="connsiteY48" fmla="*/ 403225 h 1002026"/>
                  <a:gd name="connsiteX49" fmla="*/ 679450 w 1006631"/>
                  <a:gd name="connsiteY49" fmla="*/ 523875 h 1002026"/>
                  <a:gd name="connsiteX50" fmla="*/ 679450 w 1006631"/>
                  <a:gd name="connsiteY50" fmla="*/ 628650 h 1002026"/>
                  <a:gd name="connsiteX51" fmla="*/ 698500 w 1006631"/>
                  <a:gd name="connsiteY51" fmla="*/ 749300 h 1002026"/>
                  <a:gd name="connsiteX52" fmla="*/ 720725 w 1006631"/>
                  <a:gd name="connsiteY52" fmla="*/ 831850 h 1002026"/>
                  <a:gd name="connsiteX53" fmla="*/ 730250 w 1006631"/>
                  <a:gd name="connsiteY53" fmla="*/ 965200 h 1002026"/>
                  <a:gd name="connsiteX54" fmla="*/ 250825 w 1006631"/>
                  <a:gd name="connsiteY5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22225 w 1006631"/>
                  <a:gd name="connsiteY9" fmla="*/ 130175 h 1002026"/>
                  <a:gd name="connsiteX10" fmla="*/ 19050 w 1006631"/>
                  <a:gd name="connsiteY10" fmla="*/ 117475 h 1002026"/>
                  <a:gd name="connsiteX11" fmla="*/ 12700 w 1006631"/>
                  <a:gd name="connsiteY11" fmla="*/ 98425 h 1002026"/>
                  <a:gd name="connsiteX12" fmla="*/ 6350 w 1006631"/>
                  <a:gd name="connsiteY12" fmla="*/ 79375 h 1002026"/>
                  <a:gd name="connsiteX13" fmla="*/ 3175 w 1006631"/>
                  <a:gd name="connsiteY13" fmla="*/ 69850 h 1002026"/>
                  <a:gd name="connsiteX14" fmla="*/ 0 w 1006631"/>
                  <a:gd name="connsiteY14" fmla="*/ 53975 h 1002026"/>
                  <a:gd name="connsiteX15" fmla="*/ 3175 w 1006631"/>
                  <a:gd name="connsiteY15" fmla="*/ 12700 h 1002026"/>
                  <a:gd name="connsiteX16" fmla="*/ 12700 w 1006631"/>
                  <a:gd name="connsiteY16" fmla="*/ 9525 h 1002026"/>
                  <a:gd name="connsiteX17" fmla="*/ 25400 w 1006631"/>
                  <a:gd name="connsiteY17" fmla="*/ 6350 h 1002026"/>
                  <a:gd name="connsiteX18" fmla="*/ 44450 w 1006631"/>
                  <a:gd name="connsiteY18" fmla="*/ 0 h 1002026"/>
                  <a:gd name="connsiteX19" fmla="*/ 114300 w 1006631"/>
                  <a:gd name="connsiteY19" fmla="*/ 3175 h 1002026"/>
                  <a:gd name="connsiteX20" fmla="*/ 123825 w 1006631"/>
                  <a:gd name="connsiteY20" fmla="*/ 9525 h 1002026"/>
                  <a:gd name="connsiteX21" fmla="*/ 155575 w 1006631"/>
                  <a:gd name="connsiteY21" fmla="*/ 28575 h 1002026"/>
                  <a:gd name="connsiteX22" fmla="*/ 165100 w 1006631"/>
                  <a:gd name="connsiteY22" fmla="*/ 34925 h 1002026"/>
                  <a:gd name="connsiteX23" fmla="*/ 184150 w 1006631"/>
                  <a:gd name="connsiteY23" fmla="*/ 50800 h 1002026"/>
                  <a:gd name="connsiteX24" fmla="*/ 187325 w 1006631"/>
                  <a:gd name="connsiteY24" fmla="*/ 60325 h 1002026"/>
                  <a:gd name="connsiteX25" fmla="*/ 206375 w 1006631"/>
                  <a:gd name="connsiteY25" fmla="*/ 88900 h 1002026"/>
                  <a:gd name="connsiteX26" fmla="*/ 212725 w 1006631"/>
                  <a:gd name="connsiteY26" fmla="*/ 98425 h 1002026"/>
                  <a:gd name="connsiteX27" fmla="*/ 222250 w 1006631"/>
                  <a:gd name="connsiteY27" fmla="*/ 117475 h 1002026"/>
                  <a:gd name="connsiteX28" fmla="*/ 228600 w 1006631"/>
                  <a:gd name="connsiteY28" fmla="*/ 139700 h 1002026"/>
                  <a:gd name="connsiteX29" fmla="*/ 234950 w 1006631"/>
                  <a:gd name="connsiteY29" fmla="*/ 149225 h 1002026"/>
                  <a:gd name="connsiteX30" fmla="*/ 241300 w 1006631"/>
                  <a:gd name="connsiteY30" fmla="*/ 161925 h 1002026"/>
                  <a:gd name="connsiteX31" fmla="*/ 257175 w 1006631"/>
                  <a:gd name="connsiteY31" fmla="*/ 184150 h 1002026"/>
                  <a:gd name="connsiteX32" fmla="*/ 269875 w 1006631"/>
                  <a:gd name="connsiteY32" fmla="*/ 203200 h 1002026"/>
                  <a:gd name="connsiteX33" fmla="*/ 279400 w 1006631"/>
                  <a:gd name="connsiteY33" fmla="*/ 212725 h 1002026"/>
                  <a:gd name="connsiteX34" fmla="*/ 295275 w 1006631"/>
                  <a:gd name="connsiteY34" fmla="*/ 231775 h 1002026"/>
                  <a:gd name="connsiteX35" fmla="*/ 314325 w 1006631"/>
                  <a:gd name="connsiteY35" fmla="*/ 244475 h 1002026"/>
                  <a:gd name="connsiteX36" fmla="*/ 479425 w 1006631"/>
                  <a:gd name="connsiteY36" fmla="*/ 285750 h 1002026"/>
                  <a:gd name="connsiteX37" fmla="*/ 581025 w 1006631"/>
                  <a:gd name="connsiteY37" fmla="*/ 282575 h 1002026"/>
                  <a:gd name="connsiteX38" fmla="*/ 704850 w 1006631"/>
                  <a:gd name="connsiteY38" fmla="*/ 209550 h 1002026"/>
                  <a:gd name="connsiteX39" fmla="*/ 765175 w 1006631"/>
                  <a:gd name="connsiteY39" fmla="*/ 136525 h 1002026"/>
                  <a:gd name="connsiteX40" fmla="*/ 819150 w 1006631"/>
                  <a:gd name="connsiteY40" fmla="*/ 69850 h 1002026"/>
                  <a:gd name="connsiteX41" fmla="*/ 892175 w 1006631"/>
                  <a:gd name="connsiteY41" fmla="*/ 34925 h 1002026"/>
                  <a:gd name="connsiteX42" fmla="*/ 996950 w 1006631"/>
                  <a:gd name="connsiteY42" fmla="*/ 28575 h 1002026"/>
                  <a:gd name="connsiteX43" fmla="*/ 996950 w 1006631"/>
                  <a:gd name="connsiteY43" fmla="*/ 88900 h 1002026"/>
                  <a:gd name="connsiteX44" fmla="*/ 952500 w 1006631"/>
                  <a:gd name="connsiteY44" fmla="*/ 139700 h 1002026"/>
                  <a:gd name="connsiteX45" fmla="*/ 863600 w 1006631"/>
                  <a:gd name="connsiteY45" fmla="*/ 231775 h 1002026"/>
                  <a:gd name="connsiteX46" fmla="*/ 777875 w 1006631"/>
                  <a:gd name="connsiteY46" fmla="*/ 304800 h 1002026"/>
                  <a:gd name="connsiteX47" fmla="*/ 717550 w 1006631"/>
                  <a:gd name="connsiteY47" fmla="*/ 403225 h 1002026"/>
                  <a:gd name="connsiteX48" fmla="*/ 679450 w 1006631"/>
                  <a:gd name="connsiteY48" fmla="*/ 523875 h 1002026"/>
                  <a:gd name="connsiteX49" fmla="*/ 679450 w 1006631"/>
                  <a:gd name="connsiteY49" fmla="*/ 628650 h 1002026"/>
                  <a:gd name="connsiteX50" fmla="*/ 698500 w 1006631"/>
                  <a:gd name="connsiteY50" fmla="*/ 749300 h 1002026"/>
                  <a:gd name="connsiteX51" fmla="*/ 720725 w 1006631"/>
                  <a:gd name="connsiteY51" fmla="*/ 831850 h 1002026"/>
                  <a:gd name="connsiteX52" fmla="*/ 730250 w 1006631"/>
                  <a:gd name="connsiteY52" fmla="*/ 965200 h 1002026"/>
                  <a:gd name="connsiteX53" fmla="*/ 250825 w 1006631"/>
                  <a:gd name="connsiteY5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22225 w 1006631"/>
                  <a:gd name="connsiteY8" fmla="*/ 130175 h 1002026"/>
                  <a:gd name="connsiteX9" fmla="*/ 19050 w 1006631"/>
                  <a:gd name="connsiteY9" fmla="*/ 117475 h 1002026"/>
                  <a:gd name="connsiteX10" fmla="*/ 12700 w 1006631"/>
                  <a:gd name="connsiteY10" fmla="*/ 98425 h 1002026"/>
                  <a:gd name="connsiteX11" fmla="*/ 6350 w 1006631"/>
                  <a:gd name="connsiteY11" fmla="*/ 79375 h 1002026"/>
                  <a:gd name="connsiteX12" fmla="*/ 3175 w 1006631"/>
                  <a:gd name="connsiteY12" fmla="*/ 69850 h 1002026"/>
                  <a:gd name="connsiteX13" fmla="*/ 0 w 1006631"/>
                  <a:gd name="connsiteY13" fmla="*/ 53975 h 1002026"/>
                  <a:gd name="connsiteX14" fmla="*/ 3175 w 1006631"/>
                  <a:gd name="connsiteY14" fmla="*/ 12700 h 1002026"/>
                  <a:gd name="connsiteX15" fmla="*/ 12700 w 1006631"/>
                  <a:gd name="connsiteY15" fmla="*/ 9525 h 1002026"/>
                  <a:gd name="connsiteX16" fmla="*/ 25400 w 1006631"/>
                  <a:gd name="connsiteY16" fmla="*/ 6350 h 1002026"/>
                  <a:gd name="connsiteX17" fmla="*/ 44450 w 1006631"/>
                  <a:gd name="connsiteY17" fmla="*/ 0 h 1002026"/>
                  <a:gd name="connsiteX18" fmla="*/ 114300 w 1006631"/>
                  <a:gd name="connsiteY18" fmla="*/ 3175 h 1002026"/>
                  <a:gd name="connsiteX19" fmla="*/ 123825 w 1006631"/>
                  <a:gd name="connsiteY19" fmla="*/ 9525 h 1002026"/>
                  <a:gd name="connsiteX20" fmla="*/ 155575 w 1006631"/>
                  <a:gd name="connsiteY20" fmla="*/ 28575 h 1002026"/>
                  <a:gd name="connsiteX21" fmla="*/ 165100 w 1006631"/>
                  <a:gd name="connsiteY21" fmla="*/ 34925 h 1002026"/>
                  <a:gd name="connsiteX22" fmla="*/ 184150 w 1006631"/>
                  <a:gd name="connsiteY22" fmla="*/ 50800 h 1002026"/>
                  <a:gd name="connsiteX23" fmla="*/ 187325 w 1006631"/>
                  <a:gd name="connsiteY23" fmla="*/ 60325 h 1002026"/>
                  <a:gd name="connsiteX24" fmla="*/ 206375 w 1006631"/>
                  <a:gd name="connsiteY24" fmla="*/ 88900 h 1002026"/>
                  <a:gd name="connsiteX25" fmla="*/ 212725 w 1006631"/>
                  <a:gd name="connsiteY25" fmla="*/ 98425 h 1002026"/>
                  <a:gd name="connsiteX26" fmla="*/ 222250 w 1006631"/>
                  <a:gd name="connsiteY26" fmla="*/ 117475 h 1002026"/>
                  <a:gd name="connsiteX27" fmla="*/ 228600 w 1006631"/>
                  <a:gd name="connsiteY27" fmla="*/ 139700 h 1002026"/>
                  <a:gd name="connsiteX28" fmla="*/ 234950 w 1006631"/>
                  <a:gd name="connsiteY28" fmla="*/ 149225 h 1002026"/>
                  <a:gd name="connsiteX29" fmla="*/ 241300 w 1006631"/>
                  <a:gd name="connsiteY29" fmla="*/ 161925 h 1002026"/>
                  <a:gd name="connsiteX30" fmla="*/ 257175 w 1006631"/>
                  <a:gd name="connsiteY30" fmla="*/ 184150 h 1002026"/>
                  <a:gd name="connsiteX31" fmla="*/ 269875 w 1006631"/>
                  <a:gd name="connsiteY31" fmla="*/ 203200 h 1002026"/>
                  <a:gd name="connsiteX32" fmla="*/ 279400 w 1006631"/>
                  <a:gd name="connsiteY32" fmla="*/ 212725 h 1002026"/>
                  <a:gd name="connsiteX33" fmla="*/ 295275 w 1006631"/>
                  <a:gd name="connsiteY33" fmla="*/ 231775 h 1002026"/>
                  <a:gd name="connsiteX34" fmla="*/ 314325 w 1006631"/>
                  <a:gd name="connsiteY34" fmla="*/ 244475 h 1002026"/>
                  <a:gd name="connsiteX35" fmla="*/ 479425 w 1006631"/>
                  <a:gd name="connsiteY35" fmla="*/ 285750 h 1002026"/>
                  <a:gd name="connsiteX36" fmla="*/ 581025 w 1006631"/>
                  <a:gd name="connsiteY36" fmla="*/ 282575 h 1002026"/>
                  <a:gd name="connsiteX37" fmla="*/ 704850 w 1006631"/>
                  <a:gd name="connsiteY37" fmla="*/ 209550 h 1002026"/>
                  <a:gd name="connsiteX38" fmla="*/ 765175 w 1006631"/>
                  <a:gd name="connsiteY38" fmla="*/ 136525 h 1002026"/>
                  <a:gd name="connsiteX39" fmla="*/ 819150 w 1006631"/>
                  <a:gd name="connsiteY39" fmla="*/ 69850 h 1002026"/>
                  <a:gd name="connsiteX40" fmla="*/ 892175 w 1006631"/>
                  <a:gd name="connsiteY40" fmla="*/ 34925 h 1002026"/>
                  <a:gd name="connsiteX41" fmla="*/ 996950 w 1006631"/>
                  <a:gd name="connsiteY41" fmla="*/ 28575 h 1002026"/>
                  <a:gd name="connsiteX42" fmla="*/ 996950 w 1006631"/>
                  <a:gd name="connsiteY42" fmla="*/ 88900 h 1002026"/>
                  <a:gd name="connsiteX43" fmla="*/ 952500 w 1006631"/>
                  <a:gd name="connsiteY43" fmla="*/ 139700 h 1002026"/>
                  <a:gd name="connsiteX44" fmla="*/ 863600 w 1006631"/>
                  <a:gd name="connsiteY44" fmla="*/ 231775 h 1002026"/>
                  <a:gd name="connsiteX45" fmla="*/ 777875 w 1006631"/>
                  <a:gd name="connsiteY45" fmla="*/ 304800 h 1002026"/>
                  <a:gd name="connsiteX46" fmla="*/ 717550 w 1006631"/>
                  <a:gd name="connsiteY46" fmla="*/ 403225 h 1002026"/>
                  <a:gd name="connsiteX47" fmla="*/ 679450 w 1006631"/>
                  <a:gd name="connsiteY47" fmla="*/ 523875 h 1002026"/>
                  <a:gd name="connsiteX48" fmla="*/ 679450 w 1006631"/>
                  <a:gd name="connsiteY48" fmla="*/ 628650 h 1002026"/>
                  <a:gd name="connsiteX49" fmla="*/ 698500 w 1006631"/>
                  <a:gd name="connsiteY49" fmla="*/ 749300 h 1002026"/>
                  <a:gd name="connsiteX50" fmla="*/ 720725 w 1006631"/>
                  <a:gd name="connsiteY50" fmla="*/ 831850 h 1002026"/>
                  <a:gd name="connsiteX51" fmla="*/ 730250 w 1006631"/>
                  <a:gd name="connsiteY51" fmla="*/ 965200 h 1002026"/>
                  <a:gd name="connsiteX52" fmla="*/ 250825 w 1006631"/>
                  <a:gd name="connsiteY5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22225 w 1006631"/>
                  <a:gd name="connsiteY7" fmla="*/ 130175 h 1002026"/>
                  <a:gd name="connsiteX8" fmla="*/ 19050 w 1006631"/>
                  <a:gd name="connsiteY8" fmla="*/ 117475 h 1002026"/>
                  <a:gd name="connsiteX9" fmla="*/ 12700 w 1006631"/>
                  <a:gd name="connsiteY9" fmla="*/ 98425 h 1002026"/>
                  <a:gd name="connsiteX10" fmla="*/ 6350 w 1006631"/>
                  <a:gd name="connsiteY10" fmla="*/ 79375 h 1002026"/>
                  <a:gd name="connsiteX11" fmla="*/ 3175 w 1006631"/>
                  <a:gd name="connsiteY11" fmla="*/ 69850 h 1002026"/>
                  <a:gd name="connsiteX12" fmla="*/ 0 w 1006631"/>
                  <a:gd name="connsiteY12" fmla="*/ 53975 h 1002026"/>
                  <a:gd name="connsiteX13" fmla="*/ 3175 w 1006631"/>
                  <a:gd name="connsiteY13" fmla="*/ 12700 h 1002026"/>
                  <a:gd name="connsiteX14" fmla="*/ 12700 w 1006631"/>
                  <a:gd name="connsiteY14" fmla="*/ 9525 h 1002026"/>
                  <a:gd name="connsiteX15" fmla="*/ 25400 w 1006631"/>
                  <a:gd name="connsiteY15" fmla="*/ 6350 h 1002026"/>
                  <a:gd name="connsiteX16" fmla="*/ 44450 w 1006631"/>
                  <a:gd name="connsiteY16" fmla="*/ 0 h 1002026"/>
                  <a:gd name="connsiteX17" fmla="*/ 114300 w 1006631"/>
                  <a:gd name="connsiteY17" fmla="*/ 3175 h 1002026"/>
                  <a:gd name="connsiteX18" fmla="*/ 123825 w 1006631"/>
                  <a:gd name="connsiteY18" fmla="*/ 9525 h 1002026"/>
                  <a:gd name="connsiteX19" fmla="*/ 155575 w 1006631"/>
                  <a:gd name="connsiteY19" fmla="*/ 28575 h 1002026"/>
                  <a:gd name="connsiteX20" fmla="*/ 165100 w 1006631"/>
                  <a:gd name="connsiteY20" fmla="*/ 34925 h 1002026"/>
                  <a:gd name="connsiteX21" fmla="*/ 184150 w 1006631"/>
                  <a:gd name="connsiteY21" fmla="*/ 50800 h 1002026"/>
                  <a:gd name="connsiteX22" fmla="*/ 187325 w 1006631"/>
                  <a:gd name="connsiteY22" fmla="*/ 60325 h 1002026"/>
                  <a:gd name="connsiteX23" fmla="*/ 206375 w 1006631"/>
                  <a:gd name="connsiteY23" fmla="*/ 88900 h 1002026"/>
                  <a:gd name="connsiteX24" fmla="*/ 212725 w 1006631"/>
                  <a:gd name="connsiteY24" fmla="*/ 98425 h 1002026"/>
                  <a:gd name="connsiteX25" fmla="*/ 222250 w 1006631"/>
                  <a:gd name="connsiteY25" fmla="*/ 117475 h 1002026"/>
                  <a:gd name="connsiteX26" fmla="*/ 228600 w 1006631"/>
                  <a:gd name="connsiteY26" fmla="*/ 139700 h 1002026"/>
                  <a:gd name="connsiteX27" fmla="*/ 234950 w 1006631"/>
                  <a:gd name="connsiteY27" fmla="*/ 149225 h 1002026"/>
                  <a:gd name="connsiteX28" fmla="*/ 241300 w 1006631"/>
                  <a:gd name="connsiteY28" fmla="*/ 161925 h 1002026"/>
                  <a:gd name="connsiteX29" fmla="*/ 257175 w 1006631"/>
                  <a:gd name="connsiteY29" fmla="*/ 184150 h 1002026"/>
                  <a:gd name="connsiteX30" fmla="*/ 269875 w 1006631"/>
                  <a:gd name="connsiteY30" fmla="*/ 203200 h 1002026"/>
                  <a:gd name="connsiteX31" fmla="*/ 279400 w 1006631"/>
                  <a:gd name="connsiteY31" fmla="*/ 212725 h 1002026"/>
                  <a:gd name="connsiteX32" fmla="*/ 295275 w 1006631"/>
                  <a:gd name="connsiteY32" fmla="*/ 231775 h 1002026"/>
                  <a:gd name="connsiteX33" fmla="*/ 314325 w 1006631"/>
                  <a:gd name="connsiteY33" fmla="*/ 244475 h 1002026"/>
                  <a:gd name="connsiteX34" fmla="*/ 479425 w 1006631"/>
                  <a:gd name="connsiteY34" fmla="*/ 285750 h 1002026"/>
                  <a:gd name="connsiteX35" fmla="*/ 581025 w 1006631"/>
                  <a:gd name="connsiteY35" fmla="*/ 282575 h 1002026"/>
                  <a:gd name="connsiteX36" fmla="*/ 704850 w 1006631"/>
                  <a:gd name="connsiteY36" fmla="*/ 209550 h 1002026"/>
                  <a:gd name="connsiteX37" fmla="*/ 765175 w 1006631"/>
                  <a:gd name="connsiteY37" fmla="*/ 136525 h 1002026"/>
                  <a:gd name="connsiteX38" fmla="*/ 819150 w 1006631"/>
                  <a:gd name="connsiteY38" fmla="*/ 69850 h 1002026"/>
                  <a:gd name="connsiteX39" fmla="*/ 892175 w 1006631"/>
                  <a:gd name="connsiteY39" fmla="*/ 34925 h 1002026"/>
                  <a:gd name="connsiteX40" fmla="*/ 996950 w 1006631"/>
                  <a:gd name="connsiteY40" fmla="*/ 28575 h 1002026"/>
                  <a:gd name="connsiteX41" fmla="*/ 996950 w 1006631"/>
                  <a:gd name="connsiteY41" fmla="*/ 88900 h 1002026"/>
                  <a:gd name="connsiteX42" fmla="*/ 952500 w 1006631"/>
                  <a:gd name="connsiteY42" fmla="*/ 139700 h 1002026"/>
                  <a:gd name="connsiteX43" fmla="*/ 863600 w 1006631"/>
                  <a:gd name="connsiteY43" fmla="*/ 231775 h 1002026"/>
                  <a:gd name="connsiteX44" fmla="*/ 777875 w 1006631"/>
                  <a:gd name="connsiteY44" fmla="*/ 304800 h 1002026"/>
                  <a:gd name="connsiteX45" fmla="*/ 717550 w 1006631"/>
                  <a:gd name="connsiteY45" fmla="*/ 403225 h 1002026"/>
                  <a:gd name="connsiteX46" fmla="*/ 679450 w 1006631"/>
                  <a:gd name="connsiteY46" fmla="*/ 523875 h 1002026"/>
                  <a:gd name="connsiteX47" fmla="*/ 679450 w 1006631"/>
                  <a:gd name="connsiteY47" fmla="*/ 628650 h 1002026"/>
                  <a:gd name="connsiteX48" fmla="*/ 698500 w 1006631"/>
                  <a:gd name="connsiteY48" fmla="*/ 749300 h 1002026"/>
                  <a:gd name="connsiteX49" fmla="*/ 720725 w 1006631"/>
                  <a:gd name="connsiteY49" fmla="*/ 831850 h 1002026"/>
                  <a:gd name="connsiteX50" fmla="*/ 730250 w 1006631"/>
                  <a:gd name="connsiteY50" fmla="*/ 965200 h 1002026"/>
                  <a:gd name="connsiteX51" fmla="*/ 250825 w 1006631"/>
                  <a:gd name="connsiteY5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22225 w 1006631"/>
                  <a:gd name="connsiteY6" fmla="*/ 130175 h 1002026"/>
                  <a:gd name="connsiteX7" fmla="*/ 19050 w 1006631"/>
                  <a:gd name="connsiteY7" fmla="*/ 117475 h 1002026"/>
                  <a:gd name="connsiteX8" fmla="*/ 12700 w 1006631"/>
                  <a:gd name="connsiteY8" fmla="*/ 98425 h 1002026"/>
                  <a:gd name="connsiteX9" fmla="*/ 6350 w 1006631"/>
                  <a:gd name="connsiteY9" fmla="*/ 79375 h 1002026"/>
                  <a:gd name="connsiteX10" fmla="*/ 3175 w 1006631"/>
                  <a:gd name="connsiteY10" fmla="*/ 69850 h 1002026"/>
                  <a:gd name="connsiteX11" fmla="*/ 0 w 1006631"/>
                  <a:gd name="connsiteY11" fmla="*/ 53975 h 1002026"/>
                  <a:gd name="connsiteX12" fmla="*/ 3175 w 1006631"/>
                  <a:gd name="connsiteY12" fmla="*/ 12700 h 1002026"/>
                  <a:gd name="connsiteX13" fmla="*/ 12700 w 1006631"/>
                  <a:gd name="connsiteY13" fmla="*/ 9525 h 1002026"/>
                  <a:gd name="connsiteX14" fmla="*/ 25400 w 1006631"/>
                  <a:gd name="connsiteY14" fmla="*/ 6350 h 1002026"/>
                  <a:gd name="connsiteX15" fmla="*/ 44450 w 1006631"/>
                  <a:gd name="connsiteY15" fmla="*/ 0 h 1002026"/>
                  <a:gd name="connsiteX16" fmla="*/ 114300 w 1006631"/>
                  <a:gd name="connsiteY16" fmla="*/ 3175 h 1002026"/>
                  <a:gd name="connsiteX17" fmla="*/ 123825 w 1006631"/>
                  <a:gd name="connsiteY17" fmla="*/ 9525 h 1002026"/>
                  <a:gd name="connsiteX18" fmla="*/ 155575 w 1006631"/>
                  <a:gd name="connsiteY18" fmla="*/ 28575 h 1002026"/>
                  <a:gd name="connsiteX19" fmla="*/ 165100 w 1006631"/>
                  <a:gd name="connsiteY19" fmla="*/ 34925 h 1002026"/>
                  <a:gd name="connsiteX20" fmla="*/ 184150 w 1006631"/>
                  <a:gd name="connsiteY20" fmla="*/ 50800 h 1002026"/>
                  <a:gd name="connsiteX21" fmla="*/ 187325 w 1006631"/>
                  <a:gd name="connsiteY21" fmla="*/ 60325 h 1002026"/>
                  <a:gd name="connsiteX22" fmla="*/ 206375 w 1006631"/>
                  <a:gd name="connsiteY22" fmla="*/ 88900 h 1002026"/>
                  <a:gd name="connsiteX23" fmla="*/ 212725 w 1006631"/>
                  <a:gd name="connsiteY23" fmla="*/ 98425 h 1002026"/>
                  <a:gd name="connsiteX24" fmla="*/ 222250 w 1006631"/>
                  <a:gd name="connsiteY24" fmla="*/ 117475 h 1002026"/>
                  <a:gd name="connsiteX25" fmla="*/ 228600 w 1006631"/>
                  <a:gd name="connsiteY25" fmla="*/ 139700 h 1002026"/>
                  <a:gd name="connsiteX26" fmla="*/ 234950 w 1006631"/>
                  <a:gd name="connsiteY26" fmla="*/ 149225 h 1002026"/>
                  <a:gd name="connsiteX27" fmla="*/ 241300 w 1006631"/>
                  <a:gd name="connsiteY27" fmla="*/ 161925 h 1002026"/>
                  <a:gd name="connsiteX28" fmla="*/ 257175 w 1006631"/>
                  <a:gd name="connsiteY28" fmla="*/ 184150 h 1002026"/>
                  <a:gd name="connsiteX29" fmla="*/ 269875 w 1006631"/>
                  <a:gd name="connsiteY29" fmla="*/ 203200 h 1002026"/>
                  <a:gd name="connsiteX30" fmla="*/ 279400 w 1006631"/>
                  <a:gd name="connsiteY30" fmla="*/ 212725 h 1002026"/>
                  <a:gd name="connsiteX31" fmla="*/ 295275 w 1006631"/>
                  <a:gd name="connsiteY31" fmla="*/ 231775 h 1002026"/>
                  <a:gd name="connsiteX32" fmla="*/ 314325 w 1006631"/>
                  <a:gd name="connsiteY32" fmla="*/ 244475 h 1002026"/>
                  <a:gd name="connsiteX33" fmla="*/ 479425 w 1006631"/>
                  <a:gd name="connsiteY33" fmla="*/ 285750 h 1002026"/>
                  <a:gd name="connsiteX34" fmla="*/ 581025 w 1006631"/>
                  <a:gd name="connsiteY34" fmla="*/ 282575 h 1002026"/>
                  <a:gd name="connsiteX35" fmla="*/ 704850 w 1006631"/>
                  <a:gd name="connsiteY35" fmla="*/ 209550 h 1002026"/>
                  <a:gd name="connsiteX36" fmla="*/ 765175 w 1006631"/>
                  <a:gd name="connsiteY36" fmla="*/ 136525 h 1002026"/>
                  <a:gd name="connsiteX37" fmla="*/ 819150 w 1006631"/>
                  <a:gd name="connsiteY37" fmla="*/ 69850 h 1002026"/>
                  <a:gd name="connsiteX38" fmla="*/ 892175 w 1006631"/>
                  <a:gd name="connsiteY38" fmla="*/ 34925 h 1002026"/>
                  <a:gd name="connsiteX39" fmla="*/ 996950 w 1006631"/>
                  <a:gd name="connsiteY39" fmla="*/ 28575 h 1002026"/>
                  <a:gd name="connsiteX40" fmla="*/ 996950 w 1006631"/>
                  <a:gd name="connsiteY40" fmla="*/ 88900 h 1002026"/>
                  <a:gd name="connsiteX41" fmla="*/ 952500 w 1006631"/>
                  <a:gd name="connsiteY41" fmla="*/ 139700 h 1002026"/>
                  <a:gd name="connsiteX42" fmla="*/ 863600 w 1006631"/>
                  <a:gd name="connsiteY42" fmla="*/ 231775 h 1002026"/>
                  <a:gd name="connsiteX43" fmla="*/ 777875 w 1006631"/>
                  <a:gd name="connsiteY43" fmla="*/ 304800 h 1002026"/>
                  <a:gd name="connsiteX44" fmla="*/ 717550 w 1006631"/>
                  <a:gd name="connsiteY44" fmla="*/ 403225 h 1002026"/>
                  <a:gd name="connsiteX45" fmla="*/ 679450 w 1006631"/>
                  <a:gd name="connsiteY45" fmla="*/ 523875 h 1002026"/>
                  <a:gd name="connsiteX46" fmla="*/ 679450 w 1006631"/>
                  <a:gd name="connsiteY46" fmla="*/ 628650 h 1002026"/>
                  <a:gd name="connsiteX47" fmla="*/ 698500 w 1006631"/>
                  <a:gd name="connsiteY47" fmla="*/ 749300 h 1002026"/>
                  <a:gd name="connsiteX48" fmla="*/ 720725 w 1006631"/>
                  <a:gd name="connsiteY48" fmla="*/ 831850 h 1002026"/>
                  <a:gd name="connsiteX49" fmla="*/ 730250 w 1006631"/>
                  <a:gd name="connsiteY49" fmla="*/ 965200 h 1002026"/>
                  <a:gd name="connsiteX50" fmla="*/ 250825 w 1006631"/>
                  <a:gd name="connsiteY5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22225 w 1006631"/>
                  <a:gd name="connsiteY6" fmla="*/ 130175 h 1002026"/>
                  <a:gd name="connsiteX7" fmla="*/ 19050 w 1006631"/>
                  <a:gd name="connsiteY7" fmla="*/ 117475 h 1002026"/>
                  <a:gd name="connsiteX8" fmla="*/ 6350 w 1006631"/>
                  <a:gd name="connsiteY8" fmla="*/ 79375 h 1002026"/>
                  <a:gd name="connsiteX9" fmla="*/ 3175 w 1006631"/>
                  <a:gd name="connsiteY9" fmla="*/ 69850 h 1002026"/>
                  <a:gd name="connsiteX10" fmla="*/ 0 w 1006631"/>
                  <a:gd name="connsiteY10" fmla="*/ 53975 h 1002026"/>
                  <a:gd name="connsiteX11" fmla="*/ 3175 w 1006631"/>
                  <a:gd name="connsiteY11" fmla="*/ 12700 h 1002026"/>
                  <a:gd name="connsiteX12" fmla="*/ 12700 w 1006631"/>
                  <a:gd name="connsiteY12" fmla="*/ 9525 h 1002026"/>
                  <a:gd name="connsiteX13" fmla="*/ 25400 w 1006631"/>
                  <a:gd name="connsiteY13" fmla="*/ 6350 h 1002026"/>
                  <a:gd name="connsiteX14" fmla="*/ 44450 w 1006631"/>
                  <a:gd name="connsiteY14" fmla="*/ 0 h 1002026"/>
                  <a:gd name="connsiteX15" fmla="*/ 114300 w 1006631"/>
                  <a:gd name="connsiteY15" fmla="*/ 3175 h 1002026"/>
                  <a:gd name="connsiteX16" fmla="*/ 123825 w 1006631"/>
                  <a:gd name="connsiteY16" fmla="*/ 9525 h 1002026"/>
                  <a:gd name="connsiteX17" fmla="*/ 155575 w 1006631"/>
                  <a:gd name="connsiteY17" fmla="*/ 28575 h 1002026"/>
                  <a:gd name="connsiteX18" fmla="*/ 165100 w 1006631"/>
                  <a:gd name="connsiteY18" fmla="*/ 34925 h 1002026"/>
                  <a:gd name="connsiteX19" fmla="*/ 184150 w 1006631"/>
                  <a:gd name="connsiteY19" fmla="*/ 50800 h 1002026"/>
                  <a:gd name="connsiteX20" fmla="*/ 187325 w 1006631"/>
                  <a:gd name="connsiteY20" fmla="*/ 60325 h 1002026"/>
                  <a:gd name="connsiteX21" fmla="*/ 206375 w 1006631"/>
                  <a:gd name="connsiteY21" fmla="*/ 88900 h 1002026"/>
                  <a:gd name="connsiteX22" fmla="*/ 212725 w 1006631"/>
                  <a:gd name="connsiteY22" fmla="*/ 98425 h 1002026"/>
                  <a:gd name="connsiteX23" fmla="*/ 222250 w 1006631"/>
                  <a:gd name="connsiteY23" fmla="*/ 117475 h 1002026"/>
                  <a:gd name="connsiteX24" fmla="*/ 228600 w 1006631"/>
                  <a:gd name="connsiteY24" fmla="*/ 139700 h 1002026"/>
                  <a:gd name="connsiteX25" fmla="*/ 234950 w 1006631"/>
                  <a:gd name="connsiteY25" fmla="*/ 149225 h 1002026"/>
                  <a:gd name="connsiteX26" fmla="*/ 241300 w 1006631"/>
                  <a:gd name="connsiteY26" fmla="*/ 161925 h 1002026"/>
                  <a:gd name="connsiteX27" fmla="*/ 257175 w 1006631"/>
                  <a:gd name="connsiteY27" fmla="*/ 184150 h 1002026"/>
                  <a:gd name="connsiteX28" fmla="*/ 269875 w 1006631"/>
                  <a:gd name="connsiteY28" fmla="*/ 203200 h 1002026"/>
                  <a:gd name="connsiteX29" fmla="*/ 279400 w 1006631"/>
                  <a:gd name="connsiteY29" fmla="*/ 212725 h 1002026"/>
                  <a:gd name="connsiteX30" fmla="*/ 295275 w 1006631"/>
                  <a:gd name="connsiteY30" fmla="*/ 231775 h 1002026"/>
                  <a:gd name="connsiteX31" fmla="*/ 314325 w 1006631"/>
                  <a:gd name="connsiteY31" fmla="*/ 244475 h 1002026"/>
                  <a:gd name="connsiteX32" fmla="*/ 479425 w 1006631"/>
                  <a:gd name="connsiteY32" fmla="*/ 285750 h 1002026"/>
                  <a:gd name="connsiteX33" fmla="*/ 581025 w 1006631"/>
                  <a:gd name="connsiteY33" fmla="*/ 282575 h 1002026"/>
                  <a:gd name="connsiteX34" fmla="*/ 704850 w 1006631"/>
                  <a:gd name="connsiteY34" fmla="*/ 209550 h 1002026"/>
                  <a:gd name="connsiteX35" fmla="*/ 765175 w 1006631"/>
                  <a:gd name="connsiteY35" fmla="*/ 136525 h 1002026"/>
                  <a:gd name="connsiteX36" fmla="*/ 819150 w 1006631"/>
                  <a:gd name="connsiteY36" fmla="*/ 69850 h 1002026"/>
                  <a:gd name="connsiteX37" fmla="*/ 892175 w 1006631"/>
                  <a:gd name="connsiteY37" fmla="*/ 34925 h 1002026"/>
                  <a:gd name="connsiteX38" fmla="*/ 996950 w 1006631"/>
                  <a:gd name="connsiteY38" fmla="*/ 28575 h 1002026"/>
                  <a:gd name="connsiteX39" fmla="*/ 996950 w 1006631"/>
                  <a:gd name="connsiteY39" fmla="*/ 88900 h 1002026"/>
                  <a:gd name="connsiteX40" fmla="*/ 952500 w 1006631"/>
                  <a:gd name="connsiteY40" fmla="*/ 139700 h 1002026"/>
                  <a:gd name="connsiteX41" fmla="*/ 863600 w 1006631"/>
                  <a:gd name="connsiteY41" fmla="*/ 231775 h 1002026"/>
                  <a:gd name="connsiteX42" fmla="*/ 777875 w 1006631"/>
                  <a:gd name="connsiteY42" fmla="*/ 304800 h 1002026"/>
                  <a:gd name="connsiteX43" fmla="*/ 717550 w 1006631"/>
                  <a:gd name="connsiteY43" fmla="*/ 403225 h 1002026"/>
                  <a:gd name="connsiteX44" fmla="*/ 679450 w 1006631"/>
                  <a:gd name="connsiteY44" fmla="*/ 523875 h 1002026"/>
                  <a:gd name="connsiteX45" fmla="*/ 679450 w 1006631"/>
                  <a:gd name="connsiteY45" fmla="*/ 628650 h 1002026"/>
                  <a:gd name="connsiteX46" fmla="*/ 698500 w 1006631"/>
                  <a:gd name="connsiteY46" fmla="*/ 749300 h 1002026"/>
                  <a:gd name="connsiteX47" fmla="*/ 720725 w 1006631"/>
                  <a:gd name="connsiteY47" fmla="*/ 831850 h 1002026"/>
                  <a:gd name="connsiteX48" fmla="*/ 730250 w 1006631"/>
                  <a:gd name="connsiteY48" fmla="*/ 965200 h 1002026"/>
                  <a:gd name="connsiteX49" fmla="*/ 250825 w 1006631"/>
                  <a:gd name="connsiteY49" fmla="*/ 965200 h 1002026"/>
                  <a:gd name="connsiteX0" fmla="*/ 247650 w 1003456"/>
                  <a:gd name="connsiteY0" fmla="*/ 965200 h 1002026"/>
                  <a:gd name="connsiteX1" fmla="*/ 250825 w 1003456"/>
                  <a:gd name="connsiteY1" fmla="*/ 542925 h 1002026"/>
                  <a:gd name="connsiteX2" fmla="*/ 266700 w 1003456"/>
                  <a:gd name="connsiteY2" fmla="*/ 444500 h 1002026"/>
                  <a:gd name="connsiteX3" fmla="*/ 231775 w 1003456"/>
                  <a:gd name="connsiteY3" fmla="*/ 384175 h 1002026"/>
                  <a:gd name="connsiteX4" fmla="*/ 130175 w 1003456"/>
                  <a:gd name="connsiteY4" fmla="*/ 301625 h 1002026"/>
                  <a:gd name="connsiteX5" fmla="*/ 73025 w 1003456"/>
                  <a:gd name="connsiteY5" fmla="*/ 241300 h 1002026"/>
                  <a:gd name="connsiteX6" fmla="*/ 19050 w 1003456"/>
                  <a:gd name="connsiteY6" fmla="*/ 130175 h 1002026"/>
                  <a:gd name="connsiteX7" fmla="*/ 15875 w 1003456"/>
                  <a:gd name="connsiteY7" fmla="*/ 117475 h 1002026"/>
                  <a:gd name="connsiteX8" fmla="*/ 3175 w 1003456"/>
                  <a:gd name="connsiteY8" fmla="*/ 79375 h 1002026"/>
                  <a:gd name="connsiteX9" fmla="*/ 0 w 1003456"/>
                  <a:gd name="connsiteY9" fmla="*/ 69850 h 1002026"/>
                  <a:gd name="connsiteX10" fmla="*/ 0 w 1003456"/>
                  <a:gd name="connsiteY10" fmla="*/ 12700 h 1002026"/>
                  <a:gd name="connsiteX11" fmla="*/ 9525 w 1003456"/>
                  <a:gd name="connsiteY11" fmla="*/ 9525 h 1002026"/>
                  <a:gd name="connsiteX12" fmla="*/ 22225 w 1003456"/>
                  <a:gd name="connsiteY12" fmla="*/ 6350 h 1002026"/>
                  <a:gd name="connsiteX13" fmla="*/ 41275 w 1003456"/>
                  <a:gd name="connsiteY13" fmla="*/ 0 h 1002026"/>
                  <a:gd name="connsiteX14" fmla="*/ 111125 w 1003456"/>
                  <a:gd name="connsiteY14" fmla="*/ 3175 h 1002026"/>
                  <a:gd name="connsiteX15" fmla="*/ 120650 w 1003456"/>
                  <a:gd name="connsiteY15" fmla="*/ 9525 h 1002026"/>
                  <a:gd name="connsiteX16" fmla="*/ 152400 w 1003456"/>
                  <a:gd name="connsiteY16" fmla="*/ 28575 h 1002026"/>
                  <a:gd name="connsiteX17" fmla="*/ 161925 w 1003456"/>
                  <a:gd name="connsiteY17" fmla="*/ 34925 h 1002026"/>
                  <a:gd name="connsiteX18" fmla="*/ 180975 w 1003456"/>
                  <a:gd name="connsiteY18" fmla="*/ 50800 h 1002026"/>
                  <a:gd name="connsiteX19" fmla="*/ 184150 w 1003456"/>
                  <a:gd name="connsiteY19" fmla="*/ 60325 h 1002026"/>
                  <a:gd name="connsiteX20" fmla="*/ 203200 w 1003456"/>
                  <a:gd name="connsiteY20" fmla="*/ 88900 h 1002026"/>
                  <a:gd name="connsiteX21" fmla="*/ 209550 w 1003456"/>
                  <a:gd name="connsiteY21" fmla="*/ 98425 h 1002026"/>
                  <a:gd name="connsiteX22" fmla="*/ 219075 w 1003456"/>
                  <a:gd name="connsiteY22" fmla="*/ 117475 h 1002026"/>
                  <a:gd name="connsiteX23" fmla="*/ 225425 w 1003456"/>
                  <a:gd name="connsiteY23" fmla="*/ 139700 h 1002026"/>
                  <a:gd name="connsiteX24" fmla="*/ 231775 w 1003456"/>
                  <a:gd name="connsiteY24" fmla="*/ 149225 h 1002026"/>
                  <a:gd name="connsiteX25" fmla="*/ 238125 w 1003456"/>
                  <a:gd name="connsiteY25" fmla="*/ 161925 h 1002026"/>
                  <a:gd name="connsiteX26" fmla="*/ 254000 w 1003456"/>
                  <a:gd name="connsiteY26" fmla="*/ 184150 h 1002026"/>
                  <a:gd name="connsiteX27" fmla="*/ 266700 w 1003456"/>
                  <a:gd name="connsiteY27" fmla="*/ 203200 h 1002026"/>
                  <a:gd name="connsiteX28" fmla="*/ 276225 w 1003456"/>
                  <a:gd name="connsiteY28" fmla="*/ 212725 h 1002026"/>
                  <a:gd name="connsiteX29" fmla="*/ 292100 w 1003456"/>
                  <a:gd name="connsiteY29" fmla="*/ 231775 h 1002026"/>
                  <a:gd name="connsiteX30" fmla="*/ 311150 w 1003456"/>
                  <a:gd name="connsiteY30" fmla="*/ 244475 h 1002026"/>
                  <a:gd name="connsiteX31" fmla="*/ 476250 w 1003456"/>
                  <a:gd name="connsiteY31" fmla="*/ 285750 h 1002026"/>
                  <a:gd name="connsiteX32" fmla="*/ 577850 w 1003456"/>
                  <a:gd name="connsiteY32" fmla="*/ 282575 h 1002026"/>
                  <a:gd name="connsiteX33" fmla="*/ 701675 w 1003456"/>
                  <a:gd name="connsiteY33" fmla="*/ 209550 h 1002026"/>
                  <a:gd name="connsiteX34" fmla="*/ 762000 w 1003456"/>
                  <a:gd name="connsiteY34" fmla="*/ 136525 h 1002026"/>
                  <a:gd name="connsiteX35" fmla="*/ 815975 w 1003456"/>
                  <a:gd name="connsiteY35" fmla="*/ 69850 h 1002026"/>
                  <a:gd name="connsiteX36" fmla="*/ 889000 w 1003456"/>
                  <a:gd name="connsiteY36" fmla="*/ 34925 h 1002026"/>
                  <a:gd name="connsiteX37" fmla="*/ 993775 w 1003456"/>
                  <a:gd name="connsiteY37" fmla="*/ 28575 h 1002026"/>
                  <a:gd name="connsiteX38" fmla="*/ 993775 w 1003456"/>
                  <a:gd name="connsiteY38" fmla="*/ 88900 h 1002026"/>
                  <a:gd name="connsiteX39" fmla="*/ 949325 w 1003456"/>
                  <a:gd name="connsiteY39" fmla="*/ 139700 h 1002026"/>
                  <a:gd name="connsiteX40" fmla="*/ 860425 w 1003456"/>
                  <a:gd name="connsiteY40" fmla="*/ 231775 h 1002026"/>
                  <a:gd name="connsiteX41" fmla="*/ 774700 w 1003456"/>
                  <a:gd name="connsiteY41" fmla="*/ 304800 h 1002026"/>
                  <a:gd name="connsiteX42" fmla="*/ 714375 w 1003456"/>
                  <a:gd name="connsiteY42" fmla="*/ 403225 h 1002026"/>
                  <a:gd name="connsiteX43" fmla="*/ 676275 w 1003456"/>
                  <a:gd name="connsiteY43" fmla="*/ 523875 h 1002026"/>
                  <a:gd name="connsiteX44" fmla="*/ 676275 w 1003456"/>
                  <a:gd name="connsiteY44" fmla="*/ 628650 h 1002026"/>
                  <a:gd name="connsiteX45" fmla="*/ 695325 w 1003456"/>
                  <a:gd name="connsiteY45" fmla="*/ 749300 h 1002026"/>
                  <a:gd name="connsiteX46" fmla="*/ 717550 w 1003456"/>
                  <a:gd name="connsiteY46" fmla="*/ 831850 h 1002026"/>
                  <a:gd name="connsiteX47" fmla="*/ 727075 w 1003456"/>
                  <a:gd name="connsiteY47" fmla="*/ 965200 h 1002026"/>
                  <a:gd name="connsiteX48" fmla="*/ 247650 w 1003456"/>
                  <a:gd name="connsiteY48" fmla="*/ 965200 h 1002026"/>
                  <a:gd name="connsiteX0" fmla="*/ 247981 w 1003787"/>
                  <a:gd name="connsiteY0" fmla="*/ 965200 h 1002026"/>
                  <a:gd name="connsiteX1" fmla="*/ 251156 w 1003787"/>
                  <a:gd name="connsiteY1" fmla="*/ 542925 h 1002026"/>
                  <a:gd name="connsiteX2" fmla="*/ 267031 w 1003787"/>
                  <a:gd name="connsiteY2" fmla="*/ 444500 h 1002026"/>
                  <a:gd name="connsiteX3" fmla="*/ 232106 w 1003787"/>
                  <a:gd name="connsiteY3" fmla="*/ 384175 h 1002026"/>
                  <a:gd name="connsiteX4" fmla="*/ 130506 w 1003787"/>
                  <a:gd name="connsiteY4" fmla="*/ 301625 h 1002026"/>
                  <a:gd name="connsiteX5" fmla="*/ 73356 w 1003787"/>
                  <a:gd name="connsiteY5" fmla="*/ 241300 h 1002026"/>
                  <a:gd name="connsiteX6" fmla="*/ 19381 w 1003787"/>
                  <a:gd name="connsiteY6" fmla="*/ 130175 h 1002026"/>
                  <a:gd name="connsiteX7" fmla="*/ 16206 w 1003787"/>
                  <a:gd name="connsiteY7" fmla="*/ 117475 h 1002026"/>
                  <a:gd name="connsiteX8" fmla="*/ 3506 w 1003787"/>
                  <a:gd name="connsiteY8" fmla="*/ 79375 h 1002026"/>
                  <a:gd name="connsiteX9" fmla="*/ 331 w 1003787"/>
                  <a:gd name="connsiteY9" fmla="*/ 12700 h 1002026"/>
                  <a:gd name="connsiteX10" fmla="*/ 9856 w 1003787"/>
                  <a:gd name="connsiteY10" fmla="*/ 9525 h 1002026"/>
                  <a:gd name="connsiteX11" fmla="*/ 22556 w 1003787"/>
                  <a:gd name="connsiteY11" fmla="*/ 6350 h 1002026"/>
                  <a:gd name="connsiteX12" fmla="*/ 41606 w 1003787"/>
                  <a:gd name="connsiteY12" fmla="*/ 0 h 1002026"/>
                  <a:gd name="connsiteX13" fmla="*/ 111456 w 1003787"/>
                  <a:gd name="connsiteY13" fmla="*/ 3175 h 1002026"/>
                  <a:gd name="connsiteX14" fmla="*/ 120981 w 1003787"/>
                  <a:gd name="connsiteY14" fmla="*/ 9525 h 1002026"/>
                  <a:gd name="connsiteX15" fmla="*/ 152731 w 1003787"/>
                  <a:gd name="connsiteY15" fmla="*/ 28575 h 1002026"/>
                  <a:gd name="connsiteX16" fmla="*/ 162256 w 1003787"/>
                  <a:gd name="connsiteY16" fmla="*/ 34925 h 1002026"/>
                  <a:gd name="connsiteX17" fmla="*/ 181306 w 1003787"/>
                  <a:gd name="connsiteY17" fmla="*/ 50800 h 1002026"/>
                  <a:gd name="connsiteX18" fmla="*/ 184481 w 1003787"/>
                  <a:gd name="connsiteY18" fmla="*/ 60325 h 1002026"/>
                  <a:gd name="connsiteX19" fmla="*/ 203531 w 1003787"/>
                  <a:gd name="connsiteY19" fmla="*/ 88900 h 1002026"/>
                  <a:gd name="connsiteX20" fmla="*/ 209881 w 1003787"/>
                  <a:gd name="connsiteY20" fmla="*/ 98425 h 1002026"/>
                  <a:gd name="connsiteX21" fmla="*/ 219406 w 1003787"/>
                  <a:gd name="connsiteY21" fmla="*/ 117475 h 1002026"/>
                  <a:gd name="connsiteX22" fmla="*/ 225756 w 1003787"/>
                  <a:gd name="connsiteY22" fmla="*/ 139700 h 1002026"/>
                  <a:gd name="connsiteX23" fmla="*/ 232106 w 1003787"/>
                  <a:gd name="connsiteY23" fmla="*/ 149225 h 1002026"/>
                  <a:gd name="connsiteX24" fmla="*/ 238456 w 1003787"/>
                  <a:gd name="connsiteY24" fmla="*/ 161925 h 1002026"/>
                  <a:gd name="connsiteX25" fmla="*/ 254331 w 1003787"/>
                  <a:gd name="connsiteY25" fmla="*/ 184150 h 1002026"/>
                  <a:gd name="connsiteX26" fmla="*/ 267031 w 1003787"/>
                  <a:gd name="connsiteY26" fmla="*/ 203200 h 1002026"/>
                  <a:gd name="connsiteX27" fmla="*/ 276556 w 1003787"/>
                  <a:gd name="connsiteY27" fmla="*/ 212725 h 1002026"/>
                  <a:gd name="connsiteX28" fmla="*/ 292431 w 1003787"/>
                  <a:gd name="connsiteY28" fmla="*/ 231775 h 1002026"/>
                  <a:gd name="connsiteX29" fmla="*/ 311481 w 1003787"/>
                  <a:gd name="connsiteY29" fmla="*/ 244475 h 1002026"/>
                  <a:gd name="connsiteX30" fmla="*/ 476581 w 1003787"/>
                  <a:gd name="connsiteY30" fmla="*/ 285750 h 1002026"/>
                  <a:gd name="connsiteX31" fmla="*/ 578181 w 1003787"/>
                  <a:gd name="connsiteY31" fmla="*/ 282575 h 1002026"/>
                  <a:gd name="connsiteX32" fmla="*/ 702006 w 1003787"/>
                  <a:gd name="connsiteY32" fmla="*/ 209550 h 1002026"/>
                  <a:gd name="connsiteX33" fmla="*/ 762331 w 1003787"/>
                  <a:gd name="connsiteY33" fmla="*/ 136525 h 1002026"/>
                  <a:gd name="connsiteX34" fmla="*/ 816306 w 1003787"/>
                  <a:gd name="connsiteY34" fmla="*/ 69850 h 1002026"/>
                  <a:gd name="connsiteX35" fmla="*/ 889331 w 1003787"/>
                  <a:gd name="connsiteY35" fmla="*/ 34925 h 1002026"/>
                  <a:gd name="connsiteX36" fmla="*/ 994106 w 1003787"/>
                  <a:gd name="connsiteY36" fmla="*/ 28575 h 1002026"/>
                  <a:gd name="connsiteX37" fmla="*/ 994106 w 1003787"/>
                  <a:gd name="connsiteY37" fmla="*/ 88900 h 1002026"/>
                  <a:gd name="connsiteX38" fmla="*/ 949656 w 1003787"/>
                  <a:gd name="connsiteY38" fmla="*/ 139700 h 1002026"/>
                  <a:gd name="connsiteX39" fmla="*/ 860756 w 1003787"/>
                  <a:gd name="connsiteY39" fmla="*/ 231775 h 1002026"/>
                  <a:gd name="connsiteX40" fmla="*/ 775031 w 1003787"/>
                  <a:gd name="connsiteY40" fmla="*/ 304800 h 1002026"/>
                  <a:gd name="connsiteX41" fmla="*/ 714706 w 1003787"/>
                  <a:gd name="connsiteY41" fmla="*/ 403225 h 1002026"/>
                  <a:gd name="connsiteX42" fmla="*/ 676606 w 1003787"/>
                  <a:gd name="connsiteY42" fmla="*/ 523875 h 1002026"/>
                  <a:gd name="connsiteX43" fmla="*/ 676606 w 1003787"/>
                  <a:gd name="connsiteY43" fmla="*/ 628650 h 1002026"/>
                  <a:gd name="connsiteX44" fmla="*/ 695656 w 1003787"/>
                  <a:gd name="connsiteY44" fmla="*/ 749300 h 1002026"/>
                  <a:gd name="connsiteX45" fmla="*/ 717881 w 1003787"/>
                  <a:gd name="connsiteY45" fmla="*/ 831850 h 1002026"/>
                  <a:gd name="connsiteX46" fmla="*/ 727406 w 1003787"/>
                  <a:gd name="connsiteY46" fmla="*/ 965200 h 1002026"/>
                  <a:gd name="connsiteX47" fmla="*/ 247981 w 1003787"/>
                  <a:gd name="connsiteY47" fmla="*/ 965200 h 1002026"/>
                  <a:gd name="connsiteX0" fmla="*/ 248046 w 1003852"/>
                  <a:gd name="connsiteY0" fmla="*/ 965200 h 1002026"/>
                  <a:gd name="connsiteX1" fmla="*/ 251221 w 1003852"/>
                  <a:gd name="connsiteY1" fmla="*/ 542925 h 1002026"/>
                  <a:gd name="connsiteX2" fmla="*/ 267096 w 1003852"/>
                  <a:gd name="connsiteY2" fmla="*/ 444500 h 1002026"/>
                  <a:gd name="connsiteX3" fmla="*/ 232171 w 1003852"/>
                  <a:gd name="connsiteY3" fmla="*/ 384175 h 1002026"/>
                  <a:gd name="connsiteX4" fmla="*/ 130571 w 1003852"/>
                  <a:gd name="connsiteY4" fmla="*/ 301625 h 1002026"/>
                  <a:gd name="connsiteX5" fmla="*/ 73421 w 1003852"/>
                  <a:gd name="connsiteY5" fmla="*/ 241300 h 1002026"/>
                  <a:gd name="connsiteX6" fmla="*/ 19446 w 1003852"/>
                  <a:gd name="connsiteY6" fmla="*/ 130175 h 1002026"/>
                  <a:gd name="connsiteX7" fmla="*/ 3571 w 1003852"/>
                  <a:gd name="connsiteY7" fmla="*/ 79375 h 1002026"/>
                  <a:gd name="connsiteX8" fmla="*/ 396 w 1003852"/>
                  <a:gd name="connsiteY8" fmla="*/ 12700 h 1002026"/>
                  <a:gd name="connsiteX9" fmla="*/ 9921 w 1003852"/>
                  <a:gd name="connsiteY9" fmla="*/ 9525 h 1002026"/>
                  <a:gd name="connsiteX10" fmla="*/ 22621 w 1003852"/>
                  <a:gd name="connsiteY10" fmla="*/ 6350 h 1002026"/>
                  <a:gd name="connsiteX11" fmla="*/ 41671 w 1003852"/>
                  <a:gd name="connsiteY11" fmla="*/ 0 h 1002026"/>
                  <a:gd name="connsiteX12" fmla="*/ 111521 w 1003852"/>
                  <a:gd name="connsiteY12" fmla="*/ 3175 h 1002026"/>
                  <a:gd name="connsiteX13" fmla="*/ 121046 w 1003852"/>
                  <a:gd name="connsiteY13" fmla="*/ 9525 h 1002026"/>
                  <a:gd name="connsiteX14" fmla="*/ 152796 w 1003852"/>
                  <a:gd name="connsiteY14" fmla="*/ 28575 h 1002026"/>
                  <a:gd name="connsiteX15" fmla="*/ 162321 w 1003852"/>
                  <a:gd name="connsiteY15" fmla="*/ 34925 h 1002026"/>
                  <a:gd name="connsiteX16" fmla="*/ 181371 w 1003852"/>
                  <a:gd name="connsiteY16" fmla="*/ 50800 h 1002026"/>
                  <a:gd name="connsiteX17" fmla="*/ 184546 w 1003852"/>
                  <a:gd name="connsiteY17" fmla="*/ 60325 h 1002026"/>
                  <a:gd name="connsiteX18" fmla="*/ 203596 w 1003852"/>
                  <a:gd name="connsiteY18" fmla="*/ 88900 h 1002026"/>
                  <a:gd name="connsiteX19" fmla="*/ 209946 w 1003852"/>
                  <a:gd name="connsiteY19" fmla="*/ 98425 h 1002026"/>
                  <a:gd name="connsiteX20" fmla="*/ 219471 w 1003852"/>
                  <a:gd name="connsiteY20" fmla="*/ 117475 h 1002026"/>
                  <a:gd name="connsiteX21" fmla="*/ 225821 w 1003852"/>
                  <a:gd name="connsiteY21" fmla="*/ 139700 h 1002026"/>
                  <a:gd name="connsiteX22" fmla="*/ 232171 w 1003852"/>
                  <a:gd name="connsiteY22" fmla="*/ 149225 h 1002026"/>
                  <a:gd name="connsiteX23" fmla="*/ 238521 w 1003852"/>
                  <a:gd name="connsiteY23" fmla="*/ 161925 h 1002026"/>
                  <a:gd name="connsiteX24" fmla="*/ 254396 w 1003852"/>
                  <a:gd name="connsiteY24" fmla="*/ 184150 h 1002026"/>
                  <a:gd name="connsiteX25" fmla="*/ 267096 w 1003852"/>
                  <a:gd name="connsiteY25" fmla="*/ 203200 h 1002026"/>
                  <a:gd name="connsiteX26" fmla="*/ 276621 w 1003852"/>
                  <a:gd name="connsiteY26" fmla="*/ 212725 h 1002026"/>
                  <a:gd name="connsiteX27" fmla="*/ 292496 w 1003852"/>
                  <a:gd name="connsiteY27" fmla="*/ 231775 h 1002026"/>
                  <a:gd name="connsiteX28" fmla="*/ 311546 w 1003852"/>
                  <a:gd name="connsiteY28" fmla="*/ 244475 h 1002026"/>
                  <a:gd name="connsiteX29" fmla="*/ 476646 w 1003852"/>
                  <a:gd name="connsiteY29" fmla="*/ 285750 h 1002026"/>
                  <a:gd name="connsiteX30" fmla="*/ 578246 w 1003852"/>
                  <a:gd name="connsiteY30" fmla="*/ 282575 h 1002026"/>
                  <a:gd name="connsiteX31" fmla="*/ 702071 w 1003852"/>
                  <a:gd name="connsiteY31" fmla="*/ 209550 h 1002026"/>
                  <a:gd name="connsiteX32" fmla="*/ 762396 w 1003852"/>
                  <a:gd name="connsiteY32" fmla="*/ 136525 h 1002026"/>
                  <a:gd name="connsiteX33" fmla="*/ 816371 w 1003852"/>
                  <a:gd name="connsiteY33" fmla="*/ 69850 h 1002026"/>
                  <a:gd name="connsiteX34" fmla="*/ 889396 w 1003852"/>
                  <a:gd name="connsiteY34" fmla="*/ 34925 h 1002026"/>
                  <a:gd name="connsiteX35" fmla="*/ 994171 w 1003852"/>
                  <a:gd name="connsiteY35" fmla="*/ 28575 h 1002026"/>
                  <a:gd name="connsiteX36" fmla="*/ 994171 w 1003852"/>
                  <a:gd name="connsiteY36" fmla="*/ 88900 h 1002026"/>
                  <a:gd name="connsiteX37" fmla="*/ 949721 w 1003852"/>
                  <a:gd name="connsiteY37" fmla="*/ 139700 h 1002026"/>
                  <a:gd name="connsiteX38" fmla="*/ 860821 w 1003852"/>
                  <a:gd name="connsiteY38" fmla="*/ 231775 h 1002026"/>
                  <a:gd name="connsiteX39" fmla="*/ 775096 w 1003852"/>
                  <a:gd name="connsiteY39" fmla="*/ 304800 h 1002026"/>
                  <a:gd name="connsiteX40" fmla="*/ 714771 w 1003852"/>
                  <a:gd name="connsiteY40" fmla="*/ 403225 h 1002026"/>
                  <a:gd name="connsiteX41" fmla="*/ 676671 w 1003852"/>
                  <a:gd name="connsiteY41" fmla="*/ 523875 h 1002026"/>
                  <a:gd name="connsiteX42" fmla="*/ 676671 w 1003852"/>
                  <a:gd name="connsiteY42" fmla="*/ 628650 h 1002026"/>
                  <a:gd name="connsiteX43" fmla="*/ 695721 w 1003852"/>
                  <a:gd name="connsiteY43" fmla="*/ 749300 h 1002026"/>
                  <a:gd name="connsiteX44" fmla="*/ 717946 w 1003852"/>
                  <a:gd name="connsiteY44" fmla="*/ 831850 h 1002026"/>
                  <a:gd name="connsiteX45" fmla="*/ 727471 w 1003852"/>
                  <a:gd name="connsiteY45" fmla="*/ 965200 h 1002026"/>
                  <a:gd name="connsiteX46" fmla="*/ 248046 w 1003852"/>
                  <a:gd name="connsiteY46" fmla="*/ 965200 h 1002026"/>
                  <a:gd name="connsiteX0" fmla="*/ 248046 w 1003852"/>
                  <a:gd name="connsiteY0" fmla="*/ 965545 h 1002371"/>
                  <a:gd name="connsiteX1" fmla="*/ 251221 w 1003852"/>
                  <a:gd name="connsiteY1" fmla="*/ 543270 h 1002371"/>
                  <a:gd name="connsiteX2" fmla="*/ 267096 w 1003852"/>
                  <a:gd name="connsiteY2" fmla="*/ 444845 h 1002371"/>
                  <a:gd name="connsiteX3" fmla="*/ 232171 w 1003852"/>
                  <a:gd name="connsiteY3" fmla="*/ 384520 h 1002371"/>
                  <a:gd name="connsiteX4" fmla="*/ 130571 w 1003852"/>
                  <a:gd name="connsiteY4" fmla="*/ 301970 h 1002371"/>
                  <a:gd name="connsiteX5" fmla="*/ 73421 w 1003852"/>
                  <a:gd name="connsiteY5" fmla="*/ 241645 h 1002371"/>
                  <a:gd name="connsiteX6" fmla="*/ 19446 w 1003852"/>
                  <a:gd name="connsiteY6" fmla="*/ 130520 h 1002371"/>
                  <a:gd name="connsiteX7" fmla="*/ 3571 w 1003852"/>
                  <a:gd name="connsiteY7" fmla="*/ 79720 h 1002371"/>
                  <a:gd name="connsiteX8" fmla="*/ 396 w 1003852"/>
                  <a:gd name="connsiteY8" fmla="*/ 13045 h 1002371"/>
                  <a:gd name="connsiteX9" fmla="*/ 9921 w 1003852"/>
                  <a:gd name="connsiteY9" fmla="*/ 9870 h 1002371"/>
                  <a:gd name="connsiteX10" fmla="*/ 41671 w 1003852"/>
                  <a:gd name="connsiteY10" fmla="*/ 345 h 1002371"/>
                  <a:gd name="connsiteX11" fmla="*/ 111521 w 1003852"/>
                  <a:gd name="connsiteY11" fmla="*/ 3520 h 1002371"/>
                  <a:gd name="connsiteX12" fmla="*/ 121046 w 1003852"/>
                  <a:gd name="connsiteY12" fmla="*/ 9870 h 1002371"/>
                  <a:gd name="connsiteX13" fmla="*/ 152796 w 1003852"/>
                  <a:gd name="connsiteY13" fmla="*/ 28920 h 1002371"/>
                  <a:gd name="connsiteX14" fmla="*/ 162321 w 1003852"/>
                  <a:gd name="connsiteY14" fmla="*/ 35270 h 1002371"/>
                  <a:gd name="connsiteX15" fmla="*/ 181371 w 1003852"/>
                  <a:gd name="connsiteY15" fmla="*/ 51145 h 1002371"/>
                  <a:gd name="connsiteX16" fmla="*/ 184546 w 1003852"/>
                  <a:gd name="connsiteY16" fmla="*/ 60670 h 1002371"/>
                  <a:gd name="connsiteX17" fmla="*/ 203596 w 1003852"/>
                  <a:gd name="connsiteY17" fmla="*/ 89245 h 1002371"/>
                  <a:gd name="connsiteX18" fmla="*/ 209946 w 1003852"/>
                  <a:gd name="connsiteY18" fmla="*/ 98770 h 1002371"/>
                  <a:gd name="connsiteX19" fmla="*/ 219471 w 1003852"/>
                  <a:gd name="connsiteY19" fmla="*/ 117820 h 1002371"/>
                  <a:gd name="connsiteX20" fmla="*/ 225821 w 1003852"/>
                  <a:gd name="connsiteY20" fmla="*/ 140045 h 1002371"/>
                  <a:gd name="connsiteX21" fmla="*/ 232171 w 1003852"/>
                  <a:gd name="connsiteY21" fmla="*/ 149570 h 1002371"/>
                  <a:gd name="connsiteX22" fmla="*/ 238521 w 1003852"/>
                  <a:gd name="connsiteY22" fmla="*/ 162270 h 1002371"/>
                  <a:gd name="connsiteX23" fmla="*/ 254396 w 1003852"/>
                  <a:gd name="connsiteY23" fmla="*/ 184495 h 1002371"/>
                  <a:gd name="connsiteX24" fmla="*/ 267096 w 1003852"/>
                  <a:gd name="connsiteY24" fmla="*/ 203545 h 1002371"/>
                  <a:gd name="connsiteX25" fmla="*/ 276621 w 1003852"/>
                  <a:gd name="connsiteY25" fmla="*/ 213070 h 1002371"/>
                  <a:gd name="connsiteX26" fmla="*/ 292496 w 1003852"/>
                  <a:gd name="connsiteY26" fmla="*/ 232120 h 1002371"/>
                  <a:gd name="connsiteX27" fmla="*/ 311546 w 1003852"/>
                  <a:gd name="connsiteY27" fmla="*/ 244820 h 1002371"/>
                  <a:gd name="connsiteX28" fmla="*/ 476646 w 1003852"/>
                  <a:gd name="connsiteY28" fmla="*/ 286095 h 1002371"/>
                  <a:gd name="connsiteX29" fmla="*/ 578246 w 1003852"/>
                  <a:gd name="connsiteY29" fmla="*/ 282920 h 1002371"/>
                  <a:gd name="connsiteX30" fmla="*/ 702071 w 1003852"/>
                  <a:gd name="connsiteY30" fmla="*/ 209895 h 1002371"/>
                  <a:gd name="connsiteX31" fmla="*/ 762396 w 1003852"/>
                  <a:gd name="connsiteY31" fmla="*/ 136870 h 1002371"/>
                  <a:gd name="connsiteX32" fmla="*/ 816371 w 1003852"/>
                  <a:gd name="connsiteY32" fmla="*/ 70195 h 1002371"/>
                  <a:gd name="connsiteX33" fmla="*/ 889396 w 1003852"/>
                  <a:gd name="connsiteY33" fmla="*/ 35270 h 1002371"/>
                  <a:gd name="connsiteX34" fmla="*/ 994171 w 1003852"/>
                  <a:gd name="connsiteY34" fmla="*/ 28920 h 1002371"/>
                  <a:gd name="connsiteX35" fmla="*/ 994171 w 1003852"/>
                  <a:gd name="connsiteY35" fmla="*/ 89245 h 1002371"/>
                  <a:gd name="connsiteX36" fmla="*/ 949721 w 1003852"/>
                  <a:gd name="connsiteY36" fmla="*/ 140045 h 1002371"/>
                  <a:gd name="connsiteX37" fmla="*/ 860821 w 1003852"/>
                  <a:gd name="connsiteY37" fmla="*/ 232120 h 1002371"/>
                  <a:gd name="connsiteX38" fmla="*/ 775096 w 1003852"/>
                  <a:gd name="connsiteY38" fmla="*/ 305145 h 1002371"/>
                  <a:gd name="connsiteX39" fmla="*/ 714771 w 1003852"/>
                  <a:gd name="connsiteY39" fmla="*/ 403570 h 1002371"/>
                  <a:gd name="connsiteX40" fmla="*/ 676671 w 1003852"/>
                  <a:gd name="connsiteY40" fmla="*/ 524220 h 1002371"/>
                  <a:gd name="connsiteX41" fmla="*/ 676671 w 1003852"/>
                  <a:gd name="connsiteY41" fmla="*/ 628995 h 1002371"/>
                  <a:gd name="connsiteX42" fmla="*/ 695721 w 1003852"/>
                  <a:gd name="connsiteY42" fmla="*/ 749645 h 1002371"/>
                  <a:gd name="connsiteX43" fmla="*/ 717946 w 1003852"/>
                  <a:gd name="connsiteY43" fmla="*/ 832195 h 1002371"/>
                  <a:gd name="connsiteX44" fmla="*/ 727471 w 1003852"/>
                  <a:gd name="connsiteY44" fmla="*/ 965545 h 1002371"/>
                  <a:gd name="connsiteX45" fmla="*/ 248046 w 1003852"/>
                  <a:gd name="connsiteY45" fmla="*/ 965545 h 1002371"/>
                  <a:gd name="connsiteX0" fmla="*/ 249437 w 1005243"/>
                  <a:gd name="connsiteY0" fmla="*/ 962025 h 998851"/>
                  <a:gd name="connsiteX1" fmla="*/ 252612 w 1005243"/>
                  <a:gd name="connsiteY1" fmla="*/ 539750 h 998851"/>
                  <a:gd name="connsiteX2" fmla="*/ 268487 w 1005243"/>
                  <a:gd name="connsiteY2" fmla="*/ 441325 h 998851"/>
                  <a:gd name="connsiteX3" fmla="*/ 233562 w 1005243"/>
                  <a:gd name="connsiteY3" fmla="*/ 381000 h 998851"/>
                  <a:gd name="connsiteX4" fmla="*/ 131962 w 1005243"/>
                  <a:gd name="connsiteY4" fmla="*/ 298450 h 998851"/>
                  <a:gd name="connsiteX5" fmla="*/ 74812 w 1005243"/>
                  <a:gd name="connsiteY5" fmla="*/ 238125 h 998851"/>
                  <a:gd name="connsiteX6" fmla="*/ 20837 w 1005243"/>
                  <a:gd name="connsiteY6" fmla="*/ 127000 h 998851"/>
                  <a:gd name="connsiteX7" fmla="*/ 4962 w 1005243"/>
                  <a:gd name="connsiteY7" fmla="*/ 76200 h 998851"/>
                  <a:gd name="connsiteX8" fmla="*/ 1787 w 1005243"/>
                  <a:gd name="connsiteY8" fmla="*/ 9525 h 998851"/>
                  <a:gd name="connsiteX9" fmla="*/ 11312 w 1005243"/>
                  <a:gd name="connsiteY9" fmla="*/ 6350 h 998851"/>
                  <a:gd name="connsiteX10" fmla="*/ 112912 w 1005243"/>
                  <a:gd name="connsiteY10" fmla="*/ 0 h 998851"/>
                  <a:gd name="connsiteX11" fmla="*/ 122437 w 1005243"/>
                  <a:gd name="connsiteY11" fmla="*/ 6350 h 998851"/>
                  <a:gd name="connsiteX12" fmla="*/ 154187 w 1005243"/>
                  <a:gd name="connsiteY12" fmla="*/ 25400 h 998851"/>
                  <a:gd name="connsiteX13" fmla="*/ 163712 w 1005243"/>
                  <a:gd name="connsiteY13" fmla="*/ 31750 h 998851"/>
                  <a:gd name="connsiteX14" fmla="*/ 182762 w 1005243"/>
                  <a:gd name="connsiteY14" fmla="*/ 47625 h 998851"/>
                  <a:gd name="connsiteX15" fmla="*/ 185937 w 1005243"/>
                  <a:gd name="connsiteY15" fmla="*/ 57150 h 998851"/>
                  <a:gd name="connsiteX16" fmla="*/ 204987 w 1005243"/>
                  <a:gd name="connsiteY16" fmla="*/ 85725 h 998851"/>
                  <a:gd name="connsiteX17" fmla="*/ 211337 w 1005243"/>
                  <a:gd name="connsiteY17" fmla="*/ 95250 h 998851"/>
                  <a:gd name="connsiteX18" fmla="*/ 220862 w 1005243"/>
                  <a:gd name="connsiteY18" fmla="*/ 114300 h 998851"/>
                  <a:gd name="connsiteX19" fmla="*/ 227212 w 1005243"/>
                  <a:gd name="connsiteY19" fmla="*/ 136525 h 998851"/>
                  <a:gd name="connsiteX20" fmla="*/ 233562 w 1005243"/>
                  <a:gd name="connsiteY20" fmla="*/ 146050 h 998851"/>
                  <a:gd name="connsiteX21" fmla="*/ 239912 w 1005243"/>
                  <a:gd name="connsiteY21" fmla="*/ 158750 h 998851"/>
                  <a:gd name="connsiteX22" fmla="*/ 255787 w 1005243"/>
                  <a:gd name="connsiteY22" fmla="*/ 180975 h 998851"/>
                  <a:gd name="connsiteX23" fmla="*/ 268487 w 1005243"/>
                  <a:gd name="connsiteY23" fmla="*/ 200025 h 998851"/>
                  <a:gd name="connsiteX24" fmla="*/ 278012 w 1005243"/>
                  <a:gd name="connsiteY24" fmla="*/ 209550 h 998851"/>
                  <a:gd name="connsiteX25" fmla="*/ 293887 w 1005243"/>
                  <a:gd name="connsiteY25" fmla="*/ 228600 h 998851"/>
                  <a:gd name="connsiteX26" fmla="*/ 312937 w 1005243"/>
                  <a:gd name="connsiteY26" fmla="*/ 241300 h 998851"/>
                  <a:gd name="connsiteX27" fmla="*/ 478037 w 1005243"/>
                  <a:gd name="connsiteY27" fmla="*/ 282575 h 998851"/>
                  <a:gd name="connsiteX28" fmla="*/ 579637 w 1005243"/>
                  <a:gd name="connsiteY28" fmla="*/ 279400 h 998851"/>
                  <a:gd name="connsiteX29" fmla="*/ 703462 w 1005243"/>
                  <a:gd name="connsiteY29" fmla="*/ 206375 h 998851"/>
                  <a:gd name="connsiteX30" fmla="*/ 763787 w 1005243"/>
                  <a:gd name="connsiteY30" fmla="*/ 133350 h 998851"/>
                  <a:gd name="connsiteX31" fmla="*/ 817762 w 1005243"/>
                  <a:gd name="connsiteY31" fmla="*/ 66675 h 998851"/>
                  <a:gd name="connsiteX32" fmla="*/ 890787 w 1005243"/>
                  <a:gd name="connsiteY32" fmla="*/ 31750 h 998851"/>
                  <a:gd name="connsiteX33" fmla="*/ 995562 w 1005243"/>
                  <a:gd name="connsiteY33" fmla="*/ 25400 h 998851"/>
                  <a:gd name="connsiteX34" fmla="*/ 995562 w 1005243"/>
                  <a:gd name="connsiteY34" fmla="*/ 85725 h 998851"/>
                  <a:gd name="connsiteX35" fmla="*/ 951112 w 1005243"/>
                  <a:gd name="connsiteY35" fmla="*/ 136525 h 998851"/>
                  <a:gd name="connsiteX36" fmla="*/ 862212 w 1005243"/>
                  <a:gd name="connsiteY36" fmla="*/ 228600 h 998851"/>
                  <a:gd name="connsiteX37" fmla="*/ 776487 w 1005243"/>
                  <a:gd name="connsiteY37" fmla="*/ 301625 h 998851"/>
                  <a:gd name="connsiteX38" fmla="*/ 716162 w 1005243"/>
                  <a:gd name="connsiteY38" fmla="*/ 400050 h 998851"/>
                  <a:gd name="connsiteX39" fmla="*/ 678062 w 1005243"/>
                  <a:gd name="connsiteY39" fmla="*/ 520700 h 998851"/>
                  <a:gd name="connsiteX40" fmla="*/ 678062 w 1005243"/>
                  <a:gd name="connsiteY40" fmla="*/ 625475 h 998851"/>
                  <a:gd name="connsiteX41" fmla="*/ 697112 w 1005243"/>
                  <a:gd name="connsiteY41" fmla="*/ 746125 h 998851"/>
                  <a:gd name="connsiteX42" fmla="*/ 719337 w 1005243"/>
                  <a:gd name="connsiteY42" fmla="*/ 828675 h 998851"/>
                  <a:gd name="connsiteX43" fmla="*/ 728862 w 1005243"/>
                  <a:gd name="connsiteY43" fmla="*/ 962025 h 998851"/>
                  <a:gd name="connsiteX44" fmla="*/ 249437 w 1005243"/>
                  <a:gd name="connsiteY44" fmla="*/ 962025 h 998851"/>
                  <a:gd name="connsiteX0" fmla="*/ 255533 w 1011339"/>
                  <a:gd name="connsiteY0" fmla="*/ 962142 h 998968"/>
                  <a:gd name="connsiteX1" fmla="*/ 258708 w 1011339"/>
                  <a:gd name="connsiteY1" fmla="*/ 539867 h 998968"/>
                  <a:gd name="connsiteX2" fmla="*/ 274583 w 1011339"/>
                  <a:gd name="connsiteY2" fmla="*/ 441442 h 998968"/>
                  <a:gd name="connsiteX3" fmla="*/ 239658 w 1011339"/>
                  <a:gd name="connsiteY3" fmla="*/ 381117 h 998968"/>
                  <a:gd name="connsiteX4" fmla="*/ 138058 w 1011339"/>
                  <a:gd name="connsiteY4" fmla="*/ 298567 h 998968"/>
                  <a:gd name="connsiteX5" fmla="*/ 80908 w 1011339"/>
                  <a:gd name="connsiteY5" fmla="*/ 238242 h 998968"/>
                  <a:gd name="connsiteX6" fmla="*/ 26933 w 1011339"/>
                  <a:gd name="connsiteY6" fmla="*/ 127117 h 998968"/>
                  <a:gd name="connsiteX7" fmla="*/ 11058 w 1011339"/>
                  <a:gd name="connsiteY7" fmla="*/ 76317 h 998968"/>
                  <a:gd name="connsiteX8" fmla="*/ 7883 w 1011339"/>
                  <a:gd name="connsiteY8" fmla="*/ 9642 h 998968"/>
                  <a:gd name="connsiteX9" fmla="*/ 119008 w 1011339"/>
                  <a:gd name="connsiteY9" fmla="*/ 117 h 998968"/>
                  <a:gd name="connsiteX10" fmla="*/ 128533 w 1011339"/>
                  <a:gd name="connsiteY10" fmla="*/ 6467 h 998968"/>
                  <a:gd name="connsiteX11" fmla="*/ 160283 w 1011339"/>
                  <a:gd name="connsiteY11" fmla="*/ 25517 h 998968"/>
                  <a:gd name="connsiteX12" fmla="*/ 169808 w 1011339"/>
                  <a:gd name="connsiteY12" fmla="*/ 31867 h 998968"/>
                  <a:gd name="connsiteX13" fmla="*/ 188858 w 1011339"/>
                  <a:gd name="connsiteY13" fmla="*/ 47742 h 998968"/>
                  <a:gd name="connsiteX14" fmla="*/ 192033 w 1011339"/>
                  <a:gd name="connsiteY14" fmla="*/ 57267 h 998968"/>
                  <a:gd name="connsiteX15" fmla="*/ 211083 w 1011339"/>
                  <a:gd name="connsiteY15" fmla="*/ 85842 h 998968"/>
                  <a:gd name="connsiteX16" fmla="*/ 217433 w 1011339"/>
                  <a:gd name="connsiteY16" fmla="*/ 95367 h 998968"/>
                  <a:gd name="connsiteX17" fmla="*/ 226958 w 1011339"/>
                  <a:gd name="connsiteY17" fmla="*/ 114417 h 998968"/>
                  <a:gd name="connsiteX18" fmla="*/ 233308 w 1011339"/>
                  <a:gd name="connsiteY18" fmla="*/ 136642 h 998968"/>
                  <a:gd name="connsiteX19" fmla="*/ 239658 w 1011339"/>
                  <a:gd name="connsiteY19" fmla="*/ 146167 h 998968"/>
                  <a:gd name="connsiteX20" fmla="*/ 246008 w 1011339"/>
                  <a:gd name="connsiteY20" fmla="*/ 158867 h 998968"/>
                  <a:gd name="connsiteX21" fmla="*/ 261883 w 1011339"/>
                  <a:gd name="connsiteY21" fmla="*/ 181092 h 998968"/>
                  <a:gd name="connsiteX22" fmla="*/ 274583 w 1011339"/>
                  <a:gd name="connsiteY22" fmla="*/ 200142 h 998968"/>
                  <a:gd name="connsiteX23" fmla="*/ 284108 w 1011339"/>
                  <a:gd name="connsiteY23" fmla="*/ 209667 h 998968"/>
                  <a:gd name="connsiteX24" fmla="*/ 299983 w 1011339"/>
                  <a:gd name="connsiteY24" fmla="*/ 228717 h 998968"/>
                  <a:gd name="connsiteX25" fmla="*/ 319033 w 1011339"/>
                  <a:gd name="connsiteY25" fmla="*/ 241417 h 998968"/>
                  <a:gd name="connsiteX26" fmla="*/ 484133 w 1011339"/>
                  <a:gd name="connsiteY26" fmla="*/ 282692 h 998968"/>
                  <a:gd name="connsiteX27" fmla="*/ 585733 w 1011339"/>
                  <a:gd name="connsiteY27" fmla="*/ 279517 h 998968"/>
                  <a:gd name="connsiteX28" fmla="*/ 709558 w 1011339"/>
                  <a:gd name="connsiteY28" fmla="*/ 206492 h 998968"/>
                  <a:gd name="connsiteX29" fmla="*/ 769883 w 1011339"/>
                  <a:gd name="connsiteY29" fmla="*/ 133467 h 998968"/>
                  <a:gd name="connsiteX30" fmla="*/ 823858 w 1011339"/>
                  <a:gd name="connsiteY30" fmla="*/ 66792 h 998968"/>
                  <a:gd name="connsiteX31" fmla="*/ 896883 w 1011339"/>
                  <a:gd name="connsiteY31" fmla="*/ 31867 h 998968"/>
                  <a:gd name="connsiteX32" fmla="*/ 1001658 w 1011339"/>
                  <a:gd name="connsiteY32" fmla="*/ 25517 h 998968"/>
                  <a:gd name="connsiteX33" fmla="*/ 1001658 w 1011339"/>
                  <a:gd name="connsiteY33" fmla="*/ 85842 h 998968"/>
                  <a:gd name="connsiteX34" fmla="*/ 957208 w 1011339"/>
                  <a:gd name="connsiteY34" fmla="*/ 136642 h 998968"/>
                  <a:gd name="connsiteX35" fmla="*/ 868308 w 1011339"/>
                  <a:gd name="connsiteY35" fmla="*/ 228717 h 998968"/>
                  <a:gd name="connsiteX36" fmla="*/ 782583 w 1011339"/>
                  <a:gd name="connsiteY36" fmla="*/ 301742 h 998968"/>
                  <a:gd name="connsiteX37" fmla="*/ 722258 w 1011339"/>
                  <a:gd name="connsiteY37" fmla="*/ 400167 h 998968"/>
                  <a:gd name="connsiteX38" fmla="*/ 684158 w 1011339"/>
                  <a:gd name="connsiteY38" fmla="*/ 520817 h 998968"/>
                  <a:gd name="connsiteX39" fmla="*/ 684158 w 1011339"/>
                  <a:gd name="connsiteY39" fmla="*/ 625592 h 998968"/>
                  <a:gd name="connsiteX40" fmla="*/ 703208 w 1011339"/>
                  <a:gd name="connsiteY40" fmla="*/ 746242 h 998968"/>
                  <a:gd name="connsiteX41" fmla="*/ 725433 w 1011339"/>
                  <a:gd name="connsiteY41" fmla="*/ 828792 h 998968"/>
                  <a:gd name="connsiteX42" fmla="*/ 734958 w 1011339"/>
                  <a:gd name="connsiteY42" fmla="*/ 962142 h 998968"/>
                  <a:gd name="connsiteX43" fmla="*/ 255533 w 1011339"/>
                  <a:gd name="connsiteY43" fmla="*/ 962142 h 998968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69808 w 1011339"/>
                  <a:gd name="connsiteY11" fmla="*/ 33278 h 1000379"/>
                  <a:gd name="connsiteX12" fmla="*/ 188858 w 1011339"/>
                  <a:gd name="connsiteY12" fmla="*/ 49153 h 1000379"/>
                  <a:gd name="connsiteX13" fmla="*/ 192033 w 1011339"/>
                  <a:gd name="connsiteY13" fmla="*/ 58678 h 1000379"/>
                  <a:gd name="connsiteX14" fmla="*/ 211083 w 1011339"/>
                  <a:gd name="connsiteY14" fmla="*/ 87253 h 1000379"/>
                  <a:gd name="connsiteX15" fmla="*/ 217433 w 1011339"/>
                  <a:gd name="connsiteY15" fmla="*/ 96778 h 1000379"/>
                  <a:gd name="connsiteX16" fmla="*/ 226958 w 1011339"/>
                  <a:gd name="connsiteY16" fmla="*/ 115828 h 1000379"/>
                  <a:gd name="connsiteX17" fmla="*/ 233308 w 1011339"/>
                  <a:gd name="connsiteY17" fmla="*/ 138053 h 1000379"/>
                  <a:gd name="connsiteX18" fmla="*/ 239658 w 1011339"/>
                  <a:gd name="connsiteY18" fmla="*/ 147578 h 1000379"/>
                  <a:gd name="connsiteX19" fmla="*/ 246008 w 1011339"/>
                  <a:gd name="connsiteY19" fmla="*/ 160278 h 1000379"/>
                  <a:gd name="connsiteX20" fmla="*/ 261883 w 1011339"/>
                  <a:gd name="connsiteY20" fmla="*/ 182503 h 1000379"/>
                  <a:gd name="connsiteX21" fmla="*/ 274583 w 1011339"/>
                  <a:gd name="connsiteY21" fmla="*/ 201553 h 1000379"/>
                  <a:gd name="connsiteX22" fmla="*/ 284108 w 1011339"/>
                  <a:gd name="connsiteY22" fmla="*/ 211078 h 1000379"/>
                  <a:gd name="connsiteX23" fmla="*/ 299983 w 1011339"/>
                  <a:gd name="connsiteY23" fmla="*/ 230128 h 1000379"/>
                  <a:gd name="connsiteX24" fmla="*/ 319033 w 1011339"/>
                  <a:gd name="connsiteY24" fmla="*/ 242828 h 1000379"/>
                  <a:gd name="connsiteX25" fmla="*/ 484133 w 1011339"/>
                  <a:gd name="connsiteY25" fmla="*/ 284103 h 1000379"/>
                  <a:gd name="connsiteX26" fmla="*/ 585733 w 1011339"/>
                  <a:gd name="connsiteY26" fmla="*/ 280928 h 1000379"/>
                  <a:gd name="connsiteX27" fmla="*/ 709558 w 1011339"/>
                  <a:gd name="connsiteY27" fmla="*/ 207903 h 1000379"/>
                  <a:gd name="connsiteX28" fmla="*/ 769883 w 1011339"/>
                  <a:gd name="connsiteY28" fmla="*/ 134878 h 1000379"/>
                  <a:gd name="connsiteX29" fmla="*/ 823858 w 1011339"/>
                  <a:gd name="connsiteY29" fmla="*/ 68203 h 1000379"/>
                  <a:gd name="connsiteX30" fmla="*/ 896883 w 1011339"/>
                  <a:gd name="connsiteY30" fmla="*/ 33278 h 1000379"/>
                  <a:gd name="connsiteX31" fmla="*/ 1001658 w 1011339"/>
                  <a:gd name="connsiteY31" fmla="*/ 26928 h 1000379"/>
                  <a:gd name="connsiteX32" fmla="*/ 1001658 w 1011339"/>
                  <a:gd name="connsiteY32" fmla="*/ 87253 h 1000379"/>
                  <a:gd name="connsiteX33" fmla="*/ 957208 w 1011339"/>
                  <a:gd name="connsiteY33" fmla="*/ 138053 h 1000379"/>
                  <a:gd name="connsiteX34" fmla="*/ 868308 w 1011339"/>
                  <a:gd name="connsiteY34" fmla="*/ 230128 h 1000379"/>
                  <a:gd name="connsiteX35" fmla="*/ 782583 w 1011339"/>
                  <a:gd name="connsiteY35" fmla="*/ 303153 h 1000379"/>
                  <a:gd name="connsiteX36" fmla="*/ 722258 w 1011339"/>
                  <a:gd name="connsiteY36" fmla="*/ 401578 h 1000379"/>
                  <a:gd name="connsiteX37" fmla="*/ 684158 w 1011339"/>
                  <a:gd name="connsiteY37" fmla="*/ 522228 h 1000379"/>
                  <a:gd name="connsiteX38" fmla="*/ 684158 w 1011339"/>
                  <a:gd name="connsiteY38" fmla="*/ 627003 h 1000379"/>
                  <a:gd name="connsiteX39" fmla="*/ 703208 w 1011339"/>
                  <a:gd name="connsiteY39" fmla="*/ 747653 h 1000379"/>
                  <a:gd name="connsiteX40" fmla="*/ 725433 w 1011339"/>
                  <a:gd name="connsiteY40" fmla="*/ 830203 h 1000379"/>
                  <a:gd name="connsiteX41" fmla="*/ 734958 w 1011339"/>
                  <a:gd name="connsiteY41" fmla="*/ 963553 h 1000379"/>
                  <a:gd name="connsiteX42" fmla="*/ 255533 w 1011339"/>
                  <a:gd name="connsiteY42" fmla="*/ 963553 h 1000379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88858 w 1011339"/>
                  <a:gd name="connsiteY11" fmla="*/ 49153 h 1000379"/>
                  <a:gd name="connsiteX12" fmla="*/ 192033 w 1011339"/>
                  <a:gd name="connsiteY12" fmla="*/ 58678 h 1000379"/>
                  <a:gd name="connsiteX13" fmla="*/ 211083 w 1011339"/>
                  <a:gd name="connsiteY13" fmla="*/ 87253 h 1000379"/>
                  <a:gd name="connsiteX14" fmla="*/ 217433 w 1011339"/>
                  <a:gd name="connsiteY14" fmla="*/ 96778 h 1000379"/>
                  <a:gd name="connsiteX15" fmla="*/ 226958 w 1011339"/>
                  <a:gd name="connsiteY15" fmla="*/ 115828 h 1000379"/>
                  <a:gd name="connsiteX16" fmla="*/ 233308 w 1011339"/>
                  <a:gd name="connsiteY16" fmla="*/ 138053 h 1000379"/>
                  <a:gd name="connsiteX17" fmla="*/ 239658 w 1011339"/>
                  <a:gd name="connsiteY17" fmla="*/ 147578 h 1000379"/>
                  <a:gd name="connsiteX18" fmla="*/ 246008 w 1011339"/>
                  <a:gd name="connsiteY18" fmla="*/ 160278 h 1000379"/>
                  <a:gd name="connsiteX19" fmla="*/ 261883 w 1011339"/>
                  <a:gd name="connsiteY19" fmla="*/ 182503 h 1000379"/>
                  <a:gd name="connsiteX20" fmla="*/ 274583 w 1011339"/>
                  <a:gd name="connsiteY20" fmla="*/ 201553 h 1000379"/>
                  <a:gd name="connsiteX21" fmla="*/ 284108 w 1011339"/>
                  <a:gd name="connsiteY21" fmla="*/ 211078 h 1000379"/>
                  <a:gd name="connsiteX22" fmla="*/ 299983 w 1011339"/>
                  <a:gd name="connsiteY22" fmla="*/ 230128 h 1000379"/>
                  <a:gd name="connsiteX23" fmla="*/ 319033 w 1011339"/>
                  <a:gd name="connsiteY23" fmla="*/ 242828 h 1000379"/>
                  <a:gd name="connsiteX24" fmla="*/ 484133 w 1011339"/>
                  <a:gd name="connsiteY24" fmla="*/ 284103 h 1000379"/>
                  <a:gd name="connsiteX25" fmla="*/ 585733 w 1011339"/>
                  <a:gd name="connsiteY25" fmla="*/ 280928 h 1000379"/>
                  <a:gd name="connsiteX26" fmla="*/ 709558 w 1011339"/>
                  <a:gd name="connsiteY26" fmla="*/ 207903 h 1000379"/>
                  <a:gd name="connsiteX27" fmla="*/ 769883 w 1011339"/>
                  <a:gd name="connsiteY27" fmla="*/ 134878 h 1000379"/>
                  <a:gd name="connsiteX28" fmla="*/ 823858 w 1011339"/>
                  <a:gd name="connsiteY28" fmla="*/ 68203 h 1000379"/>
                  <a:gd name="connsiteX29" fmla="*/ 896883 w 1011339"/>
                  <a:gd name="connsiteY29" fmla="*/ 33278 h 1000379"/>
                  <a:gd name="connsiteX30" fmla="*/ 1001658 w 1011339"/>
                  <a:gd name="connsiteY30" fmla="*/ 26928 h 1000379"/>
                  <a:gd name="connsiteX31" fmla="*/ 1001658 w 1011339"/>
                  <a:gd name="connsiteY31" fmla="*/ 87253 h 1000379"/>
                  <a:gd name="connsiteX32" fmla="*/ 957208 w 1011339"/>
                  <a:gd name="connsiteY32" fmla="*/ 138053 h 1000379"/>
                  <a:gd name="connsiteX33" fmla="*/ 868308 w 1011339"/>
                  <a:gd name="connsiteY33" fmla="*/ 230128 h 1000379"/>
                  <a:gd name="connsiteX34" fmla="*/ 782583 w 1011339"/>
                  <a:gd name="connsiteY34" fmla="*/ 303153 h 1000379"/>
                  <a:gd name="connsiteX35" fmla="*/ 722258 w 1011339"/>
                  <a:gd name="connsiteY35" fmla="*/ 401578 h 1000379"/>
                  <a:gd name="connsiteX36" fmla="*/ 684158 w 1011339"/>
                  <a:gd name="connsiteY36" fmla="*/ 522228 h 1000379"/>
                  <a:gd name="connsiteX37" fmla="*/ 684158 w 1011339"/>
                  <a:gd name="connsiteY37" fmla="*/ 627003 h 1000379"/>
                  <a:gd name="connsiteX38" fmla="*/ 703208 w 1011339"/>
                  <a:gd name="connsiteY38" fmla="*/ 747653 h 1000379"/>
                  <a:gd name="connsiteX39" fmla="*/ 725433 w 1011339"/>
                  <a:gd name="connsiteY39" fmla="*/ 830203 h 1000379"/>
                  <a:gd name="connsiteX40" fmla="*/ 734958 w 1011339"/>
                  <a:gd name="connsiteY40" fmla="*/ 963553 h 1000379"/>
                  <a:gd name="connsiteX41" fmla="*/ 255533 w 1011339"/>
                  <a:gd name="connsiteY41" fmla="*/ 963553 h 1000379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88858 w 1011339"/>
                  <a:gd name="connsiteY11" fmla="*/ 49153 h 1000379"/>
                  <a:gd name="connsiteX12" fmla="*/ 211083 w 1011339"/>
                  <a:gd name="connsiteY12" fmla="*/ 87253 h 1000379"/>
                  <a:gd name="connsiteX13" fmla="*/ 217433 w 1011339"/>
                  <a:gd name="connsiteY13" fmla="*/ 96778 h 1000379"/>
                  <a:gd name="connsiteX14" fmla="*/ 226958 w 1011339"/>
                  <a:gd name="connsiteY14" fmla="*/ 115828 h 1000379"/>
                  <a:gd name="connsiteX15" fmla="*/ 233308 w 1011339"/>
                  <a:gd name="connsiteY15" fmla="*/ 138053 h 1000379"/>
                  <a:gd name="connsiteX16" fmla="*/ 239658 w 1011339"/>
                  <a:gd name="connsiteY16" fmla="*/ 147578 h 1000379"/>
                  <a:gd name="connsiteX17" fmla="*/ 246008 w 1011339"/>
                  <a:gd name="connsiteY17" fmla="*/ 160278 h 1000379"/>
                  <a:gd name="connsiteX18" fmla="*/ 261883 w 1011339"/>
                  <a:gd name="connsiteY18" fmla="*/ 182503 h 1000379"/>
                  <a:gd name="connsiteX19" fmla="*/ 274583 w 1011339"/>
                  <a:gd name="connsiteY19" fmla="*/ 201553 h 1000379"/>
                  <a:gd name="connsiteX20" fmla="*/ 284108 w 1011339"/>
                  <a:gd name="connsiteY20" fmla="*/ 211078 h 1000379"/>
                  <a:gd name="connsiteX21" fmla="*/ 299983 w 1011339"/>
                  <a:gd name="connsiteY21" fmla="*/ 230128 h 1000379"/>
                  <a:gd name="connsiteX22" fmla="*/ 319033 w 1011339"/>
                  <a:gd name="connsiteY22" fmla="*/ 242828 h 1000379"/>
                  <a:gd name="connsiteX23" fmla="*/ 484133 w 1011339"/>
                  <a:gd name="connsiteY23" fmla="*/ 284103 h 1000379"/>
                  <a:gd name="connsiteX24" fmla="*/ 585733 w 1011339"/>
                  <a:gd name="connsiteY24" fmla="*/ 280928 h 1000379"/>
                  <a:gd name="connsiteX25" fmla="*/ 709558 w 1011339"/>
                  <a:gd name="connsiteY25" fmla="*/ 207903 h 1000379"/>
                  <a:gd name="connsiteX26" fmla="*/ 769883 w 1011339"/>
                  <a:gd name="connsiteY26" fmla="*/ 134878 h 1000379"/>
                  <a:gd name="connsiteX27" fmla="*/ 823858 w 1011339"/>
                  <a:gd name="connsiteY27" fmla="*/ 68203 h 1000379"/>
                  <a:gd name="connsiteX28" fmla="*/ 896883 w 1011339"/>
                  <a:gd name="connsiteY28" fmla="*/ 33278 h 1000379"/>
                  <a:gd name="connsiteX29" fmla="*/ 1001658 w 1011339"/>
                  <a:gd name="connsiteY29" fmla="*/ 26928 h 1000379"/>
                  <a:gd name="connsiteX30" fmla="*/ 1001658 w 1011339"/>
                  <a:gd name="connsiteY30" fmla="*/ 87253 h 1000379"/>
                  <a:gd name="connsiteX31" fmla="*/ 957208 w 1011339"/>
                  <a:gd name="connsiteY31" fmla="*/ 138053 h 1000379"/>
                  <a:gd name="connsiteX32" fmla="*/ 868308 w 1011339"/>
                  <a:gd name="connsiteY32" fmla="*/ 230128 h 1000379"/>
                  <a:gd name="connsiteX33" fmla="*/ 782583 w 1011339"/>
                  <a:gd name="connsiteY33" fmla="*/ 303153 h 1000379"/>
                  <a:gd name="connsiteX34" fmla="*/ 722258 w 1011339"/>
                  <a:gd name="connsiteY34" fmla="*/ 401578 h 1000379"/>
                  <a:gd name="connsiteX35" fmla="*/ 684158 w 1011339"/>
                  <a:gd name="connsiteY35" fmla="*/ 522228 h 1000379"/>
                  <a:gd name="connsiteX36" fmla="*/ 684158 w 1011339"/>
                  <a:gd name="connsiteY36" fmla="*/ 627003 h 1000379"/>
                  <a:gd name="connsiteX37" fmla="*/ 703208 w 1011339"/>
                  <a:gd name="connsiteY37" fmla="*/ 747653 h 1000379"/>
                  <a:gd name="connsiteX38" fmla="*/ 725433 w 1011339"/>
                  <a:gd name="connsiteY38" fmla="*/ 830203 h 1000379"/>
                  <a:gd name="connsiteX39" fmla="*/ 734958 w 1011339"/>
                  <a:gd name="connsiteY39" fmla="*/ 963553 h 1000379"/>
                  <a:gd name="connsiteX40" fmla="*/ 255533 w 1011339"/>
                  <a:gd name="connsiteY40" fmla="*/ 963553 h 1000379"/>
                  <a:gd name="connsiteX0" fmla="*/ 255533 w 1011339"/>
                  <a:gd name="connsiteY0" fmla="*/ 965200 h 1002026"/>
                  <a:gd name="connsiteX1" fmla="*/ 258708 w 1011339"/>
                  <a:gd name="connsiteY1" fmla="*/ 542925 h 1002026"/>
                  <a:gd name="connsiteX2" fmla="*/ 274583 w 1011339"/>
                  <a:gd name="connsiteY2" fmla="*/ 444500 h 1002026"/>
                  <a:gd name="connsiteX3" fmla="*/ 239658 w 1011339"/>
                  <a:gd name="connsiteY3" fmla="*/ 384175 h 1002026"/>
                  <a:gd name="connsiteX4" fmla="*/ 138058 w 1011339"/>
                  <a:gd name="connsiteY4" fmla="*/ 301625 h 1002026"/>
                  <a:gd name="connsiteX5" fmla="*/ 80908 w 1011339"/>
                  <a:gd name="connsiteY5" fmla="*/ 241300 h 1002026"/>
                  <a:gd name="connsiteX6" fmla="*/ 26933 w 1011339"/>
                  <a:gd name="connsiteY6" fmla="*/ 130175 h 1002026"/>
                  <a:gd name="connsiteX7" fmla="*/ 11058 w 1011339"/>
                  <a:gd name="connsiteY7" fmla="*/ 79375 h 1002026"/>
                  <a:gd name="connsiteX8" fmla="*/ 7883 w 1011339"/>
                  <a:gd name="connsiteY8" fmla="*/ 12700 h 1002026"/>
                  <a:gd name="connsiteX9" fmla="*/ 119008 w 1011339"/>
                  <a:gd name="connsiteY9" fmla="*/ 3175 h 1002026"/>
                  <a:gd name="connsiteX10" fmla="*/ 188858 w 1011339"/>
                  <a:gd name="connsiteY10" fmla="*/ 50800 h 1002026"/>
                  <a:gd name="connsiteX11" fmla="*/ 211083 w 1011339"/>
                  <a:gd name="connsiteY11" fmla="*/ 88900 h 1002026"/>
                  <a:gd name="connsiteX12" fmla="*/ 217433 w 1011339"/>
                  <a:gd name="connsiteY12" fmla="*/ 98425 h 1002026"/>
                  <a:gd name="connsiteX13" fmla="*/ 226958 w 1011339"/>
                  <a:gd name="connsiteY13" fmla="*/ 117475 h 1002026"/>
                  <a:gd name="connsiteX14" fmla="*/ 233308 w 1011339"/>
                  <a:gd name="connsiteY14" fmla="*/ 139700 h 1002026"/>
                  <a:gd name="connsiteX15" fmla="*/ 239658 w 1011339"/>
                  <a:gd name="connsiteY15" fmla="*/ 149225 h 1002026"/>
                  <a:gd name="connsiteX16" fmla="*/ 246008 w 1011339"/>
                  <a:gd name="connsiteY16" fmla="*/ 161925 h 1002026"/>
                  <a:gd name="connsiteX17" fmla="*/ 261883 w 1011339"/>
                  <a:gd name="connsiteY17" fmla="*/ 184150 h 1002026"/>
                  <a:gd name="connsiteX18" fmla="*/ 274583 w 1011339"/>
                  <a:gd name="connsiteY18" fmla="*/ 203200 h 1002026"/>
                  <a:gd name="connsiteX19" fmla="*/ 284108 w 1011339"/>
                  <a:gd name="connsiteY19" fmla="*/ 212725 h 1002026"/>
                  <a:gd name="connsiteX20" fmla="*/ 299983 w 1011339"/>
                  <a:gd name="connsiteY20" fmla="*/ 231775 h 1002026"/>
                  <a:gd name="connsiteX21" fmla="*/ 319033 w 1011339"/>
                  <a:gd name="connsiteY21" fmla="*/ 244475 h 1002026"/>
                  <a:gd name="connsiteX22" fmla="*/ 484133 w 1011339"/>
                  <a:gd name="connsiteY22" fmla="*/ 285750 h 1002026"/>
                  <a:gd name="connsiteX23" fmla="*/ 585733 w 1011339"/>
                  <a:gd name="connsiteY23" fmla="*/ 282575 h 1002026"/>
                  <a:gd name="connsiteX24" fmla="*/ 709558 w 1011339"/>
                  <a:gd name="connsiteY24" fmla="*/ 209550 h 1002026"/>
                  <a:gd name="connsiteX25" fmla="*/ 769883 w 1011339"/>
                  <a:gd name="connsiteY25" fmla="*/ 136525 h 1002026"/>
                  <a:gd name="connsiteX26" fmla="*/ 823858 w 1011339"/>
                  <a:gd name="connsiteY26" fmla="*/ 69850 h 1002026"/>
                  <a:gd name="connsiteX27" fmla="*/ 896883 w 1011339"/>
                  <a:gd name="connsiteY27" fmla="*/ 34925 h 1002026"/>
                  <a:gd name="connsiteX28" fmla="*/ 1001658 w 1011339"/>
                  <a:gd name="connsiteY28" fmla="*/ 28575 h 1002026"/>
                  <a:gd name="connsiteX29" fmla="*/ 1001658 w 1011339"/>
                  <a:gd name="connsiteY29" fmla="*/ 88900 h 1002026"/>
                  <a:gd name="connsiteX30" fmla="*/ 957208 w 1011339"/>
                  <a:gd name="connsiteY30" fmla="*/ 139700 h 1002026"/>
                  <a:gd name="connsiteX31" fmla="*/ 868308 w 1011339"/>
                  <a:gd name="connsiteY31" fmla="*/ 231775 h 1002026"/>
                  <a:gd name="connsiteX32" fmla="*/ 782583 w 1011339"/>
                  <a:gd name="connsiteY32" fmla="*/ 304800 h 1002026"/>
                  <a:gd name="connsiteX33" fmla="*/ 722258 w 1011339"/>
                  <a:gd name="connsiteY33" fmla="*/ 403225 h 1002026"/>
                  <a:gd name="connsiteX34" fmla="*/ 684158 w 1011339"/>
                  <a:gd name="connsiteY34" fmla="*/ 523875 h 1002026"/>
                  <a:gd name="connsiteX35" fmla="*/ 684158 w 1011339"/>
                  <a:gd name="connsiteY35" fmla="*/ 628650 h 1002026"/>
                  <a:gd name="connsiteX36" fmla="*/ 703208 w 1011339"/>
                  <a:gd name="connsiteY36" fmla="*/ 749300 h 1002026"/>
                  <a:gd name="connsiteX37" fmla="*/ 725433 w 1011339"/>
                  <a:gd name="connsiteY37" fmla="*/ 831850 h 1002026"/>
                  <a:gd name="connsiteX38" fmla="*/ 734958 w 1011339"/>
                  <a:gd name="connsiteY38" fmla="*/ 965200 h 1002026"/>
                  <a:gd name="connsiteX39" fmla="*/ 255533 w 1011339"/>
                  <a:gd name="connsiteY39" fmla="*/ 965200 h 1002026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26958 w 1011339"/>
                  <a:gd name="connsiteY12" fmla="*/ 120297 h 1004848"/>
                  <a:gd name="connsiteX13" fmla="*/ 233308 w 1011339"/>
                  <a:gd name="connsiteY13" fmla="*/ 142522 h 1004848"/>
                  <a:gd name="connsiteX14" fmla="*/ 239658 w 1011339"/>
                  <a:gd name="connsiteY14" fmla="*/ 152047 h 1004848"/>
                  <a:gd name="connsiteX15" fmla="*/ 246008 w 1011339"/>
                  <a:gd name="connsiteY15" fmla="*/ 164747 h 1004848"/>
                  <a:gd name="connsiteX16" fmla="*/ 261883 w 1011339"/>
                  <a:gd name="connsiteY16" fmla="*/ 186972 h 1004848"/>
                  <a:gd name="connsiteX17" fmla="*/ 274583 w 1011339"/>
                  <a:gd name="connsiteY17" fmla="*/ 206022 h 1004848"/>
                  <a:gd name="connsiteX18" fmla="*/ 284108 w 1011339"/>
                  <a:gd name="connsiteY18" fmla="*/ 215547 h 1004848"/>
                  <a:gd name="connsiteX19" fmla="*/ 299983 w 1011339"/>
                  <a:gd name="connsiteY19" fmla="*/ 234597 h 1004848"/>
                  <a:gd name="connsiteX20" fmla="*/ 319033 w 1011339"/>
                  <a:gd name="connsiteY20" fmla="*/ 247297 h 1004848"/>
                  <a:gd name="connsiteX21" fmla="*/ 484133 w 1011339"/>
                  <a:gd name="connsiteY21" fmla="*/ 288572 h 1004848"/>
                  <a:gd name="connsiteX22" fmla="*/ 585733 w 1011339"/>
                  <a:gd name="connsiteY22" fmla="*/ 285397 h 1004848"/>
                  <a:gd name="connsiteX23" fmla="*/ 709558 w 1011339"/>
                  <a:gd name="connsiteY23" fmla="*/ 212372 h 1004848"/>
                  <a:gd name="connsiteX24" fmla="*/ 769883 w 1011339"/>
                  <a:gd name="connsiteY24" fmla="*/ 139347 h 1004848"/>
                  <a:gd name="connsiteX25" fmla="*/ 823858 w 1011339"/>
                  <a:gd name="connsiteY25" fmla="*/ 72672 h 1004848"/>
                  <a:gd name="connsiteX26" fmla="*/ 896883 w 1011339"/>
                  <a:gd name="connsiteY26" fmla="*/ 37747 h 1004848"/>
                  <a:gd name="connsiteX27" fmla="*/ 1001658 w 1011339"/>
                  <a:gd name="connsiteY27" fmla="*/ 31397 h 1004848"/>
                  <a:gd name="connsiteX28" fmla="*/ 1001658 w 1011339"/>
                  <a:gd name="connsiteY28" fmla="*/ 91722 h 1004848"/>
                  <a:gd name="connsiteX29" fmla="*/ 957208 w 1011339"/>
                  <a:gd name="connsiteY29" fmla="*/ 142522 h 1004848"/>
                  <a:gd name="connsiteX30" fmla="*/ 868308 w 1011339"/>
                  <a:gd name="connsiteY30" fmla="*/ 234597 h 1004848"/>
                  <a:gd name="connsiteX31" fmla="*/ 782583 w 1011339"/>
                  <a:gd name="connsiteY31" fmla="*/ 307622 h 1004848"/>
                  <a:gd name="connsiteX32" fmla="*/ 722258 w 1011339"/>
                  <a:gd name="connsiteY32" fmla="*/ 406047 h 1004848"/>
                  <a:gd name="connsiteX33" fmla="*/ 684158 w 1011339"/>
                  <a:gd name="connsiteY33" fmla="*/ 526697 h 1004848"/>
                  <a:gd name="connsiteX34" fmla="*/ 684158 w 1011339"/>
                  <a:gd name="connsiteY34" fmla="*/ 631472 h 1004848"/>
                  <a:gd name="connsiteX35" fmla="*/ 703208 w 1011339"/>
                  <a:gd name="connsiteY35" fmla="*/ 752122 h 1004848"/>
                  <a:gd name="connsiteX36" fmla="*/ 725433 w 1011339"/>
                  <a:gd name="connsiteY36" fmla="*/ 834672 h 1004848"/>
                  <a:gd name="connsiteX37" fmla="*/ 734958 w 1011339"/>
                  <a:gd name="connsiteY37" fmla="*/ 968022 h 1004848"/>
                  <a:gd name="connsiteX38" fmla="*/ 255533 w 1011339"/>
                  <a:gd name="connsiteY38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33308 w 1011339"/>
                  <a:gd name="connsiteY12" fmla="*/ 142522 h 1004848"/>
                  <a:gd name="connsiteX13" fmla="*/ 239658 w 1011339"/>
                  <a:gd name="connsiteY13" fmla="*/ 152047 h 1004848"/>
                  <a:gd name="connsiteX14" fmla="*/ 246008 w 1011339"/>
                  <a:gd name="connsiteY14" fmla="*/ 164747 h 1004848"/>
                  <a:gd name="connsiteX15" fmla="*/ 261883 w 1011339"/>
                  <a:gd name="connsiteY15" fmla="*/ 186972 h 1004848"/>
                  <a:gd name="connsiteX16" fmla="*/ 274583 w 1011339"/>
                  <a:gd name="connsiteY16" fmla="*/ 206022 h 1004848"/>
                  <a:gd name="connsiteX17" fmla="*/ 284108 w 1011339"/>
                  <a:gd name="connsiteY17" fmla="*/ 215547 h 1004848"/>
                  <a:gd name="connsiteX18" fmla="*/ 299983 w 1011339"/>
                  <a:gd name="connsiteY18" fmla="*/ 234597 h 1004848"/>
                  <a:gd name="connsiteX19" fmla="*/ 319033 w 1011339"/>
                  <a:gd name="connsiteY19" fmla="*/ 247297 h 1004848"/>
                  <a:gd name="connsiteX20" fmla="*/ 484133 w 1011339"/>
                  <a:gd name="connsiteY20" fmla="*/ 288572 h 1004848"/>
                  <a:gd name="connsiteX21" fmla="*/ 585733 w 1011339"/>
                  <a:gd name="connsiteY21" fmla="*/ 285397 h 1004848"/>
                  <a:gd name="connsiteX22" fmla="*/ 709558 w 1011339"/>
                  <a:gd name="connsiteY22" fmla="*/ 212372 h 1004848"/>
                  <a:gd name="connsiteX23" fmla="*/ 769883 w 1011339"/>
                  <a:gd name="connsiteY23" fmla="*/ 139347 h 1004848"/>
                  <a:gd name="connsiteX24" fmla="*/ 823858 w 1011339"/>
                  <a:gd name="connsiteY24" fmla="*/ 72672 h 1004848"/>
                  <a:gd name="connsiteX25" fmla="*/ 896883 w 1011339"/>
                  <a:gd name="connsiteY25" fmla="*/ 37747 h 1004848"/>
                  <a:gd name="connsiteX26" fmla="*/ 1001658 w 1011339"/>
                  <a:gd name="connsiteY26" fmla="*/ 31397 h 1004848"/>
                  <a:gd name="connsiteX27" fmla="*/ 1001658 w 1011339"/>
                  <a:gd name="connsiteY27" fmla="*/ 91722 h 1004848"/>
                  <a:gd name="connsiteX28" fmla="*/ 957208 w 1011339"/>
                  <a:gd name="connsiteY28" fmla="*/ 142522 h 1004848"/>
                  <a:gd name="connsiteX29" fmla="*/ 868308 w 1011339"/>
                  <a:gd name="connsiteY29" fmla="*/ 234597 h 1004848"/>
                  <a:gd name="connsiteX30" fmla="*/ 782583 w 1011339"/>
                  <a:gd name="connsiteY30" fmla="*/ 307622 h 1004848"/>
                  <a:gd name="connsiteX31" fmla="*/ 722258 w 1011339"/>
                  <a:gd name="connsiteY31" fmla="*/ 406047 h 1004848"/>
                  <a:gd name="connsiteX32" fmla="*/ 684158 w 1011339"/>
                  <a:gd name="connsiteY32" fmla="*/ 526697 h 1004848"/>
                  <a:gd name="connsiteX33" fmla="*/ 684158 w 1011339"/>
                  <a:gd name="connsiteY33" fmla="*/ 631472 h 1004848"/>
                  <a:gd name="connsiteX34" fmla="*/ 703208 w 1011339"/>
                  <a:gd name="connsiteY34" fmla="*/ 752122 h 1004848"/>
                  <a:gd name="connsiteX35" fmla="*/ 725433 w 1011339"/>
                  <a:gd name="connsiteY35" fmla="*/ 834672 h 1004848"/>
                  <a:gd name="connsiteX36" fmla="*/ 734958 w 1011339"/>
                  <a:gd name="connsiteY36" fmla="*/ 968022 h 1004848"/>
                  <a:gd name="connsiteX37" fmla="*/ 255533 w 1011339"/>
                  <a:gd name="connsiteY37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33308 w 1011339"/>
                  <a:gd name="connsiteY12" fmla="*/ 142522 h 1004848"/>
                  <a:gd name="connsiteX13" fmla="*/ 239658 w 1011339"/>
                  <a:gd name="connsiteY13" fmla="*/ 152047 h 1004848"/>
                  <a:gd name="connsiteX14" fmla="*/ 261883 w 1011339"/>
                  <a:gd name="connsiteY14" fmla="*/ 186972 h 1004848"/>
                  <a:gd name="connsiteX15" fmla="*/ 274583 w 1011339"/>
                  <a:gd name="connsiteY15" fmla="*/ 206022 h 1004848"/>
                  <a:gd name="connsiteX16" fmla="*/ 284108 w 1011339"/>
                  <a:gd name="connsiteY16" fmla="*/ 215547 h 1004848"/>
                  <a:gd name="connsiteX17" fmla="*/ 299983 w 1011339"/>
                  <a:gd name="connsiteY17" fmla="*/ 234597 h 1004848"/>
                  <a:gd name="connsiteX18" fmla="*/ 319033 w 1011339"/>
                  <a:gd name="connsiteY18" fmla="*/ 247297 h 1004848"/>
                  <a:gd name="connsiteX19" fmla="*/ 484133 w 1011339"/>
                  <a:gd name="connsiteY19" fmla="*/ 288572 h 1004848"/>
                  <a:gd name="connsiteX20" fmla="*/ 585733 w 1011339"/>
                  <a:gd name="connsiteY20" fmla="*/ 285397 h 1004848"/>
                  <a:gd name="connsiteX21" fmla="*/ 709558 w 1011339"/>
                  <a:gd name="connsiteY21" fmla="*/ 212372 h 1004848"/>
                  <a:gd name="connsiteX22" fmla="*/ 769883 w 1011339"/>
                  <a:gd name="connsiteY22" fmla="*/ 139347 h 1004848"/>
                  <a:gd name="connsiteX23" fmla="*/ 823858 w 1011339"/>
                  <a:gd name="connsiteY23" fmla="*/ 72672 h 1004848"/>
                  <a:gd name="connsiteX24" fmla="*/ 896883 w 1011339"/>
                  <a:gd name="connsiteY24" fmla="*/ 37747 h 1004848"/>
                  <a:gd name="connsiteX25" fmla="*/ 1001658 w 1011339"/>
                  <a:gd name="connsiteY25" fmla="*/ 31397 h 1004848"/>
                  <a:gd name="connsiteX26" fmla="*/ 1001658 w 1011339"/>
                  <a:gd name="connsiteY26" fmla="*/ 91722 h 1004848"/>
                  <a:gd name="connsiteX27" fmla="*/ 957208 w 1011339"/>
                  <a:gd name="connsiteY27" fmla="*/ 142522 h 1004848"/>
                  <a:gd name="connsiteX28" fmla="*/ 868308 w 1011339"/>
                  <a:gd name="connsiteY28" fmla="*/ 234597 h 1004848"/>
                  <a:gd name="connsiteX29" fmla="*/ 782583 w 1011339"/>
                  <a:gd name="connsiteY29" fmla="*/ 307622 h 1004848"/>
                  <a:gd name="connsiteX30" fmla="*/ 722258 w 1011339"/>
                  <a:gd name="connsiteY30" fmla="*/ 406047 h 1004848"/>
                  <a:gd name="connsiteX31" fmla="*/ 684158 w 1011339"/>
                  <a:gd name="connsiteY31" fmla="*/ 526697 h 1004848"/>
                  <a:gd name="connsiteX32" fmla="*/ 684158 w 1011339"/>
                  <a:gd name="connsiteY32" fmla="*/ 631472 h 1004848"/>
                  <a:gd name="connsiteX33" fmla="*/ 703208 w 1011339"/>
                  <a:gd name="connsiteY33" fmla="*/ 752122 h 1004848"/>
                  <a:gd name="connsiteX34" fmla="*/ 725433 w 1011339"/>
                  <a:gd name="connsiteY34" fmla="*/ 834672 h 1004848"/>
                  <a:gd name="connsiteX35" fmla="*/ 734958 w 1011339"/>
                  <a:gd name="connsiteY35" fmla="*/ 968022 h 1004848"/>
                  <a:gd name="connsiteX36" fmla="*/ 255533 w 1011339"/>
                  <a:gd name="connsiteY36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39658 w 1011339"/>
                  <a:gd name="connsiteY12" fmla="*/ 152047 h 1004848"/>
                  <a:gd name="connsiteX13" fmla="*/ 261883 w 1011339"/>
                  <a:gd name="connsiteY13" fmla="*/ 186972 h 1004848"/>
                  <a:gd name="connsiteX14" fmla="*/ 274583 w 1011339"/>
                  <a:gd name="connsiteY14" fmla="*/ 206022 h 1004848"/>
                  <a:gd name="connsiteX15" fmla="*/ 284108 w 1011339"/>
                  <a:gd name="connsiteY15" fmla="*/ 215547 h 1004848"/>
                  <a:gd name="connsiteX16" fmla="*/ 299983 w 1011339"/>
                  <a:gd name="connsiteY16" fmla="*/ 234597 h 1004848"/>
                  <a:gd name="connsiteX17" fmla="*/ 319033 w 1011339"/>
                  <a:gd name="connsiteY17" fmla="*/ 247297 h 1004848"/>
                  <a:gd name="connsiteX18" fmla="*/ 484133 w 1011339"/>
                  <a:gd name="connsiteY18" fmla="*/ 288572 h 1004848"/>
                  <a:gd name="connsiteX19" fmla="*/ 585733 w 1011339"/>
                  <a:gd name="connsiteY19" fmla="*/ 285397 h 1004848"/>
                  <a:gd name="connsiteX20" fmla="*/ 709558 w 1011339"/>
                  <a:gd name="connsiteY20" fmla="*/ 212372 h 1004848"/>
                  <a:gd name="connsiteX21" fmla="*/ 769883 w 1011339"/>
                  <a:gd name="connsiteY21" fmla="*/ 139347 h 1004848"/>
                  <a:gd name="connsiteX22" fmla="*/ 823858 w 1011339"/>
                  <a:gd name="connsiteY22" fmla="*/ 72672 h 1004848"/>
                  <a:gd name="connsiteX23" fmla="*/ 896883 w 1011339"/>
                  <a:gd name="connsiteY23" fmla="*/ 37747 h 1004848"/>
                  <a:gd name="connsiteX24" fmla="*/ 1001658 w 1011339"/>
                  <a:gd name="connsiteY24" fmla="*/ 31397 h 1004848"/>
                  <a:gd name="connsiteX25" fmla="*/ 1001658 w 1011339"/>
                  <a:gd name="connsiteY25" fmla="*/ 91722 h 1004848"/>
                  <a:gd name="connsiteX26" fmla="*/ 957208 w 1011339"/>
                  <a:gd name="connsiteY26" fmla="*/ 142522 h 1004848"/>
                  <a:gd name="connsiteX27" fmla="*/ 868308 w 1011339"/>
                  <a:gd name="connsiteY27" fmla="*/ 234597 h 1004848"/>
                  <a:gd name="connsiteX28" fmla="*/ 782583 w 1011339"/>
                  <a:gd name="connsiteY28" fmla="*/ 307622 h 1004848"/>
                  <a:gd name="connsiteX29" fmla="*/ 722258 w 1011339"/>
                  <a:gd name="connsiteY29" fmla="*/ 406047 h 1004848"/>
                  <a:gd name="connsiteX30" fmla="*/ 684158 w 1011339"/>
                  <a:gd name="connsiteY30" fmla="*/ 526697 h 1004848"/>
                  <a:gd name="connsiteX31" fmla="*/ 684158 w 1011339"/>
                  <a:gd name="connsiteY31" fmla="*/ 631472 h 1004848"/>
                  <a:gd name="connsiteX32" fmla="*/ 703208 w 1011339"/>
                  <a:gd name="connsiteY32" fmla="*/ 752122 h 1004848"/>
                  <a:gd name="connsiteX33" fmla="*/ 725433 w 1011339"/>
                  <a:gd name="connsiteY33" fmla="*/ 834672 h 1004848"/>
                  <a:gd name="connsiteX34" fmla="*/ 734958 w 1011339"/>
                  <a:gd name="connsiteY34" fmla="*/ 968022 h 1004848"/>
                  <a:gd name="connsiteX35" fmla="*/ 255533 w 1011339"/>
                  <a:gd name="connsiteY35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74583 w 1011339"/>
                  <a:gd name="connsiteY13" fmla="*/ 206022 h 1004848"/>
                  <a:gd name="connsiteX14" fmla="*/ 284108 w 1011339"/>
                  <a:gd name="connsiteY14" fmla="*/ 215547 h 1004848"/>
                  <a:gd name="connsiteX15" fmla="*/ 299983 w 1011339"/>
                  <a:gd name="connsiteY15" fmla="*/ 234597 h 1004848"/>
                  <a:gd name="connsiteX16" fmla="*/ 319033 w 1011339"/>
                  <a:gd name="connsiteY16" fmla="*/ 247297 h 1004848"/>
                  <a:gd name="connsiteX17" fmla="*/ 484133 w 1011339"/>
                  <a:gd name="connsiteY17" fmla="*/ 288572 h 1004848"/>
                  <a:gd name="connsiteX18" fmla="*/ 585733 w 1011339"/>
                  <a:gd name="connsiteY18" fmla="*/ 285397 h 1004848"/>
                  <a:gd name="connsiteX19" fmla="*/ 709558 w 1011339"/>
                  <a:gd name="connsiteY19" fmla="*/ 212372 h 1004848"/>
                  <a:gd name="connsiteX20" fmla="*/ 769883 w 1011339"/>
                  <a:gd name="connsiteY20" fmla="*/ 139347 h 1004848"/>
                  <a:gd name="connsiteX21" fmla="*/ 823858 w 1011339"/>
                  <a:gd name="connsiteY21" fmla="*/ 72672 h 1004848"/>
                  <a:gd name="connsiteX22" fmla="*/ 896883 w 1011339"/>
                  <a:gd name="connsiteY22" fmla="*/ 37747 h 1004848"/>
                  <a:gd name="connsiteX23" fmla="*/ 1001658 w 1011339"/>
                  <a:gd name="connsiteY23" fmla="*/ 31397 h 1004848"/>
                  <a:gd name="connsiteX24" fmla="*/ 1001658 w 1011339"/>
                  <a:gd name="connsiteY24" fmla="*/ 91722 h 1004848"/>
                  <a:gd name="connsiteX25" fmla="*/ 957208 w 1011339"/>
                  <a:gd name="connsiteY25" fmla="*/ 142522 h 1004848"/>
                  <a:gd name="connsiteX26" fmla="*/ 868308 w 1011339"/>
                  <a:gd name="connsiteY26" fmla="*/ 234597 h 1004848"/>
                  <a:gd name="connsiteX27" fmla="*/ 782583 w 1011339"/>
                  <a:gd name="connsiteY27" fmla="*/ 307622 h 1004848"/>
                  <a:gd name="connsiteX28" fmla="*/ 722258 w 1011339"/>
                  <a:gd name="connsiteY28" fmla="*/ 406047 h 1004848"/>
                  <a:gd name="connsiteX29" fmla="*/ 684158 w 1011339"/>
                  <a:gd name="connsiteY29" fmla="*/ 526697 h 1004848"/>
                  <a:gd name="connsiteX30" fmla="*/ 684158 w 1011339"/>
                  <a:gd name="connsiteY30" fmla="*/ 631472 h 1004848"/>
                  <a:gd name="connsiteX31" fmla="*/ 703208 w 1011339"/>
                  <a:gd name="connsiteY31" fmla="*/ 752122 h 1004848"/>
                  <a:gd name="connsiteX32" fmla="*/ 725433 w 1011339"/>
                  <a:gd name="connsiteY32" fmla="*/ 834672 h 1004848"/>
                  <a:gd name="connsiteX33" fmla="*/ 734958 w 1011339"/>
                  <a:gd name="connsiteY33" fmla="*/ 968022 h 1004848"/>
                  <a:gd name="connsiteX34" fmla="*/ 255533 w 1011339"/>
                  <a:gd name="connsiteY34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74583 w 1011339"/>
                  <a:gd name="connsiteY13" fmla="*/ 206022 h 1004848"/>
                  <a:gd name="connsiteX14" fmla="*/ 299983 w 1011339"/>
                  <a:gd name="connsiteY14" fmla="*/ 234597 h 1004848"/>
                  <a:gd name="connsiteX15" fmla="*/ 319033 w 1011339"/>
                  <a:gd name="connsiteY15" fmla="*/ 247297 h 1004848"/>
                  <a:gd name="connsiteX16" fmla="*/ 484133 w 1011339"/>
                  <a:gd name="connsiteY16" fmla="*/ 288572 h 1004848"/>
                  <a:gd name="connsiteX17" fmla="*/ 585733 w 1011339"/>
                  <a:gd name="connsiteY17" fmla="*/ 285397 h 1004848"/>
                  <a:gd name="connsiteX18" fmla="*/ 709558 w 1011339"/>
                  <a:gd name="connsiteY18" fmla="*/ 212372 h 1004848"/>
                  <a:gd name="connsiteX19" fmla="*/ 769883 w 1011339"/>
                  <a:gd name="connsiteY19" fmla="*/ 139347 h 1004848"/>
                  <a:gd name="connsiteX20" fmla="*/ 823858 w 1011339"/>
                  <a:gd name="connsiteY20" fmla="*/ 72672 h 1004848"/>
                  <a:gd name="connsiteX21" fmla="*/ 896883 w 1011339"/>
                  <a:gd name="connsiteY21" fmla="*/ 37747 h 1004848"/>
                  <a:gd name="connsiteX22" fmla="*/ 1001658 w 1011339"/>
                  <a:gd name="connsiteY22" fmla="*/ 31397 h 1004848"/>
                  <a:gd name="connsiteX23" fmla="*/ 1001658 w 1011339"/>
                  <a:gd name="connsiteY23" fmla="*/ 91722 h 1004848"/>
                  <a:gd name="connsiteX24" fmla="*/ 957208 w 1011339"/>
                  <a:gd name="connsiteY24" fmla="*/ 142522 h 1004848"/>
                  <a:gd name="connsiteX25" fmla="*/ 868308 w 1011339"/>
                  <a:gd name="connsiteY25" fmla="*/ 234597 h 1004848"/>
                  <a:gd name="connsiteX26" fmla="*/ 782583 w 1011339"/>
                  <a:gd name="connsiteY26" fmla="*/ 307622 h 1004848"/>
                  <a:gd name="connsiteX27" fmla="*/ 722258 w 1011339"/>
                  <a:gd name="connsiteY27" fmla="*/ 406047 h 1004848"/>
                  <a:gd name="connsiteX28" fmla="*/ 684158 w 1011339"/>
                  <a:gd name="connsiteY28" fmla="*/ 526697 h 1004848"/>
                  <a:gd name="connsiteX29" fmla="*/ 684158 w 1011339"/>
                  <a:gd name="connsiteY29" fmla="*/ 631472 h 1004848"/>
                  <a:gd name="connsiteX30" fmla="*/ 703208 w 1011339"/>
                  <a:gd name="connsiteY30" fmla="*/ 752122 h 1004848"/>
                  <a:gd name="connsiteX31" fmla="*/ 725433 w 1011339"/>
                  <a:gd name="connsiteY31" fmla="*/ 834672 h 1004848"/>
                  <a:gd name="connsiteX32" fmla="*/ 734958 w 1011339"/>
                  <a:gd name="connsiteY32" fmla="*/ 968022 h 1004848"/>
                  <a:gd name="connsiteX33" fmla="*/ 255533 w 1011339"/>
                  <a:gd name="connsiteY33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99983 w 1011339"/>
                  <a:gd name="connsiteY13" fmla="*/ 234597 h 1004848"/>
                  <a:gd name="connsiteX14" fmla="*/ 319033 w 1011339"/>
                  <a:gd name="connsiteY14" fmla="*/ 247297 h 1004848"/>
                  <a:gd name="connsiteX15" fmla="*/ 484133 w 1011339"/>
                  <a:gd name="connsiteY15" fmla="*/ 288572 h 1004848"/>
                  <a:gd name="connsiteX16" fmla="*/ 585733 w 1011339"/>
                  <a:gd name="connsiteY16" fmla="*/ 285397 h 1004848"/>
                  <a:gd name="connsiteX17" fmla="*/ 709558 w 1011339"/>
                  <a:gd name="connsiteY17" fmla="*/ 212372 h 1004848"/>
                  <a:gd name="connsiteX18" fmla="*/ 769883 w 1011339"/>
                  <a:gd name="connsiteY18" fmla="*/ 139347 h 1004848"/>
                  <a:gd name="connsiteX19" fmla="*/ 823858 w 1011339"/>
                  <a:gd name="connsiteY19" fmla="*/ 72672 h 1004848"/>
                  <a:gd name="connsiteX20" fmla="*/ 896883 w 1011339"/>
                  <a:gd name="connsiteY20" fmla="*/ 37747 h 1004848"/>
                  <a:gd name="connsiteX21" fmla="*/ 1001658 w 1011339"/>
                  <a:gd name="connsiteY21" fmla="*/ 31397 h 1004848"/>
                  <a:gd name="connsiteX22" fmla="*/ 1001658 w 1011339"/>
                  <a:gd name="connsiteY22" fmla="*/ 91722 h 1004848"/>
                  <a:gd name="connsiteX23" fmla="*/ 957208 w 1011339"/>
                  <a:gd name="connsiteY23" fmla="*/ 142522 h 1004848"/>
                  <a:gd name="connsiteX24" fmla="*/ 868308 w 1011339"/>
                  <a:gd name="connsiteY24" fmla="*/ 234597 h 1004848"/>
                  <a:gd name="connsiteX25" fmla="*/ 782583 w 1011339"/>
                  <a:gd name="connsiteY25" fmla="*/ 307622 h 1004848"/>
                  <a:gd name="connsiteX26" fmla="*/ 722258 w 1011339"/>
                  <a:gd name="connsiteY26" fmla="*/ 406047 h 1004848"/>
                  <a:gd name="connsiteX27" fmla="*/ 684158 w 1011339"/>
                  <a:gd name="connsiteY27" fmla="*/ 526697 h 1004848"/>
                  <a:gd name="connsiteX28" fmla="*/ 684158 w 1011339"/>
                  <a:gd name="connsiteY28" fmla="*/ 631472 h 1004848"/>
                  <a:gd name="connsiteX29" fmla="*/ 703208 w 1011339"/>
                  <a:gd name="connsiteY29" fmla="*/ 752122 h 1004848"/>
                  <a:gd name="connsiteX30" fmla="*/ 725433 w 1011339"/>
                  <a:gd name="connsiteY30" fmla="*/ 834672 h 1004848"/>
                  <a:gd name="connsiteX31" fmla="*/ 734958 w 1011339"/>
                  <a:gd name="connsiteY31" fmla="*/ 968022 h 1004848"/>
                  <a:gd name="connsiteX32" fmla="*/ 255533 w 1011339"/>
                  <a:gd name="connsiteY32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99983 w 1011339"/>
                  <a:gd name="connsiteY12" fmla="*/ 234597 h 1004848"/>
                  <a:gd name="connsiteX13" fmla="*/ 319033 w 1011339"/>
                  <a:gd name="connsiteY13" fmla="*/ 247297 h 1004848"/>
                  <a:gd name="connsiteX14" fmla="*/ 484133 w 1011339"/>
                  <a:gd name="connsiteY14" fmla="*/ 288572 h 1004848"/>
                  <a:gd name="connsiteX15" fmla="*/ 585733 w 1011339"/>
                  <a:gd name="connsiteY15" fmla="*/ 285397 h 1004848"/>
                  <a:gd name="connsiteX16" fmla="*/ 709558 w 1011339"/>
                  <a:gd name="connsiteY16" fmla="*/ 212372 h 1004848"/>
                  <a:gd name="connsiteX17" fmla="*/ 769883 w 1011339"/>
                  <a:gd name="connsiteY17" fmla="*/ 139347 h 1004848"/>
                  <a:gd name="connsiteX18" fmla="*/ 823858 w 1011339"/>
                  <a:gd name="connsiteY18" fmla="*/ 72672 h 1004848"/>
                  <a:gd name="connsiteX19" fmla="*/ 896883 w 1011339"/>
                  <a:gd name="connsiteY19" fmla="*/ 37747 h 1004848"/>
                  <a:gd name="connsiteX20" fmla="*/ 1001658 w 1011339"/>
                  <a:gd name="connsiteY20" fmla="*/ 31397 h 1004848"/>
                  <a:gd name="connsiteX21" fmla="*/ 1001658 w 1011339"/>
                  <a:gd name="connsiteY21" fmla="*/ 91722 h 1004848"/>
                  <a:gd name="connsiteX22" fmla="*/ 957208 w 1011339"/>
                  <a:gd name="connsiteY22" fmla="*/ 142522 h 1004848"/>
                  <a:gd name="connsiteX23" fmla="*/ 868308 w 1011339"/>
                  <a:gd name="connsiteY23" fmla="*/ 234597 h 1004848"/>
                  <a:gd name="connsiteX24" fmla="*/ 782583 w 1011339"/>
                  <a:gd name="connsiteY24" fmla="*/ 307622 h 1004848"/>
                  <a:gd name="connsiteX25" fmla="*/ 722258 w 1011339"/>
                  <a:gd name="connsiteY25" fmla="*/ 406047 h 1004848"/>
                  <a:gd name="connsiteX26" fmla="*/ 684158 w 1011339"/>
                  <a:gd name="connsiteY26" fmla="*/ 526697 h 1004848"/>
                  <a:gd name="connsiteX27" fmla="*/ 684158 w 1011339"/>
                  <a:gd name="connsiteY27" fmla="*/ 631472 h 1004848"/>
                  <a:gd name="connsiteX28" fmla="*/ 703208 w 1011339"/>
                  <a:gd name="connsiteY28" fmla="*/ 752122 h 1004848"/>
                  <a:gd name="connsiteX29" fmla="*/ 725433 w 1011339"/>
                  <a:gd name="connsiteY29" fmla="*/ 834672 h 1004848"/>
                  <a:gd name="connsiteX30" fmla="*/ 734958 w 1011339"/>
                  <a:gd name="connsiteY30" fmla="*/ 968022 h 1004848"/>
                  <a:gd name="connsiteX31" fmla="*/ 255533 w 1011339"/>
                  <a:gd name="connsiteY31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319033 w 1011339"/>
                  <a:gd name="connsiteY12" fmla="*/ 247297 h 1004848"/>
                  <a:gd name="connsiteX13" fmla="*/ 484133 w 1011339"/>
                  <a:gd name="connsiteY13" fmla="*/ 288572 h 1004848"/>
                  <a:gd name="connsiteX14" fmla="*/ 585733 w 1011339"/>
                  <a:gd name="connsiteY14" fmla="*/ 285397 h 1004848"/>
                  <a:gd name="connsiteX15" fmla="*/ 709558 w 1011339"/>
                  <a:gd name="connsiteY15" fmla="*/ 212372 h 1004848"/>
                  <a:gd name="connsiteX16" fmla="*/ 769883 w 1011339"/>
                  <a:gd name="connsiteY16" fmla="*/ 139347 h 1004848"/>
                  <a:gd name="connsiteX17" fmla="*/ 823858 w 1011339"/>
                  <a:gd name="connsiteY17" fmla="*/ 72672 h 1004848"/>
                  <a:gd name="connsiteX18" fmla="*/ 896883 w 1011339"/>
                  <a:gd name="connsiteY18" fmla="*/ 37747 h 1004848"/>
                  <a:gd name="connsiteX19" fmla="*/ 1001658 w 1011339"/>
                  <a:gd name="connsiteY19" fmla="*/ 31397 h 1004848"/>
                  <a:gd name="connsiteX20" fmla="*/ 1001658 w 1011339"/>
                  <a:gd name="connsiteY20" fmla="*/ 91722 h 1004848"/>
                  <a:gd name="connsiteX21" fmla="*/ 957208 w 1011339"/>
                  <a:gd name="connsiteY21" fmla="*/ 142522 h 1004848"/>
                  <a:gd name="connsiteX22" fmla="*/ 868308 w 1011339"/>
                  <a:gd name="connsiteY22" fmla="*/ 234597 h 1004848"/>
                  <a:gd name="connsiteX23" fmla="*/ 782583 w 1011339"/>
                  <a:gd name="connsiteY23" fmla="*/ 307622 h 1004848"/>
                  <a:gd name="connsiteX24" fmla="*/ 722258 w 1011339"/>
                  <a:gd name="connsiteY24" fmla="*/ 406047 h 1004848"/>
                  <a:gd name="connsiteX25" fmla="*/ 684158 w 1011339"/>
                  <a:gd name="connsiteY25" fmla="*/ 526697 h 1004848"/>
                  <a:gd name="connsiteX26" fmla="*/ 684158 w 1011339"/>
                  <a:gd name="connsiteY26" fmla="*/ 631472 h 1004848"/>
                  <a:gd name="connsiteX27" fmla="*/ 703208 w 1011339"/>
                  <a:gd name="connsiteY27" fmla="*/ 752122 h 1004848"/>
                  <a:gd name="connsiteX28" fmla="*/ 725433 w 1011339"/>
                  <a:gd name="connsiteY28" fmla="*/ 834672 h 1004848"/>
                  <a:gd name="connsiteX29" fmla="*/ 734958 w 1011339"/>
                  <a:gd name="connsiteY29" fmla="*/ 968022 h 1004848"/>
                  <a:gd name="connsiteX30" fmla="*/ 255533 w 1011339"/>
                  <a:gd name="connsiteY30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41233 w 1011339"/>
                  <a:gd name="connsiteY4" fmla="*/ 2790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41233 w 1011339"/>
                  <a:gd name="connsiteY4" fmla="*/ 279047 h 1004848"/>
                  <a:gd name="connsiteX5" fmla="*/ 26933 w 1011339"/>
                  <a:gd name="connsiteY5" fmla="*/ 132997 h 1004848"/>
                  <a:gd name="connsiteX6" fmla="*/ 11058 w 1011339"/>
                  <a:gd name="connsiteY6" fmla="*/ 82197 h 1004848"/>
                  <a:gd name="connsiteX7" fmla="*/ 7883 w 1011339"/>
                  <a:gd name="connsiteY7" fmla="*/ 15522 h 1004848"/>
                  <a:gd name="connsiteX8" fmla="*/ 119008 w 1011339"/>
                  <a:gd name="connsiteY8" fmla="*/ 5997 h 1004848"/>
                  <a:gd name="connsiteX9" fmla="*/ 211083 w 1011339"/>
                  <a:gd name="connsiteY9" fmla="*/ 91722 h 1004848"/>
                  <a:gd name="connsiteX10" fmla="*/ 299983 w 1011339"/>
                  <a:gd name="connsiteY10" fmla="*/ 234597 h 1004848"/>
                  <a:gd name="connsiteX11" fmla="*/ 484133 w 1011339"/>
                  <a:gd name="connsiteY11" fmla="*/ 288572 h 1004848"/>
                  <a:gd name="connsiteX12" fmla="*/ 585733 w 1011339"/>
                  <a:gd name="connsiteY12" fmla="*/ 285397 h 1004848"/>
                  <a:gd name="connsiteX13" fmla="*/ 709558 w 1011339"/>
                  <a:gd name="connsiteY13" fmla="*/ 212372 h 1004848"/>
                  <a:gd name="connsiteX14" fmla="*/ 769883 w 1011339"/>
                  <a:gd name="connsiteY14" fmla="*/ 139347 h 1004848"/>
                  <a:gd name="connsiteX15" fmla="*/ 823858 w 1011339"/>
                  <a:gd name="connsiteY15" fmla="*/ 72672 h 1004848"/>
                  <a:gd name="connsiteX16" fmla="*/ 896883 w 1011339"/>
                  <a:gd name="connsiteY16" fmla="*/ 37747 h 1004848"/>
                  <a:gd name="connsiteX17" fmla="*/ 1001658 w 1011339"/>
                  <a:gd name="connsiteY17" fmla="*/ 31397 h 1004848"/>
                  <a:gd name="connsiteX18" fmla="*/ 1001658 w 1011339"/>
                  <a:gd name="connsiteY18" fmla="*/ 91722 h 1004848"/>
                  <a:gd name="connsiteX19" fmla="*/ 957208 w 1011339"/>
                  <a:gd name="connsiteY19" fmla="*/ 142522 h 1004848"/>
                  <a:gd name="connsiteX20" fmla="*/ 868308 w 1011339"/>
                  <a:gd name="connsiteY20" fmla="*/ 234597 h 1004848"/>
                  <a:gd name="connsiteX21" fmla="*/ 782583 w 1011339"/>
                  <a:gd name="connsiteY21" fmla="*/ 307622 h 1004848"/>
                  <a:gd name="connsiteX22" fmla="*/ 722258 w 1011339"/>
                  <a:gd name="connsiteY22" fmla="*/ 406047 h 1004848"/>
                  <a:gd name="connsiteX23" fmla="*/ 684158 w 1011339"/>
                  <a:gd name="connsiteY23" fmla="*/ 526697 h 1004848"/>
                  <a:gd name="connsiteX24" fmla="*/ 684158 w 1011339"/>
                  <a:gd name="connsiteY24" fmla="*/ 631472 h 1004848"/>
                  <a:gd name="connsiteX25" fmla="*/ 703208 w 1011339"/>
                  <a:gd name="connsiteY25" fmla="*/ 752122 h 1004848"/>
                  <a:gd name="connsiteX26" fmla="*/ 725433 w 1011339"/>
                  <a:gd name="connsiteY26" fmla="*/ 834672 h 1004848"/>
                  <a:gd name="connsiteX27" fmla="*/ 734958 w 1011339"/>
                  <a:gd name="connsiteY27" fmla="*/ 968022 h 1004848"/>
                  <a:gd name="connsiteX28" fmla="*/ 255533 w 1011339"/>
                  <a:gd name="connsiteY28" fmla="*/ 968022 h 1004848"/>
                  <a:gd name="connsiteX0" fmla="*/ 255533 w 1011339"/>
                  <a:gd name="connsiteY0" fmla="*/ 968022 h 997519"/>
                  <a:gd name="connsiteX1" fmla="*/ 268233 w 1011339"/>
                  <a:gd name="connsiteY1" fmla="*/ 647347 h 997519"/>
                  <a:gd name="connsiteX2" fmla="*/ 274583 w 1011339"/>
                  <a:gd name="connsiteY2" fmla="*/ 447322 h 997519"/>
                  <a:gd name="connsiteX3" fmla="*/ 233308 w 1011339"/>
                  <a:gd name="connsiteY3" fmla="*/ 371122 h 997519"/>
                  <a:gd name="connsiteX4" fmla="*/ 141233 w 1011339"/>
                  <a:gd name="connsiteY4" fmla="*/ 279047 h 997519"/>
                  <a:gd name="connsiteX5" fmla="*/ 26933 w 1011339"/>
                  <a:gd name="connsiteY5" fmla="*/ 132997 h 997519"/>
                  <a:gd name="connsiteX6" fmla="*/ 11058 w 1011339"/>
                  <a:gd name="connsiteY6" fmla="*/ 82197 h 997519"/>
                  <a:gd name="connsiteX7" fmla="*/ 7883 w 1011339"/>
                  <a:gd name="connsiteY7" fmla="*/ 15522 h 997519"/>
                  <a:gd name="connsiteX8" fmla="*/ 119008 w 1011339"/>
                  <a:gd name="connsiteY8" fmla="*/ 5997 h 997519"/>
                  <a:gd name="connsiteX9" fmla="*/ 211083 w 1011339"/>
                  <a:gd name="connsiteY9" fmla="*/ 91722 h 997519"/>
                  <a:gd name="connsiteX10" fmla="*/ 299983 w 1011339"/>
                  <a:gd name="connsiteY10" fmla="*/ 234597 h 997519"/>
                  <a:gd name="connsiteX11" fmla="*/ 484133 w 1011339"/>
                  <a:gd name="connsiteY11" fmla="*/ 288572 h 997519"/>
                  <a:gd name="connsiteX12" fmla="*/ 585733 w 1011339"/>
                  <a:gd name="connsiteY12" fmla="*/ 285397 h 997519"/>
                  <a:gd name="connsiteX13" fmla="*/ 709558 w 1011339"/>
                  <a:gd name="connsiteY13" fmla="*/ 212372 h 997519"/>
                  <a:gd name="connsiteX14" fmla="*/ 769883 w 1011339"/>
                  <a:gd name="connsiteY14" fmla="*/ 139347 h 997519"/>
                  <a:gd name="connsiteX15" fmla="*/ 823858 w 1011339"/>
                  <a:gd name="connsiteY15" fmla="*/ 72672 h 997519"/>
                  <a:gd name="connsiteX16" fmla="*/ 896883 w 1011339"/>
                  <a:gd name="connsiteY16" fmla="*/ 37747 h 997519"/>
                  <a:gd name="connsiteX17" fmla="*/ 1001658 w 1011339"/>
                  <a:gd name="connsiteY17" fmla="*/ 31397 h 997519"/>
                  <a:gd name="connsiteX18" fmla="*/ 1001658 w 1011339"/>
                  <a:gd name="connsiteY18" fmla="*/ 91722 h 997519"/>
                  <a:gd name="connsiteX19" fmla="*/ 957208 w 1011339"/>
                  <a:gd name="connsiteY19" fmla="*/ 142522 h 997519"/>
                  <a:gd name="connsiteX20" fmla="*/ 868308 w 1011339"/>
                  <a:gd name="connsiteY20" fmla="*/ 234597 h 997519"/>
                  <a:gd name="connsiteX21" fmla="*/ 782583 w 1011339"/>
                  <a:gd name="connsiteY21" fmla="*/ 307622 h 997519"/>
                  <a:gd name="connsiteX22" fmla="*/ 722258 w 1011339"/>
                  <a:gd name="connsiteY22" fmla="*/ 406047 h 997519"/>
                  <a:gd name="connsiteX23" fmla="*/ 684158 w 1011339"/>
                  <a:gd name="connsiteY23" fmla="*/ 526697 h 997519"/>
                  <a:gd name="connsiteX24" fmla="*/ 684158 w 1011339"/>
                  <a:gd name="connsiteY24" fmla="*/ 631472 h 997519"/>
                  <a:gd name="connsiteX25" fmla="*/ 703208 w 1011339"/>
                  <a:gd name="connsiteY25" fmla="*/ 752122 h 997519"/>
                  <a:gd name="connsiteX26" fmla="*/ 725433 w 1011339"/>
                  <a:gd name="connsiteY26" fmla="*/ 834672 h 997519"/>
                  <a:gd name="connsiteX27" fmla="*/ 734958 w 1011339"/>
                  <a:gd name="connsiteY27" fmla="*/ 968022 h 997519"/>
                  <a:gd name="connsiteX28" fmla="*/ 255533 w 1011339"/>
                  <a:gd name="connsiteY28" fmla="*/ 968022 h 997519"/>
                  <a:gd name="connsiteX0" fmla="*/ 255533 w 1011339"/>
                  <a:gd name="connsiteY0" fmla="*/ 968022 h 1014112"/>
                  <a:gd name="connsiteX1" fmla="*/ 268233 w 1011339"/>
                  <a:gd name="connsiteY1" fmla="*/ 647347 h 1014112"/>
                  <a:gd name="connsiteX2" fmla="*/ 274583 w 1011339"/>
                  <a:gd name="connsiteY2" fmla="*/ 447322 h 1014112"/>
                  <a:gd name="connsiteX3" fmla="*/ 233308 w 1011339"/>
                  <a:gd name="connsiteY3" fmla="*/ 371122 h 1014112"/>
                  <a:gd name="connsiteX4" fmla="*/ 141233 w 1011339"/>
                  <a:gd name="connsiteY4" fmla="*/ 279047 h 1014112"/>
                  <a:gd name="connsiteX5" fmla="*/ 26933 w 1011339"/>
                  <a:gd name="connsiteY5" fmla="*/ 132997 h 1014112"/>
                  <a:gd name="connsiteX6" fmla="*/ 11058 w 1011339"/>
                  <a:gd name="connsiteY6" fmla="*/ 82197 h 1014112"/>
                  <a:gd name="connsiteX7" fmla="*/ 7883 w 1011339"/>
                  <a:gd name="connsiteY7" fmla="*/ 15522 h 1014112"/>
                  <a:gd name="connsiteX8" fmla="*/ 119008 w 1011339"/>
                  <a:gd name="connsiteY8" fmla="*/ 5997 h 1014112"/>
                  <a:gd name="connsiteX9" fmla="*/ 211083 w 1011339"/>
                  <a:gd name="connsiteY9" fmla="*/ 91722 h 1014112"/>
                  <a:gd name="connsiteX10" fmla="*/ 299983 w 1011339"/>
                  <a:gd name="connsiteY10" fmla="*/ 234597 h 1014112"/>
                  <a:gd name="connsiteX11" fmla="*/ 484133 w 1011339"/>
                  <a:gd name="connsiteY11" fmla="*/ 288572 h 1014112"/>
                  <a:gd name="connsiteX12" fmla="*/ 585733 w 1011339"/>
                  <a:gd name="connsiteY12" fmla="*/ 285397 h 1014112"/>
                  <a:gd name="connsiteX13" fmla="*/ 709558 w 1011339"/>
                  <a:gd name="connsiteY13" fmla="*/ 212372 h 1014112"/>
                  <a:gd name="connsiteX14" fmla="*/ 769883 w 1011339"/>
                  <a:gd name="connsiteY14" fmla="*/ 139347 h 1014112"/>
                  <a:gd name="connsiteX15" fmla="*/ 823858 w 1011339"/>
                  <a:gd name="connsiteY15" fmla="*/ 72672 h 1014112"/>
                  <a:gd name="connsiteX16" fmla="*/ 896883 w 1011339"/>
                  <a:gd name="connsiteY16" fmla="*/ 37747 h 1014112"/>
                  <a:gd name="connsiteX17" fmla="*/ 1001658 w 1011339"/>
                  <a:gd name="connsiteY17" fmla="*/ 31397 h 1014112"/>
                  <a:gd name="connsiteX18" fmla="*/ 1001658 w 1011339"/>
                  <a:gd name="connsiteY18" fmla="*/ 91722 h 1014112"/>
                  <a:gd name="connsiteX19" fmla="*/ 957208 w 1011339"/>
                  <a:gd name="connsiteY19" fmla="*/ 142522 h 1014112"/>
                  <a:gd name="connsiteX20" fmla="*/ 868308 w 1011339"/>
                  <a:gd name="connsiteY20" fmla="*/ 234597 h 1014112"/>
                  <a:gd name="connsiteX21" fmla="*/ 782583 w 1011339"/>
                  <a:gd name="connsiteY21" fmla="*/ 307622 h 1014112"/>
                  <a:gd name="connsiteX22" fmla="*/ 722258 w 1011339"/>
                  <a:gd name="connsiteY22" fmla="*/ 406047 h 1014112"/>
                  <a:gd name="connsiteX23" fmla="*/ 684158 w 1011339"/>
                  <a:gd name="connsiteY23" fmla="*/ 526697 h 1014112"/>
                  <a:gd name="connsiteX24" fmla="*/ 684158 w 1011339"/>
                  <a:gd name="connsiteY24" fmla="*/ 631472 h 1014112"/>
                  <a:gd name="connsiteX25" fmla="*/ 703208 w 1011339"/>
                  <a:gd name="connsiteY25" fmla="*/ 752122 h 1014112"/>
                  <a:gd name="connsiteX26" fmla="*/ 725433 w 1011339"/>
                  <a:gd name="connsiteY26" fmla="*/ 834672 h 1014112"/>
                  <a:gd name="connsiteX27" fmla="*/ 734958 w 1011339"/>
                  <a:gd name="connsiteY27" fmla="*/ 968022 h 1014112"/>
                  <a:gd name="connsiteX28" fmla="*/ 255533 w 1011339"/>
                  <a:gd name="connsiteY28" fmla="*/ 968022 h 1014112"/>
                  <a:gd name="connsiteX0" fmla="*/ 255533 w 1011339"/>
                  <a:gd name="connsiteY0" fmla="*/ 968022 h 992126"/>
                  <a:gd name="connsiteX1" fmla="*/ 268233 w 1011339"/>
                  <a:gd name="connsiteY1" fmla="*/ 647347 h 992126"/>
                  <a:gd name="connsiteX2" fmla="*/ 274583 w 1011339"/>
                  <a:gd name="connsiteY2" fmla="*/ 447322 h 992126"/>
                  <a:gd name="connsiteX3" fmla="*/ 233308 w 1011339"/>
                  <a:gd name="connsiteY3" fmla="*/ 371122 h 992126"/>
                  <a:gd name="connsiteX4" fmla="*/ 141233 w 1011339"/>
                  <a:gd name="connsiteY4" fmla="*/ 279047 h 992126"/>
                  <a:gd name="connsiteX5" fmla="*/ 26933 w 1011339"/>
                  <a:gd name="connsiteY5" fmla="*/ 132997 h 992126"/>
                  <a:gd name="connsiteX6" fmla="*/ 11058 w 1011339"/>
                  <a:gd name="connsiteY6" fmla="*/ 82197 h 992126"/>
                  <a:gd name="connsiteX7" fmla="*/ 7883 w 1011339"/>
                  <a:gd name="connsiteY7" fmla="*/ 15522 h 992126"/>
                  <a:gd name="connsiteX8" fmla="*/ 119008 w 1011339"/>
                  <a:gd name="connsiteY8" fmla="*/ 5997 h 992126"/>
                  <a:gd name="connsiteX9" fmla="*/ 211083 w 1011339"/>
                  <a:gd name="connsiteY9" fmla="*/ 91722 h 992126"/>
                  <a:gd name="connsiteX10" fmla="*/ 299983 w 1011339"/>
                  <a:gd name="connsiteY10" fmla="*/ 234597 h 992126"/>
                  <a:gd name="connsiteX11" fmla="*/ 484133 w 1011339"/>
                  <a:gd name="connsiteY11" fmla="*/ 288572 h 992126"/>
                  <a:gd name="connsiteX12" fmla="*/ 585733 w 1011339"/>
                  <a:gd name="connsiteY12" fmla="*/ 285397 h 992126"/>
                  <a:gd name="connsiteX13" fmla="*/ 709558 w 1011339"/>
                  <a:gd name="connsiteY13" fmla="*/ 212372 h 992126"/>
                  <a:gd name="connsiteX14" fmla="*/ 769883 w 1011339"/>
                  <a:gd name="connsiteY14" fmla="*/ 139347 h 992126"/>
                  <a:gd name="connsiteX15" fmla="*/ 823858 w 1011339"/>
                  <a:gd name="connsiteY15" fmla="*/ 72672 h 992126"/>
                  <a:gd name="connsiteX16" fmla="*/ 896883 w 1011339"/>
                  <a:gd name="connsiteY16" fmla="*/ 37747 h 992126"/>
                  <a:gd name="connsiteX17" fmla="*/ 1001658 w 1011339"/>
                  <a:gd name="connsiteY17" fmla="*/ 31397 h 992126"/>
                  <a:gd name="connsiteX18" fmla="*/ 1001658 w 1011339"/>
                  <a:gd name="connsiteY18" fmla="*/ 91722 h 992126"/>
                  <a:gd name="connsiteX19" fmla="*/ 957208 w 1011339"/>
                  <a:gd name="connsiteY19" fmla="*/ 142522 h 992126"/>
                  <a:gd name="connsiteX20" fmla="*/ 868308 w 1011339"/>
                  <a:gd name="connsiteY20" fmla="*/ 234597 h 992126"/>
                  <a:gd name="connsiteX21" fmla="*/ 782583 w 1011339"/>
                  <a:gd name="connsiteY21" fmla="*/ 307622 h 992126"/>
                  <a:gd name="connsiteX22" fmla="*/ 722258 w 1011339"/>
                  <a:gd name="connsiteY22" fmla="*/ 406047 h 992126"/>
                  <a:gd name="connsiteX23" fmla="*/ 684158 w 1011339"/>
                  <a:gd name="connsiteY23" fmla="*/ 526697 h 992126"/>
                  <a:gd name="connsiteX24" fmla="*/ 684158 w 1011339"/>
                  <a:gd name="connsiteY24" fmla="*/ 631472 h 992126"/>
                  <a:gd name="connsiteX25" fmla="*/ 703208 w 1011339"/>
                  <a:gd name="connsiteY25" fmla="*/ 752122 h 992126"/>
                  <a:gd name="connsiteX26" fmla="*/ 725433 w 1011339"/>
                  <a:gd name="connsiteY26" fmla="*/ 834672 h 992126"/>
                  <a:gd name="connsiteX27" fmla="*/ 734958 w 1011339"/>
                  <a:gd name="connsiteY27" fmla="*/ 968022 h 992126"/>
                  <a:gd name="connsiteX28" fmla="*/ 255533 w 1011339"/>
                  <a:gd name="connsiteY28" fmla="*/ 968022 h 992126"/>
                  <a:gd name="connsiteX0" fmla="*/ 255533 w 1011339"/>
                  <a:gd name="connsiteY0" fmla="*/ 968022 h 1000418"/>
                  <a:gd name="connsiteX1" fmla="*/ 268233 w 1011339"/>
                  <a:gd name="connsiteY1" fmla="*/ 647347 h 1000418"/>
                  <a:gd name="connsiteX2" fmla="*/ 274583 w 1011339"/>
                  <a:gd name="connsiteY2" fmla="*/ 447322 h 1000418"/>
                  <a:gd name="connsiteX3" fmla="*/ 233308 w 1011339"/>
                  <a:gd name="connsiteY3" fmla="*/ 371122 h 1000418"/>
                  <a:gd name="connsiteX4" fmla="*/ 141233 w 1011339"/>
                  <a:gd name="connsiteY4" fmla="*/ 279047 h 1000418"/>
                  <a:gd name="connsiteX5" fmla="*/ 26933 w 1011339"/>
                  <a:gd name="connsiteY5" fmla="*/ 132997 h 1000418"/>
                  <a:gd name="connsiteX6" fmla="*/ 11058 w 1011339"/>
                  <a:gd name="connsiteY6" fmla="*/ 82197 h 1000418"/>
                  <a:gd name="connsiteX7" fmla="*/ 7883 w 1011339"/>
                  <a:gd name="connsiteY7" fmla="*/ 15522 h 1000418"/>
                  <a:gd name="connsiteX8" fmla="*/ 119008 w 1011339"/>
                  <a:gd name="connsiteY8" fmla="*/ 5997 h 1000418"/>
                  <a:gd name="connsiteX9" fmla="*/ 211083 w 1011339"/>
                  <a:gd name="connsiteY9" fmla="*/ 91722 h 1000418"/>
                  <a:gd name="connsiteX10" fmla="*/ 299983 w 1011339"/>
                  <a:gd name="connsiteY10" fmla="*/ 234597 h 1000418"/>
                  <a:gd name="connsiteX11" fmla="*/ 484133 w 1011339"/>
                  <a:gd name="connsiteY11" fmla="*/ 288572 h 1000418"/>
                  <a:gd name="connsiteX12" fmla="*/ 585733 w 1011339"/>
                  <a:gd name="connsiteY12" fmla="*/ 285397 h 1000418"/>
                  <a:gd name="connsiteX13" fmla="*/ 709558 w 1011339"/>
                  <a:gd name="connsiteY13" fmla="*/ 212372 h 1000418"/>
                  <a:gd name="connsiteX14" fmla="*/ 769883 w 1011339"/>
                  <a:gd name="connsiteY14" fmla="*/ 139347 h 1000418"/>
                  <a:gd name="connsiteX15" fmla="*/ 823858 w 1011339"/>
                  <a:gd name="connsiteY15" fmla="*/ 72672 h 1000418"/>
                  <a:gd name="connsiteX16" fmla="*/ 896883 w 1011339"/>
                  <a:gd name="connsiteY16" fmla="*/ 37747 h 1000418"/>
                  <a:gd name="connsiteX17" fmla="*/ 1001658 w 1011339"/>
                  <a:gd name="connsiteY17" fmla="*/ 31397 h 1000418"/>
                  <a:gd name="connsiteX18" fmla="*/ 1001658 w 1011339"/>
                  <a:gd name="connsiteY18" fmla="*/ 91722 h 1000418"/>
                  <a:gd name="connsiteX19" fmla="*/ 957208 w 1011339"/>
                  <a:gd name="connsiteY19" fmla="*/ 142522 h 1000418"/>
                  <a:gd name="connsiteX20" fmla="*/ 868308 w 1011339"/>
                  <a:gd name="connsiteY20" fmla="*/ 234597 h 1000418"/>
                  <a:gd name="connsiteX21" fmla="*/ 782583 w 1011339"/>
                  <a:gd name="connsiteY21" fmla="*/ 307622 h 1000418"/>
                  <a:gd name="connsiteX22" fmla="*/ 722258 w 1011339"/>
                  <a:gd name="connsiteY22" fmla="*/ 406047 h 1000418"/>
                  <a:gd name="connsiteX23" fmla="*/ 684158 w 1011339"/>
                  <a:gd name="connsiteY23" fmla="*/ 526697 h 1000418"/>
                  <a:gd name="connsiteX24" fmla="*/ 684158 w 1011339"/>
                  <a:gd name="connsiteY24" fmla="*/ 631472 h 1000418"/>
                  <a:gd name="connsiteX25" fmla="*/ 703208 w 1011339"/>
                  <a:gd name="connsiteY25" fmla="*/ 752122 h 1000418"/>
                  <a:gd name="connsiteX26" fmla="*/ 725433 w 1011339"/>
                  <a:gd name="connsiteY26" fmla="*/ 834672 h 1000418"/>
                  <a:gd name="connsiteX27" fmla="*/ 728608 w 1011339"/>
                  <a:gd name="connsiteY27" fmla="*/ 974372 h 1000418"/>
                  <a:gd name="connsiteX28" fmla="*/ 255533 w 1011339"/>
                  <a:gd name="connsiteY28" fmla="*/ 968022 h 1000418"/>
                  <a:gd name="connsiteX0" fmla="*/ 255533 w 1011339"/>
                  <a:gd name="connsiteY0" fmla="*/ 968022 h 1009815"/>
                  <a:gd name="connsiteX1" fmla="*/ 268233 w 1011339"/>
                  <a:gd name="connsiteY1" fmla="*/ 647347 h 1009815"/>
                  <a:gd name="connsiteX2" fmla="*/ 274583 w 1011339"/>
                  <a:gd name="connsiteY2" fmla="*/ 447322 h 1009815"/>
                  <a:gd name="connsiteX3" fmla="*/ 233308 w 1011339"/>
                  <a:gd name="connsiteY3" fmla="*/ 371122 h 1009815"/>
                  <a:gd name="connsiteX4" fmla="*/ 141233 w 1011339"/>
                  <a:gd name="connsiteY4" fmla="*/ 279047 h 1009815"/>
                  <a:gd name="connsiteX5" fmla="*/ 26933 w 1011339"/>
                  <a:gd name="connsiteY5" fmla="*/ 132997 h 1009815"/>
                  <a:gd name="connsiteX6" fmla="*/ 11058 w 1011339"/>
                  <a:gd name="connsiteY6" fmla="*/ 82197 h 1009815"/>
                  <a:gd name="connsiteX7" fmla="*/ 7883 w 1011339"/>
                  <a:gd name="connsiteY7" fmla="*/ 15522 h 1009815"/>
                  <a:gd name="connsiteX8" fmla="*/ 119008 w 1011339"/>
                  <a:gd name="connsiteY8" fmla="*/ 5997 h 1009815"/>
                  <a:gd name="connsiteX9" fmla="*/ 211083 w 1011339"/>
                  <a:gd name="connsiteY9" fmla="*/ 91722 h 1009815"/>
                  <a:gd name="connsiteX10" fmla="*/ 299983 w 1011339"/>
                  <a:gd name="connsiteY10" fmla="*/ 234597 h 1009815"/>
                  <a:gd name="connsiteX11" fmla="*/ 484133 w 1011339"/>
                  <a:gd name="connsiteY11" fmla="*/ 288572 h 1009815"/>
                  <a:gd name="connsiteX12" fmla="*/ 585733 w 1011339"/>
                  <a:gd name="connsiteY12" fmla="*/ 285397 h 1009815"/>
                  <a:gd name="connsiteX13" fmla="*/ 709558 w 1011339"/>
                  <a:gd name="connsiteY13" fmla="*/ 212372 h 1009815"/>
                  <a:gd name="connsiteX14" fmla="*/ 769883 w 1011339"/>
                  <a:gd name="connsiteY14" fmla="*/ 139347 h 1009815"/>
                  <a:gd name="connsiteX15" fmla="*/ 823858 w 1011339"/>
                  <a:gd name="connsiteY15" fmla="*/ 72672 h 1009815"/>
                  <a:gd name="connsiteX16" fmla="*/ 896883 w 1011339"/>
                  <a:gd name="connsiteY16" fmla="*/ 37747 h 1009815"/>
                  <a:gd name="connsiteX17" fmla="*/ 1001658 w 1011339"/>
                  <a:gd name="connsiteY17" fmla="*/ 31397 h 1009815"/>
                  <a:gd name="connsiteX18" fmla="*/ 1001658 w 1011339"/>
                  <a:gd name="connsiteY18" fmla="*/ 91722 h 1009815"/>
                  <a:gd name="connsiteX19" fmla="*/ 957208 w 1011339"/>
                  <a:gd name="connsiteY19" fmla="*/ 142522 h 1009815"/>
                  <a:gd name="connsiteX20" fmla="*/ 868308 w 1011339"/>
                  <a:gd name="connsiteY20" fmla="*/ 234597 h 1009815"/>
                  <a:gd name="connsiteX21" fmla="*/ 782583 w 1011339"/>
                  <a:gd name="connsiteY21" fmla="*/ 307622 h 1009815"/>
                  <a:gd name="connsiteX22" fmla="*/ 722258 w 1011339"/>
                  <a:gd name="connsiteY22" fmla="*/ 406047 h 1009815"/>
                  <a:gd name="connsiteX23" fmla="*/ 684158 w 1011339"/>
                  <a:gd name="connsiteY23" fmla="*/ 526697 h 1009815"/>
                  <a:gd name="connsiteX24" fmla="*/ 684158 w 1011339"/>
                  <a:gd name="connsiteY24" fmla="*/ 631472 h 1009815"/>
                  <a:gd name="connsiteX25" fmla="*/ 703208 w 1011339"/>
                  <a:gd name="connsiteY25" fmla="*/ 752122 h 1009815"/>
                  <a:gd name="connsiteX26" fmla="*/ 725433 w 1011339"/>
                  <a:gd name="connsiteY26" fmla="*/ 834672 h 1009815"/>
                  <a:gd name="connsiteX27" fmla="*/ 728608 w 1011339"/>
                  <a:gd name="connsiteY27" fmla="*/ 974372 h 1009815"/>
                  <a:gd name="connsiteX28" fmla="*/ 255533 w 1011339"/>
                  <a:gd name="connsiteY28" fmla="*/ 968022 h 1009815"/>
                  <a:gd name="connsiteX0" fmla="*/ 255533 w 1011339"/>
                  <a:gd name="connsiteY0" fmla="*/ 968022 h 999110"/>
                  <a:gd name="connsiteX1" fmla="*/ 268233 w 1011339"/>
                  <a:gd name="connsiteY1" fmla="*/ 647347 h 999110"/>
                  <a:gd name="connsiteX2" fmla="*/ 274583 w 1011339"/>
                  <a:gd name="connsiteY2" fmla="*/ 447322 h 999110"/>
                  <a:gd name="connsiteX3" fmla="*/ 233308 w 1011339"/>
                  <a:gd name="connsiteY3" fmla="*/ 371122 h 999110"/>
                  <a:gd name="connsiteX4" fmla="*/ 141233 w 1011339"/>
                  <a:gd name="connsiteY4" fmla="*/ 279047 h 999110"/>
                  <a:gd name="connsiteX5" fmla="*/ 26933 w 1011339"/>
                  <a:gd name="connsiteY5" fmla="*/ 132997 h 999110"/>
                  <a:gd name="connsiteX6" fmla="*/ 11058 w 1011339"/>
                  <a:gd name="connsiteY6" fmla="*/ 82197 h 999110"/>
                  <a:gd name="connsiteX7" fmla="*/ 7883 w 1011339"/>
                  <a:gd name="connsiteY7" fmla="*/ 15522 h 999110"/>
                  <a:gd name="connsiteX8" fmla="*/ 119008 w 1011339"/>
                  <a:gd name="connsiteY8" fmla="*/ 5997 h 999110"/>
                  <a:gd name="connsiteX9" fmla="*/ 211083 w 1011339"/>
                  <a:gd name="connsiteY9" fmla="*/ 91722 h 999110"/>
                  <a:gd name="connsiteX10" fmla="*/ 299983 w 1011339"/>
                  <a:gd name="connsiteY10" fmla="*/ 234597 h 999110"/>
                  <a:gd name="connsiteX11" fmla="*/ 484133 w 1011339"/>
                  <a:gd name="connsiteY11" fmla="*/ 288572 h 999110"/>
                  <a:gd name="connsiteX12" fmla="*/ 585733 w 1011339"/>
                  <a:gd name="connsiteY12" fmla="*/ 285397 h 999110"/>
                  <a:gd name="connsiteX13" fmla="*/ 709558 w 1011339"/>
                  <a:gd name="connsiteY13" fmla="*/ 212372 h 999110"/>
                  <a:gd name="connsiteX14" fmla="*/ 769883 w 1011339"/>
                  <a:gd name="connsiteY14" fmla="*/ 139347 h 999110"/>
                  <a:gd name="connsiteX15" fmla="*/ 823858 w 1011339"/>
                  <a:gd name="connsiteY15" fmla="*/ 72672 h 999110"/>
                  <a:gd name="connsiteX16" fmla="*/ 896883 w 1011339"/>
                  <a:gd name="connsiteY16" fmla="*/ 37747 h 999110"/>
                  <a:gd name="connsiteX17" fmla="*/ 1001658 w 1011339"/>
                  <a:gd name="connsiteY17" fmla="*/ 31397 h 999110"/>
                  <a:gd name="connsiteX18" fmla="*/ 1001658 w 1011339"/>
                  <a:gd name="connsiteY18" fmla="*/ 91722 h 999110"/>
                  <a:gd name="connsiteX19" fmla="*/ 957208 w 1011339"/>
                  <a:gd name="connsiteY19" fmla="*/ 142522 h 999110"/>
                  <a:gd name="connsiteX20" fmla="*/ 868308 w 1011339"/>
                  <a:gd name="connsiteY20" fmla="*/ 234597 h 999110"/>
                  <a:gd name="connsiteX21" fmla="*/ 782583 w 1011339"/>
                  <a:gd name="connsiteY21" fmla="*/ 307622 h 999110"/>
                  <a:gd name="connsiteX22" fmla="*/ 722258 w 1011339"/>
                  <a:gd name="connsiteY22" fmla="*/ 406047 h 999110"/>
                  <a:gd name="connsiteX23" fmla="*/ 684158 w 1011339"/>
                  <a:gd name="connsiteY23" fmla="*/ 526697 h 999110"/>
                  <a:gd name="connsiteX24" fmla="*/ 684158 w 1011339"/>
                  <a:gd name="connsiteY24" fmla="*/ 631472 h 999110"/>
                  <a:gd name="connsiteX25" fmla="*/ 703208 w 1011339"/>
                  <a:gd name="connsiteY25" fmla="*/ 752122 h 999110"/>
                  <a:gd name="connsiteX26" fmla="*/ 725433 w 1011339"/>
                  <a:gd name="connsiteY26" fmla="*/ 834672 h 999110"/>
                  <a:gd name="connsiteX27" fmla="*/ 728608 w 1011339"/>
                  <a:gd name="connsiteY27" fmla="*/ 974372 h 999110"/>
                  <a:gd name="connsiteX28" fmla="*/ 255533 w 1011339"/>
                  <a:gd name="connsiteY28" fmla="*/ 968022 h 999110"/>
                  <a:gd name="connsiteX0" fmla="*/ 255533 w 1011339"/>
                  <a:gd name="connsiteY0" fmla="*/ 968022 h 1003067"/>
                  <a:gd name="connsiteX1" fmla="*/ 268233 w 1011339"/>
                  <a:gd name="connsiteY1" fmla="*/ 647347 h 1003067"/>
                  <a:gd name="connsiteX2" fmla="*/ 274583 w 1011339"/>
                  <a:gd name="connsiteY2" fmla="*/ 447322 h 1003067"/>
                  <a:gd name="connsiteX3" fmla="*/ 233308 w 1011339"/>
                  <a:gd name="connsiteY3" fmla="*/ 371122 h 1003067"/>
                  <a:gd name="connsiteX4" fmla="*/ 141233 w 1011339"/>
                  <a:gd name="connsiteY4" fmla="*/ 279047 h 1003067"/>
                  <a:gd name="connsiteX5" fmla="*/ 26933 w 1011339"/>
                  <a:gd name="connsiteY5" fmla="*/ 132997 h 1003067"/>
                  <a:gd name="connsiteX6" fmla="*/ 11058 w 1011339"/>
                  <a:gd name="connsiteY6" fmla="*/ 82197 h 1003067"/>
                  <a:gd name="connsiteX7" fmla="*/ 7883 w 1011339"/>
                  <a:gd name="connsiteY7" fmla="*/ 15522 h 1003067"/>
                  <a:gd name="connsiteX8" fmla="*/ 119008 w 1011339"/>
                  <a:gd name="connsiteY8" fmla="*/ 5997 h 1003067"/>
                  <a:gd name="connsiteX9" fmla="*/ 211083 w 1011339"/>
                  <a:gd name="connsiteY9" fmla="*/ 91722 h 1003067"/>
                  <a:gd name="connsiteX10" fmla="*/ 299983 w 1011339"/>
                  <a:gd name="connsiteY10" fmla="*/ 234597 h 1003067"/>
                  <a:gd name="connsiteX11" fmla="*/ 484133 w 1011339"/>
                  <a:gd name="connsiteY11" fmla="*/ 288572 h 1003067"/>
                  <a:gd name="connsiteX12" fmla="*/ 585733 w 1011339"/>
                  <a:gd name="connsiteY12" fmla="*/ 285397 h 1003067"/>
                  <a:gd name="connsiteX13" fmla="*/ 709558 w 1011339"/>
                  <a:gd name="connsiteY13" fmla="*/ 212372 h 1003067"/>
                  <a:gd name="connsiteX14" fmla="*/ 769883 w 1011339"/>
                  <a:gd name="connsiteY14" fmla="*/ 139347 h 1003067"/>
                  <a:gd name="connsiteX15" fmla="*/ 823858 w 1011339"/>
                  <a:gd name="connsiteY15" fmla="*/ 72672 h 1003067"/>
                  <a:gd name="connsiteX16" fmla="*/ 896883 w 1011339"/>
                  <a:gd name="connsiteY16" fmla="*/ 37747 h 1003067"/>
                  <a:gd name="connsiteX17" fmla="*/ 1001658 w 1011339"/>
                  <a:gd name="connsiteY17" fmla="*/ 31397 h 1003067"/>
                  <a:gd name="connsiteX18" fmla="*/ 1001658 w 1011339"/>
                  <a:gd name="connsiteY18" fmla="*/ 91722 h 1003067"/>
                  <a:gd name="connsiteX19" fmla="*/ 957208 w 1011339"/>
                  <a:gd name="connsiteY19" fmla="*/ 142522 h 1003067"/>
                  <a:gd name="connsiteX20" fmla="*/ 868308 w 1011339"/>
                  <a:gd name="connsiteY20" fmla="*/ 234597 h 1003067"/>
                  <a:gd name="connsiteX21" fmla="*/ 782583 w 1011339"/>
                  <a:gd name="connsiteY21" fmla="*/ 307622 h 1003067"/>
                  <a:gd name="connsiteX22" fmla="*/ 722258 w 1011339"/>
                  <a:gd name="connsiteY22" fmla="*/ 406047 h 1003067"/>
                  <a:gd name="connsiteX23" fmla="*/ 684158 w 1011339"/>
                  <a:gd name="connsiteY23" fmla="*/ 526697 h 1003067"/>
                  <a:gd name="connsiteX24" fmla="*/ 684158 w 1011339"/>
                  <a:gd name="connsiteY24" fmla="*/ 631472 h 1003067"/>
                  <a:gd name="connsiteX25" fmla="*/ 703208 w 1011339"/>
                  <a:gd name="connsiteY25" fmla="*/ 752122 h 1003067"/>
                  <a:gd name="connsiteX26" fmla="*/ 725433 w 1011339"/>
                  <a:gd name="connsiteY26" fmla="*/ 834672 h 1003067"/>
                  <a:gd name="connsiteX27" fmla="*/ 728608 w 1011339"/>
                  <a:gd name="connsiteY27" fmla="*/ 974372 h 1003067"/>
                  <a:gd name="connsiteX28" fmla="*/ 255533 w 1011339"/>
                  <a:gd name="connsiteY28" fmla="*/ 968022 h 1003067"/>
                  <a:gd name="connsiteX0" fmla="*/ 255533 w 1011339"/>
                  <a:gd name="connsiteY0" fmla="*/ 968022 h 1007652"/>
                  <a:gd name="connsiteX1" fmla="*/ 268233 w 1011339"/>
                  <a:gd name="connsiteY1" fmla="*/ 647347 h 1007652"/>
                  <a:gd name="connsiteX2" fmla="*/ 274583 w 1011339"/>
                  <a:gd name="connsiteY2" fmla="*/ 447322 h 1007652"/>
                  <a:gd name="connsiteX3" fmla="*/ 233308 w 1011339"/>
                  <a:gd name="connsiteY3" fmla="*/ 371122 h 1007652"/>
                  <a:gd name="connsiteX4" fmla="*/ 141233 w 1011339"/>
                  <a:gd name="connsiteY4" fmla="*/ 279047 h 1007652"/>
                  <a:gd name="connsiteX5" fmla="*/ 26933 w 1011339"/>
                  <a:gd name="connsiteY5" fmla="*/ 132997 h 1007652"/>
                  <a:gd name="connsiteX6" fmla="*/ 11058 w 1011339"/>
                  <a:gd name="connsiteY6" fmla="*/ 82197 h 1007652"/>
                  <a:gd name="connsiteX7" fmla="*/ 7883 w 1011339"/>
                  <a:gd name="connsiteY7" fmla="*/ 15522 h 1007652"/>
                  <a:gd name="connsiteX8" fmla="*/ 119008 w 1011339"/>
                  <a:gd name="connsiteY8" fmla="*/ 5997 h 1007652"/>
                  <a:gd name="connsiteX9" fmla="*/ 211083 w 1011339"/>
                  <a:gd name="connsiteY9" fmla="*/ 91722 h 1007652"/>
                  <a:gd name="connsiteX10" fmla="*/ 299983 w 1011339"/>
                  <a:gd name="connsiteY10" fmla="*/ 234597 h 1007652"/>
                  <a:gd name="connsiteX11" fmla="*/ 484133 w 1011339"/>
                  <a:gd name="connsiteY11" fmla="*/ 288572 h 1007652"/>
                  <a:gd name="connsiteX12" fmla="*/ 585733 w 1011339"/>
                  <a:gd name="connsiteY12" fmla="*/ 285397 h 1007652"/>
                  <a:gd name="connsiteX13" fmla="*/ 709558 w 1011339"/>
                  <a:gd name="connsiteY13" fmla="*/ 212372 h 1007652"/>
                  <a:gd name="connsiteX14" fmla="*/ 769883 w 1011339"/>
                  <a:gd name="connsiteY14" fmla="*/ 139347 h 1007652"/>
                  <a:gd name="connsiteX15" fmla="*/ 823858 w 1011339"/>
                  <a:gd name="connsiteY15" fmla="*/ 72672 h 1007652"/>
                  <a:gd name="connsiteX16" fmla="*/ 896883 w 1011339"/>
                  <a:gd name="connsiteY16" fmla="*/ 37747 h 1007652"/>
                  <a:gd name="connsiteX17" fmla="*/ 1001658 w 1011339"/>
                  <a:gd name="connsiteY17" fmla="*/ 31397 h 1007652"/>
                  <a:gd name="connsiteX18" fmla="*/ 1001658 w 1011339"/>
                  <a:gd name="connsiteY18" fmla="*/ 91722 h 1007652"/>
                  <a:gd name="connsiteX19" fmla="*/ 957208 w 1011339"/>
                  <a:gd name="connsiteY19" fmla="*/ 142522 h 1007652"/>
                  <a:gd name="connsiteX20" fmla="*/ 868308 w 1011339"/>
                  <a:gd name="connsiteY20" fmla="*/ 234597 h 1007652"/>
                  <a:gd name="connsiteX21" fmla="*/ 782583 w 1011339"/>
                  <a:gd name="connsiteY21" fmla="*/ 307622 h 1007652"/>
                  <a:gd name="connsiteX22" fmla="*/ 722258 w 1011339"/>
                  <a:gd name="connsiteY22" fmla="*/ 406047 h 1007652"/>
                  <a:gd name="connsiteX23" fmla="*/ 684158 w 1011339"/>
                  <a:gd name="connsiteY23" fmla="*/ 526697 h 1007652"/>
                  <a:gd name="connsiteX24" fmla="*/ 684158 w 1011339"/>
                  <a:gd name="connsiteY24" fmla="*/ 631472 h 1007652"/>
                  <a:gd name="connsiteX25" fmla="*/ 703208 w 1011339"/>
                  <a:gd name="connsiteY25" fmla="*/ 752122 h 1007652"/>
                  <a:gd name="connsiteX26" fmla="*/ 728608 w 1011339"/>
                  <a:gd name="connsiteY26" fmla="*/ 974372 h 1007652"/>
                  <a:gd name="connsiteX27" fmla="*/ 255533 w 1011339"/>
                  <a:gd name="connsiteY27" fmla="*/ 968022 h 1007652"/>
                  <a:gd name="connsiteX0" fmla="*/ 255533 w 1011339"/>
                  <a:gd name="connsiteY0" fmla="*/ 968022 h 1012019"/>
                  <a:gd name="connsiteX1" fmla="*/ 268233 w 1011339"/>
                  <a:gd name="connsiteY1" fmla="*/ 647347 h 1012019"/>
                  <a:gd name="connsiteX2" fmla="*/ 274583 w 1011339"/>
                  <a:gd name="connsiteY2" fmla="*/ 447322 h 1012019"/>
                  <a:gd name="connsiteX3" fmla="*/ 233308 w 1011339"/>
                  <a:gd name="connsiteY3" fmla="*/ 371122 h 1012019"/>
                  <a:gd name="connsiteX4" fmla="*/ 141233 w 1011339"/>
                  <a:gd name="connsiteY4" fmla="*/ 279047 h 1012019"/>
                  <a:gd name="connsiteX5" fmla="*/ 26933 w 1011339"/>
                  <a:gd name="connsiteY5" fmla="*/ 132997 h 1012019"/>
                  <a:gd name="connsiteX6" fmla="*/ 11058 w 1011339"/>
                  <a:gd name="connsiteY6" fmla="*/ 82197 h 1012019"/>
                  <a:gd name="connsiteX7" fmla="*/ 7883 w 1011339"/>
                  <a:gd name="connsiteY7" fmla="*/ 15522 h 1012019"/>
                  <a:gd name="connsiteX8" fmla="*/ 119008 w 1011339"/>
                  <a:gd name="connsiteY8" fmla="*/ 5997 h 1012019"/>
                  <a:gd name="connsiteX9" fmla="*/ 211083 w 1011339"/>
                  <a:gd name="connsiteY9" fmla="*/ 91722 h 1012019"/>
                  <a:gd name="connsiteX10" fmla="*/ 299983 w 1011339"/>
                  <a:gd name="connsiteY10" fmla="*/ 234597 h 1012019"/>
                  <a:gd name="connsiteX11" fmla="*/ 484133 w 1011339"/>
                  <a:gd name="connsiteY11" fmla="*/ 288572 h 1012019"/>
                  <a:gd name="connsiteX12" fmla="*/ 585733 w 1011339"/>
                  <a:gd name="connsiteY12" fmla="*/ 285397 h 1012019"/>
                  <a:gd name="connsiteX13" fmla="*/ 709558 w 1011339"/>
                  <a:gd name="connsiteY13" fmla="*/ 212372 h 1012019"/>
                  <a:gd name="connsiteX14" fmla="*/ 769883 w 1011339"/>
                  <a:gd name="connsiteY14" fmla="*/ 139347 h 1012019"/>
                  <a:gd name="connsiteX15" fmla="*/ 823858 w 1011339"/>
                  <a:gd name="connsiteY15" fmla="*/ 72672 h 1012019"/>
                  <a:gd name="connsiteX16" fmla="*/ 896883 w 1011339"/>
                  <a:gd name="connsiteY16" fmla="*/ 37747 h 1012019"/>
                  <a:gd name="connsiteX17" fmla="*/ 1001658 w 1011339"/>
                  <a:gd name="connsiteY17" fmla="*/ 31397 h 1012019"/>
                  <a:gd name="connsiteX18" fmla="*/ 1001658 w 1011339"/>
                  <a:gd name="connsiteY18" fmla="*/ 91722 h 1012019"/>
                  <a:gd name="connsiteX19" fmla="*/ 957208 w 1011339"/>
                  <a:gd name="connsiteY19" fmla="*/ 142522 h 1012019"/>
                  <a:gd name="connsiteX20" fmla="*/ 868308 w 1011339"/>
                  <a:gd name="connsiteY20" fmla="*/ 234597 h 1012019"/>
                  <a:gd name="connsiteX21" fmla="*/ 782583 w 1011339"/>
                  <a:gd name="connsiteY21" fmla="*/ 307622 h 1012019"/>
                  <a:gd name="connsiteX22" fmla="*/ 722258 w 1011339"/>
                  <a:gd name="connsiteY22" fmla="*/ 406047 h 1012019"/>
                  <a:gd name="connsiteX23" fmla="*/ 684158 w 1011339"/>
                  <a:gd name="connsiteY23" fmla="*/ 526697 h 1012019"/>
                  <a:gd name="connsiteX24" fmla="*/ 684158 w 1011339"/>
                  <a:gd name="connsiteY24" fmla="*/ 631472 h 1012019"/>
                  <a:gd name="connsiteX25" fmla="*/ 703208 w 1011339"/>
                  <a:gd name="connsiteY25" fmla="*/ 752122 h 1012019"/>
                  <a:gd name="connsiteX26" fmla="*/ 728608 w 1011339"/>
                  <a:gd name="connsiteY26" fmla="*/ 974372 h 1012019"/>
                  <a:gd name="connsiteX27" fmla="*/ 255533 w 1011339"/>
                  <a:gd name="connsiteY27" fmla="*/ 968022 h 1012019"/>
                  <a:gd name="connsiteX0" fmla="*/ 255533 w 1011339"/>
                  <a:gd name="connsiteY0" fmla="*/ 968022 h 1009673"/>
                  <a:gd name="connsiteX1" fmla="*/ 268233 w 1011339"/>
                  <a:gd name="connsiteY1" fmla="*/ 647347 h 1009673"/>
                  <a:gd name="connsiteX2" fmla="*/ 274583 w 1011339"/>
                  <a:gd name="connsiteY2" fmla="*/ 447322 h 1009673"/>
                  <a:gd name="connsiteX3" fmla="*/ 233308 w 1011339"/>
                  <a:gd name="connsiteY3" fmla="*/ 371122 h 1009673"/>
                  <a:gd name="connsiteX4" fmla="*/ 141233 w 1011339"/>
                  <a:gd name="connsiteY4" fmla="*/ 279047 h 1009673"/>
                  <a:gd name="connsiteX5" fmla="*/ 26933 w 1011339"/>
                  <a:gd name="connsiteY5" fmla="*/ 132997 h 1009673"/>
                  <a:gd name="connsiteX6" fmla="*/ 11058 w 1011339"/>
                  <a:gd name="connsiteY6" fmla="*/ 82197 h 1009673"/>
                  <a:gd name="connsiteX7" fmla="*/ 7883 w 1011339"/>
                  <a:gd name="connsiteY7" fmla="*/ 15522 h 1009673"/>
                  <a:gd name="connsiteX8" fmla="*/ 119008 w 1011339"/>
                  <a:gd name="connsiteY8" fmla="*/ 5997 h 1009673"/>
                  <a:gd name="connsiteX9" fmla="*/ 211083 w 1011339"/>
                  <a:gd name="connsiteY9" fmla="*/ 91722 h 1009673"/>
                  <a:gd name="connsiteX10" fmla="*/ 299983 w 1011339"/>
                  <a:gd name="connsiteY10" fmla="*/ 234597 h 1009673"/>
                  <a:gd name="connsiteX11" fmla="*/ 484133 w 1011339"/>
                  <a:gd name="connsiteY11" fmla="*/ 288572 h 1009673"/>
                  <a:gd name="connsiteX12" fmla="*/ 585733 w 1011339"/>
                  <a:gd name="connsiteY12" fmla="*/ 285397 h 1009673"/>
                  <a:gd name="connsiteX13" fmla="*/ 709558 w 1011339"/>
                  <a:gd name="connsiteY13" fmla="*/ 212372 h 1009673"/>
                  <a:gd name="connsiteX14" fmla="*/ 769883 w 1011339"/>
                  <a:gd name="connsiteY14" fmla="*/ 139347 h 1009673"/>
                  <a:gd name="connsiteX15" fmla="*/ 823858 w 1011339"/>
                  <a:gd name="connsiteY15" fmla="*/ 72672 h 1009673"/>
                  <a:gd name="connsiteX16" fmla="*/ 896883 w 1011339"/>
                  <a:gd name="connsiteY16" fmla="*/ 37747 h 1009673"/>
                  <a:gd name="connsiteX17" fmla="*/ 1001658 w 1011339"/>
                  <a:gd name="connsiteY17" fmla="*/ 31397 h 1009673"/>
                  <a:gd name="connsiteX18" fmla="*/ 1001658 w 1011339"/>
                  <a:gd name="connsiteY18" fmla="*/ 91722 h 1009673"/>
                  <a:gd name="connsiteX19" fmla="*/ 957208 w 1011339"/>
                  <a:gd name="connsiteY19" fmla="*/ 142522 h 1009673"/>
                  <a:gd name="connsiteX20" fmla="*/ 868308 w 1011339"/>
                  <a:gd name="connsiteY20" fmla="*/ 234597 h 1009673"/>
                  <a:gd name="connsiteX21" fmla="*/ 782583 w 1011339"/>
                  <a:gd name="connsiteY21" fmla="*/ 307622 h 1009673"/>
                  <a:gd name="connsiteX22" fmla="*/ 722258 w 1011339"/>
                  <a:gd name="connsiteY22" fmla="*/ 406047 h 1009673"/>
                  <a:gd name="connsiteX23" fmla="*/ 684158 w 1011339"/>
                  <a:gd name="connsiteY23" fmla="*/ 526697 h 1009673"/>
                  <a:gd name="connsiteX24" fmla="*/ 684158 w 1011339"/>
                  <a:gd name="connsiteY24" fmla="*/ 631472 h 1009673"/>
                  <a:gd name="connsiteX25" fmla="*/ 703208 w 1011339"/>
                  <a:gd name="connsiteY25" fmla="*/ 752122 h 1009673"/>
                  <a:gd name="connsiteX26" fmla="*/ 722258 w 1011339"/>
                  <a:gd name="connsiteY26" fmla="*/ 974372 h 1009673"/>
                  <a:gd name="connsiteX27" fmla="*/ 255533 w 1011339"/>
                  <a:gd name="connsiteY27" fmla="*/ 968022 h 1009673"/>
                  <a:gd name="connsiteX0" fmla="*/ 255533 w 1011339"/>
                  <a:gd name="connsiteY0" fmla="*/ 968022 h 1002209"/>
                  <a:gd name="connsiteX1" fmla="*/ 268233 w 1011339"/>
                  <a:gd name="connsiteY1" fmla="*/ 647347 h 1002209"/>
                  <a:gd name="connsiteX2" fmla="*/ 274583 w 1011339"/>
                  <a:gd name="connsiteY2" fmla="*/ 447322 h 1002209"/>
                  <a:gd name="connsiteX3" fmla="*/ 233308 w 1011339"/>
                  <a:gd name="connsiteY3" fmla="*/ 371122 h 1002209"/>
                  <a:gd name="connsiteX4" fmla="*/ 141233 w 1011339"/>
                  <a:gd name="connsiteY4" fmla="*/ 279047 h 1002209"/>
                  <a:gd name="connsiteX5" fmla="*/ 26933 w 1011339"/>
                  <a:gd name="connsiteY5" fmla="*/ 132997 h 1002209"/>
                  <a:gd name="connsiteX6" fmla="*/ 11058 w 1011339"/>
                  <a:gd name="connsiteY6" fmla="*/ 82197 h 1002209"/>
                  <a:gd name="connsiteX7" fmla="*/ 7883 w 1011339"/>
                  <a:gd name="connsiteY7" fmla="*/ 15522 h 1002209"/>
                  <a:gd name="connsiteX8" fmla="*/ 119008 w 1011339"/>
                  <a:gd name="connsiteY8" fmla="*/ 5997 h 1002209"/>
                  <a:gd name="connsiteX9" fmla="*/ 211083 w 1011339"/>
                  <a:gd name="connsiteY9" fmla="*/ 91722 h 1002209"/>
                  <a:gd name="connsiteX10" fmla="*/ 299983 w 1011339"/>
                  <a:gd name="connsiteY10" fmla="*/ 234597 h 1002209"/>
                  <a:gd name="connsiteX11" fmla="*/ 484133 w 1011339"/>
                  <a:gd name="connsiteY11" fmla="*/ 288572 h 1002209"/>
                  <a:gd name="connsiteX12" fmla="*/ 585733 w 1011339"/>
                  <a:gd name="connsiteY12" fmla="*/ 285397 h 1002209"/>
                  <a:gd name="connsiteX13" fmla="*/ 709558 w 1011339"/>
                  <a:gd name="connsiteY13" fmla="*/ 212372 h 1002209"/>
                  <a:gd name="connsiteX14" fmla="*/ 769883 w 1011339"/>
                  <a:gd name="connsiteY14" fmla="*/ 139347 h 1002209"/>
                  <a:gd name="connsiteX15" fmla="*/ 823858 w 1011339"/>
                  <a:gd name="connsiteY15" fmla="*/ 72672 h 1002209"/>
                  <a:gd name="connsiteX16" fmla="*/ 896883 w 1011339"/>
                  <a:gd name="connsiteY16" fmla="*/ 37747 h 1002209"/>
                  <a:gd name="connsiteX17" fmla="*/ 1001658 w 1011339"/>
                  <a:gd name="connsiteY17" fmla="*/ 31397 h 1002209"/>
                  <a:gd name="connsiteX18" fmla="*/ 1001658 w 1011339"/>
                  <a:gd name="connsiteY18" fmla="*/ 91722 h 1002209"/>
                  <a:gd name="connsiteX19" fmla="*/ 957208 w 1011339"/>
                  <a:gd name="connsiteY19" fmla="*/ 142522 h 1002209"/>
                  <a:gd name="connsiteX20" fmla="*/ 868308 w 1011339"/>
                  <a:gd name="connsiteY20" fmla="*/ 234597 h 1002209"/>
                  <a:gd name="connsiteX21" fmla="*/ 782583 w 1011339"/>
                  <a:gd name="connsiteY21" fmla="*/ 307622 h 1002209"/>
                  <a:gd name="connsiteX22" fmla="*/ 722258 w 1011339"/>
                  <a:gd name="connsiteY22" fmla="*/ 406047 h 1002209"/>
                  <a:gd name="connsiteX23" fmla="*/ 684158 w 1011339"/>
                  <a:gd name="connsiteY23" fmla="*/ 526697 h 1002209"/>
                  <a:gd name="connsiteX24" fmla="*/ 684158 w 1011339"/>
                  <a:gd name="connsiteY24" fmla="*/ 631472 h 1002209"/>
                  <a:gd name="connsiteX25" fmla="*/ 703208 w 1011339"/>
                  <a:gd name="connsiteY25" fmla="*/ 752122 h 1002209"/>
                  <a:gd name="connsiteX26" fmla="*/ 722258 w 1011339"/>
                  <a:gd name="connsiteY26" fmla="*/ 974372 h 1002209"/>
                  <a:gd name="connsiteX27" fmla="*/ 255533 w 1011339"/>
                  <a:gd name="connsiteY27" fmla="*/ 968022 h 1002209"/>
                  <a:gd name="connsiteX0" fmla="*/ 255533 w 1011339"/>
                  <a:gd name="connsiteY0" fmla="*/ 968022 h 1000346"/>
                  <a:gd name="connsiteX1" fmla="*/ 268233 w 1011339"/>
                  <a:gd name="connsiteY1" fmla="*/ 647347 h 1000346"/>
                  <a:gd name="connsiteX2" fmla="*/ 274583 w 1011339"/>
                  <a:gd name="connsiteY2" fmla="*/ 447322 h 1000346"/>
                  <a:gd name="connsiteX3" fmla="*/ 233308 w 1011339"/>
                  <a:gd name="connsiteY3" fmla="*/ 371122 h 1000346"/>
                  <a:gd name="connsiteX4" fmla="*/ 141233 w 1011339"/>
                  <a:gd name="connsiteY4" fmla="*/ 279047 h 1000346"/>
                  <a:gd name="connsiteX5" fmla="*/ 26933 w 1011339"/>
                  <a:gd name="connsiteY5" fmla="*/ 132997 h 1000346"/>
                  <a:gd name="connsiteX6" fmla="*/ 11058 w 1011339"/>
                  <a:gd name="connsiteY6" fmla="*/ 82197 h 1000346"/>
                  <a:gd name="connsiteX7" fmla="*/ 7883 w 1011339"/>
                  <a:gd name="connsiteY7" fmla="*/ 15522 h 1000346"/>
                  <a:gd name="connsiteX8" fmla="*/ 119008 w 1011339"/>
                  <a:gd name="connsiteY8" fmla="*/ 5997 h 1000346"/>
                  <a:gd name="connsiteX9" fmla="*/ 211083 w 1011339"/>
                  <a:gd name="connsiteY9" fmla="*/ 91722 h 1000346"/>
                  <a:gd name="connsiteX10" fmla="*/ 299983 w 1011339"/>
                  <a:gd name="connsiteY10" fmla="*/ 234597 h 1000346"/>
                  <a:gd name="connsiteX11" fmla="*/ 484133 w 1011339"/>
                  <a:gd name="connsiteY11" fmla="*/ 288572 h 1000346"/>
                  <a:gd name="connsiteX12" fmla="*/ 585733 w 1011339"/>
                  <a:gd name="connsiteY12" fmla="*/ 285397 h 1000346"/>
                  <a:gd name="connsiteX13" fmla="*/ 709558 w 1011339"/>
                  <a:gd name="connsiteY13" fmla="*/ 212372 h 1000346"/>
                  <a:gd name="connsiteX14" fmla="*/ 769883 w 1011339"/>
                  <a:gd name="connsiteY14" fmla="*/ 139347 h 1000346"/>
                  <a:gd name="connsiteX15" fmla="*/ 823858 w 1011339"/>
                  <a:gd name="connsiteY15" fmla="*/ 72672 h 1000346"/>
                  <a:gd name="connsiteX16" fmla="*/ 896883 w 1011339"/>
                  <a:gd name="connsiteY16" fmla="*/ 37747 h 1000346"/>
                  <a:gd name="connsiteX17" fmla="*/ 1001658 w 1011339"/>
                  <a:gd name="connsiteY17" fmla="*/ 31397 h 1000346"/>
                  <a:gd name="connsiteX18" fmla="*/ 1001658 w 1011339"/>
                  <a:gd name="connsiteY18" fmla="*/ 91722 h 1000346"/>
                  <a:gd name="connsiteX19" fmla="*/ 957208 w 1011339"/>
                  <a:gd name="connsiteY19" fmla="*/ 142522 h 1000346"/>
                  <a:gd name="connsiteX20" fmla="*/ 868308 w 1011339"/>
                  <a:gd name="connsiteY20" fmla="*/ 234597 h 1000346"/>
                  <a:gd name="connsiteX21" fmla="*/ 782583 w 1011339"/>
                  <a:gd name="connsiteY21" fmla="*/ 307622 h 1000346"/>
                  <a:gd name="connsiteX22" fmla="*/ 722258 w 1011339"/>
                  <a:gd name="connsiteY22" fmla="*/ 406047 h 1000346"/>
                  <a:gd name="connsiteX23" fmla="*/ 684158 w 1011339"/>
                  <a:gd name="connsiteY23" fmla="*/ 526697 h 1000346"/>
                  <a:gd name="connsiteX24" fmla="*/ 684158 w 1011339"/>
                  <a:gd name="connsiteY24" fmla="*/ 631472 h 1000346"/>
                  <a:gd name="connsiteX25" fmla="*/ 703208 w 1011339"/>
                  <a:gd name="connsiteY25" fmla="*/ 752122 h 1000346"/>
                  <a:gd name="connsiteX26" fmla="*/ 722258 w 1011339"/>
                  <a:gd name="connsiteY26" fmla="*/ 974372 h 1000346"/>
                  <a:gd name="connsiteX27" fmla="*/ 255533 w 1011339"/>
                  <a:gd name="connsiteY27" fmla="*/ 968022 h 1000346"/>
                  <a:gd name="connsiteX0" fmla="*/ 255533 w 1011339"/>
                  <a:gd name="connsiteY0" fmla="*/ 968022 h 1003867"/>
                  <a:gd name="connsiteX1" fmla="*/ 268233 w 1011339"/>
                  <a:gd name="connsiteY1" fmla="*/ 647347 h 1003867"/>
                  <a:gd name="connsiteX2" fmla="*/ 274583 w 1011339"/>
                  <a:gd name="connsiteY2" fmla="*/ 447322 h 1003867"/>
                  <a:gd name="connsiteX3" fmla="*/ 233308 w 1011339"/>
                  <a:gd name="connsiteY3" fmla="*/ 371122 h 1003867"/>
                  <a:gd name="connsiteX4" fmla="*/ 141233 w 1011339"/>
                  <a:gd name="connsiteY4" fmla="*/ 279047 h 1003867"/>
                  <a:gd name="connsiteX5" fmla="*/ 26933 w 1011339"/>
                  <a:gd name="connsiteY5" fmla="*/ 132997 h 1003867"/>
                  <a:gd name="connsiteX6" fmla="*/ 11058 w 1011339"/>
                  <a:gd name="connsiteY6" fmla="*/ 82197 h 1003867"/>
                  <a:gd name="connsiteX7" fmla="*/ 7883 w 1011339"/>
                  <a:gd name="connsiteY7" fmla="*/ 15522 h 1003867"/>
                  <a:gd name="connsiteX8" fmla="*/ 119008 w 1011339"/>
                  <a:gd name="connsiteY8" fmla="*/ 5997 h 1003867"/>
                  <a:gd name="connsiteX9" fmla="*/ 211083 w 1011339"/>
                  <a:gd name="connsiteY9" fmla="*/ 91722 h 1003867"/>
                  <a:gd name="connsiteX10" fmla="*/ 299983 w 1011339"/>
                  <a:gd name="connsiteY10" fmla="*/ 234597 h 1003867"/>
                  <a:gd name="connsiteX11" fmla="*/ 484133 w 1011339"/>
                  <a:gd name="connsiteY11" fmla="*/ 288572 h 1003867"/>
                  <a:gd name="connsiteX12" fmla="*/ 585733 w 1011339"/>
                  <a:gd name="connsiteY12" fmla="*/ 285397 h 1003867"/>
                  <a:gd name="connsiteX13" fmla="*/ 709558 w 1011339"/>
                  <a:gd name="connsiteY13" fmla="*/ 212372 h 1003867"/>
                  <a:gd name="connsiteX14" fmla="*/ 769883 w 1011339"/>
                  <a:gd name="connsiteY14" fmla="*/ 139347 h 1003867"/>
                  <a:gd name="connsiteX15" fmla="*/ 823858 w 1011339"/>
                  <a:gd name="connsiteY15" fmla="*/ 72672 h 1003867"/>
                  <a:gd name="connsiteX16" fmla="*/ 896883 w 1011339"/>
                  <a:gd name="connsiteY16" fmla="*/ 37747 h 1003867"/>
                  <a:gd name="connsiteX17" fmla="*/ 1001658 w 1011339"/>
                  <a:gd name="connsiteY17" fmla="*/ 31397 h 1003867"/>
                  <a:gd name="connsiteX18" fmla="*/ 1001658 w 1011339"/>
                  <a:gd name="connsiteY18" fmla="*/ 91722 h 1003867"/>
                  <a:gd name="connsiteX19" fmla="*/ 957208 w 1011339"/>
                  <a:gd name="connsiteY19" fmla="*/ 142522 h 1003867"/>
                  <a:gd name="connsiteX20" fmla="*/ 868308 w 1011339"/>
                  <a:gd name="connsiteY20" fmla="*/ 234597 h 1003867"/>
                  <a:gd name="connsiteX21" fmla="*/ 782583 w 1011339"/>
                  <a:gd name="connsiteY21" fmla="*/ 307622 h 1003867"/>
                  <a:gd name="connsiteX22" fmla="*/ 722258 w 1011339"/>
                  <a:gd name="connsiteY22" fmla="*/ 406047 h 1003867"/>
                  <a:gd name="connsiteX23" fmla="*/ 684158 w 1011339"/>
                  <a:gd name="connsiteY23" fmla="*/ 526697 h 1003867"/>
                  <a:gd name="connsiteX24" fmla="*/ 684158 w 1011339"/>
                  <a:gd name="connsiteY24" fmla="*/ 631472 h 1003867"/>
                  <a:gd name="connsiteX25" fmla="*/ 722258 w 1011339"/>
                  <a:gd name="connsiteY25" fmla="*/ 974372 h 1003867"/>
                  <a:gd name="connsiteX26" fmla="*/ 255533 w 1011339"/>
                  <a:gd name="connsiteY26" fmla="*/ 968022 h 1003867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23858 w 1011339"/>
                  <a:gd name="connsiteY15" fmla="*/ 72672 h 1003851"/>
                  <a:gd name="connsiteX16" fmla="*/ 896883 w 1011339"/>
                  <a:gd name="connsiteY16" fmla="*/ 37747 h 1003851"/>
                  <a:gd name="connsiteX17" fmla="*/ 1001658 w 1011339"/>
                  <a:gd name="connsiteY17" fmla="*/ 31397 h 1003851"/>
                  <a:gd name="connsiteX18" fmla="*/ 1001658 w 1011339"/>
                  <a:gd name="connsiteY18" fmla="*/ 91722 h 1003851"/>
                  <a:gd name="connsiteX19" fmla="*/ 957208 w 1011339"/>
                  <a:gd name="connsiteY19" fmla="*/ 142522 h 1003851"/>
                  <a:gd name="connsiteX20" fmla="*/ 868308 w 1011339"/>
                  <a:gd name="connsiteY20" fmla="*/ 234597 h 1003851"/>
                  <a:gd name="connsiteX21" fmla="*/ 782583 w 1011339"/>
                  <a:gd name="connsiteY21" fmla="*/ 307622 h 1003851"/>
                  <a:gd name="connsiteX22" fmla="*/ 722258 w 1011339"/>
                  <a:gd name="connsiteY22" fmla="*/ 406047 h 1003851"/>
                  <a:gd name="connsiteX23" fmla="*/ 684158 w 1011339"/>
                  <a:gd name="connsiteY23" fmla="*/ 526697 h 1003851"/>
                  <a:gd name="connsiteX24" fmla="*/ 684158 w 1011339"/>
                  <a:gd name="connsiteY24" fmla="*/ 631472 h 1003851"/>
                  <a:gd name="connsiteX25" fmla="*/ 722258 w 1011339"/>
                  <a:gd name="connsiteY25" fmla="*/ 974372 h 1003851"/>
                  <a:gd name="connsiteX26" fmla="*/ 255533 w 1011339"/>
                  <a:gd name="connsiteY26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23858 w 1011339"/>
                  <a:gd name="connsiteY15" fmla="*/ 72672 h 1003851"/>
                  <a:gd name="connsiteX16" fmla="*/ 896883 w 1011339"/>
                  <a:gd name="connsiteY16" fmla="*/ 37747 h 1003851"/>
                  <a:gd name="connsiteX17" fmla="*/ 1001658 w 1011339"/>
                  <a:gd name="connsiteY17" fmla="*/ 31397 h 1003851"/>
                  <a:gd name="connsiteX18" fmla="*/ 1001658 w 1011339"/>
                  <a:gd name="connsiteY18" fmla="*/ 91722 h 1003851"/>
                  <a:gd name="connsiteX19" fmla="*/ 957208 w 1011339"/>
                  <a:gd name="connsiteY19" fmla="*/ 142522 h 1003851"/>
                  <a:gd name="connsiteX20" fmla="*/ 868308 w 1011339"/>
                  <a:gd name="connsiteY20" fmla="*/ 234597 h 1003851"/>
                  <a:gd name="connsiteX21" fmla="*/ 782583 w 1011339"/>
                  <a:gd name="connsiteY21" fmla="*/ 307622 h 1003851"/>
                  <a:gd name="connsiteX22" fmla="*/ 709558 w 1011339"/>
                  <a:gd name="connsiteY22" fmla="*/ 406047 h 1003851"/>
                  <a:gd name="connsiteX23" fmla="*/ 684158 w 1011339"/>
                  <a:gd name="connsiteY23" fmla="*/ 526697 h 1003851"/>
                  <a:gd name="connsiteX24" fmla="*/ 684158 w 1011339"/>
                  <a:gd name="connsiteY24" fmla="*/ 631472 h 1003851"/>
                  <a:gd name="connsiteX25" fmla="*/ 722258 w 1011339"/>
                  <a:gd name="connsiteY25" fmla="*/ 974372 h 1003851"/>
                  <a:gd name="connsiteX26" fmla="*/ 255533 w 1011339"/>
                  <a:gd name="connsiteY26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96883 w 1011339"/>
                  <a:gd name="connsiteY15" fmla="*/ 37747 h 1003851"/>
                  <a:gd name="connsiteX16" fmla="*/ 1001658 w 1011339"/>
                  <a:gd name="connsiteY16" fmla="*/ 31397 h 1003851"/>
                  <a:gd name="connsiteX17" fmla="*/ 1001658 w 1011339"/>
                  <a:gd name="connsiteY17" fmla="*/ 91722 h 1003851"/>
                  <a:gd name="connsiteX18" fmla="*/ 957208 w 1011339"/>
                  <a:gd name="connsiteY18" fmla="*/ 142522 h 1003851"/>
                  <a:gd name="connsiteX19" fmla="*/ 868308 w 1011339"/>
                  <a:gd name="connsiteY19" fmla="*/ 234597 h 1003851"/>
                  <a:gd name="connsiteX20" fmla="*/ 782583 w 1011339"/>
                  <a:gd name="connsiteY20" fmla="*/ 307622 h 1003851"/>
                  <a:gd name="connsiteX21" fmla="*/ 709558 w 1011339"/>
                  <a:gd name="connsiteY21" fmla="*/ 406047 h 1003851"/>
                  <a:gd name="connsiteX22" fmla="*/ 684158 w 1011339"/>
                  <a:gd name="connsiteY22" fmla="*/ 526697 h 1003851"/>
                  <a:gd name="connsiteX23" fmla="*/ 684158 w 1011339"/>
                  <a:gd name="connsiteY23" fmla="*/ 631472 h 1003851"/>
                  <a:gd name="connsiteX24" fmla="*/ 722258 w 1011339"/>
                  <a:gd name="connsiteY24" fmla="*/ 974372 h 1003851"/>
                  <a:gd name="connsiteX25" fmla="*/ 255533 w 1011339"/>
                  <a:gd name="connsiteY25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896883 w 1011339"/>
                  <a:gd name="connsiteY14" fmla="*/ 37747 h 1003851"/>
                  <a:gd name="connsiteX15" fmla="*/ 1001658 w 1011339"/>
                  <a:gd name="connsiteY15" fmla="*/ 31397 h 1003851"/>
                  <a:gd name="connsiteX16" fmla="*/ 1001658 w 1011339"/>
                  <a:gd name="connsiteY16" fmla="*/ 91722 h 1003851"/>
                  <a:gd name="connsiteX17" fmla="*/ 957208 w 1011339"/>
                  <a:gd name="connsiteY17" fmla="*/ 142522 h 1003851"/>
                  <a:gd name="connsiteX18" fmla="*/ 868308 w 1011339"/>
                  <a:gd name="connsiteY18" fmla="*/ 234597 h 1003851"/>
                  <a:gd name="connsiteX19" fmla="*/ 782583 w 1011339"/>
                  <a:gd name="connsiteY19" fmla="*/ 307622 h 1003851"/>
                  <a:gd name="connsiteX20" fmla="*/ 709558 w 1011339"/>
                  <a:gd name="connsiteY20" fmla="*/ 406047 h 1003851"/>
                  <a:gd name="connsiteX21" fmla="*/ 684158 w 1011339"/>
                  <a:gd name="connsiteY21" fmla="*/ 526697 h 1003851"/>
                  <a:gd name="connsiteX22" fmla="*/ 684158 w 1011339"/>
                  <a:gd name="connsiteY22" fmla="*/ 631472 h 1003851"/>
                  <a:gd name="connsiteX23" fmla="*/ 722258 w 1011339"/>
                  <a:gd name="connsiteY23" fmla="*/ 974372 h 1003851"/>
                  <a:gd name="connsiteX24" fmla="*/ 255533 w 1011339"/>
                  <a:gd name="connsiteY24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696858 w 1011339"/>
                  <a:gd name="connsiteY13" fmla="*/ 206022 h 1003851"/>
                  <a:gd name="connsiteX14" fmla="*/ 896883 w 1011339"/>
                  <a:gd name="connsiteY14" fmla="*/ 37747 h 1003851"/>
                  <a:gd name="connsiteX15" fmla="*/ 1001658 w 1011339"/>
                  <a:gd name="connsiteY15" fmla="*/ 31397 h 1003851"/>
                  <a:gd name="connsiteX16" fmla="*/ 1001658 w 1011339"/>
                  <a:gd name="connsiteY16" fmla="*/ 91722 h 1003851"/>
                  <a:gd name="connsiteX17" fmla="*/ 957208 w 1011339"/>
                  <a:gd name="connsiteY17" fmla="*/ 142522 h 1003851"/>
                  <a:gd name="connsiteX18" fmla="*/ 868308 w 1011339"/>
                  <a:gd name="connsiteY18" fmla="*/ 234597 h 1003851"/>
                  <a:gd name="connsiteX19" fmla="*/ 782583 w 1011339"/>
                  <a:gd name="connsiteY19" fmla="*/ 307622 h 1003851"/>
                  <a:gd name="connsiteX20" fmla="*/ 709558 w 1011339"/>
                  <a:gd name="connsiteY20" fmla="*/ 406047 h 1003851"/>
                  <a:gd name="connsiteX21" fmla="*/ 684158 w 1011339"/>
                  <a:gd name="connsiteY21" fmla="*/ 526697 h 1003851"/>
                  <a:gd name="connsiteX22" fmla="*/ 684158 w 1011339"/>
                  <a:gd name="connsiteY22" fmla="*/ 631472 h 1003851"/>
                  <a:gd name="connsiteX23" fmla="*/ 722258 w 1011339"/>
                  <a:gd name="connsiteY23" fmla="*/ 974372 h 1003851"/>
                  <a:gd name="connsiteX24" fmla="*/ 255533 w 1011339"/>
                  <a:gd name="connsiteY24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07422"/>
                  <a:gd name="connsiteY0" fmla="*/ 968022 h 1003851"/>
                  <a:gd name="connsiteX1" fmla="*/ 268233 w 1007422"/>
                  <a:gd name="connsiteY1" fmla="*/ 647347 h 1003851"/>
                  <a:gd name="connsiteX2" fmla="*/ 274583 w 1007422"/>
                  <a:gd name="connsiteY2" fmla="*/ 447322 h 1003851"/>
                  <a:gd name="connsiteX3" fmla="*/ 233308 w 1007422"/>
                  <a:gd name="connsiteY3" fmla="*/ 371122 h 1003851"/>
                  <a:gd name="connsiteX4" fmla="*/ 141233 w 1007422"/>
                  <a:gd name="connsiteY4" fmla="*/ 279047 h 1003851"/>
                  <a:gd name="connsiteX5" fmla="*/ 26933 w 1007422"/>
                  <a:gd name="connsiteY5" fmla="*/ 132997 h 1003851"/>
                  <a:gd name="connsiteX6" fmla="*/ 11058 w 1007422"/>
                  <a:gd name="connsiteY6" fmla="*/ 82197 h 1003851"/>
                  <a:gd name="connsiteX7" fmla="*/ 7883 w 1007422"/>
                  <a:gd name="connsiteY7" fmla="*/ 15522 h 1003851"/>
                  <a:gd name="connsiteX8" fmla="*/ 119008 w 1007422"/>
                  <a:gd name="connsiteY8" fmla="*/ 5997 h 1003851"/>
                  <a:gd name="connsiteX9" fmla="*/ 211083 w 1007422"/>
                  <a:gd name="connsiteY9" fmla="*/ 91722 h 1003851"/>
                  <a:gd name="connsiteX10" fmla="*/ 299983 w 1007422"/>
                  <a:gd name="connsiteY10" fmla="*/ 234597 h 1003851"/>
                  <a:gd name="connsiteX11" fmla="*/ 484133 w 1007422"/>
                  <a:gd name="connsiteY11" fmla="*/ 269522 h 1003851"/>
                  <a:gd name="connsiteX12" fmla="*/ 696858 w 1007422"/>
                  <a:gd name="connsiteY12" fmla="*/ 206022 h 1003851"/>
                  <a:gd name="connsiteX13" fmla="*/ 896883 w 1007422"/>
                  <a:gd name="connsiteY13" fmla="*/ 37747 h 1003851"/>
                  <a:gd name="connsiteX14" fmla="*/ 995308 w 1007422"/>
                  <a:gd name="connsiteY14" fmla="*/ 18697 h 1003851"/>
                  <a:gd name="connsiteX15" fmla="*/ 1001658 w 1007422"/>
                  <a:gd name="connsiteY15" fmla="*/ 91722 h 1003851"/>
                  <a:gd name="connsiteX16" fmla="*/ 957208 w 1007422"/>
                  <a:gd name="connsiteY16" fmla="*/ 142522 h 1003851"/>
                  <a:gd name="connsiteX17" fmla="*/ 868308 w 1007422"/>
                  <a:gd name="connsiteY17" fmla="*/ 234597 h 1003851"/>
                  <a:gd name="connsiteX18" fmla="*/ 782583 w 1007422"/>
                  <a:gd name="connsiteY18" fmla="*/ 307622 h 1003851"/>
                  <a:gd name="connsiteX19" fmla="*/ 709558 w 1007422"/>
                  <a:gd name="connsiteY19" fmla="*/ 406047 h 1003851"/>
                  <a:gd name="connsiteX20" fmla="*/ 684158 w 1007422"/>
                  <a:gd name="connsiteY20" fmla="*/ 526697 h 1003851"/>
                  <a:gd name="connsiteX21" fmla="*/ 684158 w 1007422"/>
                  <a:gd name="connsiteY21" fmla="*/ 631472 h 1003851"/>
                  <a:gd name="connsiteX22" fmla="*/ 722258 w 1007422"/>
                  <a:gd name="connsiteY22" fmla="*/ 974372 h 1003851"/>
                  <a:gd name="connsiteX23" fmla="*/ 255533 w 1007422"/>
                  <a:gd name="connsiteY23" fmla="*/ 968022 h 1003851"/>
                  <a:gd name="connsiteX0" fmla="*/ 255533 w 1007422"/>
                  <a:gd name="connsiteY0" fmla="*/ 968022 h 1003851"/>
                  <a:gd name="connsiteX1" fmla="*/ 268233 w 1007422"/>
                  <a:gd name="connsiteY1" fmla="*/ 647347 h 1003851"/>
                  <a:gd name="connsiteX2" fmla="*/ 274583 w 1007422"/>
                  <a:gd name="connsiteY2" fmla="*/ 447322 h 1003851"/>
                  <a:gd name="connsiteX3" fmla="*/ 233308 w 1007422"/>
                  <a:gd name="connsiteY3" fmla="*/ 371122 h 1003851"/>
                  <a:gd name="connsiteX4" fmla="*/ 141233 w 1007422"/>
                  <a:gd name="connsiteY4" fmla="*/ 279047 h 1003851"/>
                  <a:gd name="connsiteX5" fmla="*/ 26933 w 1007422"/>
                  <a:gd name="connsiteY5" fmla="*/ 132997 h 1003851"/>
                  <a:gd name="connsiteX6" fmla="*/ 11058 w 1007422"/>
                  <a:gd name="connsiteY6" fmla="*/ 82197 h 1003851"/>
                  <a:gd name="connsiteX7" fmla="*/ 7883 w 1007422"/>
                  <a:gd name="connsiteY7" fmla="*/ 15522 h 1003851"/>
                  <a:gd name="connsiteX8" fmla="*/ 119008 w 1007422"/>
                  <a:gd name="connsiteY8" fmla="*/ 5997 h 1003851"/>
                  <a:gd name="connsiteX9" fmla="*/ 211083 w 1007422"/>
                  <a:gd name="connsiteY9" fmla="*/ 91722 h 1003851"/>
                  <a:gd name="connsiteX10" fmla="*/ 299983 w 1007422"/>
                  <a:gd name="connsiteY10" fmla="*/ 234597 h 1003851"/>
                  <a:gd name="connsiteX11" fmla="*/ 484133 w 1007422"/>
                  <a:gd name="connsiteY11" fmla="*/ 269522 h 1003851"/>
                  <a:gd name="connsiteX12" fmla="*/ 696858 w 1007422"/>
                  <a:gd name="connsiteY12" fmla="*/ 206022 h 1003851"/>
                  <a:gd name="connsiteX13" fmla="*/ 896883 w 1007422"/>
                  <a:gd name="connsiteY13" fmla="*/ 37747 h 1003851"/>
                  <a:gd name="connsiteX14" fmla="*/ 995308 w 1007422"/>
                  <a:gd name="connsiteY14" fmla="*/ 18697 h 1003851"/>
                  <a:gd name="connsiteX15" fmla="*/ 1001658 w 1007422"/>
                  <a:gd name="connsiteY15" fmla="*/ 91722 h 1003851"/>
                  <a:gd name="connsiteX16" fmla="*/ 957208 w 1007422"/>
                  <a:gd name="connsiteY16" fmla="*/ 142522 h 1003851"/>
                  <a:gd name="connsiteX17" fmla="*/ 868308 w 1007422"/>
                  <a:gd name="connsiteY17" fmla="*/ 234597 h 1003851"/>
                  <a:gd name="connsiteX18" fmla="*/ 782583 w 1007422"/>
                  <a:gd name="connsiteY18" fmla="*/ 307622 h 1003851"/>
                  <a:gd name="connsiteX19" fmla="*/ 709558 w 1007422"/>
                  <a:gd name="connsiteY19" fmla="*/ 406047 h 1003851"/>
                  <a:gd name="connsiteX20" fmla="*/ 684158 w 1007422"/>
                  <a:gd name="connsiteY20" fmla="*/ 526697 h 1003851"/>
                  <a:gd name="connsiteX21" fmla="*/ 684158 w 1007422"/>
                  <a:gd name="connsiteY21" fmla="*/ 631472 h 1003851"/>
                  <a:gd name="connsiteX22" fmla="*/ 722258 w 1007422"/>
                  <a:gd name="connsiteY22" fmla="*/ 974372 h 1003851"/>
                  <a:gd name="connsiteX23" fmla="*/ 255533 w 1007422"/>
                  <a:gd name="connsiteY23" fmla="*/ 968022 h 1003851"/>
                  <a:gd name="connsiteX0" fmla="*/ 255533 w 1011152"/>
                  <a:gd name="connsiteY0" fmla="*/ 968022 h 1003851"/>
                  <a:gd name="connsiteX1" fmla="*/ 268233 w 1011152"/>
                  <a:gd name="connsiteY1" fmla="*/ 647347 h 1003851"/>
                  <a:gd name="connsiteX2" fmla="*/ 274583 w 1011152"/>
                  <a:gd name="connsiteY2" fmla="*/ 447322 h 1003851"/>
                  <a:gd name="connsiteX3" fmla="*/ 233308 w 1011152"/>
                  <a:gd name="connsiteY3" fmla="*/ 371122 h 1003851"/>
                  <a:gd name="connsiteX4" fmla="*/ 141233 w 1011152"/>
                  <a:gd name="connsiteY4" fmla="*/ 279047 h 1003851"/>
                  <a:gd name="connsiteX5" fmla="*/ 26933 w 1011152"/>
                  <a:gd name="connsiteY5" fmla="*/ 132997 h 1003851"/>
                  <a:gd name="connsiteX6" fmla="*/ 11058 w 1011152"/>
                  <a:gd name="connsiteY6" fmla="*/ 82197 h 1003851"/>
                  <a:gd name="connsiteX7" fmla="*/ 7883 w 1011152"/>
                  <a:gd name="connsiteY7" fmla="*/ 15522 h 1003851"/>
                  <a:gd name="connsiteX8" fmla="*/ 119008 w 1011152"/>
                  <a:gd name="connsiteY8" fmla="*/ 5997 h 1003851"/>
                  <a:gd name="connsiteX9" fmla="*/ 211083 w 1011152"/>
                  <a:gd name="connsiteY9" fmla="*/ 91722 h 1003851"/>
                  <a:gd name="connsiteX10" fmla="*/ 299983 w 1011152"/>
                  <a:gd name="connsiteY10" fmla="*/ 234597 h 1003851"/>
                  <a:gd name="connsiteX11" fmla="*/ 484133 w 1011152"/>
                  <a:gd name="connsiteY11" fmla="*/ 269522 h 1003851"/>
                  <a:gd name="connsiteX12" fmla="*/ 696858 w 1011152"/>
                  <a:gd name="connsiteY12" fmla="*/ 206022 h 1003851"/>
                  <a:gd name="connsiteX13" fmla="*/ 896883 w 1011152"/>
                  <a:gd name="connsiteY13" fmla="*/ 37747 h 1003851"/>
                  <a:gd name="connsiteX14" fmla="*/ 995308 w 1011152"/>
                  <a:gd name="connsiteY14" fmla="*/ 18697 h 1003851"/>
                  <a:gd name="connsiteX15" fmla="*/ 1001658 w 1011152"/>
                  <a:gd name="connsiteY15" fmla="*/ 91722 h 1003851"/>
                  <a:gd name="connsiteX16" fmla="*/ 957208 w 1011152"/>
                  <a:gd name="connsiteY16" fmla="*/ 142522 h 1003851"/>
                  <a:gd name="connsiteX17" fmla="*/ 868308 w 1011152"/>
                  <a:gd name="connsiteY17" fmla="*/ 234597 h 1003851"/>
                  <a:gd name="connsiteX18" fmla="*/ 782583 w 1011152"/>
                  <a:gd name="connsiteY18" fmla="*/ 307622 h 1003851"/>
                  <a:gd name="connsiteX19" fmla="*/ 709558 w 1011152"/>
                  <a:gd name="connsiteY19" fmla="*/ 406047 h 1003851"/>
                  <a:gd name="connsiteX20" fmla="*/ 684158 w 1011152"/>
                  <a:gd name="connsiteY20" fmla="*/ 526697 h 1003851"/>
                  <a:gd name="connsiteX21" fmla="*/ 684158 w 1011152"/>
                  <a:gd name="connsiteY21" fmla="*/ 631472 h 1003851"/>
                  <a:gd name="connsiteX22" fmla="*/ 722258 w 1011152"/>
                  <a:gd name="connsiteY22" fmla="*/ 974372 h 1003851"/>
                  <a:gd name="connsiteX23" fmla="*/ 255533 w 1011152"/>
                  <a:gd name="connsiteY23" fmla="*/ 968022 h 1003851"/>
                  <a:gd name="connsiteX0" fmla="*/ 255533 w 1016633"/>
                  <a:gd name="connsiteY0" fmla="*/ 968022 h 1003851"/>
                  <a:gd name="connsiteX1" fmla="*/ 268233 w 1016633"/>
                  <a:gd name="connsiteY1" fmla="*/ 647347 h 1003851"/>
                  <a:gd name="connsiteX2" fmla="*/ 274583 w 1016633"/>
                  <a:gd name="connsiteY2" fmla="*/ 447322 h 1003851"/>
                  <a:gd name="connsiteX3" fmla="*/ 233308 w 1016633"/>
                  <a:gd name="connsiteY3" fmla="*/ 371122 h 1003851"/>
                  <a:gd name="connsiteX4" fmla="*/ 141233 w 1016633"/>
                  <a:gd name="connsiteY4" fmla="*/ 279047 h 1003851"/>
                  <a:gd name="connsiteX5" fmla="*/ 26933 w 1016633"/>
                  <a:gd name="connsiteY5" fmla="*/ 132997 h 1003851"/>
                  <a:gd name="connsiteX6" fmla="*/ 11058 w 1016633"/>
                  <a:gd name="connsiteY6" fmla="*/ 82197 h 1003851"/>
                  <a:gd name="connsiteX7" fmla="*/ 7883 w 1016633"/>
                  <a:gd name="connsiteY7" fmla="*/ 15522 h 1003851"/>
                  <a:gd name="connsiteX8" fmla="*/ 119008 w 1016633"/>
                  <a:gd name="connsiteY8" fmla="*/ 5997 h 1003851"/>
                  <a:gd name="connsiteX9" fmla="*/ 211083 w 1016633"/>
                  <a:gd name="connsiteY9" fmla="*/ 91722 h 1003851"/>
                  <a:gd name="connsiteX10" fmla="*/ 299983 w 1016633"/>
                  <a:gd name="connsiteY10" fmla="*/ 234597 h 1003851"/>
                  <a:gd name="connsiteX11" fmla="*/ 484133 w 1016633"/>
                  <a:gd name="connsiteY11" fmla="*/ 269522 h 1003851"/>
                  <a:gd name="connsiteX12" fmla="*/ 696858 w 1016633"/>
                  <a:gd name="connsiteY12" fmla="*/ 206022 h 1003851"/>
                  <a:gd name="connsiteX13" fmla="*/ 896883 w 1016633"/>
                  <a:gd name="connsiteY13" fmla="*/ 37747 h 1003851"/>
                  <a:gd name="connsiteX14" fmla="*/ 995308 w 1016633"/>
                  <a:gd name="connsiteY14" fmla="*/ 18697 h 1003851"/>
                  <a:gd name="connsiteX15" fmla="*/ 1001658 w 1016633"/>
                  <a:gd name="connsiteY15" fmla="*/ 91722 h 1003851"/>
                  <a:gd name="connsiteX16" fmla="*/ 868308 w 1016633"/>
                  <a:gd name="connsiteY16" fmla="*/ 234597 h 1003851"/>
                  <a:gd name="connsiteX17" fmla="*/ 782583 w 1016633"/>
                  <a:gd name="connsiteY17" fmla="*/ 307622 h 1003851"/>
                  <a:gd name="connsiteX18" fmla="*/ 709558 w 1016633"/>
                  <a:gd name="connsiteY18" fmla="*/ 406047 h 1003851"/>
                  <a:gd name="connsiteX19" fmla="*/ 684158 w 1016633"/>
                  <a:gd name="connsiteY19" fmla="*/ 526697 h 1003851"/>
                  <a:gd name="connsiteX20" fmla="*/ 684158 w 1016633"/>
                  <a:gd name="connsiteY20" fmla="*/ 631472 h 1003851"/>
                  <a:gd name="connsiteX21" fmla="*/ 722258 w 1016633"/>
                  <a:gd name="connsiteY21" fmla="*/ 974372 h 1003851"/>
                  <a:gd name="connsiteX22" fmla="*/ 255533 w 1016633"/>
                  <a:gd name="connsiteY22" fmla="*/ 968022 h 1003851"/>
                  <a:gd name="connsiteX0" fmla="*/ 255533 w 1016633"/>
                  <a:gd name="connsiteY0" fmla="*/ 968022 h 1003851"/>
                  <a:gd name="connsiteX1" fmla="*/ 268233 w 1016633"/>
                  <a:gd name="connsiteY1" fmla="*/ 647347 h 1003851"/>
                  <a:gd name="connsiteX2" fmla="*/ 274583 w 1016633"/>
                  <a:gd name="connsiteY2" fmla="*/ 447322 h 1003851"/>
                  <a:gd name="connsiteX3" fmla="*/ 233308 w 1016633"/>
                  <a:gd name="connsiteY3" fmla="*/ 371122 h 1003851"/>
                  <a:gd name="connsiteX4" fmla="*/ 141233 w 1016633"/>
                  <a:gd name="connsiteY4" fmla="*/ 279047 h 1003851"/>
                  <a:gd name="connsiteX5" fmla="*/ 26933 w 1016633"/>
                  <a:gd name="connsiteY5" fmla="*/ 132997 h 1003851"/>
                  <a:gd name="connsiteX6" fmla="*/ 11058 w 1016633"/>
                  <a:gd name="connsiteY6" fmla="*/ 82197 h 1003851"/>
                  <a:gd name="connsiteX7" fmla="*/ 7883 w 1016633"/>
                  <a:gd name="connsiteY7" fmla="*/ 15522 h 1003851"/>
                  <a:gd name="connsiteX8" fmla="*/ 119008 w 1016633"/>
                  <a:gd name="connsiteY8" fmla="*/ 5997 h 1003851"/>
                  <a:gd name="connsiteX9" fmla="*/ 211083 w 1016633"/>
                  <a:gd name="connsiteY9" fmla="*/ 91722 h 1003851"/>
                  <a:gd name="connsiteX10" fmla="*/ 299983 w 1016633"/>
                  <a:gd name="connsiteY10" fmla="*/ 234597 h 1003851"/>
                  <a:gd name="connsiteX11" fmla="*/ 484133 w 1016633"/>
                  <a:gd name="connsiteY11" fmla="*/ 269522 h 1003851"/>
                  <a:gd name="connsiteX12" fmla="*/ 696858 w 1016633"/>
                  <a:gd name="connsiteY12" fmla="*/ 206022 h 1003851"/>
                  <a:gd name="connsiteX13" fmla="*/ 896883 w 1016633"/>
                  <a:gd name="connsiteY13" fmla="*/ 37747 h 1003851"/>
                  <a:gd name="connsiteX14" fmla="*/ 995308 w 1016633"/>
                  <a:gd name="connsiteY14" fmla="*/ 18697 h 1003851"/>
                  <a:gd name="connsiteX15" fmla="*/ 1001658 w 1016633"/>
                  <a:gd name="connsiteY15" fmla="*/ 91722 h 1003851"/>
                  <a:gd name="connsiteX16" fmla="*/ 868308 w 1016633"/>
                  <a:gd name="connsiteY16" fmla="*/ 234597 h 1003851"/>
                  <a:gd name="connsiteX17" fmla="*/ 782583 w 1016633"/>
                  <a:gd name="connsiteY17" fmla="*/ 307622 h 1003851"/>
                  <a:gd name="connsiteX18" fmla="*/ 709558 w 1016633"/>
                  <a:gd name="connsiteY18" fmla="*/ 406047 h 1003851"/>
                  <a:gd name="connsiteX19" fmla="*/ 684158 w 1016633"/>
                  <a:gd name="connsiteY19" fmla="*/ 526697 h 1003851"/>
                  <a:gd name="connsiteX20" fmla="*/ 684158 w 1016633"/>
                  <a:gd name="connsiteY20" fmla="*/ 631472 h 1003851"/>
                  <a:gd name="connsiteX21" fmla="*/ 722258 w 1016633"/>
                  <a:gd name="connsiteY21" fmla="*/ 974372 h 1003851"/>
                  <a:gd name="connsiteX22" fmla="*/ 255533 w 1016633"/>
                  <a:gd name="connsiteY22" fmla="*/ 968022 h 1003851"/>
                  <a:gd name="connsiteX0" fmla="*/ 255533 w 1014062"/>
                  <a:gd name="connsiteY0" fmla="*/ 968022 h 1003851"/>
                  <a:gd name="connsiteX1" fmla="*/ 268233 w 1014062"/>
                  <a:gd name="connsiteY1" fmla="*/ 647347 h 1003851"/>
                  <a:gd name="connsiteX2" fmla="*/ 274583 w 1014062"/>
                  <a:gd name="connsiteY2" fmla="*/ 447322 h 1003851"/>
                  <a:gd name="connsiteX3" fmla="*/ 233308 w 1014062"/>
                  <a:gd name="connsiteY3" fmla="*/ 371122 h 1003851"/>
                  <a:gd name="connsiteX4" fmla="*/ 141233 w 1014062"/>
                  <a:gd name="connsiteY4" fmla="*/ 279047 h 1003851"/>
                  <a:gd name="connsiteX5" fmla="*/ 26933 w 1014062"/>
                  <a:gd name="connsiteY5" fmla="*/ 132997 h 1003851"/>
                  <a:gd name="connsiteX6" fmla="*/ 11058 w 1014062"/>
                  <a:gd name="connsiteY6" fmla="*/ 82197 h 1003851"/>
                  <a:gd name="connsiteX7" fmla="*/ 7883 w 1014062"/>
                  <a:gd name="connsiteY7" fmla="*/ 15522 h 1003851"/>
                  <a:gd name="connsiteX8" fmla="*/ 119008 w 1014062"/>
                  <a:gd name="connsiteY8" fmla="*/ 5997 h 1003851"/>
                  <a:gd name="connsiteX9" fmla="*/ 211083 w 1014062"/>
                  <a:gd name="connsiteY9" fmla="*/ 91722 h 1003851"/>
                  <a:gd name="connsiteX10" fmla="*/ 299983 w 1014062"/>
                  <a:gd name="connsiteY10" fmla="*/ 234597 h 1003851"/>
                  <a:gd name="connsiteX11" fmla="*/ 484133 w 1014062"/>
                  <a:gd name="connsiteY11" fmla="*/ 269522 h 1003851"/>
                  <a:gd name="connsiteX12" fmla="*/ 696858 w 1014062"/>
                  <a:gd name="connsiteY12" fmla="*/ 206022 h 1003851"/>
                  <a:gd name="connsiteX13" fmla="*/ 887358 w 1014062"/>
                  <a:gd name="connsiteY13" fmla="*/ 44097 h 1003851"/>
                  <a:gd name="connsiteX14" fmla="*/ 995308 w 1014062"/>
                  <a:gd name="connsiteY14" fmla="*/ 18697 h 1003851"/>
                  <a:gd name="connsiteX15" fmla="*/ 1001658 w 1014062"/>
                  <a:gd name="connsiteY15" fmla="*/ 91722 h 1003851"/>
                  <a:gd name="connsiteX16" fmla="*/ 868308 w 1014062"/>
                  <a:gd name="connsiteY16" fmla="*/ 234597 h 1003851"/>
                  <a:gd name="connsiteX17" fmla="*/ 782583 w 1014062"/>
                  <a:gd name="connsiteY17" fmla="*/ 307622 h 1003851"/>
                  <a:gd name="connsiteX18" fmla="*/ 709558 w 1014062"/>
                  <a:gd name="connsiteY18" fmla="*/ 406047 h 1003851"/>
                  <a:gd name="connsiteX19" fmla="*/ 684158 w 1014062"/>
                  <a:gd name="connsiteY19" fmla="*/ 526697 h 1003851"/>
                  <a:gd name="connsiteX20" fmla="*/ 684158 w 1014062"/>
                  <a:gd name="connsiteY20" fmla="*/ 631472 h 1003851"/>
                  <a:gd name="connsiteX21" fmla="*/ 722258 w 1014062"/>
                  <a:gd name="connsiteY21" fmla="*/ 974372 h 1003851"/>
                  <a:gd name="connsiteX22" fmla="*/ 255533 w 1014062"/>
                  <a:gd name="connsiteY22" fmla="*/ 968022 h 1003851"/>
                  <a:gd name="connsiteX0" fmla="*/ 255533 w 1006596"/>
                  <a:gd name="connsiteY0" fmla="*/ 968022 h 1003851"/>
                  <a:gd name="connsiteX1" fmla="*/ 268233 w 1006596"/>
                  <a:gd name="connsiteY1" fmla="*/ 647347 h 1003851"/>
                  <a:gd name="connsiteX2" fmla="*/ 274583 w 1006596"/>
                  <a:gd name="connsiteY2" fmla="*/ 447322 h 1003851"/>
                  <a:gd name="connsiteX3" fmla="*/ 233308 w 1006596"/>
                  <a:gd name="connsiteY3" fmla="*/ 371122 h 1003851"/>
                  <a:gd name="connsiteX4" fmla="*/ 141233 w 1006596"/>
                  <a:gd name="connsiteY4" fmla="*/ 279047 h 1003851"/>
                  <a:gd name="connsiteX5" fmla="*/ 26933 w 1006596"/>
                  <a:gd name="connsiteY5" fmla="*/ 132997 h 1003851"/>
                  <a:gd name="connsiteX6" fmla="*/ 11058 w 1006596"/>
                  <a:gd name="connsiteY6" fmla="*/ 82197 h 1003851"/>
                  <a:gd name="connsiteX7" fmla="*/ 7883 w 1006596"/>
                  <a:gd name="connsiteY7" fmla="*/ 15522 h 1003851"/>
                  <a:gd name="connsiteX8" fmla="*/ 119008 w 1006596"/>
                  <a:gd name="connsiteY8" fmla="*/ 5997 h 1003851"/>
                  <a:gd name="connsiteX9" fmla="*/ 211083 w 1006596"/>
                  <a:gd name="connsiteY9" fmla="*/ 91722 h 1003851"/>
                  <a:gd name="connsiteX10" fmla="*/ 299983 w 1006596"/>
                  <a:gd name="connsiteY10" fmla="*/ 234597 h 1003851"/>
                  <a:gd name="connsiteX11" fmla="*/ 484133 w 1006596"/>
                  <a:gd name="connsiteY11" fmla="*/ 269522 h 1003851"/>
                  <a:gd name="connsiteX12" fmla="*/ 696858 w 1006596"/>
                  <a:gd name="connsiteY12" fmla="*/ 206022 h 1003851"/>
                  <a:gd name="connsiteX13" fmla="*/ 887358 w 1006596"/>
                  <a:gd name="connsiteY13" fmla="*/ 44097 h 1003851"/>
                  <a:gd name="connsiteX14" fmla="*/ 995308 w 1006596"/>
                  <a:gd name="connsiteY14" fmla="*/ 18697 h 1003851"/>
                  <a:gd name="connsiteX15" fmla="*/ 988958 w 1006596"/>
                  <a:gd name="connsiteY15" fmla="*/ 110772 h 1003851"/>
                  <a:gd name="connsiteX16" fmla="*/ 868308 w 1006596"/>
                  <a:gd name="connsiteY16" fmla="*/ 234597 h 1003851"/>
                  <a:gd name="connsiteX17" fmla="*/ 782583 w 1006596"/>
                  <a:gd name="connsiteY17" fmla="*/ 307622 h 1003851"/>
                  <a:gd name="connsiteX18" fmla="*/ 709558 w 1006596"/>
                  <a:gd name="connsiteY18" fmla="*/ 406047 h 1003851"/>
                  <a:gd name="connsiteX19" fmla="*/ 684158 w 1006596"/>
                  <a:gd name="connsiteY19" fmla="*/ 526697 h 1003851"/>
                  <a:gd name="connsiteX20" fmla="*/ 684158 w 1006596"/>
                  <a:gd name="connsiteY20" fmla="*/ 631472 h 1003851"/>
                  <a:gd name="connsiteX21" fmla="*/ 722258 w 1006596"/>
                  <a:gd name="connsiteY21" fmla="*/ 974372 h 1003851"/>
                  <a:gd name="connsiteX22" fmla="*/ 255533 w 1006596"/>
                  <a:gd name="connsiteY22" fmla="*/ 968022 h 1003851"/>
                  <a:gd name="connsiteX0" fmla="*/ 255533 w 1006596"/>
                  <a:gd name="connsiteY0" fmla="*/ 978605 h 1014434"/>
                  <a:gd name="connsiteX1" fmla="*/ 268233 w 1006596"/>
                  <a:gd name="connsiteY1" fmla="*/ 657930 h 1014434"/>
                  <a:gd name="connsiteX2" fmla="*/ 274583 w 1006596"/>
                  <a:gd name="connsiteY2" fmla="*/ 457905 h 1014434"/>
                  <a:gd name="connsiteX3" fmla="*/ 233308 w 1006596"/>
                  <a:gd name="connsiteY3" fmla="*/ 381705 h 1014434"/>
                  <a:gd name="connsiteX4" fmla="*/ 141233 w 1006596"/>
                  <a:gd name="connsiteY4" fmla="*/ 289630 h 1014434"/>
                  <a:gd name="connsiteX5" fmla="*/ 26933 w 1006596"/>
                  <a:gd name="connsiteY5" fmla="*/ 143580 h 1014434"/>
                  <a:gd name="connsiteX6" fmla="*/ 11058 w 1006596"/>
                  <a:gd name="connsiteY6" fmla="*/ 92780 h 1014434"/>
                  <a:gd name="connsiteX7" fmla="*/ 7883 w 1006596"/>
                  <a:gd name="connsiteY7" fmla="*/ 26105 h 1014434"/>
                  <a:gd name="connsiteX8" fmla="*/ 119008 w 1006596"/>
                  <a:gd name="connsiteY8" fmla="*/ 16580 h 1014434"/>
                  <a:gd name="connsiteX9" fmla="*/ 299983 w 1006596"/>
                  <a:gd name="connsiteY9" fmla="*/ 245180 h 1014434"/>
                  <a:gd name="connsiteX10" fmla="*/ 484133 w 1006596"/>
                  <a:gd name="connsiteY10" fmla="*/ 280105 h 1014434"/>
                  <a:gd name="connsiteX11" fmla="*/ 696858 w 1006596"/>
                  <a:gd name="connsiteY11" fmla="*/ 216605 h 1014434"/>
                  <a:gd name="connsiteX12" fmla="*/ 887358 w 1006596"/>
                  <a:gd name="connsiteY12" fmla="*/ 54680 h 1014434"/>
                  <a:gd name="connsiteX13" fmla="*/ 995308 w 1006596"/>
                  <a:gd name="connsiteY13" fmla="*/ 29280 h 1014434"/>
                  <a:gd name="connsiteX14" fmla="*/ 988958 w 1006596"/>
                  <a:gd name="connsiteY14" fmla="*/ 121355 h 1014434"/>
                  <a:gd name="connsiteX15" fmla="*/ 868308 w 1006596"/>
                  <a:gd name="connsiteY15" fmla="*/ 245180 h 1014434"/>
                  <a:gd name="connsiteX16" fmla="*/ 782583 w 1006596"/>
                  <a:gd name="connsiteY16" fmla="*/ 318205 h 1014434"/>
                  <a:gd name="connsiteX17" fmla="*/ 709558 w 1006596"/>
                  <a:gd name="connsiteY17" fmla="*/ 416630 h 1014434"/>
                  <a:gd name="connsiteX18" fmla="*/ 684158 w 1006596"/>
                  <a:gd name="connsiteY18" fmla="*/ 537280 h 1014434"/>
                  <a:gd name="connsiteX19" fmla="*/ 684158 w 1006596"/>
                  <a:gd name="connsiteY19" fmla="*/ 642055 h 1014434"/>
                  <a:gd name="connsiteX20" fmla="*/ 722258 w 1006596"/>
                  <a:gd name="connsiteY20" fmla="*/ 984955 h 1014434"/>
                  <a:gd name="connsiteX21" fmla="*/ 255533 w 1006596"/>
                  <a:gd name="connsiteY21" fmla="*/ 978605 h 1014434"/>
                  <a:gd name="connsiteX0" fmla="*/ 254829 w 1005892"/>
                  <a:gd name="connsiteY0" fmla="*/ 976166 h 1011995"/>
                  <a:gd name="connsiteX1" fmla="*/ 267529 w 1005892"/>
                  <a:gd name="connsiteY1" fmla="*/ 655491 h 1011995"/>
                  <a:gd name="connsiteX2" fmla="*/ 273879 w 1005892"/>
                  <a:gd name="connsiteY2" fmla="*/ 455466 h 1011995"/>
                  <a:gd name="connsiteX3" fmla="*/ 232604 w 1005892"/>
                  <a:gd name="connsiteY3" fmla="*/ 379266 h 1011995"/>
                  <a:gd name="connsiteX4" fmla="*/ 140529 w 1005892"/>
                  <a:gd name="connsiteY4" fmla="*/ 287191 h 1011995"/>
                  <a:gd name="connsiteX5" fmla="*/ 26229 w 1005892"/>
                  <a:gd name="connsiteY5" fmla="*/ 141141 h 1011995"/>
                  <a:gd name="connsiteX6" fmla="*/ 10354 w 1005892"/>
                  <a:gd name="connsiteY6" fmla="*/ 90341 h 1011995"/>
                  <a:gd name="connsiteX7" fmla="*/ 7179 w 1005892"/>
                  <a:gd name="connsiteY7" fmla="*/ 23666 h 1011995"/>
                  <a:gd name="connsiteX8" fmla="*/ 108779 w 1005892"/>
                  <a:gd name="connsiteY8" fmla="*/ 17316 h 1011995"/>
                  <a:gd name="connsiteX9" fmla="*/ 299279 w 1005892"/>
                  <a:gd name="connsiteY9" fmla="*/ 242741 h 1011995"/>
                  <a:gd name="connsiteX10" fmla="*/ 483429 w 1005892"/>
                  <a:gd name="connsiteY10" fmla="*/ 277666 h 1011995"/>
                  <a:gd name="connsiteX11" fmla="*/ 696154 w 1005892"/>
                  <a:gd name="connsiteY11" fmla="*/ 214166 h 1011995"/>
                  <a:gd name="connsiteX12" fmla="*/ 886654 w 1005892"/>
                  <a:gd name="connsiteY12" fmla="*/ 52241 h 1011995"/>
                  <a:gd name="connsiteX13" fmla="*/ 994604 w 1005892"/>
                  <a:gd name="connsiteY13" fmla="*/ 26841 h 1011995"/>
                  <a:gd name="connsiteX14" fmla="*/ 988254 w 1005892"/>
                  <a:gd name="connsiteY14" fmla="*/ 118916 h 1011995"/>
                  <a:gd name="connsiteX15" fmla="*/ 867604 w 1005892"/>
                  <a:gd name="connsiteY15" fmla="*/ 242741 h 1011995"/>
                  <a:gd name="connsiteX16" fmla="*/ 781879 w 1005892"/>
                  <a:gd name="connsiteY16" fmla="*/ 315766 h 1011995"/>
                  <a:gd name="connsiteX17" fmla="*/ 708854 w 1005892"/>
                  <a:gd name="connsiteY17" fmla="*/ 414191 h 1011995"/>
                  <a:gd name="connsiteX18" fmla="*/ 683454 w 1005892"/>
                  <a:gd name="connsiteY18" fmla="*/ 534841 h 1011995"/>
                  <a:gd name="connsiteX19" fmla="*/ 683454 w 1005892"/>
                  <a:gd name="connsiteY19" fmla="*/ 639616 h 1011995"/>
                  <a:gd name="connsiteX20" fmla="*/ 721554 w 1005892"/>
                  <a:gd name="connsiteY20" fmla="*/ 982516 h 1011995"/>
                  <a:gd name="connsiteX21" fmla="*/ 254829 w 1005892"/>
                  <a:gd name="connsiteY21" fmla="*/ 976166 h 1011995"/>
                  <a:gd name="connsiteX0" fmla="*/ 253807 w 1004870"/>
                  <a:gd name="connsiteY0" fmla="*/ 978346 h 1014175"/>
                  <a:gd name="connsiteX1" fmla="*/ 266507 w 1004870"/>
                  <a:gd name="connsiteY1" fmla="*/ 657671 h 1014175"/>
                  <a:gd name="connsiteX2" fmla="*/ 272857 w 1004870"/>
                  <a:gd name="connsiteY2" fmla="*/ 457646 h 1014175"/>
                  <a:gd name="connsiteX3" fmla="*/ 231582 w 1004870"/>
                  <a:gd name="connsiteY3" fmla="*/ 381446 h 1014175"/>
                  <a:gd name="connsiteX4" fmla="*/ 139507 w 1004870"/>
                  <a:gd name="connsiteY4" fmla="*/ 289371 h 1014175"/>
                  <a:gd name="connsiteX5" fmla="*/ 25207 w 1004870"/>
                  <a:gd name="connsiteY5" fmla="*/ 143321 h 1014175"/>
                  <a:gd name="connsiteX6" fmla="*/ 6157 w 1004870"/>
                  <a:gd name="connsiteY6" fmla="*/ 25846 h 1014175"/>
                  <a:gd name="connsiteX7" fmla="*/ 107757 w 1004870"/>
                  <a:gd name="connsiteY7" fmla="*/ 19496 h 1014175"/>
                  <a:gd name="connsiteX8" fmla="*/ 298257 w 1004870"/>
                  <a:gd name="connsiteY8" fmla="*/ 244921 h 1014175"/>
                  <a:gd name="connsiteX9" fmla="*/ 482407 w 1004870"/>
                  <a:gd name="connsiteY9" fmla="*/ 279846 h 1014175"/>
                  <a:gd name="connsiteX10" fmla="*/ 695132 w 1004870"/>
                  <a:gd name="connsiteY10" fmla="*/ 216346 h 1014175"/>
                  <a:gd name="connsiteX11" fmla="*/ 885632 w 1004870"/>
                  <a:gd name="connsiteY11" fmla="*/ 54421 h 1014175"/>
                  <a:gd name="connsiteX12" fmla="*/ 993582 w 1004870"/>
                  <a:gd name="connsiteY12" fmla="*/ 29021 h 1014175"/>
                  <a:gd name="connsiteX13" fmla="*/ 987232 w 1004870"/>
                  <a:gd name="connsiteY13" fmla="*/ 121096 h 1014175"/>
                  <a:gd name="connsiteX14" fmla="*/ 866582 w 1004870"/>
                  <a:gd name="connsiteY14" fmla="*/ 244921 h 1014175"/>
                  <a:gd name="connsiteX15" fmla="*/ 780857 w 1004870"/>
                  <a:gd name="connsiteY15" fmla="*/ 317946 h 1014175"/>
                  <a:gd name="connsiteX16" fmla="*/ 707832 w 1004870"/>
                  <a:gd name="connsiteY16" fmla="*/ 416371 h 1014175"/>
                  <a:gd name="connsiteX17" fmla="*/ 682432 w 1004870"/>
                  <a:gd name="connsiteY17" fmla="*/ 537021 h 1014175"/>
                  <a:gd name="connsiteX18" fmla="*/ 682432 w 1004870"/>
                  <a:gd name="connsiteY18" fmla="*/ 641796 h 1014175"/>
                  <a:gd name="connsiteX19" fmla="*/ 720532 w 1004870"/>
                  <a:gd name="connsiteY19" fmla="*/ 984696 h 1014175"/>
                  <a:gd name="connsiteX20" fmla="*/ 253807 w 1004870"/>
                  <a:gd name="connsiteY20" fmla="*/ 978346 h 1014175"/>
                  <a:gd name="connsiteX0" fmla="*/ 250954 w 1002017"/>
                  <a:gd name="connsiteY0" fmla="*/ 978941 h 1014770"/>
                  <a:gd name="connsiteX1" fmla="*/ 263654 w 1002017"/>
                  <a:gd name="connsiteY1" fmla="*/ 658266 h 1014770"/>
                  <a:gd name="connsiteX2" fmla="*/ 270004 w 1002017"/>
                  <a:gd name="connsiteY2" fmla="*/ 458241 h 1014770"/>
                  <a:gd name="connsiteX3" fmla="*/ 228729 w 1002017"/>
                  <a:gd name="connsiteY3" fmla="*/ 382041 h 1014770"/>
                  <a:gd name="connsiteX4" fmla="*/ 136654 w 1002017"/>
                  <a:gd name="connsiteY4" fmla="*/ 289966 h 1014770"/>
                  <a:gd name="connsiteX5" fmla="*/ 35054 w 1002017"/>
                  <a:gd name="connsiteY5" fmla="*/ 156616 h 1014770"/>
                  <a:gd name="connsiteX6" fmla="*/ 3304 w 1002017"/>
                  <a:gd name="connsiteY6" fmla="*/ 26441 h 1014770"/>
                  <a:gd name="connsiteX7" fmla="*/ 104904 w 1002017"/>
                  <a:gd name="connsiteY7" fmla="*/ 20091 h 1014770"/>
                  <a:gd name="connsiteX8" fmla="*/ 295404 w 1002017"/>
                  <a:gd name="connsiteY8" fmla="*/ 245516 h 1014770"/>
                  <a:gd name="connsiteX9" fmla="*/ 479554 w 1002017"/>
                  <a:gd name="connsiteY9" fmla="*/ 280441 h 1014770"/>
                  <a:gd name="connsiteX10" fmla="*/ 692279 w 1002017"/>
                  <a:gd name="connsiteY10" fmla="*/ 216941 h 1014770"/>
                  <a:gd name="connsiteX11" fmla="*/ 882779 w 1002017"/>
                  <a:gd name="connsiteY11" fmla="*/ 55016 h 1014770"/>
                  <a:gd name="connsiteX12" fmla="*/ 990729 w 1002017"/>
                  <a:gd name="connsiteY12" fmla="*/ 29616 h 1014770"/>
                  <a:gd name="connsiteX13" fmla="*/ 984379 w 1002017"/>
                  <a:gd name="connsiteY13" fmla="*/ 121691 h 1014770"/>
                  <a:gd name="connsiteX14" fmla="*/ 863729 w 1002017"/>
                  <a:gd name="connsiteY14" fmla="*/ 245516 h 1014770"/>
                  <a:gd name="connsiteX15" fmla="*/ 778004 w 1002017"/>
                  <a:gd name="connsiteY15" fmla="*/ 318541 h 1014770"/>
                  <a:gd name="connsiteX16" fmla="*/ 704979 w 1002017"/>
                  <a:gd name="connsiteY16" fmla="*/ 416966 h 1014770"/>
                  <a:gd name="connsiteX17" fmla="*/ 679579 w 1002017"/>
                  <a:gd name="connsiteY17" fmla="*/ 537616 h 1014770"/>
                  <a:gd name="connsiteX18" fmla="*/ 679579 w 1002017"/>
                  <a:gd name="connsiteY18" fmla="*/ 642391 h 1014770"/>
                  <a:gd name="connsiteX19" fmla="*/ 717679 w 1002017"/>
                  <a:gd name="connsiteY19" fmla="*/ 985291 h 1014770"/>
                  <a:gd name="connsiteX20" fmla="*/ 250954 w 1002017"/>
                  <a:gd name="connsiteY20" fmla="*/ 978941 h 1014770"/>
                  <a:gd name="connsiteX0" fmla="*/ 251106 w 1002169"/>
                  <a:gd name="connsiteY0" fmla="*/ 978941 h 1014770"/>
                  <a:gd name="connsiteX1" fmla="*/ 263806 w 1002169"/>
                  <a:gd name="connsiteY1" fmla="*/ 658266 h 1014770"/>
                  <a:gd name="connsiteX2" fmla="*/ 270156 w 1002169"/>
                  <a:gd name="connsiteY2" fmla="*/ 458241 h 1014770"/>
                  <a:gd name="connsiteX3" fmla="*/ 228881 w 1002169"/>
                  <a:gd name="connsiteY3" fmla="*/ 382041 h 1014770"/>
                  <a:gd name="connsiteX4" fmla="*/ 146331 w 1002169"/>
                  <a:gd name="connsiteY4" fmla="*/ 293141 h 1014770"/>
                  <a:gd name="connsiteX5" fmla="*/ 35206 w 1002169"/>
                  <a:gd name="connsiteY5" fmla="*/ 156616 h 1014770"/>
                  <a:gd name="connsiteX6" fmla="*/ 3456 w 1002169"/>
                  <a:gd name="connsiteY6" fmla="*/ 26441 h 1014770"/>
                  <a:gd name="connsiteX7" fmla="*/ 105056 w 1002169"/>
                  <a:gd name="connsiteY7" fmla="*/ 20091 h 1014770"/>
                  <a:gd name="connsiteX8" fmla="*/ 295556 w 1002169"/>
                  <a:gd name="connsiteY8" fmla="*/ 245516 h 1014770"/>
                  <a:gd name="connsiteX9" fmla="*/ 479706 w 1002169"/>
                  <a:gd name="connsiteY9" fmla="*/ 280441 h 1014770"/>
                  <a:gd name="connsiteX10" fmla="*/ 692431 w 1002169"/>
                  <a:gd name="connsiteY10" fmla="*/ 216941 h 1014770"/>
                  <a:gd name="connsiteX11" fmla="*/ 882931 w 1002169"/>
                  <a:gd name="connsiteY11" fmla="*/ 55016 h 1014770"/>
                  <a:gd name="connsiteX12" fmla="*/ 990881 w 1002169"/>
                  <a:gd name="connsiteY12" fmla="*/ 29616 h 1014770"/>
                  <a:gd name="connsiteX13" fmla="*/ 984531 w 1002169"/>
                  <a:gd name="connsiteY13" fmla="*/ 121691 h 1014770"/>
                  <a:gd name="connsiteX14" fmla="*/ 863881 w 1002169"/>
                  <a:gd name="connsiteY14" fmla="*/ 245516 h 1014770"/>
                  <a:gd name="connsiteX15" fmla="*/ 778156 w 1002169"/>
                  <a:gd name="connsiteY15" fmla="*/ 318541 h 1014770"/>
                  <a:gd name="connsiteX16" fmla="*/ 705131 w 1002169"/>
                  <a:gd name="connsiteY16" fmla="*/ 416966 h 1014770"/>
                  <a:gd name="connsiteX17" fmla="*/ 679731 w 1002169"/>
                  <a:gd name="connsiteY17" fmla="*/ 537616 h 1014770"/>
                  <a:gd name="connsiteX18" fmla="*/ 679731 w 1002169"/>
                  <a:gd name="connsiteY18" fmla="*/ 642391 h 1014770"/>
                  <a:gd name="connsiteX19" fmla="*/ 717831 w 1002169"/>
                  <a:gd name="connsiteY19" fmla="*/ 985291 h 1014770"/>
                  <a:gd name="connsiteX20" fmla="*/ 251106 w 1002169"/>
                  <a:gd name="connsiteY20" fmla="*/ 978941 h 1014770"/>
                  <a:gd name="connsiteX0" fmla="*/ 251106 w 1002169"/>
                  <a:gd name="connsiteY0" fmla="*/ 973291 h 1009120"/>
                  <a:gd name="connsiteX1" fmla="*/ 263806 w 1002169"/>
                  <a:gd name="connsiteY1" fmla="*/ 652616 h 1009120"/>
                  <a:gd name="connsiteX2" fmla="*/ 270156 w 1002169"/>
                  <a:gd name="connsiteY2" fmla="*/ 452591 h 1009120"/>
                  <a:gd name="connsiteX3" fmla="*/ 228881 w 1002169"/>
                  <a:gd name="connsiteY3" fmla="*/ 376391 h 1009120"/>
                  <a:gd name="connsiteX4" fmla="*/ 146331 w 1002169"/>
                  <a:gd name="connsiteY4" fmla="*/ 287491 h 1009120"/>
                  <a:gd name="connsiteX5" fmla="*/ 35206 w 1002169"/>
                  <a:gd name="connsiteY5" fmla="*/ 150966 h 1009120"/>
                  <a:gd name="connsiteX6" fmla="*/ 3456 w 1002169"/>
                  <a:gd name="connsiteY6" fmla="*/ 36666 h 1009120"/>
                  <a:gd name="connsiteX7" fmla="*/ 105056 w 1002169"/>
                  <a:gd name="connsiteY7" fmla="*/ 14441 h 1009120"/>
                  <a:gd name="connsiteX8" fmla="*/ 295556 w 1002169"/>
                  <a:gd name="connsiteY8" fmla="*/ 239866 h 1009120"/>
                  <a:gd name="connsiteX9" fmla="*/ 479706 w 1002169"/>
                  <a:gd name="connsiteY9" fmla="*/ 274791 h 1009120"/>
                  <a:gd name="connsiteX10" fmla="*/ 692431 w 1002169"/>
                  <a:gd name="connsiteY10" fmla="*/ 211291 h 1009120"/>
                  <a:gd name="connsiteX11" fmla="*/ 882931 w 1002169"/>
                  <a:gd name="connsiteY11" fmla="*/ 49366 h 1009120"/>
                  <a:gd name="connsiteX12" fmla="*/ 990881 w 1002169"/>
                  <a:gd name="connsiteY12" fmla="*/ 23966 h 1009120"/>
                  <a:gd name="connsiteX13" fmla="*/ 984531 w 1002169"/>
                  <a:gd name="connsiteY13" fmla="*/ 116041 h 1009120"/>
                  <a:gd name="connsiteX14" fmla="*/ 863881 w 1002169"/>
                  <a:gd name="connsiteY14" fmla="*/ 239866 h 1009120"/>
                  <a:gd name="connsiteX15" fmla="*/ 778156 w 1002169"/>
                  <a:gd name="connsiteY15" fmla="*/ 312891 h 1009120"/>
                  <a:gd name="connsiteX16" fmla="*/ 705131 w 1002169"/>
                  <a:gd name="connsiteY16" fmla="*/ 411316 h 1009120"/>
                  <a:gd name="connsiteX17" fmla="*/ 679731 w 1002169"/>
                  <a:gd name="connsiteY17" fmla="*/ 531966 h 1009120"/>
                  <a:gd name="connsiteX18" fmla="*/ 679731 w 1002169"/>
                  <a:gd name="connsiteY18" fmla="*/ 636741 h 1009120"/>
                  <a:gd name="connsiteX19" fmla="*/ 717831 w 1002169"/>
                  <a:gd name="connsiteY19" fmla="*/ 979641 h 1009120"/>
                  <a:gd name="connsiteX20" fmla="*/ 251106 w 1002169"/>
                  <a:gd name="connsiteY20" fmla="*/ 973291 h 1009120"/>
                  <a:gd name="connsiteX0" fmla="*/ 251106 w 1002169"/>
                  <a:gd name="connsiteY0" fmla="*/ 973291 h 1009120"/>
                  <a:gd name="connsiteX1" fmla="*/ 263806 w 1002169"/>
                  <a:gd name="connsiteY1" fmla="*/ 652616 h 1009120"/>
                  <a:gd name="connsiteX2" fmla="*/ 270156 w 1002169"/>
                  <a:gd name="connsiteY2" fmla="*/ 452591 h 1009120"/>
                  <a:gd name="connsiteX3" fmla="*/ 228881 w 1002169"/>
                  <a:gd name="connsiteY3" fmla="*/ 376391 h 1009120"/>
                  <a:gd name="connsiteX4" fmla="*/ 146331 w 1002169"/>
                  <a:gd name="connsiteY4" fmla="*/ 287491 h 1009120"/>
                  <a:gd name="connsiteX5" fmla="*/ 35206 w 1002169"/>
                  <a:gd name="connsiteY5" fmla="*/ 150966 h 1009120"/>
                  <a:gd name="connsiteX6" fmla="*/ 3456 w 1002169"/>
                  <a:gd name="connsiteY6" fmla="*/ 36666 h 1009120"/>
                  <a:gd name="connsiteX7" fmla="*/ 105056 w 1002169"/>
                  <a:gd name="connsiteY7" fmla="*/ 14441 h 1009120"/>
                  <a:gd name="connsiteX8" fmla="*/ 295556 w 1002169"/>
                  <a:gd name="connsiteY8" fmla="*/ 239866 h 1009120"/>
                  <a:gd name="connsiteX9" fmla="*/ 479706 w 1002169"/>
                  <a:gd name="connsiteY9" fmla="*/ 274791 h 1009120"/>
                  <a:gd name="connsiteX10" fmla="*/ 692431 w 1002169"/>
                  <a:gd name="connsiteY10" fmla="*/ 211291 h 1009120"/>
                  <a:gd name="connsiteX11" fmla="*/ 882931 w 1002169"/>
                  <a:gd name="connsiteY11" fmla="*/ 49366 h 1009120"/>
                  <a:gd name="connsiteX12" fmla="*/ 990881 w 1002169"/>
                  <a:gd name="connsiteY12" fmla="*/ 23966 h 1009120"/>
                  <a:gd name="connsiteX13" fmla="*/ 984531 w 1002169"/>
                  <a:gd name="connsiteY13" fmla="*/ 116041 h 1009120"/>
                  <a:gd name="connsiteX14" fmla="*/ 863881 w 1002169"/>
                  <a:gd name="connsiteY14" fmla="*/ 239866 h 1009120"/>
                  <a:gd name="connsiteX15" fmla="*/ 778156 w 1002169"/>
                  <a:gd name="connsiteY15" fmla="*/ 312891 h 1009120"/>
                  <a:gd name="connsiteX16" fmla="*/ 705131 w 1002169"/>
                  <a:gd name="connsiteY16" fmla="*/ 411316 h 1009120"/>
                  <a:gd name="connsiteX17" fmla="*/ 679731 w 1002169"/>
                  <a:gd name="connsiteY17" fmla="*/ 531966 h 1009120"/>
                  <a:gd name="connsiteX18" fmla="*/ 679731 w 1002169"/>
                  <a:gd name="connsiteY18" fmla="*/ 636741 h 1009120"/>
                  <a:gd name="connsiteX19" fmla="*/ 717831 w 1002169"/>
                  <a:gd name="connsiteY19" fmla="*/ 979641 h 1009120"/>
                  <a:gd name="connsiteX20" fmla="*/ 251106 w 1002169"/>
                  <a:gd name="connsiteY20" fmla="*/ 973291 h 1009120"/>
                  <a:gd name="connsiteX0" fmla="*/ 251106 w 1002169"/>
                  <a:gd name="connsiteY0" fmla="*/ 973291 h 989411"/>
                  <a:gd name="connsiteX1" fmla="*/ 263806 w 1002169"/>
                  <a:gd name="connsiteY1" fmla="*/ 652616 h 989411"/>
                  <a:gd name="connsiteX2" fmla="*/ 270156 w 1002169"/>
                  <a:gd name="connsiteY2" fmla="*/ 452591 h 989411"/>
                  <a:gd name="connsiteX3" fmla="*/ 228881 w 1002169"/>
                  <a:gd name="connsiteY3" fmla="*/ 376391 h 989411"/>
                  <a:gd name="connsiteX4" fmla="*/ 146331 w 1002169"/>
                  <a:gd name="connsiteY4" fmla="*/ 287491 h 989411"/>
                  <a:gd name="connsiteX5" fmla="*/ 35206 w 1002169"/>
                  <a:gd name="connsiteY5" fmla="*/ 150966 h 989411"/>
                  <a:gd name="connsiteX6" fmla="*/ 3456 w 1002169"/>
                  <a:gd name="connsiteY6" fmla="*/ 36666 h 989411"/>
                  <a:gd name="connsiteX7" fmla="*/ 105056 w 1002169"/>
                  <a:gd name="connsiteY7" fmla="*/ 14441 h 989411"/>
                  <a:gd name="connsiteX8" fmla="*/ 295556 w 1002169"/>
                  <a:gd name="connsiteY8" fmla="*/ 239866 h 989411"/>
                  <a:gd name="connsiteX9" fmla="*/ 479706 w 1002169"/>
                  <a:gd name="connsiteY9" fmla="*/ 274791 h 989411"/>
                  <a:gd name="connsiteX10" fmla="*/ 692431 w 1002169"/>
                  <a:gd name="connsiteY10" fmla="*/ 211291 h 989411"/>
                  <a:gd name="connsiteX11" fmla="*/ 882931 w 1002169"/>
                  <a:gd name="connsiteY11" fmla="*/ 49366 h 989411"/>
                  <a:gd name="connsiteX12" fmla="*/ 990881 w 1002169"/>
                  <a:gd name="connsiteY12" fmla="*/ 23966 h 989411"/>
                  <a:gd name="connsiteX13" fmla="*/ 984531 w 1002169"/>
                  <a:gd name="connsiteY13" fmla="*/ 116041 h 989411"/>
                  <a:gd name="connsiteX14" fmla="*/ 863881 w 1002169"/>
                  <a:gd name="connsiteY14" fmla="*/ 239866 h 989411"/>
                  <a:gd name="connsiteX15" fmla="*/ 778156 w 1002169"/>
                  <a:gd name="connsiteY15" fmla="*/ 312891 h 989411"/>
                  <a:gd name="connsiteX16" fmla="*/ 705131 w 1002169"/>
                  <a:gd name="connsiteY16" fmla="*/ 411316 h 989411"/>
                  <a:gd name="connsiteX17" fmla="*/ 679731 w 1002169"/>
                  <a:gd name="connsiteY17" fmla="*/ 531966 h 989411"/>
                  <a:gd name="connsiteX18" fmla="*/ 679731 w 1002169"/>
                  <a:gd name="connsiteY18" fmla="*/ 636741 h 989411"/>
                  <a:gd name="connsiteX19" fmla="*/ 717831 w 1002169"/>
                  <a:gd name="connsiteY19" fmla="*/ 979641 h 989411"/>
                  <a:gd name="connsiteX20" fmla="*/ 251106 w 1002169"/>
                  <a:gd name="connsiteY20" fmla="*/ 973291 h 989411"/>
                  <a:gd name="connsiteX0" fmla="*/ 251106 w 1002169"/>
                  <a:gd name="connsiteY0" fmla="*/ 973291 h 989411"/>
                  <a:gd name="connsiteX1" fmla="*/ 263806 w 1002169"/>
                  <a:gd name="connsiteY1" fmla="*/ 652616 h 989411"/>
                  <a:gd name="connsiteX2" fmla="*/ 270156 w 1002169"/>
                  <a:gd name="connsiteY2" fmla="*/ 452591 h 989411"/>
                  <a:gd name="connsiteX3" fmla="*/ 228881 w 1002169"/>
                  <a:gd name="connsiteY3" fmla="*/ 376391 h 989411"/>
                  <a:gd name="connsiteX4" fmla="*/ 146331 w 1002169"/>
                  <a:gd name="connsiteY4" fmla="*/ 287491 h 989411"/>
                  <a:gd name="connsiteX5" fmla="*/ 35206 w 1002169"/>
                  <a:gd name="connsiteY5" fmla="*/ 150966 h 989411"/>
                  <a:gd name="connsiteX6" fmla="*/ 3456 w 1002169"/>
                  <a:gd name="connsiteY6" fmla="*/ 36666 h 989411"/>
                  <a:gd name="connsiteX7" fmla="*/ 105056 w 1002169"/>
                  <a:gd name="connsiteY7" fmla="*/ 14441 h 989411"/>
                  <a:gd name="connsiteX8" fmla="*/ 295556 w 1002169"/>
                  <a:gd name="connsiteY8" fmla="*/ 239866 h 989411"/>
                  <a:gd name="connsiteX9" fmla="*/ 479706 w 1002169"/>
                  <a:gd name="connsiteY9" fmla="*/ 274791 h 989411"/>
                  <a:gd name="connsiteX10" fmla="*/ 692431 w 1002169"/>
                  <a:gd name="connsiteY10" fmla="*/ 211291 h 989411"/>
                  <a:gd name="connsiteX11" fmla="*/ 882931 w 1002169"/>
                  <a:gd name="connsiteY11" fmla="*/ 49366 h 989411"/>
                  <a:gd name="connsiteX12" fmla="*/ 990881 w 1002169"/>
                  <a:gd name="connsiteY12" fmla="*/ 23966 h 989411"/>
                  <a:gd name="connsiteX13" fmla="*/ 984531 w 1002169"/>
                  <a:gd name="connsiteY13" fmla="*/ 116041 h 989411"/>
                  <a:gd name="connsiteX14" fmla="*/ 863881 w 1002169"/>
                  <a:gd name="connsiteY14" fmla="*/ 239866 h 989411"/>
                  <a:gd name="connsiteX15" fmla="*/ 778156 w 1002169"/>
                  <a:gd name="connsiteY15" fmla="*/ 312891 h 989411"/>
                  <a:gd name="connsiteX16" fmla="*/ 705131 w 1002169"/>
                  <a:gd name="connsiteY16" fmla="*/ 411316 h 989411"/>
                  <a:gd name="connsiteX17" fmla="*/ 679731 w 1002169"/>
                  <a:gd name="connsiteY17" fmla="*/ 531966 h 989411"/>
                  <a:gd name="connsiteX18" fmla="*/ 679731 w 1002169"/>
                  <a:gd name="connsiteY18" fmla="*/ 636741 h 989411"/>
                  <a:gd name="connsiteX19" fmla="*/ 717831 w 1002169"/>
                  <a:gd name="connsiteY19" fmla="*/ 979641 h 989411"/>
                  <a:gd name="connsiteX20" fmla="*/ 251106 w 1002169"/>
                  <a:gd name="connsiteY20" fmla="*/ 973291 h 989411"/>
                  <a:gd name="connsiteX0" fmla="*/ 251106 w 1002169"/>
                  <a:gd name="connsiteY0" fmla="*/ 973291 h 984859"/>
                  <a:gd name="connsiteX1" fmla="*/ 263806 w 1002169"/>
                  <a:gd name="connsiteY1" fmla="*/ 652616 h 984859"/>
                  <a:gd name="connsiteX2" fmla="*/ 270156 w 1002169"/>
                  <a:gd name="connsiteY2" fmla="*/ 452591 h 984859"/>
                  <a:gd name="connsiteX3" fmla="*/ 228881 w 1002169"/>
                  <a:gd name="connsiteY3" fmla="*/ 376391 h 984859"/>
                  <a:gd name="connsiteX4" fmla="*/ 146331 w 1002169"/>
                  <a:gd name="connsiteY4" fmla="*/ 287491 h 984859"/>
                  <a:gd name="connsiteX5" fmla="*/ 35206 w 1002169"/>
                  <a:gd name="connsiteY5" fmla="*/ 150966 h 984859"/>
                  <a:gd name="connsiteX6" fmla="*/ 3456 w 1002169"/>
                  <a:gd name="connsiteY6" fmla="*/ 36666 h 984859"/>
                  <a:gd name="connsiteX7" fmla="*/ 105056 w 1002169"/>
                  <a:gd name="connsiteY7" fmla="*/ 14441 h 984859"/>
                  <a:gd name="connsiteX8" fmla="*/ 295556 w 1002169"/>
                  <a:gd name="connsiteY8" fmla="*/ 239866 h 984859"/>
                  <a:gd name="connsiteX9" fmla="*/ 479706 w 1002169"/>
                  <a:gd name="connsiteY9" fmla="*/ 274791 h 984859"/>
                  <a:gd name="connsiteX10" fmla="*/ 692431 w 1002169"/>
                  <a:gd name="connsiteY10" fmla="*/ 211291 h 984859"/>
                  <a:gd name="connsiteX11" fmla="*/ 882931 w 1002169"/>
                  <a:gd name="connsiteY11" fmla="*/ 49366 h 984859"/>
                  <a:gd name="connsiteX12" fmla="*/ 990881 w 1002169"/>
                  <a:gd name="connsiteY12" fmla="*/ 23966 h 984859"/>
                  <a:gd name="connsiteX13" fmla="*/ 984531 w 1002169"/>
                  <a:gd name="connsiteY13" fmla="*/ 116041 h 984859"/>
                  <a:gd name="connsiteX14" fmla="*/ 863881 w 1002169"/>
                  <a:gd name="connsiteY14" fmla="*/ 239866 h 984859"/>
                  <a:gd name="connsiteX15" fmla="*/ 778156 w 1002169"/>
                  <a:gd name="connsiteY15" fmla="*/ 312891 h 984859"/>
                  <a:gd name="connsiteX16" fmla="*/ 705131 w 1002169"/>
                  <a:gd name="connsiteY16" fmla="*/ 411316 h 984859"/>
                  <a:gd name="connsiteX17" fmla="*/ 679731 w 1002169"/>
                  <a:gd name="connsiteY17" fmla="*/ 531966 h 984859"/>
                  <a:gd name="connsiteX18" fmla="*/ 679731 w 1002169"/>
                  <a:gd name="connsiteY18" fmla="*/ 636741 h 984859"/>
                  <a:gd name="connsiteX19" fmla="*/ 717831 w 1002169"/>
                  <a:gd name="connsiteY19" fmla="*/ 979641 h 984859"/>
                  <a:gd name="connsiteX20" fmla="*/ 251106 w 1002169"/>
                  <a:gd name="connsiteY20" fmla="*/ 973291 h 984859"/>
                  <a:gd name="connsiteX0" fmla="*/ 241581 w 1002169"/>
                  <a:gd name="connsiteY0" fmla="*/ 979641 h 987860"/>
                  <a:gd name="connsiteX1" fmla="*/ 263806 w 1002169"/>
                  <a:gd name="connsiteY1" fmla="*/ 652616 h 987860"/>
                  <a:gd name="connsiteX2" fmla="*/ 270156 w 1002169"/>
                  <a:gd name="connsiteY2" fmla="*/ 452591 h 987860"/>
                  <a:gd name="connsiteX3" fmla="*/ 228881 w 1002169"/>
                  <a:gd name="connsiteY3" fmla="*/ 376391 h 987860"/>
                  <a:gd name="connsiteX4" fmla="*/ 146331 w 1002169"/>
                  <a:gd name="connsiteY4" fmla="*/ 287491 h 987860"/>
                  <a:gd name="connsiteX5" fmla="*/ 35206 w 1002169"/>
                  <a:gd name="connsiteY5" fmla="*/ 150966 h 987860"/>
                  <a:gd name="connsiteX6" fmla="*/ 3456 w 1002169"/>
                  <a:gd name="connsiteY6" fmla="*/ 36666 h 987860"/>
                  <a:gd name="connsiteX7" fmla="*/ 105056 w 1002169"/>
                  <a:gd name="connsiteY7" fmla="*/ 14441 h 987860"/>
                  <a:gd name="connsiteX8" fmla="*/ 295556 w 1002169"/>
                  <a:gd name="connsiteY8" fmla="*/ 239866 h 987860"/>
                  <a:gd name="connsiteX9" fmla="*/ 479706 w 1002169"/>
                  <a:gd name="connsiteY9" fmla="*/ 274791 h 987860"/>
                  <a:gd name="connsiteX10" fmla="*/ 692431 w 1002169"/>
                  <a:gd name="connsiteY10" fmla="*/ 211291 h 987860"/>
                  <a:gd name="connsiteX11" fmla="*/ 882931 w 1002169"/>
                  <a:gd name="connsiteY11" fmla="*/ 49366 h 987860"/>
                  <a:gd name="connsiteX12" fmla="*/ 990881 w 1002169"/>
                  <a:gd name="connsiteY12" fmla="*/ 23966 h 987860"/>
                  <a:gd name="connsiteX13" fmla="*/ 984531 w 1002169"/>
                  <a:gd name="connsiteY13" fmla="*/ 116041 h 987860"/>
                  <a:gd name="connsiteX14" fmla="*/ 863881 w 1002169"/>
                  <a:gd name="connsiteY14" fmla="*/ 239866 h 987860"/>
                  <a:gd name="connsiteX15" fmla="*/ 778156 w 1002169"/>
                  <a:gd name="connsiteY15" fmla="*/ 312891 h 987860"/>
                  <a:gd name="connsiteX16" fmla="*/ 705131 w 1002169"/>
                  <a:gd name="connsiteY16" fmla="*/ 411316 h 987860"/>
                  <a:gd name="connsiteX17" fmla="*/ 679731 w 1002169"/>
                  <a:gd name="connsiteY17" fmla="*/ 531966 h 987860"/>
                  <a:gd name="connsiteX18" fmla="*/ 679731 w 1002169"/>
                  <a:gd name="connsiteY18" fmla="*/ 636741 h 987860"/>
                  <a:gd name="connsiteX19" fmla="*/ 717831 w 1002169"/>
                  <a:gd name="connsiteY19" fmla="*/ 979641 h 987860"/>
                  <a:gd name="connsiteX20" fmla="*/ 241581 w 1002169"/>
                  <a:gd name="connsiteY20" fmla="*/ 979641 h 987860"/>
                  <a:gd name="connsiteX0" fmla="*/ 241581 w 1002169"/>
                  <a:gd name="connsiteY0" fmla="*/ 979641 h 984352"/>
                  <a:gd name="connsiteX1" fmla="*/ 263806 w 1002169"/>
                  <a:gd name="connsiteY1" fmla="*/ 652616 h 984352"/>
                  <a:gd name="connsiteX2" fmla="*/ 270156 w 1002169"/>
                  <a:gd name="connsiteY2" fmla="*/ 452591 h 984352"/>
                  <a:gd name="connsiteX3" fmla="*/ 228881 w 1002169"/>
                  <a:gd name="connsiteY3" fmla="*/ 376391 h 984352"/>
                  <a:gd name="connsiteX4" fmla="*/ 146331 w 1002169"/>
                  <a:gd name="connsiteY4" fmla="*/ 287491 h 984352"/>
                  <a:gd name="connsiteX5" fmla="*/ 35206 w 1002169"/>
                  <a:gd name="connsiteY5" fmla="*/ 150966 h 984352"/>
                  <a:gd name="connsiteX6" fmla="*/ 3456 w 1002169"/>
                  <a:gd name="connsiteY6" fmla="*/ 36666 h 984352"/>
                  <a:gd name="connsiteX7" fmla="*/ 105056 w 1002169"/>
                  <a:gd name="connsiteY7" fmla="*/ 14441 h 984352"/>
                  <a:gd name="connsiteX8" fmla="*/ 295556 w 1002169"/>
                  <a:gd name="connsiteY8" fmla="*/ 239866 h 984352"/>
                  <a:gd name="connsiteX9" fmla="*/ 479706 w 1002169"/>
                  <a:gd name="connsiteY9" fmla="*/ 274791 h 984352"/>
                  <a:gd name="connsiteX10" fmla="*/ 692431 w 1002169"/>
                  <a:gd name="connsiteY10" fmla="*/ 211291 h 984352"/>
                  <a:gd name="connsiteX11" fmla="*/ 882931 w 1002169"/>
                  <a:gd name="connsiteY11" fmla="*/ 49366 h 984352"/>
                  <a:gd name="connsiteX12" fmla="*/ 990881 w 1002169"/>
                  <a:gd name="connsiteY12" fmla="*/ 23966 h 984352"/>
                  <a:gd name="connsiteX13" fmla="*/ 984531 w 1002169"/>
                  <a:gd name="connsiteY13" fmla="*/ 116041 h 984352"/>
                  <a:gd name="connsiteX14" fmla="*/ 863881 w 1002169"/>
                  <a:gd name="connsiteY14" fmla="*/ 239866 h 984352"/>
                  <a:gd name="connsiteX15" fmla="*/ 778156 w 1002169"/>
                  <a:gd name="connsiteY15" fmla="*/ 312891 h 984352"/>
                  <a:gd name="connsiteX16" fmla="*/ 705131 w 1002169"/>
                  <a:gd name="connsiteY16" fmla="*/ 411316 h 984352"/>
                  <a:gd name="connsiteX17" fmla="*/ 679731 w 1002169"/>
                  <a:gd name="connsiteY17" fmla="*/ 531966 h 984352"/>
                  <a:gd name="connsiteX18" fmla="*/ 679731 w 1002169"/>
                  <a:gd name="connsiteY18" fmla="*/ 636741 h 984352"/>
                  <a:gd name="connsiteX19" fmla="*/ 717831 w 1002169"/>
                  <a:gd name="connsiteY19" fmla="*/ 979641 h 984352"/>
                  <a:gd name="connsiteX20" fmla="*/ 241581 w 1002169"/>
                  <a:gd name="connsiteY20" fmla="*/ 979641 h 984352"/>
                  <a:gd name="connsiteX0" fmla="*/ 241581 w 1002169"/>
                  <a:gd name="connsiteY0" fmla="*/ 979641 h 984352"/>
                  <a:gd name="connsiteX1" fmla="*/ 263806 w 1002169"/>
                  <a:gd name="connsiteY1" fmla="*/ 652616 h 984352"/>
                  <a:gd name="connsiteX2" fmla="*/ 270156 w 1002169"/>
                  <a:gd name="connsiteY2" fmla="*/ 452591 h 984352"/>
                  <a:gd name="connsiteX3" fmla="*/ 228881 w 1002169"/>
                  <a:gd name="connsiteY3" fmla="*/ 376391 h 984352"/>
                  <a:gd name="connsiteX4" fmla="*/ 146331 w 1002169"/>
                  <a:gd name="connsiteY4" fmla="*/ 287491 h 984352"/>
                  <a:gd name="connsiteX5" fmla="*/ 35206 w 1002169"/>
                  <a:gd name="connsiteY5" fmla="*/ 150966 h 984352"/>
                  <a:gd name="connsiteX6" fmla="*/ 3456 w 1002169"/>
                  <a:gd name="connsiteY6" fmla="*/ 36666 h 984352"/>
                  <a:gd name="connsiteX7" fmla="*/ 105056 w 1002169"/>
                  <a:gd name="connsiteY7" fmla="*/ 14441 h 984352"/>
                  <a:gd name="connsiteX8" fmla="*/ 295556 w 1002169"/>
                  <a:gd name="connsiteY8" fmla="*/ 239866 h 984352"/>
                  <a:gd name="connsiteX9" fmla="*/ 479706 w 1002169"/>
                  <a:gd name="connsiteY9" fmla="*/ 274791 h 984352"/>
                  <a:gd name="connsiteX10" fmla="*/ 692431 w 1002169"/>
                  <a:gd name="connsiteY10" fmla="*/ 211291 h 984352"/>
                  <a:gd name="connsiteX11" fmla="*/ 882931 w 1002169"/>
                  <a:gd name="connsiteY11" fmla="*/ 49366 h 984352"/>
                  <a:gd name="connsiteX12" fmla="*/ 990881 w 1002169"/>
                  <a:gd name="connsiteY12" fmla="*/ 23966 h 984352"/>
                  <a:gd name="connsiteX13" fmla="*/ 984531 w 1002169"/>
                  <a:gd name="connsiteY13" fmla="*/ 116041 h 984352"/>
                  <a:gd name="connsiteX14" fmla="*/ 863881 w 1002169"/>
                  <a:gd name="connsiteY14" fmla="*/ 239866 h 984352"/>
                  <a:gd name="connsiteX15" fmla="*/ 778156 w 1002169"/>
                  <a:gd name="connsiteY15" fmla="*/ 312891 h 984352"/>
                  <a:gd name="connsiteX16" fmla="*/ 705131 w 1002169"/>
                  <a:gd name="connsiteY16" fmla="*/ 411316 h 984352"/>
                  <a:gd name="connsiteX17" fmla="*/ 679731 w 1002169"/>
                  <a:gd name="connsiteY17" fmla="*/ 531966 h 984352"/>
                  <a:gd name="connsiteX18" fmla="*/ 679731 w 1002169"/>
                  <a:gd name="connsiteY18" fmla="*/ 636741 h 984352"/>
                  <a:gd name="connsiteX19" fmla="*/ 717831 w 1002169"/>
                  <a:gd name="connsiteY19" fmla="*/ 979641 h 984352"/>
                  <a:gd name="connsiteX20" fmla="*/ 241581 w 1002169"/>
                  <a:gd name="connsiteY20" fmla="*/ 979641 h 984352"/>
                  <a:gd name="connsiteX0" fmla="*/ 241581 w 1002169"/>
                  <a:gd name="connsiteY0" fmla="*/ 979641 h 981850"/>
                  <a:gd name="connsiteX1" fmla="*/ 263806 w 1002169"/>
                  <a:gd name="connsiteY1" fmla="*/ 652616 h 981850"/>
                  <a:gd name="connsiteX2" fmla="*/ 270156 w 1002169"/>
                  <a:gd name="connsiteY2" fmla="*/ 452591 h 981850"/>
                  <a:gd name="connsiteX3" fmla="*/ 228881 w 1002169"/>
                  <a:gd name="connsiteY3" fmla="*/ 376391 h 981850"/>
                  <a:gd name="connsiteX4" fmla="*/ 146331 w 1002169"/>
                  <a:gd name="connsiteY4" fmla="*/ 287491 h 981850"/>
                  <a:gd name="connsiteX5" fmla="*/ 35206 w 1002169"/>
                  <a:gd name="connsiteY5" fmla="*/ 150966 h 981850"/>
                  <a:gd name="connsiteX6" fmla="*/ 3456 w 1002169"/>
                  <a:gd name="connsiteY6" fmla="*/ 36666 h 981850"/>
                  <a:gd name="connsiteX7" fmla="*/ 105056 w 1002169"/>
                  <a:gd name="connsiteY7" fmla="*/ 14441 h 981850"/>
                  <a:gd name="connsiteX8" fmla="*/ 295556 w 1002169"/>
                  <a:gd name="connsiteY8" fmla="*/ 239866 h 981850"/>
                  <a:gd name="connsiteX9" fmla="*/ 479706 w 1002169"/>
                  <a:gd name="connsiteY9" fmla="*/ 274791 h 981850"/>
                  <a:gd name="connsiteX10" fmla="*/ 692431 w 1002169"/>
                  <a:gd name="connsiteY10" fmla="*/ 211291 h 981850"/>
                  <a:gd name="connsiteX11" fmla="*/ 882931 w 1002169"/>
                  <a:gd name="connsiteY11" fmla="*/ 49366 h 981850"/>
                  <a:gd name="connsiteX12" fmla="*/ 990881 w 1002169"/>
                  <a:gd name="connsiteY12" fmla="*/ 23966 h 981850"/>
                  <a:gd name="connsiteX13" fmla="*/ 984531 w 1002169"/>
                  <a:gd name="connsiteY13" fmla="*/ 116041 h 981850"/>
                  <a:gd name="connsiteX14" fmla="*/ 863881 w 1002169"/>
                  <a:gd name="connsiteY14" fmla="*/ 239866 h 981850"/>
                  <a:gd name="connsiteX15" fmla="*/ 778156 w 1002169"/>
                  <a:gd name="connsiteY15" fmla="*/ 312891 h 981850"/>
                  <a:gd name="connsiteX16" fmla="*/ 705131 w 1002169"/>
                  <a:gd name="connsiteY16" fmla="*/ 411316 h 981850"/>
                  <a:gd name="connsiteX17" fmla="*/ 679731 w 1002169"/>
                  <a:gd name="connsiteY17" fmla="*/ 531966 h 981850"/>
                  <a:gd name="connsiteX18" fmla="*/ 679731 w 1002169"/>
                  <a:gd name="connsiteY18" fmla="*/ 636741 h 981850"/>
                  <a:gd name="connsiteX19" fmla="*/ 717831 w 1002169"/>
                  <a:gd name="connsiteY19" fmla="*/ 979641 h 981850"/>
                  <a:gd name="connsiteX20" fmla="*/ 241581 w 1002169"/>
                  <a:gd name="connsiteY20" fmla="*/ 979641 h 981850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92431 w 1002169"/>
                  <a:gd name="connsiteY10" fmla="*/ 21082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86081 w 1002169"/>
                  <a:gd name="connsiteY10" fmla="*/ 20447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86081 w 1002169"/>
                  <a:gd name="connsiteY10" fmla="*/ 20447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2189 h 981148"/>
                  <a:gd name="connsiteX16" fmla="*/ 705131 w 1002169"/>
                  <a:gd name="connsiteY16" fmla="*/ 41061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705131 w 1002169"/>
                  <a:gd name="connsiteY16" fmla="*/ 41061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8781 w 1002169"/>
                  <a:gd name="connsiteY16" fmla="*/ 42966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8781 w 1002169"/>
                  <a:gd name="connsiteY16" fmla="*/ 42966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2431 w 1002169"/>
                  <a:gd name="connsiteY16" fmla="*/ 44871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2431 w 1002169"/>
                  <a:gd name="connsiteY16" fmla="*/ 42331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4827"/>
                  <a:gd name="connsiteY0" fmla="*/ 978939 h 981148"/>
                  <a:gd name="connsiteX1" fmla="*/ 263806 w 1004827"/>
                  <a:gd name="connsiteY1" fmla="*/ 651914 h 981148"/>
                  <a:gd name="connsiteX2" fmla="*/ 270156 w 1004827"/>
                  <a:gd name="connsiteY2" fmla="*/ 451889 h 981148"/>
                  <a:gd name="connsiteX3" fmla="*/ 228881 w 1004827"/>
                  <a:gd name="connsiteY3" fmla="*/ 375689 h 981148"/>
                  <a:gd name="connsiteX4" fmla="*/ 146331 w 1004827"/>
                  <a:gd name="connsiteY4" fmla="*/ 286789 h 981148"/>
                  <a:gd name="connsiteX5" fmla="*/ 35206 w 1004827"/>
                  <a:gd name="connsiteY5" fmla="*/ 150264 h 981148"/>
                  <a:gd name="connsiteX6" fmla="*/ 3456 w 1004827"/>
                  <a:gd name="connsiteY6" fmla="*/ 35964 h 981148"/>
                  <a:gd name="connsiteX7" fmla="*/ 105056 w 1004827"/>
                  <a:gd name="connsiteY7" fmla="*/ 13739 h 981148"/>
                  <a:gd name="connsiteX8" fmla="*/ 301906 w 1004827"/>
                  <a:gd name="connsiteY8" fmla="*/ 229639 h 981148"/>
                  <a:gd name="connsiteX9" fmla="*/ 479706 w 1004827"/>
                  <a:gd name="connsiteY9" fmla="*/ 274089 h 981148"/>
                  <a:gd name="connsiteX10" fmla="*/ 686081 w 1004827"/>
                  <a:gd name="connsiteY10" fmla="*/ 204239 h 981148"/>
                  <a:gd name="connsiteX11" fmla="*/ 882931 w 1004827"/>
                  <a:gd name="connsiteY11" fmla="*/ 48664 h 981148"/>
                  <a:gd name="connsiteX12" fmla="*/ 990881 w 1004827"/>
                  <a:gd name="connsiteY12" fmla="*/ 23264 h 981148"/>
                  <a:gd name="connsiteX13" fmla="*/ 984531 w 1004827"/>
                  <a:gd name="connsiteY13" fmla="*/ 115339 h 981148"/>
                  <a:gd name="connsiteX14" fmla="*/ 863881 w 1004827"/>
                  <a:gd name="connsiteY14" fmla="*/ 239164 h 981148"/>
                  <a:gd name="connsiteX15" fmla="*/ 778156 w 1004827"/>
                  <a:gd name="connsiteY15" fmla="*/ 318539 h 981148"/>
                  <a:gd name="connsiteX16" fmla="*/ 692431 w 1004827"/>
                  <a:gd name="connsiteY16" fmla="*/ 423314 h 981148"/>
                  <a:gd name="connsiteX17" fmla="*/ 679731 w 1004827"/>
                  <a:gd name="connsiteY17" fmla="*/ 636039 h 981148"/>
                  <a:gd name="connsiteX18" fmla="*/ 717831 w 1004827"/>
                  <a:gd name="connsiteY18" fmla="*/ 978939 h 981148"/>
                  <a:gd name="connsiteX19" fmla="*/ 241581 w 1004827"/>
                  <a:gd name="connsiteY19" fmla="*/ 978939 h 981148"/>
                  <a:gd name="connsiteX0" fmla="*/ 241581 w 1015847"/>
                  <a:gd name="connsiteY0" fmla="*/ 978939 h 981148"/>
                  <a:gd name="connsiteX1" fmla="*/ 263806 w 1015847"/>
                  <a:gd name="connsiteY1" fmla="*/ 651914 h 981148"/>
                  <a:gd name="connsiteX2" fmla="*/ 270156 w 1015847"/>
                  <a:gd name="connsiteY2" fmla="*/ 451889 h 981148"/>
                  <a:gd name="connsiteX3" fmla="*/ 228881 w 1015847"/>
                  <a:gd name="connsiteY3" fmla="*/ 375689 h 981148"/>
                  <a:gd name="connsiteX4" fmla="*/ 146331 w 1015847"/>
                  <a:gd name="connsiteY4" fmla="*/ 286789 h 981148"/>
                  <a:gd name="connsiteX5" fmla="*/ 35206 w 1015847"/>
                  <a:gd name="connsiteY5" fmla="*/ 150264 h 981148"/>
                  <a:gd name="connsiteX6" fmla="*/ 3456 w 1015847"/>
                  <a:gd name="connsiteY6" fmla="*/ 35964 h 981148"/>
                  <a:gd name="connsiteX7" fmla="*/ 105056 w 1015847"/>
                  <a:gd name="connsiteY7" fmla="*/ 13739 h 981148"/>
                  <a:gd name="connsiteX8" fmla="*/ 301906 w 1015847"/>
                  <a:gd name="connsiteY8" fmla="*/ 229639 h 981148"/>
                  <a:gd name="connsiteX9" fmla="*/ 479706 w 1015847"/>
                  <a:gd name="connsiteY9" fmla="*/ 274089 h 981148"/>
                  <a:gd name="connsiteX10" fmla="*/ 686081 w 1015847"/>
                  <a:gd name="connsiteY10" fmla="*/ 204239 h 981148"/>
                  <a:gd name="connsiteX11" fmla="*/ 882931 w 1015847"/>
                  <a:gd name="connsiteY11" fmla="*/ 48664 h 981148"/>
                  <a:gd name="connsiteX12" fmla="*/ 990881 w 1015847"/>
                  <a:gd name="connsiteY12" fmla="*/ 23264 h 981148"/>
                  <a:gd name="connsiteX13" fmla="*/ 984531 w 1015847"/>
                  <a:gd name="connsiteY13" fmla="*/ 115339 h 981148"/>
                  <a:gd name="connsiteX14" fmla="*/ 863881 w 1015847"/>
                  <a:gd name="connsiteY14" fmla="*/ 239164 h 981148"/>
                  <a:gd name="connsiteX15" fmla="*/ 778156 w 1015847"/>
                  <a:gd name="connsiteY15" fmla="*/ 318539 h 981148"/>
                  <a:gd name="connsiteX16" fmla="*/ 692431 w 1015847"/>
                  <a:gd name="connsiteY16" fmla="*/ 423314 h 981148"/>
                  <a:gd name="connsiteX17" fmla="*/ 679731 w 1015847"/>
                  <a:gd name="connsiteY17" fmla="*/ 636039 h 981148"/>
                  <a:gd name="connsiteX18" fmla="*/ 717831 w 1015847"/>
                  <a:gd name="connsiteY18" fmla="*/ 978939 h 981148"/>
                  <a:gd name="connsiteX19" fmla="*/ 241581 w 1015847"/>
                  <a:gd name="connsiteY19" fmla="*/ 978939 h 981148"/>
                  <a:gd name="connsiteX0" fmla="*/ 241581 w 1008916"/>
                  <a:gd name="connsiteY0" fmla="*/ 978939 h 981148"/>
                  <a:gd name="connsiteX1" fmla="*/ 263806 w 1008916"/>
                  <a:gd name="connsiteY1" fmla="*/ 651914 h 981148"/>
                  <a:gd name="connsiteX2" fmla="*/ 270156 w 1008916"/>
                  <a:gd name="connsiteY2" fmla="*/ 451889 h 981148"/>
                  <a:gd name="connsiteX3" fmla="*/ 228881 w 1008916"/>
                  <a:gd name="connsiteY3" fmla="*/ 375689 h 981148"/>
                  <a:gd name="connsiteX4" fmla="*/ 146331 w 1008916"/>
                  <a:gd name="connsiteY4" fmla="*/ 286789 h 981148"/>
                  <a:gd name="connsiteX5" fmla="*/ 35206 w 1008916"/>
                  <a:gd name="connsiteY5" fmla="*/ 150264 h 981148"/>
                  <a:gd name="connsiteX6" fmla="*/ 3456 w 1008916"/>
                  <a:gd name="connsiteY6" fmla="*/ 35964 h 981148"/>
                  <a:gd name="connsiteX7" fmla="*/ 105056 w 1008916"/>
                  <a:gd name="connsiteY7" fmla="*/ 13739 h 981148"/>
                  <a:gd name="connsiteX8" fmla="*/ 301906 w 1008916"/>
                  <a:gd name="connsiteY8" fmla="*/ 229639 h 981148"/>
                  <a:gd name="connsiteX9" fmla="*/ 479706 w 1008916"/>
                  <a:gd name="connsiteY9" fmla="*/ 274089 h 981148"/>
                  <a:gd name="connsiteX10" fmla="*/ 686081 w 1008916"/>
                  <a:gd name="connsiteY10" fmla="*/ 204239 h 981148"/>
                  <a:gd name="connsiteX11" fmla="*/ 882931 w 1008916"/>
                  <a:gd name="connsiteY11" fmla="*/ 48664 h 981148"/>
                  <a:gd name="connsiteX12" fmla="*/ 990881 w 1008916"/>
                  <a:gd name="connsiteY12" fmla="*/ 23264 h 981148"/>
                  <a:gd name="connsiteX13" fmla="*/ 984531 w 1008916"/>
                  <a:gd name="connsiteY13" fmla="*/ 115339 h 981148"/>
                  <a:gd name="connsiteX14" fmla="*/ 863881 w 1008916"/>
                  <a:gd name="connsiteY14" fmla="*/ 239164 h 981148"/>
                  <a:gd name="connsiteX15" fmla="*/ 778156 w 1008916"/>
                  <a:gd name="connsiteY15" fmla="*/ 318539 h 981148"/>
                  <a:gd name="connsiteX16" fmla="*/ 692431 w 1008916"/>
                  <a:gd name="connsiteY16" fmla="*/ 423314 h 981148"/>
                  <a:gd name="connsiteX17" fmla="*/ 679731 w 1008916"/>
                  <a:gd name="connsiteY17" fmla="*/ 636039 h 981148"/>
                  <a:gd name="connsiteX18" fmla="*/ 717831 w 1008916"/>
                  <a:gd name="connsiteY18" fmla="*/ 978939 h 981148"/>
                  <a:gd name="connsiteX19" fmla="*/ 241581 w 1008916"/>
                  <a:gd name="connsiteY19" fmla="*/ 978939 h 981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08916" h="981148">
                    <a:moveTo>
                      <a:pt x="241581" y="978939"/>
                    </a:moveTo>
                    <a:cubicBezTo>
                      <a:pt x="216710" y="953010"/>
                      <a:pt x="261781" y="792662"/>
                      <a:pt x="263806" y="651914"/>
                    </a:cubicBezTo>
                    <a:cubicBezTo>
                      <a:pt x="266981" y="565131"/>
                      <a:pt x="273331" y="478347"/>
                      <a:pt x="270156" y="451889"/>
                    </a:cubicBezTo>
                    <a:cubicBezTo>
                      <a:pt x="266981" y="425431"/>
                      <a:pt x="249518" y="403206"/>
                      <a:pt x="228881" y="375689"/>
                    </a:cubicBezTo>
                    <a:cubicBezTo>
                      <a:pt x="208244" y="348172"/>
                      <a:pt x="165910" y="303193"/>
                      <a:pt x="146331" y="286789"/>
                    </a:cubicBezTo>
                    <a:cubicBezTo>
                      <a:pt x="111935" y="247102"/>
                      <a:pt x="59019" y="192068"/>
                      <a:pt x="35206" y="150264"/>
                    </a:cubicBezTo>
                    <a:cubicBezTo>
                      <a:pt x="11394" y="108460"/>
                      <a:pt x="-8186" y="58718"/>
                      <a:pt x="3456" y="35964"/>
                    </a:cubicBezTo>
                    <a:cubicBezTo>
                      <a:pt x="15098" y="13210"/>
                      <a:pt x="55314" y="-18540"/>
                      <a:pt x="105056" y="13739"/>
                    </a:cubicBezTo>
                    <a:cubicBezTo>
                      <a:pt x="154798" y="46018"/>
                      <a:pt x="239464" y="186247"/>
                      <a:pt x="301906" y="229639"/>
                    </a:cubicBezTo>
                    <a:cubicBezTo>
                      <a:pt x="364348" y="273031"/>
                      <a:pt x="415677" y="278322"/>
                      <a:pt x="479706" y="274089"/>
                    </a:cubicBezTo>
                    <a:cubicBezTo>
                      <a:pt x="543735" y="269856"/>
                      <a:pt x="617289" y="246043"/>
                      <a:pt x="686081" y="204239"/>
                    </a:cubicBezTo>
                    <a:cubicBezTo>
                      <a:pt x="754873" y="162435"/>
                      <a:pt x="832131" y="78826"/>
                      <a:pt x="882931" y="48664"/>
                    </a:cubicBezTo>
                    <a:cubicBezTo>
                      <a:pt x="933731" y="18502"/>
                      <a:pt x="958073" y="2627"/>
                      <a:pt x="990881" y="23264"/>
                    </a:cubicBezTo>
                    <a:cubicBezTo>
                      <a:pt x="1023689" y="43901"/>
                      <a:pt x="1005698" y="79356"/>
                      <a:pt x="984531" y="115339"/>
                    </a:cubicBezTo>
                    <a:cubicBezTo>
                      <a:pt x="963364" y="151322"/>
                      <a:pt x="898277" y="205297"/>
                      <a:pt x="863881" y="239164"/>
                    </a:cubicBezTo>
                    <a:cubicBezTo>
                      <a:pt x="829485" y="273031"/>
                      <a:pt x="806731" y="287847"/>
                      <a:pt x="778156" y="318539"/>
                    </a:cubicBezTo>
                    <a:cubicBezTo>
                      <a:pt x="749581" y="349231"/>
                      <a:pt x="708835" y="370397"/>
                      <a:pt x="692431" y="423314"/>
                    </a:cubicBezTo>
                    <a:cubicBezTo>
                      <a:pt x="676027" y="476231"/>
                      <a:pt x="675498" y="543435"/>
                      <a:pt x="679731" y="636039"/>
                    </a:cubicBezTo>
                    <a:cubicBezTo>
                      <a:pt x="683964" y="728643"/>
                      <a:pt x="744818" y="957772"/>
                      <a:pt x="717831" y="978939"/>
                    </a:cubicBezTo>
                    <a:cubicBezTo>
                      <a:pt x="611439" y="981018"/>
                      <a:pt x="377577" y="982643"/>
                      <a:pt x="241581" y="9789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9" name="Group 3"/>
            <p:cNvGrpSpPr/>
            <p:nvPr/>
          </p:nvGrpSpPr>
          <p:grpSpPr>
            <a:xfrm>
              <a:off x="5086324" y="4017085"/>
              <a:ext cx="2055207" cy="2371177"/>
              <a:chOff x="2749268" y="4681795"/>
              <a:chExt cx="1008916" cy="1164028"/>
            </a:xfrm>
            <a:grpFill/>
          </p:grpSpPr>
          <p:sp>
            <p:nvSpPr>
              <p:cNvPr id="352" name="Oval 4"/>
              <p:cNvSpPr/>
              <p:nvPr/>
            </p:nvSpPr>
            <p:spPr>
              <a:xfrm>
                <a:off x="3070846" y="4681795"/>
                <a:ext cx="365760" cy="3657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Freeform 5"/>
              <p:cNvSpPr/>
              <p:nvPr/>
            </p:nvSpPr>
            <p:spPr>
              <a:xfrm>
                <a:off x="2749268" y="4864675"/>
                <a:ext cx="1008916" cy="981148"/>
              </a:xfrm>
              <a:custGeom>
                <a:avLst/>
                <a:gdLst>
                  <a:gd name="connsiteX0" fmla="*/ 250825 w 1003418"/>
                  <a:gd name="connsiteY0" fmla="*/ 965200 h 993499"/>
                  <a:gd name="connsiteX1" fmla="*/ 254000 w 1003418"/>
                  <a:gd name="connsiteY1" fmla="*/ 542925 h 993499"/>
                  <a:gd name="connsiteX2" fmla="*/ 257175 w 1003418"/>
                  <a:gd name="connsiteY2" fmla="*/ 523875 h 993499"/>
                  <a:gd name="connsiteX3" fmla="*/ 260350 w 1003418"/>
                  <a:gd name="connsiteY3" fmla="*/ 498475 h 993499"/>
                  <a:gd name="connsiteX4" fmla="*/ 263525 w 1003418"/>
                  <a:gd name="connsiteY4" fmla="*/ 482600 h 993499"/>
                  <a:gd name="connsiteX5" fmla="*/ 269875 w 1003418"/>
                  <a:gd name="connsiteY5" fmla="*/ 444500 h 993499"/>
                  <a:gd name="connsiteX6" fmla="*/ 266700 w 1003418"/>
                  <a:gd name="connsiteY6" fmla="*/ 422275 h 993499"/>
                  <a:gd name="connsiteX7" fmla="*/ 234950 w 1003418"/>
                  <a:gd name="connsiteY7" fmla="*/ 384175 h 993499"/>
                  <a:gd name="connsiteX8" fmla="*/ 225425 w 1003418"/>
                  <a:gd name="connsiteY8" fmla="*/ 374650 h 993499"/>
                  <a:gd name="connsiteX9" fmla="*/ 206375 w 1003418"/>
                  <a:gd name="connsiteY9" fmla="*/ 358775 h 993499"/>
                  <a:gd name="connsiteX10" fmla="*/ 177800 w 1003418"/>
                  <a:gd name="connsiteY10" fmla="*/ 346075 h 993499"/>
                  <a:gd name="connsiteX11" fmla="*/ 158750 w 1003418"/>
                  <a:gd name="connsiteY11" fmla="*/ 327025 h 993499"/>
                  <a:gd name="connsiteX12" fmla="*/ 149225 w 1003418"/>
                  <a:gd name="connsiteY12" fmla="*/ 317500 h 993499"/>
                  <a:gd name="connsiteX13" fmla="*/ 133350 w 1003418"/>
                  <a:gd name="connsiteY13" fmla="*/ 301625 h 993499"/>
                  <a:gd name="connsiteX14" fmla="*/ 117475 w 1003418"/>
                  <a:gd name="connsiteY14" fmla="*/ 285750 h 993499"/>
                  <a:gd name="connsiteX15" fmla="*/ 111125 w 1003418"/>
                  <a:gd name="connsiteY15" fmla="*/ 276225 h 993499"/>
                  <a:gd name="connsiteX16" fmla="*/ 101600 w 1003418"/>
                  <a:gd name="connsiteY16" fmla="*/ 269875 h 993499"/>
                  <a:gd name="connsiteX17" fmla="*/ 76200 w 1003418"/>
                  <a:gd name="connsiteY17" fmla="*/ 241300 h 993499"/>
                  <a:gd name="connsiteX18" fmla="*/ 66675 w 1003418"/>
                  <a:gd name="connsiteY18" fmla="*/ 231775 h 993499"/>
                  <a:gd name="connsiteX19" fmla="*/ 57150 w 1003418"/>
                  <a:gd name="connsiteY19" fmla="*/ 212725 h 993499"/>
                  <a:gd name="connsiteX20" fmla="*/ 50800 w 1003418"/>
                  <a:gd name="connsiteY20" fmla="*/ 203200 h 993499"/>
                  <a:gd name="connsiteX21" fmla="*/ 47625 w 1003418"/>
                  <a:gd name="connsiteY21" fmla="*/ 193675 h 993499"/>
                  <a:gd name="connsiteX22" fmla="*/ 41275 w 1003418"/>
                  <a:gd name="connsiteY22" fmla="*/ 184150 h 993499"/>
                  <a:gd name="connsiteX23" fmla="*/ 28575 w 1003418"/>
                  <a:gd name="connsiteY23" fmla="*/ 155575 h 993499"/>
                  <a:gd name="connsiteX24" fmla="*/ 22225 w 1003418"/>
                  <a:gd name="connsiteY24" fmla="*/ 130175 h 993499"/>
                  <a:gd name="connsiteX25" fmla="*/ 19050 w 1003418"/>
                  <a:gd name="connsiteY25" fmla="*/ 117475 h 993499"/>
                  <a:gd name="connsiteX26" fmla="*/ 12700 w 1003418"/>
                  <a:gd name="connsiteY26" fmla="*/ 98425 h 993499"/>
                  <a:gd name="connsiteX27" fmla="*/ 6350 w 1003418"/>
                  <a:gd name="connsiteY27" fmla="*/ 79375 h 993499"/>
                  <a:gd name="connsiteX28" fmla="*/ 3175 w 1003418"/>
                  <a:gd name="connsiteY28" fmla="*/ 69850 h 993499"/>
                  <a:gd name="connsiteX29" fmla="*/ 0 w 1003418"/>
                  <a:gd name="connsiteY29" fmla="*/ 53975 h 993499"/>
                  <a:gd name="connsiteX30" fmla="*/ 3175 w 1003418"/>
                  <a:gd name="connsiteY30" fmla="*/ 12700 h 993499"/>
                  <a:gd name="connsiteX31" fmla="*/ 12700 w 1003418"/>
                  <a:gd name="connsiteY31" fmla="*/ 9525 h 993499"/>
                  <a:gd name="connsiteX32" fmla="*/ 25400 w 1003418"/>
                  <a:gd name="connsiteY32" fmla="*/ 6350 h 993499"/>
                  <a:gd name="connsiteX33" fmla="*/ 44450 w 1003418"/>
                  <a:gd name="connsiteY33" fmla="*/ 0 h 993499"/>
                  <a:gd name="connsiteX34" fmla="*/ 114300 w 1003418"/>
                  <a:gd name="connsiteY34" fmla="*/ 3175 h 993499"/>
                  <a:gd name="connsiteX35" fmla="*/ 123825 w 1003418"/>
                  <a:gd name="connsiteY35" fmla="*/ 9525 h 993499"/>
                  <a:gd name="connsiteX36" fmla="*/ 155575 w 1003418"/>
                  <a:gd name="connsiteY36" fmla="*/ 28575 h 993499"/>
                  <a:gd name="connsiteX37" fmla="*/ 165100 w 1003418"/>
                  <a:gd name="connsiteY37" fmla="*/ 34925 h 993499"/>
                  <a:gd name="connsiteX38" fmla="*/ 184150 w 1003418"/>
                  <a:gd name="connsiteY38" fmla="*/ 50800 h 993499"/>
                  <a:gd name="connsiteX39" fmla="*/ 187325 w 1003418"/>
                  <a:gd name="connsiteY39" fmla="*/ 60325 h 993499"/>
                  <a:gd name="connsiteX40" fmla="*/ 206375 w 1003418"/>
                  <a:gd name="connsiteY40" fmla="*/ 88900 h 993499"/>
                  <a:gd name="connsiteX41" fmla="*/ 212725 w 1003418"/>
                  <a:gd name="connsiteY41" fmla="*/ 98425 h 993499"/>
                  <a:gd name="connsiteX42" fmla="*/ 222250 w 1003418"/>
                  <a:gd name="connsiteY42" fmla="*/ 117475 h 993499"/>
                  <a:gd name="connsiteX43" fmla="*/ 228600 w 1003418"/>
                  <a:gd name="connsiteY43" fmla="*/ 139700 h 993499"/>
                  <a:gd name="connsiteX44" fmla="*/ 234950 w 1003418"/>
                  <a:gd name="connsiteY44" fmla="*/ 149225 h 993499"/>
                  <a:gd name="connsiteX45" fmla="*/ 241300 w 1003418"/>
                  <a:gd name="connsiteY45" fmla="*/ 161925 h 993499"/>
                  <a:gd name="connsiteX46" fmla="*/ 257175 w 1003418"/>
                  <a:gd name="connsiteY46" fmla="*/ 184150 h 993499"/>
                  <a:gd name="connsiteX47" fmla="*/ 269875 w 1003418"/>
                  <a:gd name="connsiteY47" fmla="*/ 203200 h 993499"/>
                  <a:gd name="connsiteX48" fmla="*/ 279400 w 1003418"/>
                  <a:gd name="connsiteY48" fmla="*/ 212725 h 993499"/>
                  <a:gd name="connsiteX49" fmla="*/ 295275 w 1003418"/>
                  <a:gd name="connsiteY49" fmla="*/ 231775 h 993499"/>
                  <a:gd name="connsiteX50" fmla="*/ 314325 w 1003418"/>
                  <a:gd name="connsiteY50" fmla="*/ 244475 h 993499"/>
                  <a:gd name="connsiteX51" fmla="*/ 323850 w 1003418"/>
                  <a:gd name="connsiteY51" fmla="*/ 254000 h 993499"/>
                  <a:gd name="connsiteX52" fmla="*/ 342900 w 1003418"/>
                  <a:gd name="connsiteY52" fmla="*/ 260350 h 993499"/>
                  <a:gd name="connsiteX53" fmla="*/ 352425 w 1003418"/>
                  <a:gd name="connsiteY53" fmla="*/ 263525 h 993499"/>
                  <a:gd name="connsiteX54" fmla="*/ 361950 w 1003418"/>
                  <a:gd name="connsiteY54" fmla="*/ 266700 h 993499"/>
                  <a:gd name="connsiteX55" fmla="*/ 384175 w 1003418"/>
                  <a:gd name="connsiteY55" fmla="*/ 269875 h 993499"/>
                  <a:gd name="connsiteX56" fmla="*/ 393700 w 1003418"/>
                  <a:gd name="connsiteY56" fmla="*/ 273050 h 993499"/>
                  <a:gd name="connsiteX57" fmla="*/ 434975 w 1003418"/>
                  <a:gd name="connsiteY57" fmla="*/ 279400 h 993499"/>
                  <a:gd name="connsiteX58" fmla="*/ 479425 w 1003418"/>
                  <a:gd name="connsiteY58" fmla="*/ 285750 h 993499"/>
                  <a:gd name="connsiteX59" fmla="*/ 581025 w 1003418"/>
                  <a:gd name="connsiteY59" fmla="*/ 282575 h 993499"/>
                  <a:gd name="connsiteX60" fmla="*/ 606425 w 1003418"/>
                  <a:gd name="connsiteY60" fmla="*/ 273050 h 993499"/>
                  <a:gd name="connsiteX61" fmla="*/ 625475 w 1003418"/>
                  <a:gd name="connsiteY61" fmla="*/ 266700 h 993499"/>
                  <a:gd name="connsiteX62" fmla="*/ 638175 w 1003418"/>
                  <a:gd name="connsiteY62" fmla="*/ 257175 h 993499"/>
                  <a:gd name="connsiteX63" fmla="*/ 663575 w 1003418"/>
                  <a:gd name="connsiteY63" fmla="*/ 244475 h 993499"/>
                  <a:gd name="connsiteX64" fmla="*/ 685800 w 1003418"/>
                  <a:gd name="connsiteY64" fmla="*/ 222250 h 993499"/>
                  <a:gd name="connsiteX65" fmla="*/ 695325 w 1003418"/>
                  <a:gd name="connsiteY65" fmla="*/ 212725 h 993499"/>
                  <a:gd name="connsiteX66" fmla="*/ 704850 w 1003418"/>
                  <a:gd name="connsiteY66" fmla="*/ 209550 h 993499"/>
                  <a:gd name="connsiteX67" fmla="*/ 717550 w 1003418"/>
                  <a:gd name="connsiteY67" fmla="*/ 200025 h 993499"/>
                  <a:gd name="connsiteX68" fmla="*/ 733425 w 1003418"/>
                  <a:gd name="connsiteY68" fmla="*/ 177800 h 993499"/>
                  <a:gd name="connsiteX69" fmla="*/ 742950 w 1003418"/>
                  <a:gd name="connsiteY69" fmla="*/ 168275 h 993499"/>
                  <a:gd name="connsiteX70" fmla="*/ 749300 w 1003418"/>
                  <a:gd name="connsiteY70" fmla="*/ 155575 h 993499"/>
                  <a:gd name="connsiteX71" fmla="*/ 765175 w 1003418"/>
                  <a:gd name="connsiteY71" fmla="*/ 136525 h 993499"/>
                  <a:gd name="connsiteX72" fmla="*/ 777875 w 1003418"/>
                  <a:gd name="connsiteY72" fmla="*/ 114300 h 993499"/>
                  <a:gd name="connsiteX73" fmla="*/ 787400 w 1003418"/>
                  <a:gd name="connsiteY73" fmla="*/ 104775 h 993499"/>
                  <a:gd name="connsiteX74" fmla="*/ 800100 w 1003418"/>
                  <a:gd name="connsiteY74" fmla="*/ 82550 h 993499"/>
                  <a:gd name="connsiteX75" fmla="*/ 819150 w 1003418"/>
                  <a:gd name="connsiteY75" fmla="*/ 69850 h 993499"/>
                  <a:gd name="connsiteX76" fmla="*/ 825500 w 1003418"/>
                  <a:gd name="connsiteY76" fmla="*/ 60325 h 993499"/>
                  <a:gd name="connsiteX77" fmla="*/ 835025 w 1003418"/>
                  <a:gd name="connsiteY77" fmla="*/ 57150 h 993499"/>
                  <a:gd name="connsiteX78" fmla="*/ 863600 w 1003418"/>
                  <a:gd name="connsiteY78" fmla="*/ 44450 h 993499"/>
                  <a:gd name="connsiteX79" fmla="*/ 892175 w 1003418"/>
                  <a:gd name="connsiteY79" fmla="*/ 34925 h 993499"/>
                  <a:gd name="connsiteX80" fmla="*/ 901700 w 1003418"/>
                  <a:gd name="connsiteY80" fmla="*/ 31750 h 993499"/>
                  <a:gd name="connsiteX81" fmla="*/ 911225 w 1003418"/>
                  <a:gd name="connsiteY81" fmla="*/ 28575 h 993499"/>
                  <a:gd name="connsiteX82" fmla="*/ 965200 w 1003418"/>
                  <a:gd name="connsiteY82" fmla="*/ 25400 h 993499"/>
                  <a:gd name="connsiteX83" fmla="*/ 996950 w 1003418"/>
                  <a:gd name="connsiteY83" fmla="*/ 28575 h 993499"/>
                  <a:gd name="connsiteX84" fmla="*/ 1003300 w 1003418"/>
                  <a:gd name="connsiteY84" fmla="*/ 38100 h 993499"/>
                  <a:gd name="connsiteX85" fmla="*/ 996950 w 1003418"/>
                  <a:gd name="connsiteY85" fmla="*/ 88900 h 993499"/>
                  <a:gd name="connsiteX86" fmla="*/ 990600 w 1003418"/>
                  <a:gd name="connsiteY86" fmla="*/ 98425 h 993499"/>
                  <a:gd name="connsiteX87" fmla="*/ 984250 w 1003418"/>
                  <a:gd name="connsiteY87" fmla="*/ 111125 h 993499"/>
                  <a:gd name="connsiteX88" fmla="*/ 952500 w 1003418"/>
                  <a:gd name="connsiteY88" fmla="*/ 139700 h 993499"/>
                  <a:gd name="connsiteX89" fmla="*/ 942975 w 1003418"/>
                  <a:gd name="connsiteY89" fmla="*/ 149225 h 993499"/>
                  <a:gd name="connsiteX90" fmla="*/ 923925 w 1003418"/>
                  <a:gd name="connsiteY90" fmla="*/ 161925 h 993499"/>
                  <a:gd name="connsiteX91" fmla="*/ 898525 w 1003418"/>
                  <a:gd name="connsiteY91" fmla="*/ 193675 h 993499"/>
                  <a:gd name="connsiteX92" fmla="*/ 898525 w 1003418"/>
                  <a:gd name="connsiteY92" fmla="*/ 193675 h 993499"/>
                  <a:gd name="connsiteX93" fmla="*/ 863600 w 1003418"/>
                  <a:gd name="connsiteY93" fmla="*/ 231775 h 993499"/>
                  <a:gd name="connsiteX94" fmla="*/ 850900 w 1003418"/>
                  <a:gd name="connsiteY94" fmla="*/ 244475 h 993499"/>
                  <a:gd name="connsiteX95" fmla="*/ 825500 w 1003418"/>
                  <a:gd name="connsiteY95" fmla="*/ 266700 h 993499"/>
                  <a:gd name="connsiteX96" fmla="*/ 815975 w 1003418"/>
                  <a:gd name="connsiteY96" fmla="*/ 269875 h 993499"/>
                  <a:gd name="connsiteX97" fmla="*/ 806450 w 1003418"/>
                  <a:gd name="connsiteY97" fmla="*/ 279400 h 993499"/>
                  <a:gd name="connsiteX98" fmla="*/ 784225 w 1003418"/>
                  <a:gd name="connsiteY98" fmla="*/ 295275 h 993499"/>
                  <a:gd name="connsiteX99" fmla="*/ 777875 w 1003418"/>
                  <a:gd name="connsiteY99" fmla="*/ 304800 h 993499"/>
                  <a:gd name="connsiteX100" fmla="*/ 774700 w 1003418"/>
                  <a:gd name="connsiteY100" fmla="*/ 314325 h 993499"/>
                  <a:gd name="connsiteX101" fmla="*/ 765175 w 1003418"/>
                  <a:gd name="connsiteY101" fmla="*/ 323850 h 993499"/>
                  <a:gd name="connsiteX102" fmla="*/ 755650 w 1003418"/>
                  <a:gd name="connsiteY102" fmla="*/ 346075 h 993499"/>
                  <a:gd name="connsiteX103" fmla="*/ 746125 w 1003418"/>
                  <a:gd name="connsiteY103" fmla="*/ 355600 h 993499"/>
                  <a:gd name="connsiteX104" fmla="*/ 739775 w 1003418"/>
                  <a:gd name="connsiteY104" fmla="*/ 365125 h 993499"/>
                  <a:gd name="connsiteX105" fmla="*/ 730250 w 1003418"/>
                  <a:gd name="connsiteY105" fmla="*/ 377825 h 993499"/>
                  <a:gd name="connsiteX106" fmla="*/ 717550 w 1003418"/>
                  <a:gd name="connsiteY106" fmla="*/ 403225 h 993499"/>
                  <a:gd name="connsiteX107" fmla="*/ 698500 w 1003418"/>
                  <a:gd name="connsiteY107" fmla="*/ 460375 h 993499"/>
                  <a:gd name="connsiteX108" fmla="*/ 695325 w 1003418"/>
                  <a:gd name="connsiteY108" fmla="*/ 469900 h 993499"/>
                  <a:gd name="connsiteX109" fmla="*/ 688975 w 1003418"/>
                  <a:gd name="connsiteY109" fmla="*/ 495300 h 993499"/>
                  <a:gd name="connsiteX110" fmla="*/ 682625 w 1003418"/>
                  <a:gd name="connsiteY110" fmla="*/ 514350 h 993499"/>
                  <a:gd name="connsiteX111" fmla="*/ 679450 w 1003418"/>
                  <a:gd name="connsiteY111" fmla="*/ 523875 h 993499"/>
                  <a:gd name="connsiteX112" fmla="*/ 676275 w 1003418"/>
                  <a:gd name="connsiteY112" fmla="*/ 533400 h 993499"/>
                  <a:gd name="connsiteX113" fmla="*/ 679450 w 1003418"/>
                  <a:gd name="connsiteY113" fmla="*/ 628650 h 993499"/>
                  <a:gd name="connsiteX114" fmla="*/ 682625 w 1003418"/>
                  <a:gd name="connsiteY114" fmla="*/ 644525 h 993499"/>
                  <a:gd name="connsiteX115" fmla="*/ 688975 w 1003418"/>
                  <a:gd name="connsiteY115" fmla="*/ 688975 h 993499"/>
                  <a:gd name="connsiteX116" fmla="*/ 695325 w 1003418"/>
                  <a:gd name="connsiteY116" fmla="*/ 717550 h 993499"/>
                  <a:gd name="connsiteX117" fmla="*/ 698500 w 1003418"/>
                  <a:gd name="connsiteY117" fmla="*/ 749300 h 993499"/>
                  <a:gd name="connsiteX118" fmla="*/ 708025 w 1003418"/>
                  <a:gd name="connsiteY118" fmla="*/ 784225 h 993499"/>
                  <a:gd name="connsiteX119" fmla="*/ 717550 w 1003418"/>
                  <a:gd name="connsiteY119" fmla="*/ 815975 h 993499"/>
                  <a:gd name="connsiteX120" fmla="*/ 720725 w 1003418"/>
                  <a:gd name="connsiteY120" fmla="*/ 831850 h 993499"/>
                  <a:gd name="connsiteX121" fmla="*/ 723900 w 1003418"/>
                  <a:gd name="connsiteY121" fmla="*/ 841375 h 993499"/>
                  <a:gd name="connsiteX122" fmla="*/ 727075 w 1003418"/>
                  <a:gd name="connsiteY122" fmla="*/ 901700 h 993499"/>
                  <a:gd name="connsiteX123" fmla="*/ 733425 w 1003418"/>
                  <a:gd name="connsiteY123" fmla="*/ 942975 h 993499"/>
                  <a:gd name="connsiteX124" fmla="*/ 730250 w 1003418"/>
                  <a:gd name="connsiteY124" fmla="*/ 965200 h 993499"/>
                  <a:gd name="connsiteX125" fmla="*/ 666750 w 1003418"/>
                  <a:gd name="connsiteY125" fmla="*/ 962025 h 993499"/>
                  <a:gd name="connsiteX126" fmla="*/ 609600 w 1003418"/>
                  <a:gd name="connsiteY126" fmla="*/ 958850 h 993499"/>
                  <a:gd name="connsiteX127" fmla="*/ 561975 w 1003418"/>
                  <a:gd name="connsiteY127" fmla="*/ 952500 h 993499"/>
                  <a:gd name="connsiteX128" fmla="*/ 269875 w 1003418"/>
                  <a:gd name="connsiteY128" fmla="*/ 955675 h 993499"/>
                  <a:gd name="connsiteX129" fmla="*/ 250825 w 1003418"/>
                  <a:gd name="connsiteY129" fmla="*/ 965200 h 993499"/>
                  <a:gd name="connsiteX0" fmla="*/ 250825 w 1003418"/>
                  <a:gd name="connsiteY0" fmla="*/ 965200 h 967322"/>
                  <a:gd name="connsiteX1" fmla="*/ 254000 w 1003418"/>
                  <a:gd name="connsiteY1" fmla="*/ 542925 h 967322"/>
                  <a:gd name="connsiteX2" fmla="*/ 257175 w 1003418"/>
                  <a:gd name="connsiteY2" fmla="*/ 523875 h 967322"/>
                  <a:gd name="connsiteX3" fmla="*/ 260350 w 1003418"/>
                  <a:gd name="connsiteY3" fmla="*/ 498475 h 967322"/>
                  <a:gd name="connsiteX4" fmla="*/ 263525 w 1003418"/>
                  <a:gd name="connsiteY4" fmla="*/ 482600 h 967322"/>
                  <a:gd name="connsiteX5" fmla="*/ 269875 w 1003418"/>
                  <a:gd name="connsiteY5" fmla="*/ 444500 h 967322"/>
                  <a:gd name="connsiteX6" fmla="*/ 266700 w 1003418"/>
                  <a:gd name="connsiteY6" fmla="*/ 422275 h 967322"/>
                  <a:gd name="connsiteX7" fmla="*/ 234950 w 1003418"/>
                  <a:gd name="connsiteY7" fmla="*/ 384175 h 967322"/>
                  <a:gd name="connsiteX8" fmla="*/ 225425 w 1003418"/>
                  <a:gd name="connsiteY8" fmla="*/ 374650 h 967322"/>
                  <a:gd name="connsiteX9" fmla="*/ 206375 w 1003418"/>
                  <a:gd name="connsiteY9" fmla="*/ 358775 h 967322"/>
                  <a:gd name="connsiteX10" fmla="*/ 177800 w 1003418"/>
                  <a:gd name="connsiteY10" fmla="*/ 346075 h 967322"/>
                  <a:gd name="connsiteX11" fmla="*/ 158750 w 1003418"/>
                  <a:gd name="connsiteY11" fmla="*/ 327025 h 967322"/>
                  <a:gd name="connsiteX12" fmla="*/ 149225 w 1003418"/>
                  <a:gd name="connsiteY12" fmla="*/ 317500 h 967322"/>
                  <a:gd name="connsiteX13" fmla="*/ 133350 w 1003418"/>
                  <a:gd name="connsiteY13" fmla="*/ 301625 h 967322"/>
                  <a:gd name="connsiteX14" fmla="*/ 117475 w 1003418"/>
                  <a:gd name="connsiteY14" fmla="*/ 285750 h 967322"/>
                  <a:gd name="connsiteX15" fmla="*/ 111125 w 1003418"/>
                  <a:gd name="connsiteY15" fmla="*/ 276225 h 967322"/>
                  <a:gd name="connsiteX16" fmla="*/ 101600 w 1003418"/>
                  <a:gd name="connsiteY16" fmla="*/ 269875 h 967322"/>
                  <a:gd name="connsiteX17" fmla="*/ 76200 w 1003418"/>
                  <a:gd name="connsiteY17" fmla="*/ 241300 h 967322"/>
                  <a:gd name="connsiteX18" fmla="*/ 66675 w 1003418"/>
                  <a:gd name="connsiteY18" fmla="*/ 231775 h 967322"/>
                  <a:gd name="connsiteX19" fmla="*/ 57150 w 1003418"/>
                  <a:gd name="connsiteY19" fmla="*/ 212725 h 967322"/>
                  <a:gd name="connsiteX20" fmla="*/ 50800 w 1003418"/>
                  <a:gd name="connsiteY20" fmla="*/ 203200 h 967322"/>
                  <a:gd name="connsiteX21" fmla="*/ 47625 w 1003418"/>
                  <a:gd name="connsiteY21" fmla="*/ 193675 h 967322"/>
                  <a:gd name="connsiteX22" fmla="*/ 41275 w 1003418"/>
                  <a:gd name="connsiteY22" fmla="*/ 184150 h 967322"/>
                  <a:gd name="connsiteX23" fmla="*/ 28575 w 1003418"/>
                  <a:gd name="connsiteY23" fmla="*/ 155575 h 967322"/>
                  <a:gd name="connsiteX24" fmla="*/ 22225 w 1003418"/>
                  <a:gd name="connsiteY24" fmla="*/ 130175 h 967322"/>
                  <a:gd name="connsiteX25" fmla="*/ 19050 w 1003418"/>
                  <a:gd name="connsiteY25" fmla="*/ 117475 h 967322"/>
                  <a:gd name="connsiteX26" fmla="*/ 12700 w 1003418"/>
                  <a:gd name="connsiteY26" fmla="*/ 98425 h 967322"/>
                  <a:gd name="connsiteX27" fmla="*/ 6350 w 1003418"/>
                  <a:gd name="connsiteY27" fmla="*/ 79375 h 967322"/>
                  <a:gd name="connsiteX28" fmla="*/ 3175 w 1003418"/>
                  <a:gd name="connsiteY28" fmla="*/ 69850 h 967322"/>
                  <a:gd name="connsiteX29" fmla="*/ 0 w 1003418"/>
                  <a:gd name="connsiteY29" fmla="*/ 53975 h 967322"/>
                  <a:gd name="connsiteX30" fmla="*/ 3175 w 1003418"/>
                  <a:gd name="connsiteY30" fmla="*/ 12700 h 967322"/>
                  <a:gd name="connsiteX31" fmla="*/ 12700 w 1003418"/>
                  <a:gd name="connsiteY31" fmla="*/ 9525 h 967322"/>
                  <a:gd name="connsiteX32" fmla="*/ 25400 w 1003418"/>
                  <a:gd name="connsiteY32" fmla="*/ 6350 h 967322"/>
                  <a:gd name="connsiteX33" fmla="*/ 44450 w 1003418"/>
                  <a:gd name="connsiteY33" fmla="*/ 0 h 967322"/>
                  <a:gd name="connsiteX34" fmla="*/ 114300 w 1003418"/>
                  <a:gd name="connsiteY34" fmla="*/ 3175 h 967322"/>
                  <a:gd name="connsiteX35" fmla="*/ 123825 w 1003418"/>
                  <a:gd name="connsiteY35" fmla="*/ 9525 h 967322"/>
                  <a:gd name="connsiteX36" fmla="*/ 155575 w 1003418"/>
                  <a:gd name="connsiteY36" fmla="*/ 28575 h 967322"/>
                  <a:gd name="connsiteX37" fmla="*/ 165100 w 1003418"/>
                  <a:gd name="connsiteY37" fmla="*/ 34925 h 967322"/>
                  <a:gd name="connsiteX38" fmla="*/ 184150 w 1003418"/>
                  <a:gd name="connsiteY38" fmla="*/ 50800 h 967322"/>
                  <a:gd name="connsiteX39" fmla="*/ 187325 w 1003418"/>
                  <a:gd name="connsiteY39" fmla="*/ 60325 h 967322"/>
                  <a:gd name="connsiteX40" fmla="*/ 206375 w 1003418"/>
                  <a:gd name="connsiteY40" fmla="*/ 88900 h 967322"/>
                  <a:gd name="connsiteX41" fmla="*/ 212725 w 1003418"/>
                  <a:gd name="connsiteY41" fmla="*/ 98425 h 967322"/>
                  <a:gd name="connsiteX42" fmla="*/ 222250 w 1003418"/>
                  <a:gd name="connsiteY42" fmla="*/ 117475 h 967322"/>
                  <a:gd name="connsiteX43" fmla="*/ 228600 w 1003418"/>
                  <a:gd name="connsiteY43" fmla="*/ 139700 h 967322"/>
                  <a:gd name="connsiteX44" fmla="*/ 234950 w 1003418"/>
                  <a:gd name="connsiteY44" fmla="*/ 149225 h 967322"/>
                  <a:gd name="connsiteX45" fmla="*/ 241300 w 1003418"/>
                  <a:gd name="connsiteY45" fmla="*/ 161925 h 967322"/>
                  <a:gd name="connsiteX46" fmla="*/ 257175 w 1003418"/>
                  <a:gd name="connsiteY46" fmla="*/ 184150 h 967322"/>
                  <a:gd name="connsiteX47" fmla="*/ 269875 w 1003418"/>
                  <a:gd name="connsiteY47" fmla="*/ 203200 h 967322"/>
                  <a:gd name="connsiteX48" fmla="*/ 279400 w 1003418"/>
                  <a:gd name="connsiteY48" fmla="*/ 212725 h 967322"/>
                  <a:gd name="connsiteX49" fmla="*/ 295275 w 1003418"/>
                  <a:gd name="connsiteY49" fmla="*/ 231775 h 967322"/>
                  <a:gd name="connsiteX50" fmla="*/ 314325 w 1003418"/>
                  <a:gd name="connsiteY50" fmla="*/ 244475 h 967322"/>
                  <a:gd name="connsiteX51" fmla="*/ 323850 w 1003418"/>
                  <a:gd name="connsiteY51" fmla="*/ 254000 h 967322"/>
                  <a:gd name="connsiteX52" fmla="*/ 342900 w 1003418"/>
                  <a:gd name="connsiteY52" fmla="*/ 260350 h 967322"/>
                  <a:gd name="connsiteX53" fmla="*/ 352425 w 1003418"/>
                  <a:gd name="connsiteY53" fmla="*/ 263525 h 967322"/>
                  <a:gd name="connsiteX54" fmla="*/ 361950 w 1003418"/>
                  <a:gd name="connsiteY54" fmla="*/ 266700 h 967322"/>
                  <a:gd name="connsiteX55" fmla="*/ 384175 w 1003418"/>
                  <a:gd name="connsiteY55" fmla="*/ 269875 h 967322"/>
                  <a:gd name="connsiteX56" fmla="*/ 393700 w 1003418"/>
                  <a:gd name="connsiteY56" fmla="*/ 273050 h 967322"/>
                  <a:gd name="connsiteX57" fmla="*/ 434975 w 1003418"/>
                  <a:gd name="connsiteY57" fmla="*/ 279400 h 967322"/>
                  <a:gd name="connsiteX58" fmla="*/ 479425 w 1003418"/>
                  <a:gd name="connsiteY58" fmla="*/ 285750 h 967322"/>
                  <a:gd name="connsiteX59" fmla="*/ 581025 w 1003418"/>
                  <a:gd name="connsiteY59" fmla="*/ 282575 h 967322"/>
                  <a:gd name="connsiteX60" fmla="*/ 606425 w 1003418"/>
                  <a:gd name="connsiteY60" fmla="*/ 273050 h 967322"/>
                  <a:gd name="connsiteX61" fmla="*/ 625475 w 1003418"/>
                  <a:gd name="connsiteY61" fmla="*/ 266700 h 967322"/>
                  <a:gd name="connsiteX62" fmla="*/ 638175 w 1003418"/>
                  <a:gd name="connsiteY62" fmla="*/ 257175 h 967322"/>
                  <a:gd name="connsiteX63" fmla="*/ 663575 w 1003418"/>
                  <a:gd name="connsiteY63" fmla="*/ 244475 h 967322"/>
                  <a:gd name="connsiteX64" fmla="*/ 685800 w 1003418"/>
                  <a:gd name="connsiteY64" fmla="*/ 222250 h 967322"/>
                  <a:gd name="connsiteX65" fmla="*/ 695325 w 1003418"/>
                  <a:gd name="connsiteY65" fmla="*/ 212725 h 967322"/>
                  <a:gd name="connsiteX66" fmla="*/ 704850 w 1003418"/>
                  <a:gd name="connsiteY66" fmla="*/ 209550 h 967322"/>
                  <a:gd name="connsiteX67" fmla="*/ 717550 w 1003418"/>
                  <a:gd name="connsiteY67" fmla="*/ 200025 h 967322"/>
                  <a:gd name="connsiteX68" fmla="*/ 733425 w 1003418"/>
                  <a:gd name="connsiteY68" fmla="*/ 177800 h 967322"/>
                  <a:gd name="connsiteX69" fmla="*/ 742950 w 1003418"/>
                  <a:gd name="connsiteY69" fmla="*/ 168275 h 967322"/>
                  <a:gd name="connsiteX70" fmla="*/ 749300 w 1003418"/>
                  <a:gd name="connsiteY70" fmla="*/ 155575 h 967322"/>
                  <a:gd name="connsiteX71" fmla="*/ 765175 w 1003418"/>
                  <a:gd name="connsiteY71" fmla="*/ 136525 h 967322"/>
                  <a:gd name="connsiteX72" fmla="*/ 777875 w 1003418"/>
                  <a:gd name="connsiteY72" fmla="*/ 114300 h 967322"/>
                  <a:gd name="connsiteX73" fmla="*/ 787400 w 1003418"/>
                  <a:gd name="connsiteY73" fmla="*/ 104775 h 967322"/>
                  <a:gd name="connsiteX74" fmla="*/ 800100 w 1003418"/>
                  <a:gd name="connsiteY74" fmla="*/ 82550 h 967322"/>
                  <a:gd name="connsiteX75" fmla="*/ 819150 w 1003418"/>
                  <a:gd name="connsiteY75" fmla="*/ 69850 h 967322"/>
                  <a:gd name="connsiteX76" fmla="*/ 825500 w 1003418"/>
                  <a:gd name="connsiteY76" fmla="*/ 60325 h 967322"/>
                  <a:gd name="connsiteX77" fmla="*/ 835025 w 1003418"/>
                  <a:gd name="connsiteY77" fmla="*/ 57150 h 967322"/>
                  <a:gd name="connsiteX78" fmla="*/ 863600 w 1003418"/>
                  <a:gd name="connsiteY78" fmla="*/ 44450 h 967322"/>
                  <a:gd name="connsiteX79" fmla="*/ 892175 w 1003418"/>
                  <a:gd name="connsiteY79" fmla="*/ 34925 h 967322"/>
                  <a:gd name="connsiteX80" fmla="*/ 901700 w 1003418"/>
                  <a:gd name="connsiteY80" fmla="*/ 31750 h 967322"/>
                  <a:gd name="connsiteX81" fmla="*/ 911225 w 1003418"/>
                  <a:gd name="connsiteY81" fmla="*/ 28575 h 967322"/>
                  <a:gd name="connsiteX82" fmla="*/ 965200 w 1003418"/>
                  <a:gd name="connsiteY82" fmla="*/ 25400 h 967322"/>
                  <a:gd name="connsiteX83" fmla="*/ 996950 w 1003418"/>
                  <a:gd name="connsiteY83" fmla="*/ 28575 h 967322"/>
                  <a:gd name="connsiteX84" fmla="*/ 1003300 w 1003418"/>
                  <a:gd name="connsiteY84" fmla="*/ 38100 h 967322"/>
                  <a:gd name="connsiteX85" fmla="*/ 996950 w 1003418"/>
                  <a:gd name="connsiteY85" fmla="*/ 88900 h 967322"/>
                  <a:gd name="connsiteX86" fmla="*/ 990600 w 1003418"/>
                  <a:gd name="connsiteY86" fmla="*/ 98425 h 967322"/>
                  <a:gd name="connsiteX87" fmla="*/ 984250 w 1003418"/>
                  <a:gd name="connsiteY87" fmla="*/ 111125 h 967322"/>
                  <a:gd name="connsiteX88" fmla="*/ 952500 w 1003418"/>
                  <a:gd name="connsiteY88" fmla="*/ 139700 h 967322"/>
                  <a:gd name="connsiteX89" fmla="*/ 942975 w 1003418"/>
                  <a:gd name="connsiteY89" fmla="*/ 149225 h 967322"/>
                  <a:gd name="connsiteX90" fmla="*/ 923925 w 1003418"/>
                  <a:gd name="connsiteY90" fmla="*/ 161925 h 967322"/>
                  <a:gd name="connsiteX91" fmla="*/ 898525 w 1003418"/>
                  <a:gd name="connsiteY91" fmla="*/ 193675 h 967322"/>
                  <a:gd name="connsiteX92" fmla="*/ 898525 w 1003418"/>
                  <a:gd name="connsiteY92" fmla="*/ 193675 h 967322"/>
                  <a:gd name="connsiteX93" fmla="*/ 863600 w 1003418"/>
                  <a:gd name="connsiteY93" fmla="*/ 231775 h 967322"/>
                  <a:gd name="connsiteX94" fmla="*/ 850900 w 1003418"/>
                  <a:gd name="connsiteY94" fmla="*/ 244475 h 967322"/>
                  <a:gd name="connsiteX95" fmla="*/ 825500 w 1003418"/>
                  <a:gd name="connsiteY95" fmla="*/ 266700 h 967322"/>
                  <a:gd name="connsiteX96" fmla="*/ 815975 w 1003418"/>
                  <a:gd name="connsiteY96" fmla="*/ 269875 h 967322"/>
                  <a:gd name="connsiteX97" fmla="*/ 806450 w 1003418"/>
                  <a:gd name="connsiteY97" fmla="*/ 279400 h 967322"/>
                  <a:gd name="connsiteX98" fmla="*/ 784225 w 1003418"/>
                  <a:gd name="connsiteY98" fmla="*/ 295275 h 967322"/>
                  <a:gd name="connsiteX99" fmla="*/ 777875 w 1003418"/>
                  <a:gd name="connsiteY99" fmla="*/ 304800 h 967322"/>
                  <a:gd name="connsiteX100" fmla="*/ 774700 w 1003418"/>
                  <a:gd name="connsiteY100" fmla="*/ 314325 h 967322"/>
                  <a:gd name="connsiteX101" fmla="*/ 765175 w 1003418"/>
                  <a:gd name="connsiteY101" fmla="*/ 323850 h 967322"/>
                  <a:gd name="connsiteX102" fmla="*/ 755650 w 1003418"/>
                  <a:gd name="connsiteY102" fmla="*/ 346075 h 967322"/>
                  <a:gd name="connsiteX103" fmla="*/ 746125 w 1003418"/>
                  <a:gd name="connsiteY103" fmla="*/ 355600 h 967322"/>
                  <a:gd name="connsiteX104" fmla="*/ 739775 w 1003418"/>
                  <a:gd name="connsiteY104" fmla="*/ 365125 h 967322"/>
                  <a:gd name="connsiteX105" fmla="*/ 730250 w 1003418"/>
                  <a:gd name="connsiteY105" fmla="*/ 377825 h 967322"/>
                  <a:gd name="connsiteX106" fmla="*/ 717550 w 1003418"/>
                  <a:gd name="connsiteY106" fmla="*/ 403225 h 967322"/>
                  <a:gd name="connsiteX107" fmla="*/ 698500 w 1003418"/>
                  <a:gd name="connsiteY107" fmla="*/ 460375 h 967322"/>
                  <a:gd name="connsiteX108" fmla="*/ 695325 w 1003418"/>
                  <a:gd name="connsiteY108" fmla="*/ 469900 h 967322"/>
                  <a:gd name="connsiteX109" fmla="*/ 688975 w 1003418"/>
                  <a:gd name="connsiteY109" fmla="*/ 495300 h 967322"/>
                  <a:gd name="connsiteX110" fmla="*/ 682625 w 1003418"/>
                  <a:gd name="connsiteY110" fmla="*/ 514350 h 967322"/>
                  <a:gd name="connsiteX111" fmla="*/ 679450 w 1003418"/>
                  <a:gd name="connsiteY111" fmla="*/ 523875 h 967322"/>
                  <a:gd name="connsiteX112" fmla="*/ 676275 w 1003418"/>
                  <a:gd name="connsiteY112" fmla="*/ 533400 h 967322"/>
                  <a:gd name="connsiteX113" fmla="*/ 679450 w 1003418"/>
                  <a:gd name="connsiteY113" fmla="*/ 628650 h 967322"/>
                  <a:gd name="connsiteX114" fmla="*/ 682625 w 1003418"/>
                  <a:gd name="connsiteY114" fmla="*/ 644525 h 967322"/>
                  <a:gd name="connsiteX115" fmla="*/ 688975 w 1003418"/>
                  <a:gd name="connsiteY115" fmla="*/ 688975 h 967322"/>
                  <a:gd name="connsiteX116" fmla="*/ 695325 w 1003418"/>
                  <a:gd name="connsiteY116" fmla="*/ 717550 h 967322"/>
                  <a:gd name="connsiteX117" fmla="*/ 698500 w 1003418"/>
                  <a:gd name="connsiteY117" fmla="*/ 749300 h 967322"/>
                  <a:gd name="connsiteX118" fmla="*/ 708025 w 1003418"/>
                  <a:gd name="connsiteY118" fmla="*/ 784225 h 967322"/>
                  <a:gd name="connsiteX119" fmla="*/ 717550 w 1003418"/>
                  <a:gd name="connsiteY119" fmla="*/ 815975 h 967322"/>
                  <a:gd name="connsiteX120" fmla="*/ 720725 w 1003418"/>
                  <a:gd name="connsiteY120" fmla="*/ 831850 h 967322"/>
                  <a:gd name="connsiteX121" fmla="*/ 723900 w 1003418"/>
                  <a:gd name="connsiteY121" fmla="*/ 841375 h 967322"/>
                  <a:gd name="connsiteX122" fmla="*/ 727075 w 1003418"/>
                  <a:gd name="connsiteY122" fmla="*/ 901700 h 967322"/>
                  <a:gd name="connsiteX123" fmla="*/ 733425 w 1003418"/>
                  <a:gd name="connsiteY123" fmla="*/ 942975 h 967322"/>
                  <a:gd name="connsiteX124" fmla="*/ 730250 w 1003418"/>
                  <a:gd name="connsiteY124" fmla="*/ 965200 h 967322"/>
                  <a:gd name="connsiteX125" fmla="*/ 666750 w 1003418"/>
                  <a:gd name="connsiteY125" fmla="*/ 962025 h 967322"/>
                  <a:gd name="connsiteX126" fmla="*/ 609600 w 1003418"/>
                  <a:gd name="connsiteY126" fmla="*/ 958850 h 967322"/>
                  <a:gd name="connsiteX127" fmla="*/ 561975 w 1003418"/>
                  <a:gd name="connsiteY127" fmla="*/ 952500 h 967322"/>
                  <a:gd name="connsiteX128" fmla="*/ 250825 w 1003418"/>
                  <a:gd name="connsiteY128" fmla="*/ 965200 h 967322"/>
                  <a:gd name="connsiteX0" fmla="*/ 250825 w 1003418"/>
                  <a:gd name="connsiteY0" fmla="*/ 965200 h 994552"/>
                  <a:gd name="connsiteX1" fmla="*/ 254000 w 1003418"/>
                  <a:gd name="connsiteY1" fmla="*/ 542925 h 994552"/>
                  <a:gd name="connsiteX2" fmla="*/ 257175 w 1003418"/>
                  <a:gd name="connsiteY2" fmla="*/ 523875 h 994552"/>
                  <a:gd name="connsiteX3" fmla="*/ 260350 w 1003418"/>
                  <a:gd name="connsiteY3" fmla="*/ 498475 h 994552"/>
                  <a:gd name="connsiteX4" fmla="*/ 263525 w 1003418"/>
                  <a:gd name="connsiteY4" fmla="*/ 482600 h 994552"/>
                  <a:gd name="connsiteX5" fmla="*/ 269875 w 1003418"/>
                  <a:gd name="connsiteY5" fmla="*/ 444500 h 994552"/>
                  <a:gd name="connsiteX6" fmla="*/ 266700 w 1003418"/>
                  <a:gd name="connsiteY6" fmla="*/ 422275 h 994552"/>
                  <a:gd name="connsiteX7" fmla="*/ 234950 w 1003418"/>
                  <a:gd name="connsiteY7" fmla="*/ 384175 h 994552"/>
                  <a:gd name="connsiteX8" fmla="*/ 225425 w 1003418"/>
                  <a:gd name="connsiteY8" fmla="*/ 374650 h 994552"/>
                  <a:gd name="connsiteX9" fmla="*/ 206375 w 1003418"/>
                  <a:gd name="connsiteY9" fmla="*/ 358775 h 994552"/>
                  <a:gd name="connsiteX10" fmla="*/ 177800 w 1003418"/>
                  <a:gd name="connsiteY10" fmla="*/ 346075 h 994552"/>
                  <a:gd name="connsiteX11" fmla="*/ 158750 w 1003418"/>
                  <a:gd name="connsiteY11" fmla="*/ 327025 h 994552"/>
                  <a:gd name="connsiteX12" fmla="*/ 149225 w 1003418"/>
                  <a:gd name="connsiteY12" fmla="*/ 317500 h 994552"/>
                  <a:gd name="connsiteX13" fmla="*/ 133350 w 1003418"/>
                  <a:gd name="connsiteY13" fmla="*/ 301625 h 994552"/>
                  <a:gd name="connsiteX14" fmla="*/ 117475 w 1003418"/>
                  <a:gd name="connsiteY14" fmla="*/ 285750 h 994552"/>
                  <a:gd name="connsiteX15" fmla="*/ 111125 w 1003418"/>
                  <a:gd name="connsiteY15" fmla="*/ 276225 h 994552"/>
                  <a:gd name="connsiteX16" fmla="*/ 101600 w 1003418"/>
                  <a:gd name="connsiteY16" fmla="*/ 269875 h 994552"/>
                  <a:gd name="connsiteX17" fmla="*/ 76200 w 1003418"/>
                  <a:gd name="connsiteY17" fmla="*/ 241300 h 994552"/>
                  <a:gd name="connsiteX18" fmla="*/ 66675 w 1003418"/>
                  <a:gd name="connsiteY18" fmla="*/ 231775 h 994552"/>
                  <a:gd name="connsiteX19" fmla="*/ 57150 w 1003418"/>
                  <a:gd name="connsiteY19" fmla="*/ 212725 h 994552"/>
                  <a:gd name="connsiteX20" fmla="*/ 50800 w 1003418"/>
                  <a:gd name="connsiteY20" fmla="*/ 203200 h 994552"/>
                  <a:gd name="connsiteX21" fmla="*/ 47625 w 1003418"/>
                  <a:gd name="connsiteY21" fmla="*/ 193675 h 994552"/>
                  <a:gd name="connsiteX22" fmla="*/ 41275 w 1003418"/>
                  <a:gd name="connsiteY22" fmla="*/ 184150 h 994552"/>
                  <a:gd name="connsiteX23" fmla="*/ 28575 w 1003418"/>
                  <a:gd name="connsiteY23" fmla="*/ 155575 h 994552"/>
                  <a:gd name="connsiteX24" fmla="*/ 22225 w 1003418"/>
                  <a:gd name="connsiteY24" fmla="*/ 130175 h 994552"/>
                  <a:gd name="connsiteX25" fmla="*/ 19050 w 1003418"/>
                  <a:gd name="connsiteY25" fmla="*/ 117475 h 994552"/>
                  <a:gd name="connsiteX26" fmla="*/ 12700 w 1003418"/>
                  <a:gd name="connsiteY26" fmla="*/ 98425 h 994552"/>
                  <a:gd name="connsiteX27" fmla="*/ 6350 w 1003418"/>
                  <a:gd name="connsiteY27" fmla="*/ 79375 h 994552"/>
                  <a:gd name="connsiteX28" fmla="*/ 3175 w 1003418"/>
                  <a:gd name="connsiteY28" fmla="*/ 69850 h 994552"/>
                  <a:gd name="connsiteX29" fmla="*/ 0 w 1003418"/>
                  <a:gd name="connsiteY29" fmla="*/ 53975 h 994552"/>
                  <a:gd name="connsiteX30" fmla="*/ 3175 w 1003418"/>
                  <a:gd name="connsiteY30" fmla="*/ 12700 h 994552"/>
                  <a:gd name="connsiteX31" fmla="*/ 12700 w 1003418"/>
                  <a:gd name="connsiteY31" fmla="*/ 9525 h 994552"/>
                  <a:gd name="connsiteX32" fmla="*/ 25400 w 1003418"/>
                  <a:gd name="connsiteY32" fmla="*/ 6350 h 994552"/>
                  <a:gd name="connsiteX33" fmla="*/ 44450 w 1003418"/>
                  <a:gd name="connsiteY33" fmla="*/ 0 h 994552"/>
                  <a:gd name="connsiteX34" fmla="*/ 114300 w 1003418"/>
                  <a:gd name="connsiteY34" fmla="*/ 3175 h 994552"/>
                  <a:gd name="connsiteX35" fmla="*/ 123825 w 1003418"/>
                  <a:gd name="connsiteY35" fmla="*/ 9525 h 994552"/>
                  <a:gd name="connsiteX36" fmla="*/ 155575 w 1003418"/>
                  <a:gd name="connsiteY36" fmla="*/ 28575 h 994552"/>
                  <a:gd name="connsiteX37" fmla="*/ 165100 w 1003418"/>
                  <a:gd name="connsiteY37" fmla="*/ 34925 h 994552"/>
                  <a:gd name="connsiteX38" fmla="*/ 184150 w 1003418"/>
                  <a:gd name="connsiteY38" fmla="*/ 50800 h 994552"/>
                  <a:gd name="connsiteX39" fmla="*/ 187325 w 1003418"/>
                  <a:gd name="connsiteY39" fmla="*/ 60325 h 994552"/>
                  <a:gd name="connsiteX40" fmla="*/ 206375 w 1003418"/>
                  <a:gd name="connsiteY40" fmla="*/ 88900 h 994552"/>
                  <a:gd name="connsiteX41" fmla="*/ 212725 w 1003418"/>
                  <a:gd name="connsiteY41" fmla="*/ 98425 h 994552"/>
                  <a:gd name="connsiteX42" fmla="*/ 222250 w 1003418"/>
                  <a:gd name="connsiteY42" fmla="*/ 117475 h 994552"/>
                  <a:gd name="connsiteX43" fmla="*/ 228600 w 1003418"/>
                  <a:gd name="connsiteY43" fmla="*/ 139700 h 994552"/>
                  <a:gd name="connsiteX44" fmla="*/ 234950 w 1003418"/>
                  <a:gd name="connsiteY44" fmla="*/ 149225 h 994552"/>
                  <a:gd name="connsiteX45" fmla="*/ 241300 w 1003418"/>
                  <a:gd name="connsiteY45" fmla="*/ 161925 h 994552"/>
                  <a:gd name="connsiteX46" fmla="*/ 257175 w 1003418"/>
                  <a:gd name="connsiteY46" fmla="*/ 184150 h 994552"/>
                  <a:gd name="connsiteX47" fmla="*/ 269875 w 1003418"/>
                  <a:gd name="connsiteY47" fmla="*/ 203200 h 994552"/>
                  <a:gd name="connsiteX48" fmla="*/ 279400 w 1003418"/>
                  <a:gd name="connsiteY48" fmla="*/ 212725 h 994552"/>
                  <a:gd name="connsiteX49" fmla="*/ 295275 w 1003418"/>
                  <a:gd name="connsiteY49" fmla="*/ 231775 h 994552"/>
                  <a:gd name="connsiteX50" fmla="*/ 314325 w 1003418"/>
                  <a:gd name="connsiteY50" fmla="*/ 244475 h 994552"/>
                  <a:gd name="connsiteX51" fmla="*/ 323850 w 1003418"/>
                  <a:gd name="connsiteY51" fmla="*/ 254000 h 994552"/>
                  <a:gd name="connsiteX52" fmla="*/ 342900 w 1003418"/>
                  <a:gd name="connsiteY52" fmla="*/ 260350 h 994552"/>
                  <a:gd name="connsiteX53" fmla="*/ 352425 w 1003418"/>
                  <a:gd name="connsiteY53" fmla="*/ 263525 h 994552"/>
                  <a:gd name="connsiteX54" fmla="*/ 361950 w 1003418"/>
                  <a:gd name="connsiteY54" fmla="*/ 266700 h 994552"/>
                  <a:gd name="connsiteX55" fmla="*/ 384175 w 1003418"/>
                  <a:gd name="connsiteY55" fmla="*/ 269875 h 994552"/>
                  <a:gd name="connsiteX56" fmla="*/ 393700 w 1003418"/>
                  <a:gd name="connsiteY56" fmla="*/ 273050 h 994552"/>
                  <a:gd name="connsiteX57" fmla="*/ 434975 w 1003418"/>
                  <a:gd name="connsiteY57" fmla="*/ 279400 h 994552"/>
                  <a:gd name="connsiteX58" fmla="*/ 479425 w 1003418"/>
                  <a:gd name="connsiteY58" fmla="*/ 285750 h 994552"/>
                  <a:gd name="connsiteX59" fmla="*/ 581025 w 1003418"/>
                  <a:gd name="connsiteY59" fmla="*/ 282575 h 994552"/>
                  <a:gd name="connsiteX60" fmla="*/ 606425 w 1003418"/>
                  <a:gd name="connsiteY60" fmla="*/ 273050 h 994552"/>
                  <a:gd name="connsiteX61" fmla="*/ 625475 w 1003418"/>
                  <a:gd name="connsiteY61" fmla="*/ 266700 h 994552"/>
                  <a:gd name="connsiteX62" fmla="*/ 638175 w 1003418"/>
                  <a:gd name="connsiteY62" fmla="*/ 257175 h 994552"/>
                  <a:gd name="connsiteX63" fmla="*/ 663575 w 1003418"/>
                  <a:gd name="connsiteY63" fmla="*/ 244475 h 994552"/>
                  <a:gd name="connsiteX64" fmla="*/ 685800 w 1003418"/>
                  <a:gd name="connsiteY64" fmla="*/ 222250 h 994552"/>
                  <a:gd name="connsiteX65" fmla="*/ 695325 w 1003418"/>
                  <a:gd name="connsiteY65" fmla="*/ 212725 h 994552"/>
                  <a:gd name="connsiteX66" fmla="*/ 704850 w 1003418"/>
                  <a:gd name="connsiteY66" fmla="*/ 209550 h 994552"/>
                  <a:gd name="connsiteX67" fmla="*/ 717550 w 1003418"/>
                  <a:gd name="connsiteY67" fmla="*/ 200025 h 994552"/>
                  <a:gd name="connsiteX68" fmla="*/ 733425 w 1003418"/>
                  <a:gd name="connsiteY68" fmla="*/ 177800 h 994552"/>
                  <a:gd name="connsiteX69" fmla="*/ 742950 w 1003418"/>
                  <a:gd name="connsiteY69" fmla="*/ 168275 h 994552"/>
                  <a:gd name="connsiteX70" fmla="*/ 749300 w 1003418"/>
                  <a:gd name="connsiteY70" fmla="*/ 155575 h 994552"/>
                  <a:gd name="connsiteX71" fmla="*/ 765175 w 1003418"/>
                  <a:gd name="connsiteY71" fmla="*/ 136525 h 994552"/>
                  <a:gd name="connsiteX72" fmla="*/ 777875 w 1003418"/>
                  <a:gd name="connsiteY72" fmla="*/ 114300 h 994552"/>
                  <a:gd name="connsiteX73" fmla="*/ 787400 w 1003418"/>
                  <a:gd name="connsiteY73" fmla="*/ 104775 h 994552"/>
                  <a:gd name="connsiteX74" fmla="*/ 800100 w 1003418"/>
                  <a:gd name="connsiteY74" fmla="*/ 82550 h 994552"/>
                  <a:gd name="connsiteX75" fmla="*/ 819150 w 1003418"/>
                  <a:gd name="connsiteY75" fmla="*/ 69850 h 994552"/>
                  <a:gd name="connsiteX76" fmla="*/ 825500 w 1003418"/>
                  <a:gd name="connsiteY76" fmla="*/ 60325 h 994552"/>
                  <a:gd name="connsiteX77" fmla="*/ 835025 w 1003418"/>
                  <a:gd name="connsiteY77" fmla="*/ 57150 h 994552"/>
                  <a:gd name="connsiteX78" fmla="*/ 863600 w 1003418"/>
                  <a:gd name="connsiteY78" fmla="*/ 44450 h 994552"/>
                  <a:gd name="connsiteX79" fmla="*/ 892175 w 1003418"/>
                  <a:gd name="connsiteY79" fmla="*/ 34925 h 994552"/>
                  <a:gd name="connsiteX80" fmla="*/ 901700 w 1003418"/>
                  <a:gd name="connsiteY80" fmla="*/ 31750 h 994552"/>
                  <a:gd name="connsiteX81" fmla="*/ 911225 w 1003418"/>
                  <a:gd name="connsiteY81" fmla="*/ 28575 h 994552"/>
                  <a:gd name="connsiteX82" fmla="*/ 965200 w 1003418"/>
                  <a:gd name="connsiteY82" fmla="*/ 25400 h 994552"/>
                  <a:gd name="connsiteX83" fmla="*/ 996950 w 1003418"/>
                  <a:gd name="connsiteY83" fmla="*/ 28575 h 994552"/>
                  <a:gd name="connsiteX84" fmla="*/ 1003300 w 1003418"/>
                  <a:gd name="connsiteY84" fmla="*/ 38100 h 994552"/>
                  <a:gd name="connsiteX85" fmla="*/ 996950 w 1003418"/>
                  <a:gd name="connsiteY85" fmla="*/ 88900 h 994552"/>
                  <a:gd name="connsiteX86" fmla="*/ 990600 w 1003418"/>
                  <a:gd name="connsiteY86" fmla="*/ 98425 h 994552"/>
                  <a:gd name="connsiteX87" fmla="*/ 984250 w 1003418"/>
                  <a:gd name="connsiteY87" fmla="*/ 111125 h 994552"/>
                  <a:gd name="connsiteX88" fmla="*/ 952500 w 1003418"/>
                  <a:gd name="connsiteY88" fmla="*/ 139700 h 994552"/>
                  <a:gd name="connsiteX89" fmla="*/ 942975 w 1003418"/>
                  <a:gd name="connsiteY89" fmla="*/ 149225 h 994552"/>
                  <a:gd name="connsiteX90" fmla="*/ 923925 w 1003418"/>
                  <a:gd name="connsiteY90" fmla="*/ 161925 h 994552"/>
                  <a:gd name="connsiteX91" fmla="*/ 898525 w 1003418"/>
                  <a:gd name="connsiteY91" fmla="*/ 193675 h 994552"/>
                  <a:gd name="connsiteX92" fmla="*/ 898525 w 1003418"/>
                  <a:gd name="connsiteY92" fmla="*/ 193675 h 994552"/>
                  <a:gd name="connsiteX93" fmla="*/ 863600 w 1003418"/>
                  <a:gd name="connsiteY93" fmla="*/ 231775 h 994552"/>
                  <a:gd name="connsiteX94" fmla="*/ 850900 w 1003418"/>
                  <a:gd name="connsiteY94" fmla="*/ 244475 h 994552"/>
                  <a:gd name="connsiteX95" fmla="*/ 825500 w 1003418"/>
                  <a:gd name="connsiteY95" fmla="*/ 266700 h 994552"/>
                  <a:gd name="connsiteX96" fmla="*/ 815975 w 1003418"/>
                  <a:gd name="connsiteY96" fmla="*/ 269875 h 994552"/>
                  <a:gd name="connsiteX97" fmla="*/ 806450 w 1003418"/>
                  <a:gd name="connsiteY97" fmla="*/ 279400 h 994552"/>
                  <a:gd name="connsiteX98" fmla="*/ 784225 w 1003418"/>
                  <a:gd name="connsiteY98" fmla="*/ 295275 h 994552"/>
                  <a:gd name="connsiteX99" fmla="*/ 777875 w 1003418"/>
                  <a:gd name="connsiteY99" fmla="*/ 304800 h 994552"/>
                  <a:gd name="connsiteX100" fmla="*/ 774700 w 1003418"/>
                  <a:gd name="connsiteY100" fmla="*/ 314325 h 994552"/>
                  <a:gd name="connsiteX101" fmla="*/ 765175 w 1003418"/>
                  <a:gd name="connsiteY101" fmla="*/ 323850 h 994552"/>
                  <a:gd name="connsiteX102" fmla="*/ 755650 w 1003418"/>
                  <a:gd name="connsiteY102" fmla="*/ 346075 h 994552"/>
                  <a:gd name="connsiteX103" fmla="*/ 746125 w 1003418"/>
                  <a:gd name="connsiteY103" fmla="*/ 355600 h 994552"/>
                  <a:gd name="connsiteX104" fmla="*/ 739775 w 1003418"/>
                  <a:gd name="connsiteY104" fmla="*/ 365125 h 994552"/>
                  <a:gd name="connsiteX105" fmla="*/ 730250 w 1003418"/>
                  <a:gd name="connsiteY105" fmla="*/ 377825 h 994552"/>
                  <a:gd name="connsiteX106" fmla="*/ 717550 w 1003418"/>
                  <a:gd name="connsiteY106" fmla="*/ 403225 h 994552"/>
                  <a:gd name="connsiteX107" fmla="*/ 698500 w 1003418"/>
                  <a:gd name="connsiteY107" fmla="*/ 460375 h 994552"/>
                  <a:gd name="connsiteX108" fmla="*/ 695325 w 1003418"/>
                  <a:gd name="connsiteY108" fmla="*/ 469900 h 994552"/>
                  <a:gd name="connsiteX109" fmla="*/ 688975 w 1003418"/>
                  <a:gd name="connsiteY109" fmla="*/ 495300 h 994552"/>
                  <a:gd name="connsiteX110" fmla="*/ 682625 w 1003418"/>
                  <a:gd name="connsiteY110" fmla="*/ 514350 h 994552"/>
                  <a:gd name="connsiteX111" fmla="*/ 679450 w 1003418"/>
                  <a:gd name="connsiteY111" fmla="*/ 523875 h 994552"/>
                  <a:gd name="connsiteX112" fmla="*/ 676275 w 1003418"/>
                  <a:gd name="connsiteY112" fmla="*/ 533400 h 994552"/>
                  <a:gd name="connsiteX113" fmla="*/ 679450 w 1003418"/>
                  <a:gd name="connsiteY113" fmla="*/ 628650 h 994552"/>
                  <a:gd name="connsiteX114" fmla="*/ 682625 w 1003418"/>
                  <a:gd name="connsiteY114" fmla="*/ 644525 h 994552"/>
                  <a:gd name="connsiteX115" fmla="*/ 688975 w 1003418"/>
                  <a:gd name="connsiteY115" fmla="*/ 688975 h 994552"/>
                  <a:gd name="connsiteX116" fmla="*/ 695325 w 1003418"/>
                  <a:gd name="connsiteY116" fmla="*/ 717550 h 994552"/>
                  <a:gd name="connsiteX117" fmla="*/ 698500 w 1003418"/>
                  <a:gd name="connsiteY117" fmla="*/ 749300 h 994552"/>
                  <a:gd name="connsiteX118" fmla="*/ 708025 w 1003418"/>
                  <a:gd name="connsiteY118" fmla="*/ 784225 h 994552"/>
                  <a:gd name="connsiteX119" fmla="*/ 717550 w 1003418"/>
                  <a:gd name="connsiteY119" fmla="*/ 815975 h 994552"/>
                  <a:gd name="connsiteX120" fmla="*/ 720725 w 1003418"/>
                  <a:gd name="connsiteY120" fmla="*/ 831850 h 994552"/>
                  <a:gd name="connsiteX121" fmla="*/ 723900 w 1003418"/>
                  <a:gd name="connsiteY121" fmla="*/ 841375 h 994552"/>
                  <a:gd name="connsiteX122" fmla="*/ 727075 w 1003418"/>
                  <a:gd name="connsiteY122" fmla="*/ 901700 h 994552"/>
                  <a:gd name="connsiteX123" fmla="*/ 733425 w 1003418"/>
                  <a:gd name="connsiteY123" fmla="*/ 942975 h 994552"/>
                  <a:gd name="connsiteX124" fmla="*/ 730250 w 1003418"/>
                  <a:gd name="connsiteY124" fmla="*/ 965200 h 994552"/>
                  <a:gd name="connsiteX125" fmla="*/ 666750 w 1003418"/>
                  <a:gd name="connsiteY125" fmla="*/ 962025 h 994552"/>
                  <a:gd name="connsiteX126" fmla="*/ 609600 w 1003418"/>
                  <a:gd name="connsiteY126" fmla="*/ 958850 h 994552"/>
                  <a:gd name="connsiteX127" fmla="*/ 250825 w 1003418"/>
                  <a:gd name="connsiteY127" fmla="*/ 965200 h 994552"/>
                  <a:gd name="connsiteX0" fmla="*/ 250825 w 1003418"/>
                  <a:gd name="connsiteY0" fmla="*/ 965200 h 995442"/>
                  <a:gd name="connsiteX1" fmla="*/ 254000 w 1003418"/>
                  <a:gd name="connsiteY1" fmla="*/ 542925 h 995442"/>
                  <a:gd name="connsiteX2" fmla="*/ 257175 w 1003418"/>
                  <a:gd name="connsiteY2" fmla="*/ 523875 h 995442"/>
                  <a:gd name="connsiteX3" fmla="*/ 260350 w 1003418"/>
                  <a:gd name="connsiteY3" fmla="*/ 498475 h 995442"/>
                  <a:gd name="connsiteX4" fmla="*/ 263525 w 1003418"/>
                  <a:gd name="connsiteY4" fmla="*/ 482600 h 995442"/>
                  <a:gd name="connsiteX5" fmla="*/ 269875 w 1003418"/>
                  <a:gd name="connsiteY5" fmla="*/ 444500 h 995442"/>
                  <a:gd name="connsiteX6" fmla="*/ 266700 w 1003418"/>
                  <a:gd name="connsiteY6" fmla="*/ 422275 h 995442"/>
                  <a:gd name="connsiteX7" fmla="*/ 234950 w 1003418"/>
                  <a:gd name="connsiteY7" fmla="*/ 384175 h 995442"/>
                  <a:gd name="connsiteX8" fmla="*/ 225425 w 1003418"/>
                  <a:gd name="connsiteY8" fmla="*/ 374650 h 995442"/>
                  <a:gd name="connsiteX9" fmla="*/ 206375 w 1003418"/>
                  <a:gd name="connsiteY9" fmla="*/ 358775 h 995442"/>
                  <a:gd name="connsiteX10" fmla="*/ 177800 w 1003418"/>
                  <a:gd name="connsiteY10" fmla="*/ 346075 h 995442"/>
                  <a:gd name="connsiteX11" fmla="*/ 158750 w 1003418"/>
                  <a:gd name="connsiteY11" fmla="*/ 327025 h 995442"/>
                  <a:gd name="connsiteX12" fmla="*/ 149225 w 1003418"/>
                  <a:gd name="connsiteY12" fmla="*/ 317500 h 995442"/>
                  <a:gd name="connsiteX13" fmla="*/ 133350 w 1003418"/>
                  <a:gd name="connsiteY13" fmla="*/ 301625 h 995442"/>
                  <a:gd name="connsiteX14" fmla="*/ 117475 w 1003418"/>
                  <a:gd name="connsiteY14" fmla="*/ 285750 h 995442"/>
                  <a:gd name="connsiteX15" fmla="*/ 111125 w 1003418"/>
                  <a:gd name="connsiteY15" fmla="*/ 276225 h 995442"/>
                  <a:gd name="connsiteX16" fmla="*/ 101600 w 1003418"/>
                  <a:gd name="connsiteY16" fmla="*/ 269875 h 995442"/>
                  <a:gd name="connsiteX17" fmla="*/ 76200 w 1003418"/>
                  <a:gd name="connsiteY17" fmla="*/ 241300 h 995442"/>
                  <a:gd name="connsiteX18" fmla="*/ 66675 w 1003418"/>
                  <a:gd name="connsiteY18" fmla="*/ 231775 h 995442"/>
                  <a:gd name="connsiteX19" fmla="*/ 57150 w 1003418"/>
                  <a:gd name="connsiteY19" fmla="*/ 212725 h 995442"/>
                  <a:gd name="connsiteX20" fmla="*/ 50800 w 1003418"/>
                  <a:gd name="connsiteY20" fmla="*/ 203200 h 995442"/>
                  <a:gd name="connsiteX21" fmla="*/ 47625 w 1003418"/>
                  <a:gd name="connsiteY21" fmla="*/ 193675 h 995442"/>
                  <a:gd name="connsiteX22" fmla="*/ 41275 w 1003418"/>
                  <a:gd name="connsiteY22" fmla="*/ 184150 h 995442"/>
                  <a:gd name="connsiteX23" fmla="*/ 28575 w 1003418"/>
                  <a:gd name="connsiteY23" fmla="*/ 155575 h 995442"/>
                  <a:gd name="connsiteX24" fmla="*/ 22225 w 1003418"/>
                  <a:gd name="connsiteY24" fmla="*/ 130175 h 995442"/>
                  <a:gd name="connsiteX25" fmla="*/ 19050 w 1003418"/>
                  <a:gd name="connsiteY25" fmla="*/ 117475 h 995442"/>
                  <a:gd name="connsiteX26" fmla="*/ 12700 w 1003418"/>
                  <a:gd name="connsiteY26" fmla="*/ 98425 h 995442"/>
                  <a:gd name="connsiteX27" fmla="*/ 6350 w 1003418"/>
                  <a:gd name="connsiteY27" fmla="*/ 79375 h 995442"/>
                  <a:gd name="connsiteX28" fmla="*/ 3175 w 1003418"/>
                  <a:gd name="connsiteY28" fmla="*/ 69850 h 995442"/>
                  <a:gd name="connsiteX29" fmla="*/ 0 w 1003418"/>
                  <a:gd name="connsiteY29" fmla="*/ 53975 h 995442"/>
                  <a:gd name="connsiteX30" fmla="*/ 3175 w 1003418"/>
                  <a:gd name="connsiteY30" fmla="*/ 12700 h 995442"/>
                  <a:gd name="connsiteX31" fmla="*/ 12700 w 1003418"/>
                  <a:gd name="connsiteY31" fmla="*/ 9525 h 995442"/>
                  <a:gd name="connsiteX32" fmla="*/ 25400 w 1003418"/>
                  <a:gd name="connsiteY32" fmla="*/ 6350 h 995442"/>
                  <a:gd name="connsiteX33" fmla="*/ 44450 w 1003418"/>
                  <a:gd name="connsiteY33" fmla="*/ 0 h 995442"/>
                  <a:gd name="connsiteX34" fmla="*/ 114300 w 1003418"/>
                  <a:gd name="connsiteY34" fmla="*/ 3175 h 995442"/>
                  <a:gd name="connsiteX35" fmla="*/ 123825 w 1003418"/>
                  <a:gd name="connsiteY35" fmla="*/ 9525 h 995442"/>
                  <a:gd name="connsiteX36" fmla="*/ 155575 w 1003418"/>
                  <a:gd name="connsiteY36" fmla="*/ 28575 h 995442"/>
                  <a:gd name="connsiteX37" fmla="*/ 165100 w 1003418"/>
                  <a:gd name="connsiteY37" fmla="*/ 34925 h 995442"/>
                  <a:gd name="connsiteX38" fmla="*/ 184150 w 1003418"/>
                  <a:gd name="connsiteY38" fmla="*/ 50800 h 995442"/>
                  <a:gd name="connsiteX39" fmla="*/ 187325 w 1003418"/>
                  <a:gd name="connsiteY39" fmla="*/ 60325 h 995442"/>
                  <a:gd name="connsiteX40" fmla="*/ 206375 w 1003418"/>
                  <a:gd name="connsiteY40" fmla="*/ 88900 h 995442"/>
                  <a:gd name="connsiteX41" fmla="*/ 212725 w 1003418"/>
                  <a:gd name="connsiteY41" fmla="*/ 98425 h 995442"/>
                  <a:gd name="connsiteX42" fmla="*/ 222250 w 1003418"/>
                  <a:gd name="connsiteY42" fmla="*/ 117475 h 995442"/>
                  <a:gd name="connsiteX43" fmla="*/ 228600 w 1003418"/>
                  <a:gd name="connsiteY43" fmla="*/ 139700 h 995442"/>
                  <a:gd name="connsiteX44" fmla="*/ 234950 w 1003418"/>
                  <a:gd name="connsiteY44" fmla="*/ 149225 h 995442"/>
                  <a:gd name="connsiteX45" fmla="*/ 241300 w 1003418"/>
                  <a:gd name="connsiteY45" fmla="*/ 161925 h 995442"/>
                  <a:gd name="connsiteX46" fmla="*/ 257175 w 1003418"/>
                  <a:gd name="connsiteY46" fmla="*/ 184150 h 995442"/>
                  <a:gd name="connsiteX47" fmla="*/ 269875 w 1003418"/>
                  <a:gd name="connsiteY47" fmla="*/ 203200 h 995442"/>
                  <a:gd name="connsiteX48" fmla="*/ 279400 w 1003418"/>
                  <a:gd name="connsiteY48" fmla="*/ 212725 h 995442"/>
                  <a:gd name="connsiteX49" fmla="*/ 295275 w 1003418"/>
                  <a:gd name="connsiteY49" fmla="*/ 231775 h 995442"/>
                  <a:gd name="connsiteX50" fmla="*/ 314325 w 1003418"/>
                  <a:gd name="connsiteY50" fmla="*/ 244475 h 995442"/>
                  <a:gd name="connsiteX51" fmla="*/ 323850 w 1003418"/>
                  <a:gd name="connsiteY51" fmla="*/ 254000 h 995442"/>
                  <a:gd name="connsiteX52" fmla="*/ 342900 w 1003418"/>
                  <a:gd name="connsiteY52" fmla="*/ 260350 h 995442"/>
                  <a:gd name="connsiteX53" fmla="*/ 352425 w 1003418"/>
                  <a:gd name="connsiteY53" fmla="*/ 263525 h 995442"/>
                  <a:gd name="connsiteX54" fmla="*/ 361950 w 1003418"/>
                  <a:gd name="connsiteY54" fmla="*/ 266700 h 995442"/>
                  <a:gd name="connsiteX55" fmla="*/ 384175 w 1003418"/>
                  <a:gd name="connsiteY55" fmla="*/ 269875 h 995442"/>
                  <a:gd name="connsiteX56" fmla="*/ 393700 w 1003418"/>
                  <a:gd name="connsiteY56" fmla="*/ 273050 h 995442"/>
                  <a:gd name="connsiteX57" fmla="*/ 434975 w 1003418"/>
                  <a:gd name="connsiteY57" fmla="*/ 279400 h 995442"/>
                  <a:gd name="connsiteX58" fmla="*/ 479425 w 1003418"/>
                  <a:gd name="connsiteY58" fmla="*/ 285750 h 995442"/>
                  <a:gd name="connsiteX59" fmla="*/ 581025 w 1003418"/>
                  <a:gd name="connsiteY59" fmla="*/ 282575 h 995442"/>
                  <a:gd name="connsiteX60" fmla="*/ 606425 w 1003418"/>
                  <a:gd name="connsiteY60" fmla="*/ 273050 h 995442"/>
                  <a:gd name="connsiteX61" fmla="*/ 625475 w 1003418"/>
                  <a:gd name="connsiteY61" fmla="*/ 266700 h 995442"/>
                  <a:gd name="connsiteX62" fmla="*/ 638175 w 1003418"/>
                  <a:gd name="connsiteY62" fmla="*/ 257175 h 995442"/>
                  <a:gd name="connsiteX63" fmla="*/ 663575 w 1003418"/>
                  <a:gd name="connsiteY63" fmla="*/ 244475 h 995442"/>
                  <a:gd name="connsiteX64" fmla="*/ 685800 w 1003418"/>
                  <a:gd name="connsiteY64" fmla="*/ 222250 h 995442"/>
                  <a:gd name="connsiteX65" fmla="*/ 695325 w 1003418"/>
                  <a:gd name="connsiteY65" fmla="*/ 212725 h 995442"/>
                  <a:gd name="connsiteX66" fmla="*/ 704850 w 1003418"/>
                  <a:gd name="connsiteY66" fmla="*/ 209550 h 995442"/>
                  <a:gd name="connsiteX67" fmla="*/ 717550 w 1003418"/>
                  <a:gd name="connsiteY67" fmla="*/ 200025 h 995442"/>
                  <a:gd name="connsiteX68" fmla="*/ 733425 w 1003418"/>
                  <a:gd name="connsiteY68" fmla="*/ 177800 h 995442"/>
                  <a:gd name="connsiteX69" fmla="*/ 742950 w 1003418"/>
                  <a:gd name="connsiteY69" fmla="*/ 168275 h 995442"/>
                  <a:gd name="connsiteX70" fmla="*/ 749300 w 1003418"/>
                  <a:gd name="connsiteY70" fmla="*/ 155575 h 995442"/>
                  <a:gd name="connsiteX71" fmla="*/ 765175 w 1003418"/>
                  <a:gd name="connsiteY71" fmla="*/ 136525 h 995442"/>
                  <a:gd name="connsiteX72" fmla="*/ 777875 w 1003418"/>
                  <a:gd name="connsiteY72" fmla="*/ 114300 h 995442"/>
                  <a:gd name="connsiteX73" fmla="*/ 787400 w 1003418"/>
                  <a:gd name="connsiteY73" fmla="*/ 104775 h 995442"/>
                  <a:gd name="connsiteX74" fmla="*/ 800100 w 1003418"/>
                  <a:gd name="connsiteY74" fmla="*/ 82550 h 995442"/>
                  <a:gd name="connsiteX75" fmla="*/ 819150 w 1003418"/>
                  <a:gd name="connsiteY75" fmla="*/ 69850 h 995442"/>
                  <a:gd name="connsiteX76" fmla="*/ 825500 w 1003418"/>
                  <a:gd name="connsiteY76" fmla="*/ 60325 h 995442"/>
                  <a:gd name="connsiteX77" fmla="*/ 835025 w 1003418"/>
                  <a:gd name="connsiteY77" fmla="*/ 57150 h 995442"/>
                  <a:gd name="connsiteX78" fmla="*/ 863600 w 1003418"/>
                  <a:gd name="connsiteY78" fmla="*/ 44450 h 995442"/>
                  <a:gd name="connsiteX79" fmla="*/ 892175 w 1003418"/>
                  <a:gd name="connsiteY79" fmla="*/ 34925 h 995442"/>
                  <a:gd name="connsiteX80" fmla="*/ 901700 w 1003418"/>
                  <a:gd name="connsiteY80" fmla="*/ 31750 h 995442"/>
                  <a:gd name="connsiteX81" fmla="*/ 911225 w 1003418"/>
                  <a:gd name="connsiteY81" fmla="*/ 28575 h 995442"/>
                  <a:gd name="connsiteX82" fmla="*/ 965200 w 1003418"/>
                  <a:gd name="connsiteY82" fmla="*/ 25400 h 995442"/>
                  <a:gd name="connsiteX83" fmla="*/ 996950 w 1003418"/>
                  <a:gd name="connsiteY83" fmla="*/ 28575 h 995442"/>
                  <a:gd name="connsiteX84" fmla="*/ 1003300 w 1003418"/>
                  <a:gd name="connsiteY84" fmla="*/ 38100 h 995442"/>
                  <a:gd name="connsiteX85" fmla="*/ 996950 w 1003418"/>
                  <a:gd name="connsiteY85" fmla="*/ 88900 h 995442"/>
                  <a:gd name="connsiteX86" fmla="*/ 990600 w 1003418"/>
                  <a:gd name="connsiteY86" fmla="*/ 98425 h 995442"/>
                  <a:gd name="connsiteX87" fmla="*/ 984250 w 1003418"/>
                  <a:gd name="connsiteY87" fmla="*/ 111125 h 995442"/>
                  <a:gd name="connsiteX88" fmla="*/ 952500 w 1003418"/>
                  <a:gd name="connsiteY88" fmla="*/ 139700 h 995442"/>
                  <a:gd name="connsiteX89" fmla="*/ 942975 w 1003418"/>
                  <a:gd name="connsiteY89" fmla="*/ 149225 h 995442"/>
                  <a:gd name="connsiteX90" fmla="*/ 923925 w 1003418"/>
                  <a:gd name="connsiteY90" fmla="*/ 161925 h 995442"/>
                  <a:gd name="connsiteX91" fmla="*/ 898525 w 1003418"/>
                  <a:gd name="connsiteY91" fmla="*/ 193675 h 995442"/>
                  <a:gd name="connsiteX92" fmla="*/ 898525 w 1003418"/>
                  <a:gd name="connsiteY92" fmla="*/ 193675 h 995442"/>
                  <a:gd name="connsiteX93" fmla="*/ 863600 w 1003418"/>
                  <a:gd name="connsiteY93" fmla="*/ 231775 h 995442"/>
                  <a:gd name="connsiteX94" fmla="*/ 850900 w 1003418"/>
                  <a:gd name="connsiteY94" fmla="*/ 244475 h 995442"/>
                  <a:gd name="connsiteX95" fmla="*/ 825500 w 1003418"/>
                  <a:gd name="connsiteY95" fmla="*/ 266700 h 995442"/>
                  <a:gd name="connsiteX96" fmla="*/ 815975 w 1003418"/>
                  <a:gd name="connsiteY96" fmla="*/ 269875 h 995442"/>
                  <a:gd name="connsiteX97" fmla="*/ 806450 w 1003418"/>
                  <a:gd name="connsiteY97" fmla="*/ 279400 h 995442"/>
                  <a:gd name="connsiteX98" fmla="*/ 784225 w 1003418"/>
                  <a:gd name="connsiteY98" fmla="*/ 295275 h 995442"/>
                  <a:gd name="connsiteX99" fmla="*/ 777875 w 1003418"/>
                  <a:gd name="connsiteY99" fmla="*/ 304800 h 995442"/>
                  <a:gd name="connsiteX100" fmla="*/ 774700 w 1003418"/>
                  <a:gd name="connsiteY100" fmla="*/ 314325 h 995442"/>
                  <a:gd name="connsiteX101" fmla="*/ 765175 w 1003418"/>
                  <a:gd name="connsiteY101" fmla="*/ 323850 h 995442"/>
                  <a:gd name="connsiteX102" fmla="*/ 755650 w 1003418"/>
                  <a:gd name="connsiteY102" fmla="*/ 346075 h 995442"/>
                  <a:gd name="connsiteX103" fmla="*/ 746125 w 1003418"/>
                  <a:gd name="connsiteY103" fmla="*/ 355600 h 995442"/>
                  <a:gd name="connsiteX104" fmla="*/ 739775 w 1003418"/>
                  <a:gd name="connsiteY104" fmla="*/ 365125 h 995442"/>
                  <a:gd name="connsiteX105" fmla="*/ 730250 w 1003418"/>
                  <a:gd name="connsiteY105" fmla="*/ 377825 h 995442"/>
                  <a:gd name="connsiteX106" fmla="*/ 717550 w 1003418"/>
                  <a:gd name="connsiteY106" fmla="*/ 403225 h 995442"/>
                  <a:gd name="connsiteX107" fmla="*/ 698500 w 1003418"/>
                  <a:gd name="connsiteY107" fmla="*/ 460375 h 995442"/>
                  <a:gd name="connsiteX108" fmla="*/ 695325 w 1003418"/>
                  <a:gd name="connsiteY108" fmla="*/ 469900 h 995442"/>
                  <a:gd name="connsiteX109" fmla="*/ 688975 w 1003418"/>
                  <a:gd name="connsiteY109" fmla="*/ 495300 h 995442"/>
                  <a:gd name="connsiteX110" fmla="*/ 682625 w 1003418"/>
                  <a:gd name="connsiteY110" fmla="*/ 514350 h 995442"/>
                  <a:gd name="connsiteX111" fmla="*/ 679450 w 1003418"/>
                  <a:gd name="connsiteY111" fmla="*/ 523875 h 995442"/>
                  <a:gd name="connsiteX112" fmla="*/ 676275 w 1003418"/>
                  <a:gd name="connsiteY112" fmla="*/ 533400 h 995442"/>
                  <a:gd name="connsiteX113" fmla="*/ 679450 w 1003418"/>
                  <a:gd name="connsiteY113" fmla="*/ 628650 h 995442"/>
                  <a:gd name="connsiteX114" fmla="*/ 682625 w 1003418"/>
                  <a:gd name="connsiteY114" fmla="*/ 644525 h 995442"/>
                  <a:gd name="connsiteX115" fmla="*/ 688975 w 1003418"/>
                  <a:gd name="connsiteY115" fmla="*/ 688975 h 995442"/>
                  <a:gd name="connsiteX116" fmla="*/ 695325 w 1003418"/>
                  <a:gd name="connsiteY116" fmla="*/ 717550 h 995442"/>
                  <a:gd name="connsiteX117" fmla="*/ 698500 w 1003418"/>
                  <a:gd name="connsiteY117" fmla="*/ 749300 h 995442"/>
                  <a:gd name="connsiteX118" fmla="*/ 708025 w 1003418"/>
                  <a:gd name="connsiteY118" fmla="*/ 784225 h 995442"/>
                  <a:gd name="connsiteX119" fmla="*/ 717550 w 1003418"/>
                  <a:gd name="connsiteY119" fmla="*/ 815975 h 995442"/>
                  <a:gd name="connsiteX120" fmla="*/ 720725 w 1003418"/>
                  <a:gd name="connsiteY120" fmla="*/ 831850 h 995442"/>
                  <a:gd name="connsiteX121" fmla="*/ 723900 w 1003418"/>
                  <a:gd name="connsiteY121" fmla="*/ 841375 h 995442"/>
                  <a:gd name="connsiteX122" fmla="*/ 727075 w 1003418"/>
                  <a:gd name="connsiteY122" fmla="*/ 901700 h 995442"/>
                  <a:gd name="connsiteX123" fmla="*/ 733425 w 1003418"/>
                  <a:gd name="connsiteY123" fmla="*/ 942975 h 995442"/>
                  <a:gd name="connsiteX124" fmla="*/ 730250 w 1003418"/>
                  <a:gd name="connsiteY124" fmla="*/ 965200 h 995442"/>
                  <a:gd name="connsiteX125" fmla="*/ 666750 w 1003418"/>
                  <a:gd name="connsiteY125" fmla="*/ 962025 h 995442"/>
                  <a:gd name="connsiteX126" fmla="*/ 250825 w 1003418"/>
                  <a:gd name="connsiteY126" fmla="*/ 965200 h 995442"/>
                  <a:gd name="connsiteX0" fmla="*/ 250825 w 1003418"/>
                  <a:gd name="connsiteY0" fmla="*/ 965200 h 997319"/>
                  <a:gd name="connsiteX1" fmla="*/ 254000 w 1003418"/>
                  <a:gd name="connsiteY1" fmla="*/ 542925 h 997319"/>
                  <a:gd name="connsiteX2" fmla="*/ 257175 w 1003418"/>
                  <a:gd name="connsiteY2" fmla="*/ 523875 h 997319"/>
                  <a:gd name="connsiteX3" fmla="*/ 260350 w 1003418"/>
                  <a:gd name="connsiteY3" fmla="*/ 498475 h 997319"/>
                  <a:gd name="connsiteX4" fmla="*/ 263525 w 1003418"/>
                  <a:gd name="connsiteY4" fmla="*/ 482600 h 997319"/>
                  <a:gd name="connsiteX5" fmla="*/ 269875 w 1003418"/>
                  <a:gd name="connsiteY5" fmla="*/ 444500 h 997319"/>
                  <a:gd name="connsiteX6" fmla="*/ 266700 w 1003418"/>
                  <a:gd name="connsiteY6" fmla="*/ 422275 h 997319"/>
                  <a:gd name="connsiteX7" fmla="*/ 234950 w 1003418"/>
                  <a:gd name="connsiteY7" fmla="*/ 384175 h 997319"/>
                  <a:gd name="connsiteX8" fmla="*/ 225425 w 1003418"/>
                  <a:gd name="connsiteY8" fmla="*/ 374650 h 997319"/>
                  <a:gd name="connsiteX9" fmla="*/ 206375 w 1003418"/>
                  <a:gd name="connsiteY9" fmla="*/ 358775 h 997319"/>
                  <a:gd name="connsiteX10" fmla="*/ 177800 w 1003418"/>
                  <a:gd name="connsiteY10" fmla="*/ 346075 h 997319"/>
                  <a:gd name="connsiteX11" fmla="*/ 158750 w 1003418"/>
                  <a:gd name="connsiteY11" fmla="*/ 327025 h 997319"/>
                  <a:gd name="connsiteX12" fmla="*/ 149225 w 1003418"/>
                  <a:gd name="connsiteY12" fmla="*/ 317500 h 997319"/>
                  <a:gd name="connsiteX13" fmla="*/ 133350 w 1003418"/>
                  <a:gd name="connsiteY13" fmla="*/ 301625 h 997319"/>
                  <a:gd name="connsiteX14" fmla="*/ 117475 w 1003418"/>
                  <a:gd name="connsiteY14" fmla="*/ 285750 h 997319"/>
                  <a:gd name="connsiteX15" fmla="*/ 111125 w 1003418"/>
                  <a:gd name="connsiteY15" fmla="*/ 276225 h 997319"/>
                  <a:gd name="connsiteX16" fmla="*/ 101600 w 1003418"/>
                  <a:gd name="connsiteY16" fmla="*/ 269875 h 997319"/>
                  <a:gd name="connsiteX17" fmla="*/ 76200 w 1003418"/>
                  <a:gd name="connsiteY17" fmla="*/ 241300 h 997319"/>
                  <a:gd name="connsiteX18" fmla="*/ 66675 w 1003418"/>
                  <a:gd name="connsiteY18" fmla="*/ 231775 h 997319"/>
                  <a:gd name="connsiteX19" fmla="*/ 57150 w 1003418"/>
                  <a:gd name="connsiteY19" fmla="*/ 212725 h 997319"/>
                  <a:gd name="connsiteX20" fmla="*/ 50800 w 1003418"/>
                  <a:gd name="connsiteY20" fmla="*/ 203200 h 997319"/>
                  <a:gd name="connsiteX21" fmla="*/ 47625 w 1003418"/>
                  <a:gd name="connsiteY21" fmla="*/ 193675 h 997319"/>
                  <a:gd name="connsiteX22" fmla="*/ 41275 w 1003418"/>
                  <a:gd name="connsiteY22" fmla="*/ 184150 h 997319"/>
                  <a:gd name="connsiteX23" fmla="*/ 28575 w 1003418"/>
                  <a:gd name="connsiteY23" fmla="*/ 155575 h 997319"/>
                  <a:gd name="connsiteX24" fmla="*/ 22225 w 1003418"/>
                  <a:gd name="connsiteY24" fmla="*/ 130175 h 997319"/>
                  <a:gd name="connsiteX25" fmla="*/ 19050 w 1003418"/>
                  <a:gd name="connsiteY25" fmla="*/ 117475 h 997319"/>
                  <a:gd name="connsiteX26" fmla="*/ 12700 w 1003418"/>
                  <a:gd name="connsiteY26" fmla="*/ 98425 h 997319"/>
                  <a:gd name="connsiteX27" fmla="*/ 6350 w 1003418"/>
                  <a:gd name="connsiteY27" fmla="*/ 79375 h 997319"/>
                  <a:gd name="connsiteX28" fmla="*/ 3175 w 1003418"/>
                  <a:gd name="connsiteY28" fmla="*/ 69850 h 997319"/>
                  <a:gd name="connsiteX29" fmla="*/ 0 w 1003418"/>
                  <a:gd name="connsiteY29" fmla="*/ 53975 h 997319"/>
                  <a:gd name="connsiteX30" fmla="*/ 3175 w 1003418"/>
                  <a:gd name="connsiteY30" fmla="*/ 12700 h 997319"/>
                  <a:gd name="connsiteX31" fmla="*/ 12700 w 1003418"/>
                  <a:gd name="connsiteY31" fmla="*/ 9525 h 997319"/>
                  <a:gd name="connsiteX32" fmla="*/ 25400 w 1003418"/>
                  <a:gd name="connsiteY32" fmla="*/ 6350 h 997319"/>
                  <a:gd name="connsiteX33" fmla="*/ 44450 w 1003418"/>
                  <a:gd name="connsiteY33" fmla="*/ 0 h 997319"/>
                  <a:gd name="connsiteX34" fmla="*/ 114300 w 1003418"/>
                  <a:gd name="connsiteY34" fmla="*/ 3175 h 997319"/>
                  <a:gd name="connsiteX35" fmla="*/ 123825 w 1003418"/>
                  <a:gd name="connsiteY35" fmla="*/ 9525 h 997319"/>
                  <a:gd name="connsiteX36" fmla="*/ 155575 w 1003418"/>
                  <a:gd name="connsiteY36" fmla="*/ 28575 h 997319"/>
                  <a:gd name="connsiteX37" fmla="*/ 165100 w 1003418"/>
                  <a:gd name="connsiteY37" fmla="*/ 34925 h 997319"/>
                  <a:gd name="connsiteX38" fmla="*/ 184150 w 1003418"/>
                  <a:gd name="connsiteY38" fmla="*/ 50800 h 997319"/>
                  <a:gd name="connsiteX39" fmla="*/ 187325 w 1003418"/>
                  <a:gd name="connsiteY39" fmla="*/ 60325 h 997319"/>
                  <a:gd name="connsiteX40" fmla="*/ 206375 w 1003418"/>
                  <a:gd name="connsiteY40" fmla="*/ 88900 h 997319"/>
                  <a:gd name="connsiteX41" fmla="*/ 212725 w 1003418"/>
                  <a:gd name="connsiteY41" fmla="*/ 98425 h 997319"/>
                  <a:gd name="connsiteX42" fmla="*/ 222250 w 1003418"/>
                  <a:gd name="connsiteY42" fmla="*/ 117475 h 997319"/>
                  <a:gd name="connsiteX43" fmla="*/ 228600 w 1003418"/>
                  <a:gd name="connsiteY43" fmla="*/ 139700 h 997319"/>
                  <a:gd name="connsiteX44" fmla="*/ 234950 w 1003418"/>
                  <a:gd name="connsiteY44" fmla="*/ 149225 h 997319"/>
                  <a:gd name="connsiteX45" fmla="*/ 241300 w 1003418"/>
                  <a:gd name="connsiteY45" fmla="*/ 161925 h 997319"/>
                  <a:gd name="connsiteX46" fmla="*/ 257175 w 1003418"/>
                  <a:gd name="connsiteY46" fmla="*/ 184150 h 997319"/>
                  <a:gd name="connsiteX47" fmla="*/ 269875 w 1003418"/>
                  <a:gd name="connsiteY47" fmla="*/ 203200 h 997319"/>
                  <a:gd name="connsiteX48" fmla="*/ 279400 w 1003418"/>
                  <a:gd name="connsiteY48" fmla="*/ 212725 h 997319"/>
                  <a:gd name="connsiteX49" fmla="*/ 295275 w 1003418"/>
                  <a:gd name="connsiteY49" fmla="*/ 231775 h 997319"/>
                  <a:gd name="connsiteX50" fmla="*/ 314325 w 1003418"/>
                  <a:gd name="connsiteY50" fmla="*/ 244475 h 997319"/>
                  <a:gd name="connsiteX51" fmla="*/ 323850 w 1003418"/>
                  <a:gd name="connsiteY51" fmla="*/ 254000 h 997319"/>
                  <a:gd name="connsiteX52" fmla="*/ 342900 w 1003418"/>
                  <a:gd name="connsiteY52" fmla="*/ 260350 h 997319"/>
                  <a:gd name="connsiteX53" fmla="*/ 352425 w 1003418"/>
                  <a:gd name="connsiteY53" fmla="*/ 263525 h 997319"/>
                  <a:gd name="connsiteX54" fmla="*/ 361950 w 1003418"/>
                  <a:gd name="connsiteY54" fmla="*/ 266700 h 997319"/>
                  <a:gd name="connsiteX55" fmla="*/ 384175 w 1003418"/>
                  <a:gd name="connsiteY55" fmla="*/ 269875 h 997319"/>
                  <a:gd name="connsiteX56" fmla="*/ 393700 w 1003418"/>
                  <a:gd name="connsiteY56" fmla="*/ 273050 h 997319"/>
                  <a:gd name="connsiteX57" fmla="*/ 434975 w 1003418"/>
                  <a:gd name="connsiteY57" fmla="*/ 279400 h 997319"/>
                  <a:gd name="connsiteX58" fmla="*/ 479425 w 1003418"/>
                  <a:gd name="connsiteY58" fmla="*/ 285750 h 997319"/>
                  <a:gd name="connsiteX59" fmla="*/ 581025 w 1003418"/>
                  <a:gd name="connsiteY59" fmla="*/ 282575 h 997319"/>
                  <a:gd name="connsiteX60" fmla="*/ 606425 w 1003418"/>
                  <a:gd name="connsiteY60" fmla="*/ 273050 h 997319"/>
                  <a:gd name="connsiteX61" fmla="*/ 625475 w 1003418"/>
                  <a:gd name="connsiteY61" fmla="*/ 266700 h 997319"/>
                  <a:gd name="connsiteX62" fmla="*/ 638175 w 1003418"/>
                  <a:gd name="connsiteY62" fmla="*/ 257175 h 997319"/>
                  <a:gd name="connsiteX63" fmla="*/ 663575 w 1003418"/>
                  <a:gd name="connsiteY63" fmla="*/ 244475 h 997319"/>
                  <a:gd name="connsiteX64" fmla="*/ 685800 w 1003418"/>
                  <a:gd name="connsiteY64" fmla="*/ 222250 h 997319"/>
                  <a:gd name="connsiteX65" fmla="*/ 695325 w 1003418"/>
                  <a:gd name="connsiteY65" fmla="*/ 212725 h 997319"/>
                  <a:gd name="connsiteX66" fmla="*/ 704850 w 1003418"/>
                  <a:gd name="connsiteY66" fmla="*/ 209550 h 997319"/>
                  <a:gd name="connsiteX67" fmla="*/ 717550 w 1003418"/>
                  <a:gd name="connsiteY67" fmla="*/ 200025 h 997319"/>
                  <a:gd name="connsiteX68" fmla="*/ 733425 w 1003418"/>
                  <a:gd name="connsiteY68" fmla="*/ 177800 h 997319"/>
                  <a:gd name="connsiteX69" fmla="*/ 742950 w 1003418"/>
                  <a:gd name="connsiteY69" fmla="*/ 168275 h 997319"/>
                  <a:gd name="connsiteX70" fmla="*/ 749300 w 1003418"/>
                  <a:gd name="connsiteY70" fmla="*/ 155575 h 997319"/>
                  <a:gd name="connsiteX71" fmla="*/ 765175 w 1003418"/>
                  <a:gd name="connsiteY71" fmla="*/ 136525 h 997319"/>
                  <a:gd name="connsiteX72" fmla="*/ 777875 w 1003418"/>
                  <a:gd name="connsiteY72" fmla="*/ 114300 h 997319"/>
                  <a:gd name="connsiteX73" fmla="*/ 787400 w 1003418"/>
                  <a:gd name="connsiteY73" fmla="*/ 104775 h 997319"/>
                  <a:gd name="connsiteX74" fmla="*/ 800100 w 1003418"/>
                  <a:gd name="connsiteY74" fmla="*/ 82550 h 997319"/>
                  <a:gd name="connsiteX75" fmla="*/ 819150 w 1003418"/>
                  <a:gd name="connsiteY75" fmla="*/ 69850 h 997319"/>
                  <a:gd name="connsiteX76" fmla="*/ 825500 w 1003418"/>
                  <a:gd name="connsiteY76" fmla="*/ 60325 h 997319"/>
                  <a:gd name="connsiteX77" fmla="*/ 835025 w 1003418"/>
                  <a:gd name="connsiteY77" fmla="*/ 57150 h 997319"/>
                  <a:gd name="connsiteX78" fmla="*/ 863600 w 1003418"/>
                  <a:gd name="connsiteY78" fmla="*/ 44450 h 997319"/>
                  <a:gd name="connsiteX79" fmla="*/ 892175 w 1003418"/>
                  <a:gd name="connsiteY79" fmla="*/ 34925 h 997319"/>
                  <a:gd name="connsiteX80" fmla="*/ 901700 w 1003418"/>
                  <a:gd name="connsiteY80" fmla="*/ 31750 h 997319"/>
                  <a:gd name="connsiteX81" fmla="*/ 911225 w 1003418"/>
                  <a:gd name="connsiteY81" fmla="*/ 28575 h 997319"/>
                  <a:gd name="connsiteX82" fmla="*/ 965200 w 1003418"/>
                  <a:gd name="connsiteY82" fmla="*/ 25400 h 997319"/>
                  <a:gd name="connsiteX83" fmla="*/ 996950 w 1003418"/>
                  <a:gd name="connsiteY83" fmla="*/ 28575 h 997319"/>
                  <a:gd name="connsiteX84" fmla="*/ 1003300 w 1003418"/>
                  <a:gd name="connsiteY84" fmla="*/ 38100 h 997319"/>
                  <a:gd name="connsiteX85" fmla="*/ 996950 w 1003418"/>
                  <a:gd name="connsiteY85" fmla="*/ 88900 h 997319"/>
                  <a:gd name="connsiteX86" fmla="*/ 990600 w 1003418"/>
                  <a:gd name="connsiteY86" fmla="*/ 98425 h 997319"/>
                  <a:gd name="connsiteX87" fmla="*/ 984250 w 1003418"/>
                  <a:gd name="connsiteY87" fmla="*/ 111125 h 997319"/>
                  <a:gd name="connsiteX88" fmla="*/ 952500 w 1003418"/>
                  <a:gd name="connsiteY88" fmla="*/ 139700 h 997319"/>
                  <a:gd name="connsiteX89" fmla="*/ 942975 w 1003418"/>
                  <a:gd name="connsiteY89" fmla="*/ 149225 h 997319"/>
                  <a:gd name="connsiteX90" fmla="*/ 923925 w 1003418"/>
                  <a:gd name="connsiteY90" fmla="*/ 161925 h 997319"/>
                  <a:gd name="connsiteX91" fmla="*/ 898525 w 1003418"/>
                  <a:gd name="connsiteY91" fmla="*/ 193675 h 997319"/>
                  <a:gd name="connsiteX92" fmla="*/ 898525 w 1003418"/>
                  <a:gd name="connsiteY92" fmla="*/ 193675 h 997319"/>
                  <a:gd name="connsiteX93" fmla="*/ 863600 w 1003418"/>
                  <a:gd name="connsiteY93" fmla="*/ 231775 h 997319"/>
                  <a:gd name="connsiteX94" fmla="*/ 850900 w 1003418"/>
                  <a:gd name="connsiteY94" fmla="*/ 244475 h 997319"/>
                  <a:gd name="connsiteX95" fmla="*/ 825500 w 1003418"/>
                  <a:gd name="connsiteY95" fmla="*/ 266700 h 997319"/>
                  <a:gd name="connsiteX96" fmla="*/ 815975 w 1003418"/>
                  <a:gd name="connsiteY96" fmla="*/ 269875 h 997319"/>
                  <a:gd name="connsiteX97" fmla="*/ 806450 w 1003418"/>
                  <a:gd name="connsiteY97" fmla="*/ 279400 h 997319"/>
                  <a:gd name="connsiteX98" fmla="*/ 784225 w 1003418"/>
                  <a:gd name="connsiteY98" fmla="*/ 295275 h 997319"/>
                  <a:gd name="connsiteX99" fmla="*/ 777875 w 1003418"/>
                  <a:gd name="connsiteY99" fmla="*/ 304800 h 997319"/>
                  <a:gd name="connsiteX100" fmla="*/ 774700 w 1003418"/>
                  <a:gd name="connsiteY100" fmla="*/ 314325 h 997319"/>
                  <a:gd name="connsiteX101" fmla="*/ 765175 w 1003418"/>
                  <a:gd name="connsiteY101" fmla="*/ 323850 h 997319"/>
                  <a:gd name="connsiteX102" fmla="*/ 755650 w 1003418"/>
                  <a:gd name="connsiteY102" fmla="*/ 346075 h 997319"/>
                  <a:gd name="connsiteX103" fmla="*/ 746125 w 1003418"/>
                  <a:gd name="connsiteY103" fmla="*/ 355600 h 997319"/>
                  <a:gd name="connsiteX104" fmla="*/ 739775 w 1003418"/>
                  <a:gd name="connsiteY104" fmla="*/ 365125 h 997319"/>
                  <a:gd name="connsiteX105" fmla="*/ 730250 w 1003418"/>
                  <a:gd name="connsiteY105" fmla="*/ 377825 h 997319"/>
                  <a:gd name="connsiteX106" fmla="*/ 717550 w 1003418"/>
                  <a:gd name="connsiteY106" fmla="*/ 403225 h 997319"/>
                  <a:gd name="connsiteX107" fmla="*/ 698500 w 1003418"/>
                  <a:gd name="connsiteY107" fmla="*/ 460375 h 997319"/>
                  <a:gd name="connsiteX108" fmla="*/ 695325 w 1003418"/>
                  <a:gd name="connsiteY108" fmla="*/ 469900 h 997319"/>
                  <a:gd name="connsiteX109" fmla="*/ 688975 w 1003418"/>
                  <a:gd name="connsiteY109" fmla="*/ 495300 h 997319"/>
                  <a:gd name="connsiteX110" fmla="*/ 682625 w 1003418"/>
                  <a:gd name="connsiteY110" fmla="*/ 514350 h 997319"/>
                  <a:gd name="connsiteX111" fmla="*/ 679450 w 1003418"/>
                  <a:gd name="connsiteY111" fmla="*/ 523875 h 997319"/>
                  <a:gd name="connsiteX112" fmla="*/ 676275 w 1003418"/>
                  <a:gd name="connsiteY112" fmla="*/ 533400 h 997319"/>
                  <a:gd name="connsiteX113" fmla="*/ 679450 w 1003418"/>
                  <a:gd name="connsiteY113" fmla="*/ 628650 h 997319"/>
                  <a:gd name="connsiteX114" fmla="*/ 682625 w 1003418"/>
                  <a:gd name="connsiteY114" fmla="*/ 644525 h 997319"/>
                  <a:gd name="connsiteX115" fmla="*/ 688975 w 1003418"/>
                  <a:gd name="connsiteY115" fmla="*/ 688975 h 997319"/>
                  <a:gd name="connsiteX116" fmla="*/ 695325 w 1003418"/>
                  <a:gd name="connsiteY116" fmla="*/ 717550 h 997319"/>
                  <a:gd name="connsiteX117" fmla="*/ 698500 w 1003418"/>
                  <a:gd name="connsiteY117" fmla="*/ 749300 h 997319"/>
                  <a:gd name="connsiteX118" fmla="*/ 708025 w 1003418"/>
                  <a:gd name="connsiteY118" fmla="*/ 784225 h 997319"/>
                  <a:gd name="connsiteX119" fmla="*/ 717550 w 1003418"/>
                  <a:gd name="connsiteY119" fmla="*/ 815975 h 997319"/>
                  <a:gd name="connsiteX120" fmla="*/ 720725 w 1003418"/>
                  <a:gd name="connsiteY120" fmla="*/ 831850 h 997319"/>
                  <a:gd name="connsiteX121" fmla="*/ 723900 w 1003418"/>
                  <a:gd name="connsiteY121" fmla="*/ 841375 h 997319"/>
                  <a:gd name="connsiteX122" fmla="*/ 727075 w 1003418"/>
                  <a:gd name="connsiteY122" fmla="*/ 901700 h 997319"/>
                  <a:gd name="connsiteX123" fmla="*/ 733425 w 1003418"/>
                  <a:gd name="connsiteY123" fmla="*/ 942975 h 997319"/>
                  <a:gd name="connsiteX124" fmla="*/ 730250 w 1003418"/>
                  <a:gd name="connsiteY124" fmla="*/ 965200 h 997319"/>
                  <a:gd name="connsiteX125" fmla="*/ 250825 w 1003418"/>
                  <a:gd name="connsiteY125" fmla="*/ 965200 h 997319"/>
                  <a:gd name="connsiteX0" fmla="*/ 250825 w 1003418"/>
                  <a:gd name="connsiteY0" fmla="*/ 965200 h 998966"/>
                  <a:gd name="connsiteX1" fmla="*/ 254000 w 1003418"/>
                  <a:gd name="connsiteY1" fmla="*/ 542925 h 998966"/>
                  <a:gd name="connsiteX2" fmla="*/ 257175 w 1003418"/>
                  <a:gd name="connsiteY2" fmla="*/ 523875 h 998966"/>
                  <a:gd name="connsiteX3" fmla="*/ 260350 w 1003418"/>
                  <a:gd name="connsiteY3" fmla="*/ 498475 h 998966"/>
                  <a:gd name="connsiteX4" fmla="*/ 263525 w 1003418"/>
                  <a:gd name="connsiteY4" fmla="*/ 482600 h 998966"/>
                  <a:gd name="connsiteX5" fmla="*/ 269875 w 1003418"/>
                  <a:gd name="connsiteY5" fmla="*/ 444500 h 998966"/>
                  <a:gd name="connsiteX6" fmla="*/ 266700 w 1003418"/>
                  <a:gd name="connsiteY6" fmla="*/ 422275 h 998966"/>
                  <a:gd name="connsiteX7" fmla="*/ 234950 w 1003418"/>
                  <a:gd name="connsiteY7" fmla="*/ 384175 h 998966"/>
                  <a:gd name="connsiteX8" fmla="*/ 225425 w 1003418"/>
                  <a:gd name="connsiteY8" fmla="*/ 374650 h 998966"/>
                  <a:gd name="connsiteX9" fmla="*/ 206375 w 1003418"/>
                  <a:gd name="connsiteY9" fmla="*/ 358775 h 998966"/>
                  <a:gd name="connsiteX10" fmla="*/ 177800 w 1003418"/>
                  <a:gd name="connsiteY10" fmla="*/ 346075 h 998966"/>
                  <a:gd name="connsiteX11" fmla="*/ 158750 w 1003418"/>
                  <a:gd name="connsiteY11" fmla="*/ 327025 h 998966"/>
                  <a:gd name="connsiteX12" fmla="*/ 149225 w 1003418"/>
                  <a:gd name="connsiteY12" fmla="*/ 317500 h 998966"/>
                  <a:gd name="connsiteX13" fmla="*/ 133350 w 1003418"/>
                  <a:gd name="connsiteY13" fmla="*/ 301625 h 998966"/>
                  <a:gd name="connsiteX14" fmla="*/ 117475 w 1003418"/>
                  <a:gd name="connsiteY14" fmla="*/ 285750 h 998966"/>
                  <a:gd name="connsiteX15" fmla="*/ 111125 w 1003418"/>
                  <a:gd name="connsiteY15" fmla="*/ 276225 h 998966"/>
                  <a:gd name="connsiteX16" fmla="*/ 101600 w 1003418"/>
                  <a:gd name="connsiteY16" fmla="*/ 269875 h 998966"/>
                  <a:gd name="connsiteX17" fmla="*/ 76200 w 1003418"/>
                  <a:gd name="connsiteY17" fmla="*/ 241300 h 998966"/>
                  <a:gd name="connsiteX18" fmla="*/ 66675 w 1003418"/>
                  <a:gd name="connsiteY18" fmla="*/ 231775 h 998966"/>
                  <a:gd name="connsiteX19" fmla="*/ 57150 w 1003418"/>
                  <a:gd name="connsiteY19" fmla="*/ 212725 h 998966"/>
                  <a:gd name="connsiteX20" fmla="*/ 50800 w 1003418"/>
                  <a:gd name="connsiteY20" fmla="*/ 203200 h 998966"/>
                  <a:gd name="connsiteX21" fmla="*/ 47625 w 1003418"/>
                  <a:gd name="connsiteY21" fmla="*/ 193675 h 998966"/>
                  <a:gd name="connsiteX22" fmla="*/ 41275 w 1003418"/>
                  <a:gd name="connsiteY22" fmla="*/ 184150 h 998966"/>
                  <a:gd name="connsiteX23" fmla="*/ 28575 w 1003418"/>
                  <a:gd name="connsiteY23" fmla="*/ 155575 h 998966"/>
                  <a:gd name="connsiteX24" fmla="*/ 22225 w 1003418"/>
                  <a:gd name="connsiteY24" fmla="*/ 130175 h 998966"/>
                  <a:gd name="connsiteX25" fmla="*/ 19050 w 1003418"/>
                  <a:gd name="connsiteY25" fmla="*/ 117475 h 998966"/>
                  <a:gd name="connsiteX26" fmla="*/ 12700 w 1003418"/>
                  <a:gd name="connsiteY26" fmla="*/ 98425 h 998966"/>
                  <a:gd name="connsiteX27" fmla="*/ 6350 w 1003418"/>
                  <a:gd name="connsiteY27" fmla="*/ 79375 h 998966"/>
                  <a:gd name="connsiteX28" fmla="*/ 3175 w 1003418"/>
                  <a:gd name="connsiteY28" fmla="*/ 69850 h 998966"/>
                  <a:gd name="connsiteX29" fmla="*/ 0 w 1003418"/>
                  <a:gd name="connsiteY29" fmla="*/ 53975 h 998966"/>
                  <a:gd name="connsiteX30" fmla="*/ 3175 w 1003418"/>
                  <a:gd name="connsiteY30" fmla="*/ 12700 h 998966"/>
                  <a:gd name="connsiteX31" fmla="*/ 12700 w 1003418"/>
                  <a:gd name="connsiteY31" fmla="*/ 9525 h 998966"/>
                  <a:gd name="connsiteX32" fmla="*/ 25400 w 1003418"/>
                  <a:gd name="connsiteY32" fmla="*/ 6350 h 998966"/>
                  <a:gd name="connsiteX33" fmla="*/ 44450 w 1003418"/>
                  <a:gd name="connsiteY33" fmla="*/ 0 h 998966"/>
                  <a:gd name="connsiteX34" fmla="*/ 114300 w 1003418"/>
                  <a:gd name="connsiteY34" fmla="*/ 3175 h 998966"/>
                  <a:gd name="connsiteX35" fmla="*/ 123825 w 1003418"/>
                  <a:gd name="connsiteY35" fmla="*/ 9525 h 998966"/>
                  <a:gd name="connsiteX36" fmla="*/ 155575 w 1003418"/>
                  <a:gd name="connsiteY36" fmla="*/ 28575 h 998966"/>
                  <a:gd name="connsiteX37" fmla="*/ 165100 w 1003418"/>
                  <a:gd name="connsiteY37" fmla="*/ 34925 h 998966"/>
                  <a:gd name="connsiteX38" fmla="*/ 184150 w 1003418"/>
                  <a:gd name="connsiteY38" fmla="*/ 50800 h 998966"/>
                  <a:gd name="connsiteX39" fmla="*/ 187325 w 1003418"/>
                  <a:gd name="connsiteY39" fmla="*/ 60325 h 998966"/>
                  <a:gd name="connsiteX40" fmla="*/ 206375 w 1003418"/>
                  <a:gd name="connsiteY40" fmla="*/ 88900 h 998966"/>
                  <a:gd name="connsiteX41" fmla="*/ 212725 w 1003418"/>
                  <a:gd name="connsiteY41" fmla="*/ 98425 h 998966"/>
                  <a:gd name="connsiteX42" fmla="*/ 222250 w 1003418"/>
                  <a:gd name="connsiteY42" fmla="*/ 117475 h 998966"/>
                  <a:gd name="connsiteX43" fmla="*/ 228600 w 1003418"/>
                  <a:gd name="connsiteY43" fmla="*/ 139700 h 998966"/>
                  <a:gd name="connsiteX44" fmla="*/ 234950 w 1003418"/>
                  <a:gd name="connsiteY44" fmla="*/ 149225 h 998966"/>
                  <a:gd name="connsiteX45" fmla="*/ 241300 w 1003418"/>
                  <a:gd name="connsiteY45" fmla="*/ 161925 h 998966"/>
                  <a:gd name="connsiteX46" fmla="*/ 257175 w 1003418"/>
                  <a:gd name="connsiteY46" fmla="*/ 184150 h 998966"/>
                  <a:gd name="connsiteX47" fmla="*/ 269875 w 1003418"/>
                  <a:gd name="connsiteY47" fmla="*/ 203200 h 998966"/>
                  <a:gd name="connsiteX48" fmla="*/ 279400 w 1003418"/>
                  <a:gd name="connsiteY48" fmla="*/ 212725 h 998966"/>
                  <a:gd name="connsiteX49" fmla="*/ 295275 w 1003418"/>
                  <a:gd name="connsiteY49" fmla="*/ 231775 h 998966"/>
                  <a:gd name="connsiteX50" fmla="*/ 314325 w 1003418"/>
                  <a:gd name="connsiteY50" fmla="*/ 244475 h 998966"/>
                  <a:gd name="connsiteX51" fmla="*/ 323850 w 1003418"/>
                  <a:gd name="connsiteY51" fmla="*/ 254000 h 998966"/>
                  <a:gd name="connsiteX52" fmla="*/ 342900 w 1003418"/>
                  <a:gd name="connsiteY52" fmla="*/ 260350 h 998966"/>
                  <a:gd name="connsiteX53" fmla="*/ 352425 w 1003418"/>
                  <a:gd name="connsiteY53" fmla="*/ 263525 h 998966"/>
                  <a:gd name="connsiteX54" fmla="*/ 361950 w 1003418"/>
                  <a:gd name="connsiteY54" fmla="*/ 266700 h 998966"/>
                  <a:gd name="connsiteX55" fmla="*/ 384175 w 1003418"/>
                  <a:gd name="connsiteY55" fmla="*/ 269875 h 998966"/>
                  <a:gd name="connsiteX56" fmla="*/ 393700 w 1003418"/>
                  <a:gd name="connsiteY56" fmla="*/ 273050 h 998966"/>
                  <a:gd name="connsiteX57" fmla="*/ 434975 w 1003418"/>
                  <a:gd name="connsiteY57" fmla="*/ 279400 h 998966"/>
                  <a:gd name="connsiteX58" fmla="*/ 479425 w 1003418"/>
                  <a:gd name="connsiteY58" fmla="*/ 285750 h 998966"/>
                  <a:gd name="connsiteX59" fmla="*/ 581025 w 1003418"/>
                  <a:gd name="connsiteY59" fmla="*/ 282575 h 998966"/>
                  <a:gd name="connsiteX60" fmla="*/ 606425 w 1003418"/>
                  <a:gd name="connsiteY60" fmla="*/ 273050 h 998966"/>
                  <a:gd name="connsiteX61" fmla="*/ 625475 w 1003418"/>
                  <a:gd name="connsiteY61" fmla="*/ 266700 h 998966"/>
                  <a:gd name="connsiteX62" fmla="*/ 638175 w 1003418"/>
                  <a:gd name="connsiteY62" fmla="*/ 257175 h 998966"/>
                  <a:gd name="connsiteX63" fmla="*/ 663575 w 1003418"/>
                  <a:gd name="connsiteY63" fmla="*/ 244475 h 998966"/>
                  <a:gd name="connsiteX64" fmla="*/ 685800 w 1003418"/>
                  <a:gd name="connsiteY64" fmla="*/ 222250 h 998966"/>
                  <a:gd name="connsiteX65" fmla="*/ 695325 w 1003418"/>
                  <a:gd name="connsiteY65" fmla="*/ 212725 h 998966"/>
                  <a:gd name="connsiteX66" fmla="*/ 704850 w 1003418"/>
                  <a:gd name="connsiteY66" fmla="*/ 209550 h 998966"/>
                  <a:gd name="connsiteX67" fmla="*/ 717550 w 1003418"/>
                  <a:gd name="connsiteY67" fmla="*/ 200025 h 998966"/>
                  <a:gd name="connsiteX68" fmla="*/ 733425 w 1003418"/>
                  <a:gd name="connsiteY68" fmla="*/ 177800 h 998966"/>
                  <a:gd name="connsiteX69" fmla="*/ 742950 w 1003418"/>
                  <a:gd name="connsiteY69" fmla="*/ 168275 h 998966"/>
                  <a:gd name="connsiteX70" fmla="*/ 749300 w 1003418"/>
                  <a:gd name="connsiteY70" fmla="*/ 155575 h 998966"/>
                  <a:gd name="connsiteX71" fmla="*/ 765175 w 1003418"/>
                  <a:gd name="connsiteY71" fmla="*/ 136525 h 998966"/>
                  <a:gd name="connsiteX72" fmla="*/ 777875 w 1003418"/>
                  <a:gd name="connsiteY72" fmla="*/ 114300 h 998966"/>
                  <a:gd name="connsiteX73" fmla="*/ 787400 w 1003418"/>
                  <a:gd name="connsiteY73" fmla="*/ 104775 h 998966"/>
                  <a:gd name="connsiteX74" fmla="*/ 800100 w 1003418"/>
                  <a:gd name="connsiteY74" fmla="*/ 82550 h 998966"/>
                  <a:gd name="connsiteX75" fmla="*/ 819150 w 1003418"/>
                  <a:gd name="connsiteY75" fmla="*/ 69850 h 998966"/>
                  <a:gd name="connsiteX76" fmla="*/ 825500 w 1003418"/>
                  <a:gd name="connsiteY76" fmla="*/ 60325 h 998966"/>
                  <a:gd name="connsiteX77" fmla="*/ 835025 w 1003418"/>
                  <a:gd name="connsiteY77" fmla="*/ 57150 h 998966"/>
                  <a:gd name="connsiteX78" fmla="*/ 863600 w 1003418"/>
                  <a:gd name="connsiteY78" fmla="*/ 44450 h 998966"/>
                  <a:gd name="connsiteX79" fmla="*/ 892175 w 1003418"/>
                  <a:gd name="connsiteY79" fmla="*/ 34925 h 998966"/>
                  <a:gd name="connsiteX80" fmla="*/ 901700 w 1003418"/>
                  <a:gd name="connsiteY80" fmla="*/ 31750 h 998966"/>
                  <a:gd name="connsiteX81" fmla="*/ 911225 w 1003418"/>
                  <a:gd name="connsiteY81" fmla="*/ 28575 h 998966"/>
                  <a:gd name="connsiteX82" fmla="*/ 965200 w 1003418"/>
                  <a:gd name="connsiteY82" fmla="*/ 25400 h 998966"/>
                  <a:gd name="connsiteX83" fmla="*/ 996950 w 1003418"/>
                  <a:gd name="connsiteY83" fmla="*/ 28575 h 998966"/>
                  <a:gd name="connsiteX84" fmla="*/ 1003300 w 1003418"/>
                  <a:gd name="connsiteY84" fmla="*/ 38100 h 998966"/>
                  <a:gd name="connsiteX85" fmla="*/ 996950 w 1003418"/>
                  <a:gd name="connsiteY85" fmla="*/ 88900 h 998966"/>
                  <a:gd name="connsiteX86" fmla="*/ 990600 w 1003418"/>
                  <a:gd name="connsiteY86" fmla="*/ 98425 h 998966"/>
                  <a:gd name="connsiteX87" fmla="*/ 984250 w 1003418"/>
                  <a:gd name="connsiteY87" fmla="*/ 111125 h 998966"/>
                  <a:gd name="connsiteX88" fmla="*/ 952500 w 1003418"/>
                  <a:gd name="connsiteY88" fmla="*/ 139700 h 998966"/>
                  <a:gd name="connsiteX89" fmla="*/ 942975 w 1003418"/>
                  <a:gd name="connsiteY89" fmla="*/ 149225 h 998966"/>
                  <a:gd name="connsiteX90" fmla="*/ 923925 w 1003418"/>
                  <a:gd name="connsiteY90" fmla="*/ 161925 h 998966"/>
                  <a:gd name="connsiteX91" fmla="*/ 898525 w 1003418"/>
                  <a:gd name="connsiteY91" fmla="*/ 193675 h 998966"/>
                  <a:gd name="connsiteX92" fmla="*/ 898525 w 1003418"/>
                  <a:gd name="connsiteY92" fmla="*/ 193675 h 998966"/>
                  <a:gd name="connsiteX93" fmla="*/ 863600 w 1003418"/>
                  <a:gd name="connsiteY93" fmla="*/ 231775 h 998966"/>
                  <a:gd name="connsiteX94" fmla="*/ 850900 w 1003418"/>
                  <a:gd name="connsiteY94" fmla="*/ 244475 h 998966"/>
                  <a:gd name="connsiteX95" fmla="*/ 825500 w 1003418"/>
                  <a:gd name="connsiteY95" fmla="*/ 266700 h 998966"/>
                  <a:gd name="connsiteX96" fmla="*/ 815975 w 1003418"/>
                  <a:gd name="connsiteY96" fmla="*/ 269875 h 998966"/>
                  <a:gd name="connsiteX97" fmla="*/ 806450 w 1003418"/>
                  <a:gd name="connsiteY97" fmla="*/ 279400 h 998966"/>
                  <a:gd name="connsiteX98" fmla="*/ 784225 w 1003418"/>
                  <a:gd name="connsiteY98" fmla="*/ 295275 h 998966"/>
                  <a:gd name="connsiteX99" fmla="*/ 777875 w 1003418"/>
                  <a:gd name="connsiteY99" fmla="*/ 304800 h 998966"/>
                  <a:gd name="connsiteX100" fmla="*/ 774700 w 1003418"/>
                  <a:gd name="connsiteY100" fmla="*/ 314325 h 998966"/>
                  <a:gd name="connsiteX101" fmla="*/ 765175 w 1003418"/>
                  <a:gd name="connsiteY101" fmla="*/ 323850 h 998966"/>
                  <a:gd name="connsiteX102" fmla="*/ 755650 w 1003418"/>
                  <a:gd name="connsiteY102" fmla="*/ 346075 h 998966"/>
                  <a:gd name="connsiteX103" fmla="*/ 746125 w 1003418"/>
                  <a:gd name="connsiteY103" fmla="*/ 355600 h 998966"/>
                  <a:gd name="connsiteX104" fmla="*/ 739775 w 1003418"/>
                  <a:gd name="connsiteY104" fmla="*/ 365125 h 998966"/>
                  <a:gd name="connsiteX105" fmla="*/ 730250 w 1003418"/>
                  <a:gd name="connsiteY105" fmla="*/ 377825 h 998966"/>
                  <a:gd name="connsiteX106" fmla="*/ 717550 w 1003418"/>
                  <a:gd name="connsiteY106" fmla="*/ 403225 h 998966"/>
                  <a:gd name="connsiteX107" fmla="*/ 698500 w 1003418"/>
                  <a:gd name="connsiteY107" fmla="*/ 460375 h 998966"/>
                  <a:gd name="connsiteX108" fmla="*/ 695325 w 1003418"/>
                  <a:gd name="connsiteY108" fmla="*/ 469900 h 998966"/>
                  <a:gd name="connsiteX109" fmla="*/ 688975 w 1003418"/>
                  <a:gd name="connsiteY109" fmla="*/ 495300 h 998966"/>
                  <a:gd name="connsiteX110" fmla="*/ 682625 w 1003418"/>
                  <a:gd name="connsiteY110" fmla="*/ 514350 h 998966"/>
                  <a:gd name="connsiteX111" fmla="*/ 679450 w 1003418"/>
                  <a:gd name="connsiteY111" fmla="*/ 523875 h 998966"/>
                  <a:gd name="connsiteX112" fmla="*/ 676275 w 1003418"/>
                  <a:gd name="connsiteY112" fmla="*/ 533400 h 998966"/>
                  <a:gd name="connsiteX113" fmla="*/ 679450 w 1003418"/>
                  <a:gd name="connsiteY113" fmla="*/ 628650 h 998966"/>
                  <a:gd name="connsiteX114" fmla="*/ 682625 w 1003418"/>
                  <a:gd name="connsiteY114" fmla="*/ 644525 h 998966"/>
                  <a:gd name="connsiteX115" fmla="*/ 688975 w 1003418"/>
                  <a:gd name="connsiteY115" fmla="*/ 688975 h 998966"/>
                  <a:gd name="connsiteX116" fmla="*/ 695325 w 1003418"/>
                  <a:gd name="connsiteY116" fmla="*/ 717550 h 998966"/>
                  <a:gd name="connsiteX117" fmla="*/ 698500 w 1003418"/>
                  <a:gd name="connsiteY117" fmla="*/ 749300 h 998966"/>
                  <a:gd name="connsiteX118" fmla="*/ 708025 w 1003418"/>
                  <a:gd name="connsiteY118" fmla="*/ 784225 h 998966"/>
                  <a:gd name="connsiteX119" fmla="*/ 717550 w 1003418"/>
                  <a:gd name="connsiteY119" fmla="*/ 815975 h 998966"/>
                  <a:gd name="connsiteX120" fmla="*/ 720725 w 1003418"/>
                  <a:gd name="connsiteY120" fmla="*/ 831850 h 998966"/>
                  <a:gd name="connsiteX121" fmla="*/ 723900 w 1003418"/>
                  <a:gd name="connsiteY121" fmla="*/ 841375 h 998966"/>
                  <a:gd name="connsiteX122" fmla="*/ 727075 w 1003418"/>
                  <a:gd name="connsiteY122" fmla="*/ 901700 h 998966"/>
                  <a:gd name="connsiteX123" fmla="*/ 730250 w 1003418"/>
                  <a:gd name="connsiteY123" fmla="*/ 965200 h 998966"/>
                  <a:gd name="connsiteX124" fmla="*/ 250825 w 1003418"/>
                  <a:gd name="connsiteY124" fmla="*/ 965200 h 998966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08025 w 1003418"/>
                  <a:gd name="connsiteY118" fmla="*/ 784225 h 1001588"/>
                  <a:gd name="connsiteX119" fmla="*/ 717550 w 1003418"/>
                  <a:gd name="connsiteY119" fmla="*/ 815975 h 1001588"/>
                  <a:gd name="connsiteX120" fmla="*/ 720725 w 1003418"/>
                  <a:gd name="connsiteY120" fmla="*/ 831850 h 1001588"/>
                  <a:gd name="connsiteX121" fmla="*/ 723900 w 1003418"/>
                  <a:gd name="connsiteY121" fmla="*/ 841375 h 1001588"/>
                  <a:gd name="connsiteX122" fmla="*/ 730250 w 1003418"/>
                  <a:gd name="connsiteY122" fmla="*/ 965200 h 1001588"/>
                  <a:gd name="connsiteX123" fmla="*/ 250825 w 1003418"/>
                  <a:gd name="connsiteY123" fmla="*/ 965200 h 1001588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17550 w 1003418"/>
                  <a:gd name="connsiteY118" fmla="*/ 815975 h 1001588"/>
                  <a:gd name="connsiteX119" fmla="*/ 720725 w 1003418"/>
                  <a:gd name="connsiteY119" fmla="*/ 831850 h 1001588"/>
                  <a:gd name="connsiteX120" fmla="*/ 723900 w 1003418"/>
                  <a:gd name="connsiteY120" fmla="*/ 841375 h 1001588"/>
                  <a:gd name="connsiteX121" fmla="*/ 730250 w 1003418"/>
                  <a:gd name="connsiteY121" fmla="*/ 965200 h 1001588"/>
                  <a:gd name="connsiteX122" fmla="*/ 250825 w 1003418"/>
                  <a:gd name="connsiteY122" fmla="*/ 965200 h 1001588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20725 w 1003418"/>
                  <a:gd name="connsiteY118" fmla="*/ 831850 h 1001588"/>
                  <a:gd name="connsiteX119" fmla="*/ 723900 w 1003418"/>
                  <a:gd name="connsiteY119" fmla="*/ 841375 h 1001588"/>
                  <a:gd name="connsiteX120" fmla="*/ 730250 w 1003418"/>
                  <a:gd name="connsiteY120" fmla="*/ 965200 h 1001588"/>
                  <a:gd name="connsiteX121" fmla="*/ 250825 w 1003418"/>
                  <a:gd name="connsiteY121" fmla="*/ 965200 h 1001588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88975 w 1003418"/>
                  <a:gd name="connsiteY115" fmla="*/ 688975 h 1002026"/>
                  <a:gd name="connsiteX116" fmla="*/ 695325 w 1003418"/>
                  <a:gd name="connsiteY116" fmla="*/ 717550 h 1002026"/>
                  <a:gd name="connsiteX117" fmla="*/ 698500 w 1003418"/>
                  <a:gd name="connsiteY117" fmla="*/ 749300 h 1002026"/>
                  <a:gd name="connsiteX118" fmla="*/ 720725 w 1003418"/>
                  <a:gd name="connsiteY118" fmla="*/ 831850 h 1002026"/>
                  <a:gd name="connsiteX119" fmla="*/ 730250 w 1003418"/>
                  <a:gd name="connsiteY119" fmla="*/ 965200 h 1002026"/>
                  <a:gd name="connsiteX120" fmla="*/ 250825 w 1003418"/>
                  <a:gd name="connsiteY12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88975 w 1003418"/>
                  <a:gd name="connsiteY115" fmla="*/ 688975 h 1002026"/>
                  <a:gd name="connsiteX116" fmla="*/ 698500 w 1003418"/>
                  <a:gd name="connsiteY116" fmla="*/ 749300 h 1002026"/>
                  <a:gd name="connsiteX117" fmla="*/ 720725 w 1003418"/>
                  <a:gd name="connsiteY117" fmla="*/ 831850 h 1002026"/>
                  <a:gd name="connsiteX118" fmla="*/ 730250 w 1003418"/>
                  <a:gd name="connsiteY118" fmla="*/ 965200 h 1002026"/>
                  <a:gd name="connsiteX119" fmla="*/ 250825 w 1003418"/>
                  <a:gd name="connsiteY11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98500 w 1003418"/>
                  <a:gd name="connsiteY115" fmla="*/ 749300 h 1002026"/>
                  <a:gd name="connsiteX116" fmla="*/ 720725 w 1003418"/>
                  <a:gd name="connsiteY116" fmla="*/ 831850 h 1002026"/>
                  <a:gd name="connsiteX117" fmla="*/ 730250 w 1003418"/>
                  <a:gd name="connsiteY117" fmla="*/ 965200 h 1002026"/>
                  <a:gd name="connsiteX118" fmla="*/ 250825 w 1003418"/>
                  <a:gd name="connsiteY11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98500 w 1003418"/>
                  <a:gd name="connsiteY114" fmla="*/ 749300 h 1002026"/>
                  <a:gd name="connsiteX115" fmla="*/ 720725 w 1003418"/>
                  <a:gd name="connsiteY115" fmla="*/ 831850 h 1002026"/>
                  <a:gd name="connsiteX116" fmla="*/ 730250 w 1003418"/>
                  <a:gd name="connsiteY116" fmla="*/ 965200 h 1002026"/>
                  <a:gd name="connsiteX117" fmla="*/ 250825 w 1003418"/>
                  <a:gd name="connsiteY11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9450 w 1003418"/>
                  <a:gd name="connsiteY112" fmla="*/ 628650 h 1002026"/>
                  <a:gd name="connsiteX113" fmla="*/ 698500 w 1003418"/>
                  <a:gd name="connsiteY113" fmla="*/ 749300 h 1002026"/>
                  <a:gd name="connsiteX114" fmla="*/ 720725 w 1003418"/>
                  <a:gd name="connsiteY114" fmla="*/ 831850 h 1002026"/>
                  <a:gd name="connsiteX115" fmla="*/ 730250 w 1003418"/>
                  <a:gd name="connsiteY115" fmla="*/ 965200 h 1002026"/>
                  <a:gd name="connsiteX116" fmla="*/ 250825 w 1003418"/>
                  <a:gd name="connsiteY116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79450 w 1003418"/>
                  <a:gd name="connsiteY110" fmla="*/ 523875 h 1002026"/>
                  <a:gd name="connsiteX111" fmla="*/ 679450 w 1003418"/>
                  <a:gd name="connsiteY111" fmla="*/ 628650 h 1002026"/>
                  <a:gd name="connsiteX112" fmla="*/ 698500 w 1003418"/>
                  <a:gd name="connsiteY112" fmla="*/ 749300 h 1002026"/>
                  <a:gd name="connsiteX113" fmla="*/ 720725 w 1003418"/>
                  <a:gd name="connsiteY113" fmla="*/ 831850 h 1002026"/>
                  <a:gd name="connsiteX114" fmla="*/ 730250 w 1003418"/>
                  <a:gd name="connsiteY114" fmla="*/ 965200 h 1002026"/>
                  <a:gd name="connsiteX115" fmla="*/ 250825 w 1003418"/>
                  <a:gd name="connsiteY115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79450 w 1003418"/>
                  <a:gd name="connsiteY109" fmla="*/ 523875 h 1002026"/>
                  <a:gd name="connsiteX110" fmla="*/ 679450 w 1003418"/>
                  <a:gd name="connsiteY110" fmla="*/ 628650 h 1002026"/>
                  <a:gd name="connsiteX111" fmla="*/ 698500 w 1003418"/>
                  <a:gd name="connsiteY111" fmla="*/ 749300 h 1002026"/>
                  <a:gd name="connsiteX112" fmla="*/ 720725 w 1003418"/>
                  <a:gd name="connsiteY112" fmla="*/ 831850 h 1002026"/>
                  <a:gd name="connsiteX113" fmla="*/ 730250 w 1003418"/>
                  <a:gd name="connsiteY113" fmla="*/ 965200 h 1002026"/>
                  <a:gd name="connsiteX114" fmla="*/ 250825 w 1003418"/>
                  <a:gd name="connsiteY114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79450 w 1003418"/>
                  <a:gd name="connsiteY108" fmla="*/ 523875 h 1002026"/>
                  <a:gd name="connsiteX109" fmla="*/ 679450 w 1003418"/>
                  <a:gd name="connsiteY109" fmla="*/ 628650 h 1002026"/>
                  <a:gd name="connsiteX110" fmla="*/ 698500 w 1003418"/>
                  <a:gd name="connsiteY110" fmla="*/ 749300 h 1002026"/>
                  <a:gd name="connsiteX111" fmla="*/ 720725 w 1003418"/>
                  <a:gd name="connsiteY111" fmla="*/ 831850 h 1002026"/>
                  <a:gd name="connsiteX112" fmla="*/ 730250 w 1003418"/>
                  <a:gd name="connsiteY112" fmla="*/ 965200 h 1002026"/>
                  <a:gd name="connsiteX113" fmla="*/ 250825 w 1003418"/>
                  <a:gd name="connsiteY113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79450 w 1003418"/>
                  <a:gd name="connsiteY107" fmla="*/ 523875 h 1002026"/>
                  <a:gd name="connsiteX108" fmla="*/ 679450 w 1003418"/>
                  <a:gd name="connsiteY108" fmla="*/ 628650 h 1002026"/>
                  <a:gd name="connsiteX109" fmla="*/ 698500 w 1003418"/>
                  <a:gd name="connsiteY109" fmla="*/ 749300 h 1002026"/>
                  <a:gd name="connsiteX110" fmla="*/ 720725 w 1003418"/>
                  <a:gd name="connsiteY110" fmla="*/ 831850 h 1002026"/>
                  <a:gd name="connsiteX111" fmla="*/ 730250 w 1003418"/>
                  <a:gd name="connsiteY111" fmla="*/ 965200 h 1002026"/>
                  <a:gd name="connsiteX112" fmla="*/ 250825 w 1003418"/>
                  <a:gd name="connsiteY112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46125 w 1003418"/>
                  <a:gd name="connsiteY102" fmla="*/ 355600 h 1002026"/>
                  <a:gd name="connsiteX103" fmla="*/ 739775 w 1003418"/>
                  <a:gd name="connsiteY103" fmla="*/ 365125 h 1002026"/>
                  <a:gd name="connsiteX104" fmla="*/ 730250 w 1003418"/>
                  <a:gd name="connsiteY104" fmla="*/ 377825 h 1002026"/>
                  <a:gd name="connsiteX105" fmla="*/ 717550 w 1003418"/>
                  <a:gd name="connsiteY105" fmla="*/ 403225 h 1002026"/>
                  <a:gd name="connsiteX106" fmla="*/ 679450 w 1003418"/>
                  <a:gd name="connsiteY106" fmla="*/ 523875 h 1002026"/>
                  <a:gd name="connsiteX107" fmla="*/ 679450 w 1003418"/>
                  <a:gd name="connsiteY107" fmla="*/ 628650 h 1002026"/>
                  <a:gd name="connsiteX108" fmla="*/ 698500 w 1003418"/>
                  <a:gd name="connsiteY108" fmla="*/ 749300 h 1002026"/>
                  <a:gd name="connsiteX109" fmla="*/ 720725 w 1003418"/>
                  <a:gd name="connsiteY109" fmla="*/ 831850 h 1002026"/>
                  <a:gd name="connsiteX110" fmla="*/ 730250 w 1003418"/>
                  <a:gd name="connsiteY110" fmla="*/ 965200 h 1002026"/>
                  <a:gd name="connsiteX111" fmla="*/ 250825 w 1003418"/>
                  <a:gd name="connsiteY111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46125 w 1003418"/>
                  <a:gd name="connsiteY101" fmla="*/ 355600 h 1002026"/>
                  <a:gd name="connsiteX102" fmla="*/ 739775 w 1003418"/>
                  <a:gd name="connsiteY102" fmla="*/ 365125 h 1002026"/>
                  <a:gd name="connsiteX103" fmla="*/ 730250 w 1003418"/>
                  <a:gd name="connsiteY103" fmla="*/ 377825 h 1002026"/>
                  <a:gd name="connsiteX104" fmla="*/ 717550 w 1003418"/>
                  <a:gd name="connsiteY104" fmla="*/ 403225 h 1002026"/>
                  <a:gd name="connsiteX105" fmla="*/ 679450 w 1003418"/>
                  <a:gd name="connsiteY105" fmla="*/ 523875 h 1002026"/>
                  <a:gd name="connsiteX106" fmla="*/ 679450 w 1003418"/>
                  <a:gd name="connsiteY106" fmla="*/ 628650 h 1002026"/>
                  <a:gd name="connsiteX107" fmla="*/ 698500 w 1003418"/>
                  <a:gd name="connsiteY107" fmla="*/ 749300 h 1002026"/>
                  <a:gd name="connsiteX108" fmla="*/ 720725 w 1003418"/>
                  <a:gd name="connsiteY108" fmla="*/ 831850 h 1002026"/>
                  <a:gd name="connsiteX109" fmla="*/ 730250 w 1003418"/>
                  <a:gd name="connsiteY109" fmla="*/ 965200 h 1002026"/>
                  <a:gd name="connsiteX110" fmla="*/ 250825 w 1003418"/>
                  <a:gd name="connsiteY11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39775 w 1003418"/>
                  <a:gd name="connsiteY101" fmla="*/ 365125 h 1002026"/>
                  <a:gd name="connsiteX102" fmla="*/ 730250 w 1003418"/>
                  <a:gd name="connsiteY102" fmla="*/ 377825 h 1002026"/>
                  <a:gd name="connsiteX103" fmla="*/ 717550 w 1003418"/>
                  <a:gd name="connsiteY103" fmla="*/ 403225 h 1002026"/>
                  <a:gd name="connsiteX104" fmla="*/ 679450 w 1003418"/>
                  <a:gd name="connsiteY104" fmla="*/ 523875 h 1002026"/>
                  <a:gd name="connsiteX105" fmla="*/ 679450 w 1003418"/>
                  <a:gd name="connsiteY105" fmla="*/ 628650 h 1002026"/>
                  <a:gd name="connsiteX106" fmla="*/ 698500 w 1003418"/>
                  <a:gd name="connsiteY106" fmla="*/ 749300 h 1002026"/>
                  <a:gd name="connsiteX107" fmla="*/ 720725 w 1003418"/>
                  <a:gd name="connsiteY107" fmla="*/ 831850 h 1002026"/>
                  <a:gd name="connsiteX108" fmla="*/ 730250 w 1003418"/>
                  <a:gd name="connsiteY108" fmla="*/ 965200 h 1002026"/>
                  <a:gd name="connsiteX109" fmla="*/ 250825 w 1003418"/>
                  <a:gd name="connsiteY10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30250 w 1003418"/>
                  <a:gd name="connsiteY101" fmla="*/ 377825 h 1002026"/>
                  <a:gd name="connsiteX102" fmla="*/ 717550 w 1003418"/>
                  <a:gd name="connsiteY102" fmla="*/ 403225 h 1002026"/>
                  <a:gd name="connsiteX103" fmla="*/ 679450 w 1003418"/>
                  <a:gd name="connsiteY103" fmla="*/ 523875 h 1002026"/>
                  <a:gd name="connsiteX104" fmla="*/ 679450 w 1003418"/>
                  <a:gd name="connsiteY104" fmla="*/ 628650 h 1002026"/>
                  <a:gd name="connsiteX105" fmla="*/ 698500 w 1003418"/>
                  <a:gd name="connsiteY105" fmla="*/ 749300 h 1002026"/>
                  <a:gd name="connsiteX106" fmla="*/ 720725 w 1003418"/>
                  <a:gd name="connsiteY106" fmla="*/ 831850 h 1002026"/>
                  <a:gd name="connsiteX107" fmla="*/ 730250 w 1003418"/>
                  <a:gd name="connsiteY107" fmla="*/ 965200 h 1002026"/>
                  <a:gd name="connsiteX108" fmla="*/ 250825 w 1003418"/>
                  <a:gd name="connsiteY10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17550 w 1003418"/>
                  <a:gd name="connsiteY101" fmla="*/ 403225 h 1002026"/>
                  <a:gd name="connsiteX102" fmla="*/ 679450 w 1003418"/>
                  <a:gd name="connsiteY102" fmla="*/ 523875 h 1002026"/>
                  <a:gd name="connsiteX103" fmla="*/ 679450 w 1003418"/>
                  <a:gd name="connsiteY103" fmla="*/ 628650 h 1002026"/>
                  <a:gd name="connsiteX104" fmla="*/ 698500 w 1003418"/>
                  <a:gd name="connsiteY104" fmla="*/ 749300 h 1002026"/>
                  <a:gd name="connsiteX105" fmla="*/ 720725 w 1003418"/>
                  <a:gd name="connsiteY105" fmla="*/ 831850 h 1002026"/>
                  <a:gd name="connsiteX106" fmla="*/ 730250 w 1003418"/>
                  <a:gd name="connsiteY106" fmla="*/ 965200 h 1002026"/>
                  <a:gd name="connsiteX107" fmla="*/ 250825 w 1003418"/>
                  <a:gd name="connsiteY10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17550 w 1003418"/>
                  <a:gd name="connsiteY100" fmla="*/ 403225 h 1002026"/>
                  <a:gd name="connsiteX101" fmla="*/ 679450 w 1003418"/>
                  <a:gd name="connsiteY101" fmla="*/ 523875 h 1002026"/>
                  <a:gd name="connsiteX102" fmla="*/ 679450 w 1003418"/>
                  <a:gd name="connsiteY102" fmla="*/ 628650 h 1002026"/>
                  <a:gd name="connsiteX103" fmla="*/ 698500 w 1003418"/>
                  <a:gd name="connsiteY103" fmla="*/ 749300 h 1002026"/>
                  <a:gd name="connsiteX104" fmla="*/ 720725 w 1003418"/>
                  <a:gd name="connsiteY104" fmla="*/ 831850 h 1002026"/>
                  <a:gd name="connsiteX105" fmla="*/ 730250 w 1003418"/>
                  <a:gd name="connsiteY105" fmla="*/ 965200 h 1002026"/>
                  <a:gd name="connsiteX106" fmla="*/ 250825 w 1003418"/>
                  <a:gd name="connsiteY106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77875 w 1003418"/>
                  <a:gd name="connsiteY98" fmla="*/ 304800 h 1002026"/>
                  <a:gd name="connsiteX99" fmla="*/ 717550 w 1003418"/>
                  <a:gd name="connsiteY99" fmla="*/ 403225 h 1002026"/>
                  <a:gd name="connsiteX100" fmla="*/ 679450 w 1003418"/>
                  <a:gd name="connsiteY100" fmla="*/ 523875 h 1002026"/>
                  <a:gd name="connsiteX101" fmla="*/ 679450 w 1003418"/>
                  <a:gd name="connsiteY101" fmla="*/ 628650 h 1002026"/>
                  <a:gd name="connsiteX102" fmla="*/ 698500 w 1003418"/>
                  <a:gd name="connsiteY102" fmla="*/ 749300 h 1002026"/>
                  <a:gd name="connsiteX103" fmla="*/ 720725 w 1003418"/>
                  <a:gd name="connsiteY103" fmla="*/ 831850 h 1002026"/>
                  <a:gd name="connsiteX104" fmla="*/ 730250 w 1003418"/>
                  <a:gd name="connsiteY104" fmla="*/ 965200 h 1002026"/>
                  <a:gd name="connsiteX105" fmla="*/ 250825 w 1003418"/>
                  <a:gd name="connsiteY105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777875 w 1003418"/>
                  <a:gd name="connsiteY97" fmla="*/ 304800 h 1002026"/>
                  <a:gd name="connsiteX98" fmla="*/ 717550 w 1003418"/>
                  <a:gd name="connsiteY98" fmla="*/ 403225 h 1002026"/>
                  <a:gd name="connsiteX99" fmla="*/ 679450 w 1003418"/>
                  <a:gd name="connsiteY99" fmla="*/ 523875 h 1002026"/>
                  <a:gd name="connsiteX100" fmla="*/ 679450 w 1003418"/>
                  <a:gd name="connsiteY100" fmla="*/ 628650 h 1002026"/>
                  <a:gd name="connsiteX101" fmla="*/ 698500 w 1003418"/>
                  <a:gd name="connsiteY101" fmla="*/ 749300 h 1002026"/>
                  <a:gd name="connsiteX102" fmla="*/ 720725 w 1003418"/>
                  <a:gd name="connsiteY102" fmla="*/ 831850 h 1002026"/>
                  <a:gd name="connsiteX103" fmla="*/ 730250 w 1003418"/>
                  <a:gd name="connsiteY103" fmla="*/ 965200 h 1002026"/>
                  <a:gd name="connsiteX104" fmla="*/ 250825 w 1003418"/>
                  <a:gd name="connsiteY104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777875 w 1003418"/>
                  <a:gd name="connsiteY96" fmla="*/ 304800 h 1002026"/>
                  <a:gd name="connsiteX97" fmla="*/ 717550 w 1003418"/>
                  <a:gd name="connsiteY97" fmla="*/ 403225 h 1002026"/>
                  <a:gd name="connsiteX98" fmla="*/ 679450 w 1003418"/>
                  <a:gd name="connsiteY98" fmla="*/ 523875 h 1002026"/>
                  <a:gd name="connsiteX99" fmla="*/ 679450 w 1003418"/>
                  <a:gd name="connsiteY99" fmla="*/ 628650 h 1002026"/>
                  <a:gd name="connsiteX100" fmla="*/ 698500 w 1003418"/>
                  <a:gd name="connsiteY100" fmla="*/ 749300 h 1002026"/>
                  <a:gd name="connsiteX101" fmla="*/ 720725 w 1003418"/>
                  <a:gd name="connsiteY101" fmla="*/ 831850 h 1002026"/>
                  <a:gd name="connsiteX102" fmla="*/ 730250 w 1003418"/>
                  <a:gd name="connsiteY102" fmla="*/ 965200 h 1002026"/>
                  <a:gd name="connsiteX103" fmla="*/ 250825 w 1003418"/>
                  <a:gd name="connsiteY103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777875 w 1003418"/>
                  <a:gd name="connsiteY95" fmla="*/ 304800 h 1002026"/>
                  <a:gd name="connsiteX96" fmla="*/ 717550 w 1003418"/>
                  <a:gd name="connsiteY96" fmla="*/ 403225 h 1002026"/>
                  <a:gd name="connsiteX97" fmla="*/ 679450 w 1003418"/>
                  <a:gd name="connsiteY97" fmla="*/ 523875 h 1002026"/>
                  <a:gd name="connsiteX98" fmla="*/ 679450 w 1003418"/>
                  <a:gd name="connsiteY98" fmla="*/ 628650 h 1002026"/>
                  <a:gd name="connsiteX99" fmla="*/ 698500 w 1003418"/>
                  <a:gd name="connsiteY99" fmla="*/ 749300 h 1002026"/>
                  <a:gd name="connsiteX100" fmla="*/ 720725 w 1003418"/>
                  <a:gd name="connsiteY100" fmla="*/ 831850 h 1002026"/>
                  <a:gd name="connsiteX101" fmla="*/ 730250 w 1003418"/>
                  <a:gd name="connsiteY101" fmla="*/ 965200 h 1002026"/>
                  <a:gd name="connsiteX102" fmla="*/ 250825 w 1003418"/>
                  <a:gd name="connsiteY102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777875 w 1003418"/>
                  <a:gd name="connsiteY94" fmla="*/ 304800 h 1002026"/>
                  <a:gd name="connsiteX95" fmla="*/ 717550 w 1003418"/>
                  <a:gd name="connsiteY95" fmla="*/ 403225 h 1002026"/>
                  <a:gd name="connsiteX96" fmla="*/ 679450 w 1003418"/>
                  <a:gd name="connsiteY96" fmla="*/ 523875 h 1002026"/>
                  <a:gd name="connsiteX97" fmla="*/ 679450 w 1003418"/>
                  <a:gd name="connsiteY97" fmla="*/ 628650 h 1002026"/>
                  <a:gd name="connsiteX98" fmla="*/ 698500 w 1003418"/>
                  <a:gd name="connsiteY98" fmla="*/ 749300 h 1002026"/>
                  <a:gd name="connsiteX99" fmla="*/ 720725 w 1003418"/>
                  <a:gd name="connsiteY99" fmla="*/ 831850 h 1002026"/>
                  <a:gd name="connsiteX100" fmla="*/ 730250 w 1003418"/>
                  <a:gd name="connsiteY100" fmla="*/ 965200 h 1002026"/>
                  <a:gd name="connsiteX101" fmla="*/ 250825 w 1003418"/>
                  <a:gd name="connsiteY101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63600 w 1003418"/>
                  <a:gd name="connsiteY92" fmla="*/ 231775 h 1002026"/>
                  <a:gd name="connsiteX93" fmla="*/ 777875 w 1003418"/>
                  <a:gd name="connsiteY93" fmla="*/ 304800 h 1002026"/>
                  <a:gd name="connsiteX94" fmla="*/ 717550 w 1003418"/>
                  <a:gd name="connsiteY94" fmla="*/ 403225 h 1002026"/>
                  <a:gd name="connsiteX95" fmla="*/ 679450 w 1003418"/>
                  <a:gd name="connsiteY95" fmla="*/ 523875 h 1002026"/>
                  <a:gd name="connsiteX96" fmla="*/ 679450 w 1003418"/>
                  <a:gd name="connsiteY96" fmla="*/ 628650 h 1002026"/>
                  <a:gd name="connsiteX97" fmla="*/ 698500 w 1003418"/>
                  <a:gd name="connsiteY97" fmla="*/ 749300 h 1002026"/>
                  <a:gd name="connsiteX98" fmla="*/ 720725 w 1003418"/>
                  <a:gd name="connsiteY98" fmla="*/ 831850 h 1002026"/>
                  <a:gd name="connsiteX99" fmla="*/ 730250 w 1003418"/>
                  <a:gd name="connsiteY99" fmla="*/ 965200 h 1002026"/>
                  <a:gd name="connsiteX100" fmla="*/ 250825 w 1003418"/>
                  <a:gd name="connsiteY10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898525 w 1003418"/>
                  <a:gd name="connsiteY90" fmla="*/ 193675 h 1002026"/>
                  <a:gd name="connsiteX91" fmla="*/ 863600 w 1003418"/>
                  <a:gd name="connsiteY91" fmla="*/ 231775 h 1002026"/>
                  <a:gd name="connsiteX92" fmla="*/ 777875 w 1003418"/>
                  <a:gd name="connsiteY92" fmla="*/ 304800 h 1002026"/>
                  <a:gd name="connsiteX93" fmla="*/ 717550 w 1003418"/>
                  <a:gd name="connsiteY93" fmla="*/ 403225 h 1002026"/>
                  <a:gd name="connsiteX94" fmla="*/ 679450 w 1003418"/>
                  <a:gd name="connsiteY94" fmla="*/ 523875 h 1002026"/>
                  <a:gd name="connsiteX95" fmla="*/ 679450 w 1003418"/>
                  <a:gd name="connsiteY95" fmla="*/ 628650 h 1002026"/>
                  <a:gd name="connsiteX96" fmla="*/ 698500 w 1003418"/>
                  <a:gd name="connsiteY96" fmla="*/ 749300 h 1002026"/>
                  <a:gd name="connsiteX97" fmla="*/ 720725 w 1003418"/>
                  <a:gd name="connsiteY97" fmla="*/ 831850 h 1002026"/>
                  <a:gd name="connsiteX98" fmla="*/ 730250 w 1003418"/>
                  <a:gd name="connsiteY98" fmla="*/ 965200 h 1002026"/>
                  <a:gd name="connsiteX99" fmla="*/ 250825 w 1003418"/>
                  <a:gd name="connsiteY9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863600 w 1003418"/>
                  <a:gd name="connsiteY90" fmla="*/ 231775 h 1002026"/>
                  <a:gd name="connsiteX91" fmla="*/ 777875 w 1003418"/>
                  <a:gd name="connsiteY91" fmla="*/ 304800 h 1002026"/>
                  <a:gd name="connsiteX92" fmla="*/ 717550 w 1003418"/>
                  <a:gd name="connsiteY92" fmla="*/ 403225 h 1002026"/>
                  <a:gd name="connsiteX93" fmla="*/ 679450 w 1003418"/>
                  <a:gd name="connsiteY93" fmla="*/ 523875 h 1002026"/>
                  <a:gd name="connsiteX94" fmla="*/ 679450 w 1003418"/>
                  <a:gd name="connsiteY94" fmla="*/ 628650 h 1002026"/>
                  <a:gd name="connsiteX95" fmla="*/ 698500 w 1003418"/>
                  <a:gd name="connsiteY95" fmla="*/ 749300 h 1002026"/>
                  <a:gd name="connsiteX96" fmla="*/ 720725 w 1003418"/>
                  <a:gd name="connsiteY96" fmla="*/ 831850 h 1002026"/>
                  <a:gd name="connsiteX97" fmla="*/ 730250 w 1003418"/>
                  <a:gd name="connsiteY97" fmla="*/ 965200 h 1002026"/>
                  <a:gd name="connsiteX98" fmla="*/ 250825 w 1003418"/>
                  <a:gd name="connsiteY9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863600 w 1003418"/>
                  <a:gd name="connsiteY89" fmla="*/ 231775 h 1002026"/>
                  <a:gd name="connsiteX90" fmla="*/ 777875 w 1003418"/>
                  <a:gd name="connsiteY90" fmla="*/ 304800 h 1002026"/>
                  <a:gd name="connsiteX91" fmla="*/ 717550 w 1003418"/>
                  <a:gd name="connsiteY91" fmla="*/ 403225 h 1002026"/>
                  <a:gd name="connsiteX92" fmla="*/ 679450 w 1003418"/>
                  <a:gd name="connsiteY92" fmla="*/ 523875 h 1002026"/>
                  <a:gd name="connsiteX93" fmla="*/ 679450 w 1003418"/>
                  <a:gd name="connsiteY93" fmla="*/ 628650 h 1002026"/>
                  <a:gd name="connsiteX94" fmla="*/ 698500 w 1003418"/>
                  <a:gd name="connsiteY94" fmla="*/ 749300 h 1002026"/>
                  <a:gd name="connsiteX95" fmla="*/ 720725 w 1003418"/>
                  <a:gd name="connsiteY95" fmla="*/ 831850 h 1002026"/>
                  <a:gd name="connsiteX96" fmla="*/ 730250 w 1003418"/>
                  <a:gd name="connsiteY96" fmla="*/ 965200 h 1002026"/>
                  <a:gd name="connsiteX97" fmla="*/ 250825 w 1003418"/>
                  <a:gd name="connsiteY9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52500 w 1003418"/>
                  <a:gd name="connsiteY87" fmla="*/ 139700 h 1002026"/>
                  <a:gd name="connsiteX88" fmla="*/ 863600 w 1003418"/>
                  <a:gd name="connsiteY88" fmla="*/ 231775 h 1002026"/>
                  <a:gd name="connsiteX89" fmla="*/ 777875 w 1003418"/>
                  <a:gd name="connsiteY89" fmla="*/ 304800 h 1002026"/>
                  <a:gd name="connsiteX90" fmla="*/ 717550 w 1003418"/>
                  <a:gd name="connsiteY90" fmla="*/ 403225 h 1002026"/>
                  <a:gd name="connsiteX91" fmla="*/ 679450 w 1003418"/>
                  <a:gd name="connsiteY91" fmla="*/ 523875 h 1002026"/>
                  <a:gd name="connsiteX92" fmla="*/ 679450 w 1003418"/>
                  <a:gd name="connsiteY92" fmla="*/ 628650 h 1002026"/>
                  <a:gd name="connsiteX93" fmla="*/ 698500 w 1003418"/>
                  <a:gd name="connsiteY93" fmla="*/ 749300 h 1002026"/>
                  <a:gd name="connsiteX94" fmla="*/ 720725 w 1003418"/>
                  <a:gd name="connsiteY94" fmla="*/ 831850 h 1002026"/>
                  <a:gd name="connsiteX95" fmla="*/ 730250 w 1003418"/>
                  <a:gd name="connsiteY95" fmla="*/ 965200 h 1002026"/>
                  <a:gd name="connsiteX96" fmla="*/ 250825 w 1003418"/>
                  <a:gd name="connsiteY96" fmla="*/ 965200 h 1002026"/>
                  <a:gd name="connsiteX0" fmla="*/ 250825 w 1003699"/>
                  <a:gd name="connsiteY0" fmla="*/ 965200 h 1002026"/>
                  <a:gd name="connsiteX1" fmla="*/ 254000 w 1003699"/>
                  <a:gd name="connsiteY1" fmla="*/ 542925 h 1002026"/>
                  <a:gd name="connsiteX2" fmla="*/ 257175 w 1003699"/>
                  <a:gd name="connsiteY2" fmla="*/ 523875 h 1002026"/>
                  <a:gd name="connsiteX3" fmla="*/ 260350 w 1003699"/>
                  <a:gd name="connsiteY3" fmla="*/ 498475 h 1002026"/>
                  <a:gd name="connsiteX4" fmla="*/ 263525 w 1003699"/>
                  <a:gd name="connsiteY4" fmla="*/ 482600 h 1002026"/>
                  <a:gd name="connsiteX5" fmla="*/ 269875 w 1003699"/>
                  <a:gd name="connsiteY5" fmla="*/ 444500 h 1002026"/>
                  <a:gd name="connsiteX6" fmla="*/ 266700 w 1003699"/>
                  <a:gd name="connsiteY6" fmla="*/ 422275 h 1002026"/>
                  <a:gd name="connsiteX7" fmla="*/ 234950 w 1003699"/>
                  <a:gd name="connsiteY7" fmla="*/ 384175 h 1002026"/>
                  <a:gd name="connsiteX8" fmla="*/ 225425 w 1003699"/>
                  <a:gd name="connsiteY8" fmla="*/ 374650 h 1002026"/>
                  <a:gd name="connsiteX9" fmla="*/ 206375 w 1003699"/>
                  <a:gd name="connsiteY9" fmla="*/ 358775 h 1002026"/>
                  <a:gd name="connsiteX10" fmla="*/ 177800 w 1003699"/>
                  <a:gd name="connsiteY10" fmla="*/ 346075 h 1002026"/>
                  <a:gd name="connsiteX11" fmla="*/ 158750 w 1003699"/>
                  <a:gd name="connsiteY11" fmla="*/ 327025 h 1002026"/>
                  <a:gd name="connsiteX12" fmla="*/ 149225 w 1003699"/>
                  <a:gd name="connsiteY12" fmla="*/ 317500 h 1002026"/>
                  <a:gd name="connsiteX13" fmla="*/ 133350 w 1003699"/>
                  <a:gd name="connsiteY13" fmla="*/ 301625 h 1002026"/>
                  <a:gd name="connsiteX14" fmla="*/ 117475 w 1003699"/>
                  <a:gd name="connsiteY14" fmla="*/ 285750 h 1002026"/>
                  <a:gd name="connsiteX15" fmla="*/ 111125 w 1003699"/>
                  <a:gd name="connsiteY15" fmla="*/ 276225 h 1002026"/>
                  <a:gd name="connsiteX16" fmla="*/ 101600 w 1003699"/>
                  <a:gd name="connsiteY16" fmla="*/ 269875 h 1002026"/>
                  <a:gd name="connsiteX17" fmla="*/ 76200 w 1003699"/>
                  <a:gd name="connsiteY17" fmla="*/ 241300 h 1002026"/>
                  <a:gd name="connsiteX18" fmla="*/ 66675 w 1003699"/>
                  <a:gd name="connsiteY18" fmla="*/ 231775 h 1002026"/>
                  <a:gd name="connsiteX19" fmla="*/ 57150 w 1003699"/>
                  <a:gd name="connsiteY19" fmla="*/ 212725 h 1002026"/>
                  <a:gd name="connsiteX20" fmla="*/ 50800 w 1003699"/>
                  <a:gd name="connsiteY20" fmla="*/ 203200 h 1002026"/>
                  <a:gd name="connsiteX21" fmla="*/ 47625 w 1003699"/>
                  <a:gd name="connsiteY21" fmla="*/ 193675 h 1002026"/>
                  <a:gd name="connsiteX22" fmla="*/ 41275 w 1003699"/>
                  <a:gd name="connsiteY22" fmla="*/ 184150 h 1002026"/>
                  <a:gd name="connsiteX23" fmla="*/ 28575 w 1003699"/>
                  <a:gd name="connsiteY23" fmla="*/ 155575 h 1002026"/>
                  <a:gd name="connsiteX24" fmla="*/ 22225 w 1003699"/>
                  <a:gd name="connsiteY24" fmla="*/ 130175 h 1002026"/>
                  <a:gd name="connsiteX25" fmla="*/ 19050 w 1003699"/>
                  <a:gd name="connsiteY25" fmla="*/ 117475 h 1002026"/>
                  <a:gd name="connsiteX26" fmla="*/ 12700 w 1003699"/>
                  <a:gd name="connsiteY26" fmla="*/ 98425 h 1002026"/>
                  <a:gd name="connsiteX27" fmla="*/ 6350 w 1003699"/>
                  <a:gd name="connsiteY27" fmla="*/ 79375 h 1002026"/>
                  <a:gd name="connsiteX28" fmla="*/ 3175 w 1003699"/>
                  <a:gd name="connsiteY28" fmla="*/ 69850 h 1002026"/>
                  <a:gd name="connsiteX29" fmla="*/ 0 w 1003699"/>
                  <a:gd name="connsiteY29" fmla="*/ 53975 h 1002026"/>
                  <a:gd name="connsiteX30" fmla="*/ 3175 w 1003699"/>
                  <a:gd name="connsiteY30" fmla="*/ 12700 h 1002026"/>
                  <a:gd name="connsiteX31" fmla="*/ 12700 w 1003699"/>
                  <a:gd name="connsiteY31" fmla="*/ 9525 h 1002026"/>
                  <a:gd name="connsiteX32" fmla="*/ 25400 w 1003699"/>
                  <a:gd name="connsiteY32" fmla="*/ 6350 h 1002026"/>
                  <a:gd name="connsiteX33" fmla="*/ 44450 w 1003699"/>
                  <a:gd name="connsiteY33" fmla="*/ 0 h 1002026"/>
                  <a:gd name="connsiteX34" fmla="*/ 114300 w 1003699"/>
                  <a:gd name="connsiteY34" fmla="*/ 3175 h 1002026"/>
                  <a:gd name="connsiteX35" fmla="*/ 123825 w 1003699"/>
                  <a:gd name="connsiteY35" fmla="*/ 9525 h 1002026"/>
                  <a:gd name="connsiteX36" fmla="*/ 155575 w 1003699"/>
                  <a:gd name="connsiteY36" fmla="*/ 28575 h 1002026"/>
                  <a:gd name="connsiteX37" fmla="*/ 165100 w 1003699"/>
                  <a:gd name="connsiteY37" fmla="*/ 34925 h 1002026"/>
                  <a:gd name="connsiteX38" fmla="*/ 184150 w 1003699"/>
                  <a:gd name="connsiteY38" fmla="*/ 50800 h 1002026"/>
                  <a:gd name="connsiteX39" fmla="*/ 187325 w 1003699"/>
                  <a:gd name="connsiteY39" fmla="*/ 60325 h 1002026"/>
                  <a:gd name="connsiteX40" fmla="*/ 206375 w 1003699"/>
                  <a:gd name="connsiteY40" fmla="*/ 88900 h 1002026"/>
                  <a:gd name="connsiteX41" fmla="*/ 212725 w 1003699"/>
                  <a:gd name="connsiteY41" fmla="*/ 98425 h 1002026"/>
                  <a:gd name="connsiteX42" fmla="*/ 222250 w 1003699"/>
                  <a:gd name="connsiteY42" fmla="*/ 117475 h 1002026"/>
                  <a:gd name="connsiteX43" fmla="*/ 228600 w 1003699"/>
                  <a:gd name="connsiteY43" fmla="*/ 139700 h 1002026"/>
                  <a:gd name="connsiteX44" fmla="*/ 234950 w 1003699"/>
                  <a:gd name="connsiteY44" fmla="*/ 149225 h 1002026"/>
                  <a:gd name="connsiteX45" fmla="*/ 241300 w 1003699"/>
                  <a:gd name="connsiteY45" fmla="*/ 161925 h 1002026"/>
                  <a:gd name="connsiteX46" fmla="*/ 257175 w 1003699"/>
                  <a:gd name="connsiteY46" fmla="*/ 184150 h 1002026"/>
                  <a:gd name="connsiteX47" fmla="*/ 269875 w 1003699"/>
                  <a:gd name="connsiteY47" fmla="*/ 203200 h 1002026"/>
                  <a:gd name="connsiteX48" fmla="*/ 279400 w 1003699"/>
                  <a:gd name="connsiteY48" fmla="*/ 212725 h 1002026"/>
                  <a:gd name="connsiteX49" fmla="*/ 295275 w 1003699"/>
                  <a:gd name="connsiteY49" fmla="*/ 231775 h 1002026"/>
                  <a:gd name="connsiteX50" fmla="*/ 314325 w 1003699"/>
                  <a:gd name="connsiteY50" fmla="*/ 244475 h 1002026"/>
                  <a:gd name="connsiteX51" fmla="*/ 323850 w 1003699"/>
                  <a:gd name="connsiteY51" fmla="*/ 254000 h 1002026"/>
                  <a:gd name="connsiteX52" fmla="*/ 342900 w 1003699"/>
                  <a:gd name="connsiteY52" fmla="*/ 260350 h 1002026"/>
                  <a:gd name="connsiteX53" fmla="*/ 352425 w 1003699"/>
                  <a:gd name="connsiteY53" fmla="*/ 263525 h 1002026"/>
                  <a:gd name="connsiteX54" fmla="*/ 361950 w 1003699"/>
                  <a:gd name="connsiteY54" fmla="*/ 266700 h 1002026"/>
                  <a:gd name="connsiteX55" fmla="*/ 384175 w 1003699"/>
                  <a:gd name="connsiteY55" fmla="*/ 269875 h 1002026"/>
                  <a:gd name="connsiteX56" fmla="*/ 393700 w 1003699"/>
                  <a:gd name="connsiteY56" fmla="*/ 273050 h 1002026"/>
                  <a:gd name="connsiteX57" fmla="*/ 434975 w 1003699"/>
                  <a:gd name="connsiteY57" fmla="*/ 279400 h 1002026"/>
                  <a:gd name="connsiteX58" fmla="*/ 479425 w 1003699"/>
                  <a:gd name="connsiteY58" fmla="*/ 285750 h 1002026"/>
                  <a:gd name="connsiteX59" fmla="*/ 581025 w 1003699"/>
                  <a:gd name="connsiteY59" fmla="*/ 282575 h 1002026"/>
                  <a:gd name="connsiteX60" fmla="*/ 606425 w 1003699"/>
                  <a:gd name="connsiteY60" fmla="*/ 273050 h 1002026"/>
                  <a:gd name="connsiteX61" fmla="*/ 625475 w 1003699"/>
                  <a:gd name="connsiteY61" fmla="*/ 266700 h 1002026"/>
                  <a:gd name="connsiteX62" fmla="*/ 638175 w 1003699"/>
                  <a:gd name="connsiteY62" fmla="*/ 257175 h 1002026"/>
                  <a:gd name="connsiteX63" fmla="*/ 663575 w 1003699"/>
                  <a:gd name="connsiteY63" fmla="*/ 244475 h 1002026"/>
                  <a:gd name="connsiteX64" fmla="*/ 685800 w 1003699"/>
                  <a:gd name="connsiteY64" fmla="*/ 222250 h 1002026"/>
                  <a:gd name="connsiteX65" fmla="*/ 695325 w 1003699"/>
                  <a:gd name="connsiteY65" fmla="*/ 212725 h 1002026"/>
                  <a:gd name="connsiteX66" fmla="*/ 704850 w 1003699"/>
                  <a:gd name="connsiteY66" fmla="*/ 209550 h 1002026"/>
                  <a:gd name="connsiteX67" fmla="*/ 717550 w 1003699"/>
                  <a:gd name="connsiteY67" fmla="*/ 200025 h 1002026"/>
                  <a:gd name="connsiteX68" fmla="*/ 733425 w 1003699"/>
                  <a:gd name="connsiteY68" fmla="*/ 177800 h 1002026"/>
                  <a:gd name="connsiteX69" fmla="*/ 742950 w 1003699"/>
                  <a:gd name="connsiteY69" fmla="*/ 168275 h 1002026"/>
                  <a:gd name="connsiteX70" fmla="*/ 749300 w 1003699"/>
                  <a:gd name="connsiteY70" fmla="*/ 155575 h 1002026"/>
                  <a:gd name="connsiteX71" fmla="*/ 765175 w 1003699"/>
                  <a:gd name="connsiteY71" fmla="*/ 136525 h 1002026"/>
                  <a:gd name="connsiteX72" fmla="*/ 777875 w 1003699"/>
                  <a:gd name="connsiteY72" fmla="*/ 114300 h 1002026"/>
                  <a:gd name="connsiteX73" fmla="*/ 787400 w 1003699"/>
                  <a:gd name="connsiteY73" fmla="*/ 104775 h 1002026"/>
                  <a:gd name="connsiteX74" fmla="*/ 800100 w 1003699"/>
                  <a:gd name="connsiteY74" fmla="*/ 82550 h 1002026"/>
                  <a:gd name="connsiteX75" fmla="*/ 819150 w 1003699"/>
                  <a:gd name="connsiteY75" fmla="*/ 69850 h 1002026"/>
                  <a:gd name="connsiteX76" fmla="*/ 825500 w 1003699"/>
                  <a:gd name="connsiteY76" fmla="*/ 60325 h 1002026"/>
                  <a:gd name="connsiteX77" fmla="*/ 835025 w 1003699"/>
                  <a:gd name="connsiteY77" fmla="*/ 57150 h 1002026"/>
                  <a:gd name="connsiteX78" fmla="*/ 863600 w 1003699"/>
                  <a:gd name="connsiteY78" fmla="*/ 44450 h 1002026"/>
                  <a:gd name="connsiteX79" fmla="*/ 892175 w 1003699"/>
                  <a:gd name="connsiteY79" fmla="*/ 34925 h 1002026"/>
                  <a:gd name="connsiteX80" fmla="*/ 901700 w 1003699"/>
                  <a:gd name="connsiteY80" fmla="*/ 31750 h 1002026"/>
                  <a:gd name="connsiteX81" fmla="*/ 911225 w 1003699"/>
                  <a:gd name="connsiteY81" fmla="*/ 28575 h 1002026"/>
                  <a:gd name="connsiteX82" fmla="*/ 965200 w 1003699"/>
                  <a:gd name="connsiteY82" fmla="*/ 25400 h 1002026"/>
                  <a:gd name="connsiteX83" fmla="*/ 996950 w 1003699"/>
                  <a:gd name="connsiteY83" fmla="*/ 28575 h 1002026"/>
                  <a:gd name="connsiteX84" fmla="*/ 1003300 w 1003699"/>
                  <a:gd name="connsiteY84" fmla="*/ 38100 h 1002026"/>
                  <a:gd name="connsiteX85" fmla="*/ 996950 w 1003699"/>
                  <a:gd name="connsiteY85" fmla="*/ 88900 h 1002026"/>
                  <a:gd name="connsiteX86" fmla="*/ 952500 w 1003699"/>
                  <a:gd name="connsiteY86" fmla="*/ 139700 h 1002026"/>
                  <a:gd name="connsiteX87" fmla="*/ 863600 w 1003699"/>
                  <a:gd name="connsiteY87" fmla="*/ 231775 h 1002026"/>
                  <a:gd name="connsiteX88" fmla="*/ 777875 w 1003699"/>
                  <a:gd name="connsiteY88" fmla="*/ 304800 h 1002026"/>
                  <a:gd name="connsiteX89" fmla="*/ 717550 w 1003699"/>
                  <a:gd name="connsiteY89" fmla="*/ 403225 h 1002026"/>
                  <a:gd name="connsiteX90" fmla="*/ 679450 w 1003699"/>
                  <a:gd name="connsiteY90" fmla="*/ 523875 h 1002026"/>
                  <a:gd name="connsiteX91" fmla="*/ 679450 w 1003699"/>
                  <a:gd name="connsiteY91" fmla="*/ 628650 h 1002026"/>
                  <a:gd name="connsiteX92" fmla="*/ 698500 w 1003699"/>
                  <a:gd name="connsiteY92" fmla="*/ 749300 h 1002026"/>
                  <a:gd name="connsiteX93" fmla="*/ 720725 w 1003699"/>
                  <a:gd name="connsiteY93" fmla="*/ 831850 h 1002026"/>
                  <a:gd name="connsiteX94" fmla="*/ 730250 w 1003699"/>
                  <a:gd name="connsiteY94" fmla="*/ 965200 h 1002026"/>
                  <a:gd name="connsiteX95" fmla="*/ 250825 w 1003699"/>
                  <a:gd name="connsiteY95" fmla="*/ 965200 h 1002026"/>
                  <a:gd name="connsiteX0" fmla="*/ 250825 w 1001745"/>
                  <a:gd name="connsiteY0" fmla="*/ 965200 h 1002026"/>
                  <a:gd name="connsiteX1" fmla="*/ 254000 w 1001745"/>
                  <a:gd name="connsiteY1" fmla="*/ 542925 h 1002026"/>
                  <a:gd name="connsiteX2" fmla="*/ 257175 w 1001745"/>
                  <a:gd name="connsiteY2" fmla="*/ 523875 h 1002026"/>
                  <a:gd name="connsiteX3" fmla="*/ 260350 w 1001745"/>
                  <a:gd name="connsiteY3" fmla="*/ 498475 h 1002026"/>
                  <a:gd name="connsiteX4" fmla="*/ 263525 w 1001745"/>
                  <a:gd name="connsiteY4" fmla="*/ 482600 h 1002026"/>
                  <a:gd name="connsiteX5" fmla="*/ 269875 w 1001745"/>
                  <a:gd name="connsiteY5" fmla="*/ 444500 h 1002026"/>
                  <a:gd name="connsiteX6" fmla="*/ 266700 w 1001745"/>
                  <a:gd name="connsiteY6" fmla="*/ 422275 h 1002026"/>
                  <a:gd name="connsiteX7" fmla="*/ 234950 w 1001745"/>
                  <a:gd name="connsiteY7" fmla="*/ 384175 h 1002026"/>
                  <a:gd name="connsiteX8" fmla="*/ 225425 w 1001745"/>
                  <a:gd name="connsiteY8" fmla="*/ 374650 h 1002026"/>
                  <a:gd name="connsiteX9" fmla="*/ 206375 w 1001745"/>
                  <a:gd name="connsiteY9" fmla="*/ 358775 h 1002026"/>
                  <a:gd name="connsiteX10" fmla="*/ 177800 w 1001745"/>
                  <a:gd name="connsiteY10" fmla="*/ 346075 h 1002026"/>
                  <a:gd name="connsiteX11" fmla="*/ 158750 w 1001745"/>
                  <a:gd name="connsiteY11" fmla="*/ 327025 h 1002026"/>
                  <a:gd name="connsiteX12" fmla="*/ 149225 w 1001745"/>
                  <a:gd name="connsiteY12" fmla="*/ 317500 h 1002026"/>
                  <a:gd name="connsiteX13" fmla="*/ 133350 w 1001745"/>
                  <a:gd name="connsiteY13" fmla="*/ 301625 h 1002026"/>
                  <a:gd name="connsiteX14" fmla="*/ 117475 w 1001745"/>
                  <a:gd name="connsiteY14" fmla="*/ 285750 h 1002026"/>
                  <a:gd name="connsiteX15" fmla="*/ 111125 w 1001745"/>
                  <a:gd name="connsiteY15" fmla="*/ 276225 h 1002026"/>
                  <a:gd name="connsiteX16" fmla="*/ 101600 w 1001745"/>
                  <a:gd name="connsiteY16" fmla="*/ 269875 h 1002026"/>
                  <a:gd name="connsiteX17" fmla="*/ 76200 w 1001745"/>
                  <a:gd name="connsiteY17" fmla="*/ 241300 h 1002026"/>
                  <a:gd name="connsiteX18" fmla="*/ 66675 w 1001745"/>
                  <a:gd name="connsiteY18" fmla="*/ 231775 h 1002026"/>
                  <a:gd name="connsiteX19" fmla="*/ 57150 w 1001745"/>
                  <a:gd name="connsiteY19" fmla="*/ 212725 h 1002026"/>
                  <a:gd name="connsiteX20" fmla="*/ 50800 w 1001745"/>
                  <a:gd name="connsiteY20" fmla="*/ 203200 h 1002026"/>
                  <a:gd name="connsiteX21" fmla="*/ 47625 w 1001745"/>
                  <a:gd name="connsiteY21" fmla="*/ 193675 h 1002026"/>
                  <a:gd name="connsiteX22" fmla="*/ 41275 w 1001745"/>
                  <a:gd name="connsiteY22" fmla="*/ 184150 h 1002026"/>
                  <a:gd name="connsiteX23" fmla="*/ 28575 w 1001745"/>
                  <a:gd name="connsiteY23" fmla="*/ 155575 h 1002026"/>
                  <a:gd name="connsiteX24" fmla="*/ 22225 w 1001745"/>
                  <a:gd name="connsiteY24" fmla="*/ 130175 h 1002026"/>
                  <a:gd name="connsiteX25" fmla="*/ 19050 w 1001745"/>
                  <a:gd name="connsiteY25" fmla="*/ 117475 h 1002026"/>
                  <a:gd name="connsiteX26" fmla="*/ 12700 w 1001745"/>
                  <a:gd name="connsiteY26" fmla="*/ 98425 h 1002026"/>
                  <a:gd name="connsiteX27" fmla="*/ 6350 w 1001745"/>
                  <a:gd name="connsiteY27" fmla="*/ 79375 h 1002026"/>
                  <a:gd name="connsiteX28" fmla="*/ 3175 w 1001745"/>
                  <a:gd name="connsiteY28" fmla="*/ 69850 h 1002026"/>
                  <a:gd name="connsiteX29" fmla="*/ 0 w 1001745"/>
                  <a:gd name="connsiteY29" fmla="*/ 53975 h 1002026"/>
                  <a:gd name="connsiteX30" fmla="*/ 3175 w 1001745"/>
                  <a:gd name="connsiteY30" fmla="*/ 12700 h 1002026"/>
                  <a:gd name="connsiteX31" fmla="*/ 12700 w 1001745"/>
                  <a:gd name="connsiteY31" fmla="*/ 9525 h 1002026"/>
                  <a:gd name="connsiteX32" fmla="*/ 25400 w 1001745"/>
                  <a:gd name="connsiteY32" fmla="*/ 6350 h 1002026"/>
                  <a:gd name="connsiteX33" fmla="*/ 44450 w 1001745"/>
                  <a:gd name="connsiteY33" fmla="*/ 0 h 1002026"/>
                  <a:gd name="connsiteX34" fmla="*/ 114300 w 1001745"/>
                  <a:gd name="connsiteY34" fmla="*/ 3175 h 1002026"/>
                  <a:gd name="connsiteX35" fmla="*/ 123825 w 1001745"/>
                  <a:gd name="connsiteY35" fmla="*/ 9525 h 1002026"/>
                  <a:gd name="connsiteX36" fmla="*/ 155575 w 1001745"/>
                  <a:gd name="connsiteY36" fmla="*/ 28575 h 1002026"/>
                  <a:gd name="connsiteX37" fmla="*/ 165100 w 1001745"/>
                  <a:gd name="connsiteY37" fmla="*/ 34925 h 1002026"/>
                  <a:gd name="connsiteX38" fmla="*/ 184150 w 1001745"/>
                  <a:gd name="connsiteY38" fmla="*/ 50800 h 1002026"/>
                  <a:gd name="connsiteX39" fmla="*/ 187325 w 1001745"/>
                  <a:gd name="connsiteY39" fmla="*/ 60325 h 1002026"/>
                  <a:gd name="connsiteX40" fmla="*/ 206375 w 1001745"/>
                  <a:gd name="connsiteY40" fmla="*/ 88900 h 1002026"/>
                  <a:gd name="connsiteX41" fmla="*/ 212725 w 1001745"/>
                  <a:gd name="connsiteY41" fmla="*/ 98425 h 1002026"/>
                  <a:gd name="connsiteX42" fmla="*/ 222250 w 1001745"/>
                  <a:gd name="connsiteY42" fmla="*/ 117475 h 1002026"/>
                  <a:gd name="connsiteX43" fmla="*/ 228600 w 1001745"/>
                  <a:gd name="connsiteY43" fmla="*/ 139700 h 1002026"/>
                  <a:gd name="connsiteX44" fmla="*/ 234950 w 1001745"/>
                  <a:gd name="connsiteY44" fmla="*/ 149225 h 1002026"/>
                  <a:gd name="connsiteX45" fmla="*/ 241300 w 1001745"/>
                  <a:gd name="connsiteY45" fmla="*/ 161925 h 1002026"/>
                  <a:gd name="connsiteX46" fmla="*/ 257175 w 1001745"/>
                  <a:gd name="connsiteY46" fmla="*/ 184150 h 1002026"/>
                  <a:gd name="connsiteX47" fmla="*/ 269875 w 1001745"/>
                  <a:gd name="connsiteY47" fmla="*/ 203200 h 1002026"/>
                  <a:gd name="connsiteX48" fmla="*/ 279400 w 1001745"/>
                  <a:gd name="connsiteY48" fmla="*/ 212725 h 1002026"/>
                  <a:gd name="connsiteX49" fmla="*/ 295275 w 1001745"/>
                  <a:gd name="connsiteY49" fmla="*/ 231775 h 1002026"/>
                  <a:gd name="connsiteX50" fmla="*/ 314325 w 1001745"/>
                  <a:gd name="connsiteY50" fmla="*/ 244475 h 1002026"/>
                  <a:gd name="connsiteX51" fmla="*/ 323850 w 1001745"/>
                  <a:gd name="connsiteY51" fmla="*/ 254000 h 1002026"/>
                  <a:gd name="connsiteX52" fmla="*/ 342900 w 1001745"/>
                  <a:gd name="connsiteY52" fmla="*/ 260350 h 1002026"/>
                  <a:gd name="connsiteX53" fmla="*/ 352425 w 1001745"/>
                  <a:gd name="connsiteY53" fmla="*/ 263525 h 1002026"/>
                  <a:gd name="connsiteX54" fmla="*/ 361950 w 1001745"/>
                  <a:gd name="connsiteY54" fmla="*/ 266700 h 1002026"/>
                  <a:gd name="connsiteX55" fmla="*/ 384175 w 1001745"/>
                  <a:gd name="connsiteY55" fmla="*/ 269875 h 1002026"/>
                  <a:gd name="connsiteX56" fmla="*/ 393700 w 1001745"/>
                  <a:gd name="connsiteY56" fmla="*/ 273050 h 1002026"/>
                  <a:gd name="connsiteX57" fmla="*/ 434975 w 1001745"/>
                  <a:gd name="connsiteY57" fmla="*/ 279400 h 1002026"/>
                  <a:gd name="connsiteX58" fmla="*/ 479425 w 1001745"/>
                  <a:gd name="connsiteY58" fmla="*/ 285750 h 1002026"/>
                  <a:gd name="connsiteX59" fmla="*/ 581025 w 1001745"/>
                  <a:gd name="connsiteY59" fmla="*/ 282575 h 1002026"/>
                  <a:gd name="connsiteX60" fmla="*/ 606425 w 1001745"/>
                  <a:gd name="connsiteY60" fmla="*/ 273050 h 1002026"/>
                  <a:gd name="connsiteX61" fmla="*/ 625475 w 1001745"/>
                  <a:gd name="connsiteY61" fmla="*/ 266700 h 1002026"/>
                  <a:gd name="connsiteX62" fmla="*/ 638175 w 1001745"/>
                  <a:gd name="connsiteY62" fmla="*/ 257175 h 1002026"/>
                  <a:gd name="connsiteX63" fmla="*/ 663575 w 1001745"/>
                  <a:gd name="connsiteY63" fmla="*/ 244475 h 1002026"/>
                  <a:gd name="connsiteX64" fmla="*/ 685800 w 1001745"/>
                  <a:gd name="connsiteY64" fmla="*/ 222250 h 1002026"/>
                  <a:gd name="connsiteX65" fmla="*/ 695325 w 1001745"/>
                  <a:gd name="connsiteY65" fmla="*/ 212725 h 1002026"/>
                  <a:gd name="connsiteX66" fmla="*/ 704850 w 1001745"/>
                  <a:gd name="connsiteY66" fmla="*/ 209550 h 1002026"/>
                  <a:gd name="connsiteX67" fmla="*/ 717550 w 1001745"/>
                  <a:gd name="connsiteY67" fmla="*/ 200025 h 1002026"/>
                  <a:gd name="connsiteX68" fmla="*/ 733425 w 1001745"/>
                  <a:gd name="connsiteY68" fmla="*/ 177800 h 1002026"/>
                  <a:gd name="connsiteX69" fmla="*/ 742950 w 1001745"/>
                  <a:gd name="connsiteY69" fmla="*/ 168275 h 1002026"/>
                  <a:gd name="connsiteX70" fmla="*/ 749300 w 1001745"/>
                  <a:gd name="connsiteY70" fmla="*/ 155575 h 1002026"/>
                  <a:gd name="connsiteX71" fmla="*/ 765175 w 1001745"/>
                  <a:gd name="connsiteY71" fmla="*/ 136525 h 1002026"/>
                  <a:gd name="connsiteX72" fmla="*/ 777875 w 1001745"/>
                  <a:gd name="connsiteY72" fmla="*/ 114300 h 1002026"/>
                  <a:gd name="connsiteX73" fmla="*/ 787400 w 1001745"/>
                  <a:gd name="connsiteY73" fmla="*/ 104775 h 1002026"/>
                  <a:gd name="connsiteX74" fmla="*/ 800100 w 1001745"/>
                  <a:gd name="connsiteY74" fmla="*/ 82550 h 1002026"/>
                  <a:gd name="connsiteX75" fmla="*/ 819150 w 1001745"/>
                  <a:gd name="connsiteY75" fmla="*/ 69850 h 1002026"/>
                  <a:gd name="connsiteX76" fmla="*/ 825500 w 1001745"/>
                  <a:gd name="connsiteY76" fmla="*/ 60325 h 1002026"/>
                  <a:gd name="connsiteX77" fmla="*/ 835025 w 1001745"/>
                  <a:gd name="connsiteY77" fmla="*/ 57150 h 1002026"/>
                  <a:gd name="connsiteX78" fmla="*/ 863600 w 1001745"/>
                  <a:gd name="connsiteY78" fmla="*/ 44450 h 1002026"/>
                  <a:gd name="connsiteX79" fmla="*/ 892175 w 1001745"/>
                  <a:gd name="connsiteY79" fmla="*/ 34925 h 1002026"/>
                  <a:gd name="connsiteX80" fmla="*/ 901700 w 1001745"/>
                  <a:gd name="connsiteY80" fmla="*/ 31750 h 1002026"/>
                  <a:gd name="connsiteX81" fmla="*/ 911225 w 1001745"/>
                  <a:gd name="connsiteY81" fmla="*/ 28575 h 1002026"/>
                  <a:gd name="connsiteX82" fmla="*/ 965200 w 1001745"/>
                  <a:gd name="connsiteY82" fmla="*/ 25400 h 1002026"/>
                  <a:gd name="connsiteX83" fmla="*/ 996950 w 1001745"/>
                  <a:gd name="connsiteY83" fmla="*/ 28575 h 1002026"/>
                  <a:gd name="connsiteX84" fmla="*/ 996950 w 1001745"/>
                  <a:gd name="connsiteY84" fmla="*/ 88900 h 1002026"/>
                  <a:gd name="connsiteX85" fmla="*/ 952500 w 1001745"/>
                  <a:gd name="connsiteY85" fmla="*/ 139700 h 1002026"/>
                  <a:gd name="connsiteX86" fmla="*/ 863600 w 1001745"/>
                  <a:gd name="connsiteY86" fmla="*/ 231775 h 1002026"/>
                  <a:gd name="connsiteX87" fmla="*/ 777875 w 1001745"/>
                  <a:gd name="connsiteY87" fmla="*/ 304800 h 1002026"/>
                  <a:gd name="connsiteX88" fmla="*/ 717550 w 1001745"/>
                  <a:gd name="connsiteY88" fmla="*/ 403225 h 1002026"/>
                  <a:gd name="connsiteX89" fmla="*/ 679450 w 1001745"/>
                  <a:gd name="connsiteY89" fmla="*/ 523875 h 1002026"/>
                  <a:gd name="connsiteX90" fmla="*/ 679450 w 1001745"/>
                  <a:gd name="connsiteY90" fmla="*/ 628650 h 1002026"/>
                  <a:gd name="connsiteX91" fmla="*/ 698500 w 1001745"/>
                  <a:gd name="connsiteY91" fmla="*/ 749300 h 1002026"/>
                  <a:gd name="connsiteX92" fmla="*/ 720725 w 1001745"/>
                  <a:gd name="connsiteY92" fmla="*/ 831850 h 1002026"/>
                  <a:gd name="connsiteX93" fmla="*/ 730250 w 1001745"/>
                  <a:gd name="connsiteY93" fmla="*/ 965200 h 1002026"/>
                  <a:gd name="connsiteX94" fmla="*/ 250825 w 1001745"/>
                  <a:gd name="connsiteY94" fmla="*/ 965200 h 1002026"/>
                  <a:gd name="connsiteX0" fmla="*/ 250825 w 1001745"/>
                  <a:gd name="connsiteY0" fmla="*/ 965200 h 1002026"/>
                  <a:gd name="connsiteX1" fmla="*/ 254000 w 1001745"/>
                  <a:gd name="connsiteY1" fmla="*/ 542925 h 1002026"/>
                  <a:gd name="connsiteX2" fmla="*/ 257175 w 1001745"/>
                  <a:gd name="connsiteY2" fmla="*/ 523875 h 1002026"/>
                  <a:gd name="connsiteX3" fmla="*/ 260350 w 1001745"/>
                  <a:gd name="connsiteY3" fmla="*/ 498475 h 1002026"/>
                  <a:gd name="connsiteX4" fmla="*/ 263525 w 1001745"/>
                  <a:gd name="connsiteY4" fmla="*/ 482600 h 1002026"/>
                  <a:gd name="connsiteX5" fmla="*/ 269875 w 1001745"/>
                  <a:gd name="connsiteY5" fmla="*/ 444500 h 1002026"/>
                  <a:gd name="connsiteX6" fmla="*/ 266700 w 1001745"/>
                  <a:gd name="connsiteY6" fmla="*/ 422275 h 1002026"/>
                  <a:gd name="connsiteX7" fmla="*/ 234950 w 1001745"/>
                  <a:gd name="connsiteY7" fmla="*/ 384175 h 1002026"/>
                  <a:gd name="connsiteX8" fmla="*/ 225425 w 1001745"/>
                  <a:gd name="connsiteY8" fmla="*/ 374650 h 1002026"/>
                  <a:gd name="connsiteX9" fmla="*/ 206375 w 1001745"/>
                  <a:gd name="connsiteY9" fmla="*/ 358775 h 1002026"/>
                  <a:gd name="connsiteX10" fmla="*/ 177800 w 1001745"/>
                  <a:gd name="connsiteY10" fmla="*/ 346075 h 1002026"/>
                  <a:gd name="connsiteX11" fmla="*/ 158750 w 1001745"/>
                  <a:gd name="connsiteY11" fmla="*/ 327025 h 1002026"/>
                  <a:gd name="connsiteX12" fmla="*/ 149225 w 1001745"/>
                  <a:gd name="connsiteY12" fmla="*/ 317500 h 1002026"/>
                  <a:gd name="connsiteX13" fmla="*/ 133350 w 1001745"/>
                  <a:gd name="connsiteY13" fmla="*/ 301625 h 1002026"/>
                  <a:gd name="connsiteX14" fmla="*/ 117475 w 1001745"/>
                  <a:gd name="connsiteY14" fmla="*/ 285750 h 1002026"/>
                  <a:gd name="connsiteX15" fmla="*/ 111125 w 1001745"/>
                  <a:gd name="connsiteY15" fmla="*/ 276225 h 1002026"/>
                  <a:gd name="connsiteX16" fmla="*/ 101600 w 1001745"/>
                  <a:gd name="connsiteY16" fmla="*/ 269875 h 1002026"/>
                  <a:gd name="connsiteX17" fmla="*/ 76200 w 1001745"/>
                  <a:gd name="connsiteY17" fmla="*/ 241300 h 1002026"/>
                  <a:gd name="connsiteX18" fmla="*/ 66675 w 1001745"/>
                  <a:gd name="connsiteY18" fmla="*/ 231775 h 1002026"/>
                  <a:gd name="connsiteX19" fmla="*/ 57150 w 1001745"/>
                  <a:gd name="connsiteY19" fmla="*/ 212725 h 1002026"/>
                  <a:gd name="connsiteX20" fmla="*/ 50800 w 1001745"/>
                  <a:gd name="connsiteY20" fmla="*/ 203200 h 1002026"/>
                  <a:gd name="connsiteX21" fmla="*/ 47625 w 1001745"/>
                  <a:gd name="connsiteY21" fmla="*/ 193675 h 1002026"/>
                  <a:gd name="connsiteX22" fmla="*/ 41275 w 1001745"/>
                  <a:gd name="connsiteY22" fmla="*/ 184150 h 1002026"/>
                  <a:gd name="connsiteX23" fmla="*/ 28575 w 1001745"/>
                  <a:gd name="connsiteY23" fmla="*/ 155575 h 1002026"/>
                  <a:gd name="connsiteX24" fmla="*/ 22225 w 1001745"/>
                  <a:gd name="connsiteY24" fmla="*/ 130175 h 1002026"/>
                  <a:gd name="connsiteX25" fmla="*/ 19050 w 1001745"/>
                  <a:gd name="connsiteY25" fmla="*/ 117475 h 1002026"/>
                  <a:gd name="connsiteX26" fmla="*/ 12700 w 1001745"/>
                  <a:gd name="connsiteY26" fmla="*/ 98425 h 1002026"/>
                  <a:gd name="connsiteX27" fmla="*/ 6350 w 1001745"/>
                  <a:gd name="connsiteY27" fmla="*/ 79375 h 1002026"/>
                  <a:gd name="connsiteX28" fmla="*/ 3175 w 1001745"/>
                  <a:gd name="connsiteY28" fmla="*/ 69850 h 1002026"/>
                  <a:gd name="connsiteX29" fmla="*/ 0 w 1001745"/>
                  <a:gd name="connsiteY29" fmla="*/ 53975 h 1002026"/>
                  <a:gd name="connsiteX30" fmla="*/ 3175 w 1001745"/>
                  <a:gd name="connsiteY30" fmla="*/ 12700 h 1002026"/>
                  <a:gd name="connsiteX31" fmla="*/ 12700 w 1001745"/>
                  <a:gd name="connsiteY31" fmla="*/ 9525 h 1002026"/>
                  <a:gd name="connsiteX32" fmla="*/ 25400 w 1001745"/>
                  <a:gd name="connsiteY32" fmla="*/ 6350 h 1002026"/>
                  <a:gd name="connsiteX33" fmla="*/ 44450 w 1001745"/>
                  <a:gd name="connsiteY33" fmla="*/ 0 h 1002026"/>
                  <a:gd name="connsiteX34" fmla="*/ 114300 w 1001745"/>
                  <a:gd name="connsiteY34" fmla="*/ 3175 h 1002026"/>
                  <a:gd name="connsiteX35" fmla="*/ 123825 w 1001745"/>
                  <a:gd name="connsiteY35" fmla="*/ 9525 h 1002026"/>
                  <a:gd name="connsiteX36" fmla="*/ 155575 w 1001745"/>
                  <a:gd name="connsiteY36" fmla="*/ 28575 h 1002026"/>
                  <a:gd name="connsiteX37" fmla="*/ 165100 w 1001745"/>
                  <a:gd name="connsiteY37" fmla="*/ 34925 h 1002026"/>
                  <a:gd name="connsiteX38" fmla="*/ 184150 w 1001745"/>
                  <a:gd name="connsiteY38" fmla="*/ 50800 h 1002026"/>
                  <a:gd name="connsiteX39" fmla="*/ 187325 w 1001745"/>
                  <a:gd name="connsiteY39" fmla="*/ 60325 h 1002026"/>
                  <a:gd name="connsiteX40" fmla="*/ 206375 w 1001745"/>
                  <a:gd name="connsiteY40" fmla="*/ 88900 h 1002026"/>
                  <a:gd name="connsiteX41" fmla="*/ 212725 w 1001745"/>
                  <a:gd name="connsiteY41" fmla="*/ 98425 h 1002026"/>
                  <a:gd name="connsiteX42" fmla="*/ 222250 w 1001745"/>
                  <a:gd name="connsiteY42" fmla="*/ 117475 h 1002026"/>
                  <a:gd name="connsiteX43" fmla="*/ 228600 w 1001745"/>
                  <a:gd name="connsiteY43" fmla="*/ 139700 h 1002026"/>
                  <a:gd name="connsiteX44" fmla="*/ 234950 w 1001745"/>
                  <a:gd name="connsiteY44" fmla="*/ 149225 h 1002026"/>
                  <a:gd name="connsiteX45" fmla="*/ 241300 w 1001745"/>
                  <a:gd name="connsiteY45" fmla="*/ 161925 h 1002026"/>
                  <a:gd name="connsiteX46" fmla="*/ 257175 w 1001745"/>
                  <a:gd name="connsiteY46" fmla="*/ 184150 h 1002026"/>
                  <a:gd name="connsiteX47" fmla="*/ 269875 w 1001745"/>
                  <a:gd name="connsiteY47" fmla="*/ 203200 h 1002026"/>
                  <a:gd name="connsiteX48" fmla="*/ 279400 w 1001745"/>
                  <a:gd name="connsiteY48" fmla="*/ 212725 h 1002026"/>
                  <a:gd name="connsiteX49" fmla="*/ 295275 w 1001745"/>
                  <a:gd name="connsiteY49" fmla="*/ 231775 h 1002026"/>
                  <a:gd name="connsiteX50" fmla="*/ 314325 w 1001745"/>
                  <a:gd name="connsiteY50" fmla="*/ 244475 h 1002026"/>
                  <a:gd name="connsiteX51" fmla="*/ 323850 w 1001745"/>
                  <a:gd name="connsiteY51" fmla="*/ 254000 h 1002026"/>
                  <a:gd name="connsiteX52" fmla="*/ 342900 w 1001745"/>
                  <a:gd name="connsiteY52" fmla="*/ 260350 h 1002026"/>
                  <a:gd name="connsiteX53" fmla="*/ 352425 w 1001745"/>
                  <a:gd name="connsiteY53" fmla="*/ 263525 h 1002026"/>
                  <a:gd name="connsiteX54" fmla="*/ 361950 w 1001745"/>
                  <a:gd name="connsiteY54" fmla="*/ 266700 h 1002026"/>
                  <a:gd name="connsiteX55" fmla="*/ 384175 w 1001745"/>
                  <a:gd name="connsiteY55" fmla="*/ 269875 h 1002026"/>
                  <a:gd name="connsiteX56" fmla="*/ 393700 w 1001745"/>
                  <a:gd name="connsiteY56" fmla="*/ 273050 h 1002026"/>
                  <a:gd name="connsiteX57" fmla="*/ 434975 w 1001745"/>
                  <a:gd name="connsiteY57" fmla="*/ 279400 h 1002026"/>
                  <a:gd name="connsiteX58" fmla="*/ 479425 w 1001745"/>
                  <a:gd name="connsiteY58" fmla="*/ 285750 h 1002026"/>
                  <a:gd name="connsiteX59" fmla="*/ 581025 w 1001745"/>
                  <a:gd name="connsiteY59" fmla="*/ 282575 h 1002026"/>
                  <a:gd name="connsiteX60" fmla="*/ 606425 w 1001745"/>
                  <a:gd name="connsiteY60" fmla="*/ 273050 h 1002026"/>
                  <a:gd name="connsiteX61" fmla="*/ 625475 w 1001745"/>
                  <a:gd name="connsiteY61" fmla="*/ 266700 h 1002026"/>
                  <a:gd name="connsiteX62" fmla="*/ 638175 w 1001745"/>
                  <a:gd name="connsiteY62" fmla="*/ 257175 h 1002026"/>
                  <a:gd name="connsiteX63" fmla="*/ 663575 w 1001745"/>
                  <a:gd name="connsiteY63" fmla="*/ 244475 h 1002026"/>
                  <a:gd name="connsiteX64" fmla="*/ 685800 w 1001745"/>
                  <a:gd name="connsiteY64" fmla="*/ 222250 h 1002026"/>
                  <a:gd name="connsiteX65" fmla="*/ 695325 w 1001745"/>
                  <a:gd name="connsiteY65" fmla="*/ 212725 h 1002026"/>
                  <a:gd name="connsiteX66" fmla="*/ 704850 w 1001745"/>
                  <a:gd name="connsiteY66" fmla="*/ 209550 h 1002026"/>
                  <a:gd name="connsiteX67" fmla="*/ 717550 w 1001745"/>
                  <a:gd name="connsiteY67" fmla="*/ 200025 h 1002026"/>
                  <a:gd name="connsiteX68" fmla="*/ 733425 w 1001745"/>
                  <a:gd name="connsiteY68" fmla="*/ 177800 h 1002026"/>
                  <a:gd name="connsiteX69" fmla="*/ 742950 w 1001745"/>
                  <a:gd name="connsiteY69" fmla="*/ 168275 h 1002026"/>
                  <a:gd name="connsiteX70" fmla="*/ 749300 w 1001745"/>
                  <a:gd name="connsiteY70" fmla="*/ 155575 h 1002026"/>
                  <a:gd name="connsiteX71" fmla="*/ 765175 w 1001745"/>
                  <a:gd name="connsiteY71" fmla="*/ 136525 h 1002026"/>
                  <a:gd name="connsiteX72" fmla="*/ 777875 w 1001745"/>
                  <a:gd name="connsiteY72" fmla="*/ 114300 h 1002026"/>
                  <a:gd name="connsiteX73" fmla="*/ 787400 w 1001745"/>
                  <a:gd name="connsiteY73" fmla="*/ 104775 h 1002026"/>
                  <a:gd name="connsiteX74" fmla="*/ 800100 w 1001745"/>
                  <a:gd name="connsiteY74" fmla="*/ 82550 h 1002026"/>
                  <a:gd name="connsiteX75" fmla="*/ 819150 w 1001745"/>
                  <a:gd name="connsiteY75" fmla="*/ 69850 h 1002026"/>
                  <a:gd name="connsiteX76" fmla="*/ 825500 w 1001745"/>
                  <a:gd name="connsiteY76" fmla="*/ 60325 h 1002026"/>
                  <a:gd name="connsiteX77" fmla="*/ 835025 w 1001745"/>
                  <a:gd name="connsiteY77" fmla="*/ 57150 h 1002026"/>
                  <a:gd name="connsiteX78" fmla="*/ 863600 w 1001745"/>
                  <a:gd name="connsiteY78" fmla="*/ 44450 h 1002026"/>
                  <a:gd name="connsiteX79" fmla="*/ 892175 w 1001745"/>
                  <a:gd name="connsiteY79" fmla="*/ 34925 h 1002026"/>
                  <a:gd name="connsiteX80" fmla="*/ 901700 w 1001745"/>
                  <a:gd name="connsiteY80" fmla="*/ 31750 h 1002026"/>
                  <a:gd name="connsiteX81" fmla="*/ 911225 w 1001745"/>
                  <a:gd name="connsiteY81" fmla="*/ 28575 h 1002026"/>
                  <a:gd name="connsiteX82" fmla="*/ 996950 w 1001745"/>
                  <a:gd name="connsiteY82" fmla="*/ 28575 h 1002026"/>
                  <a:gd name="connsiteX83" fmla="*/ 996950 w 1001745"/>
                  <a:gd name="connsiteY83" fmla="*/ 88900 h 1002026"/>
                  <a:gd name="connsiteX84" fmla="*/ 952500 w 1001745"/>
                  <a:gd name="connsiteY84" fmla="*/ 139700 h 1002026"/>
                  <a:gd name="connsiteX85" fmla="*/ 863600 w 1001745"/>
                  <a:gd name="connsiteY85" fmla="*/ 231775 h 1002026"/>
                  <a:gd name="connsiteX86" fmla="*/ 777875 w 1001745"/>
                  <a:gd name="connsiteY86" fmla="*/ 304800 h 1002026"/>
                  <a:gd name="connsiteX87" fmla="*/ 717550 w 1001745"/>
                  <a:gd name="connsiteY87" fmla="*/ 403225 h 1002026"/>
                  <a:gd name="connsiteX88" fmla="*/ 679450 w 1001745"/>
                  <a:gd name="connsiteY88" fmla="*/ 523875 h 1002026"/>
                  <a:gd name="connsiteX89" fmla="*/ 679450 w 1001745"/>
                  <a:gd name="connsiteY89" fmla="*/ 628650 h 1002026"/>
                  <a:gd name="connsiteX90" fmla="*/ 698500 w 1001745"/>
                  <a:gd name="connsiteY90" fmla="*/ 749300 h 1002026"/>
                  <a:gd name="connsiteX91" fmla="*/ 720725 w 1001745"/>
                  <a:gd name="connsiteY91" fmla="*/ 831850 h 1002026"/>
                  <a:gd name="connsiteX92" fmla="*/ 730250 w 1001745"/>
                  <a:gd name="connsiteY92" fmla="*/ 965200 h 1002026"/>
                  <a:gd name="connsiteX93" fmla="*/ 250825 w 1001745"/>
                  <a:gd name="connsiteY93" fmla="*/ 965200 h 1002026"/>
                  <a:gd name="connsiteX0" fmla="*/ 250825 w 1005953"/>
                  <a:gd name="connsiteY0" fmla="*/ 965200 h 1002026"/>
                  <a:gd name="connsiteX1" fmla="*/ 254000 w 1005953"/>
                  <a:gd name="connsiteY1" fmla="*/ 542925 h 1002026"/>
                  <a:gd name="connsiteX2" fmla="*/ 257175 w 1005953"/>
                  <a:gd name="connsiteY2" fmla="*/ 523875 h 1002026"/>
                  <a:gd name="connsiteX3" fmla="*/ 260350 w 1005953"/>
                  <a:gd name="connsiteY3" fmla="*/ 498475 h 1002026"/>
                  <a:gd name="connsiteX4" fmla="*/ 263525 w 1005953"/>
                  <a:gd name="connsiteY4" fmla="*/ 482600 h 1002026"/>
                  <a:gd name="connsiteX5" fmla="*/ 269875 w 1005953"/>
                  <a:gd name="connsiteY5" fmla="*/ 444500 h 1002026"/>
                  <a:gd name="connsiteX6" fmla="*/ 266700 w 1005953"/>
                  <a:gd name="connsiteY6" fmla="*/ 422275 h 1002026"/>
                  <a:gd name="connsiteX7" fmla="*/ 234950 w 1005953"/>
                  <a:gd name="connsiteY7" fmla="*/ 384175 h 1002026"/>
                  <a:gd name="connsiteX8" fmla="*/ 225425 w 1005953"/>
                  <a:gd name="connsiteY8" fmla="*/ 374650 h 1002026"/>
                  <a:gd name="connsiteX9" fmla="*/ 206375 w 1005953"/>
                  <a:gd name="connsiteY9" fmla="*/ 358775 h 1002026"/>
                  <a:gd name="connsiteX10" fmla="*/ 177800 w 1005953"/>
                  <a:gd name="connsiteY10" fmla="*/ 346075 h 1002026"/>
                  <a:gd name="connsiteX11" fmla="*/ 158750 w 1005953"/>
                  <a:gd name="connsiteY11" fmla="*/ 327025 h 1002026"/>
                  <a:gd name="connsiteX12" fmla="*/ 149225 w 1005953"/>
                  <a:gd name="connsiteY12" fmla="*/ 317500 h 1002026"/>
                  <a:gd name="connsiteX13" fmla="*/ 133350 w 1005953"/>
                  <a:gd name="connsiteY13" fmla="*/ 301625 h 1002026"/>
                  <a:gd name="connsiteX14" fmla="*/ 117475 w 1005953"/>
                  <a:gd name="connsiteY14" fmla="*/ 285750 h 1002026"/>
                  <a:gd name="connsiteX15" fmla="*/ 111125 w 1005953"/>
                  <a:gd name="connsiteY15" fmla="*/ 276225 h 1002026"/>
                  <a:gd name="connsiteX16" fmla="*/ 101600 w 1005953"/>
                  <a:gd name="connsiteY16" fmla="*/ 269875 h 1002026"/>
                  <a:gd name="connsiteX17" fmla="*/ 76200 w 1005953"/>
                  <a:gd name="connsiteY17" fmla="*/ 241300 h 1002026"/>
                  <a:gd name="connsiteX18" fmla="*/ 66675 w 1005953"/>
                  <a:gd name="connsiteY18" fmla="*/ 231775 h 1002026"/>
                  <a:gd name="connsiteX19" fmla="*/ 57150 w 1005953"/>
                  <a:gd name="connsiteY19" fmla="*/ 212725 h 1002026"/>
                  <a:gd name="connsiteX20" fmla="*/ 50800 w 1005953"/>
                  <a:gd name="connsiteY20" fmla="*/ 203200 h 1002026"/>
                  <a:gd name="connsiteX21" fmla="*/ 47625 w 1005953"/>
                  <a:gd name="connsiteY21" fmla="*/ 193675 h 1002026"/>
                  <a:gd name="connsiteX22" fmla="*/ 41275 w 1005953"/>
                  <a:gd name="connsiteY22" fmla="*/ 184150 h 1002026"/>
                  <a:gd name="connsiteX23" fmla="*/ 28575 w 1005953"/>
                  <a:gd name="connsiteY23" fmla="*/ 155575 h 1002026"/>
                  <a:gd name="connsiteX24" fmla="*/ 22225 w 1005953"/>
                  <a:gd name="connsiteY24" fmla="*/ 130175 h 1002026"/>
                  <a:gd name="connsiteX25" fmla="*/ 19050 w 1005953"/>
                  <a:gd name="connsiteY25" fmla="*/ 117475 h 1002026"/>
                  <a:gd name="connsiteX26" fmla="*/ 12700 w 1005953"/>
                  <a:gd name="connsiteY26" fmla="*/ 98425 h 1002026"/>
                  <a:gd name="connsiteX27" fmla="*/ 6350 w 1005953"/>
                  <a:gd name="connsiteY27" fmla="*/ 79375 h 1002026"/>
                  <a:gd name="connsiteX28" fmla="*/ 3175 w 1005953"/>
                  <a:gd name="connsiteY28" fmla="*/ 69850 h 1002026"/>
                  <a:gd name="connsiteX29" fmla="*/ 0 w 1005953"/>
                  <a:gd name="connsiteY29" fmla="*/ 53975 h 1002026"/>
                  <a:gd name="connsiteX30" fmla="*/ 3175 w 1005953"/>
                  <a:gd name="connsiteY30" fmla="*/ 12700 h 1002026"/>
                  <a:gd name="connsiteX31" fmla="*/ 12700 w 1005953"/>
                  <a:gd name="connsiteY31" fmla="*/ 9525 h 1002026"/>
                  <a:gd name="connsiteX32" fmla="*/ 25400 w 1005953"/>
                  <a:gd name="connsiteY32" fmla="*/ 6350 h 1002026"/>
                  <a:gd name="connsiteX33" fmla="*/ 44450 w 1005953"/>
                  <a:gd name="connsiteY33" fmla="*/ 0 h 1002026"/>
                  <a:gd name="connsiteX34" fmla="*/ 114300 w 1005953"/>
                  <a:gd name="connsiteY34" fmla="*/ 3175 h 1002026"/>
                  <a:gd name="connsiteX35" fmla="*/ 123825 w 1005953"/>
                  <a:gd name="connsiteY35" fmla="*/ 9525 h 1002026"/>
                  <a:gd name="connsiteX36" fmla="*/ 155575 w 1005953"/>
                  <a:gd name="connsiteY36" fmla="*/ 28575 h 1002026"/>
                  <a:gd name="connsiteX37" fmla="*/ 165100 w 1005953"/>
                  <a:gd name="connsiteY37" fmla="*/ 34925 h 1002026"/>
                  <a:gd name="connsiteX38" fmla="*/ 184150 w 1005953"/>
                  <a:gd name="connsiteY38" fmla="*/ 50800 h 1002026"/>
                  <a:gd name="connsiteX39" fmla="*/ 187325 w 1005953"/>
                  <a:gd name="connsiteY39" fmla="*/ 60325 h 1002026"/>
                  <a:gd name="connsiteX40" fmla="*/ 206375 w 1005953"/>
                  <a:gd name="connsiteY40" fmla="*/ 88900 h 1002026"/>
                  <a:gd name="connsiteX41" fmla="*/ 212725 w 1005953"/>
                  <a:gd name="connsiteY41" fmla="*/ 98425 h 1002026"/>
                  <a:gd name="connsiteX42" fmla="*/ 222250 w 1005953"/>
                  <a:gd name="connsiteY42" fmla="*/ 117475 h 1002026"/>
                  <a:gd name="connsiteX43" fmla="*/ 228600 w 1005953"/>
                  <a:gd name="connsiteY43" fmla="*/ 139700 h 1002026"/>
                  <a:gd name="connsiteX44" fmla="*/ 234950 w 1005953"/>
                  <a:gd name="connsiteY44" fmla="*/ 149225 h 1002026"/>
                  <a:gd name="connsiteX45" fmla="*/ 241300 w 1005953"/>
                  <a:gd name="connsiteY45" fmla="*/ 161925 h 1002026"/>
                  <a:gd name="connsiteX46" fmla="*/ 257175 w 1005953"/>
                  <a:gd name="connsiteY46" fmla="*/ 184150 h 1002026"/>
                  <a:gd name="connsiteX47" fmla="*/ 269875 w 1005953"/>
                  <a:gd name="connsiteY47" fmla="*/ 203200 h 1002026"/>
                  <a:gd name="connsiteX48" fmla="*/ 279400 w 1005953"/>
                  <a:gd name="connsiteY48" fmla="*/ 212725 h 1002026"/>
                  <a:gd name="connsiteX49" fmla="*/ 295275 w 1005953"/>
                  <a:gd name="connsiteY49" fmla="*/ 231775 h 1002026"/>
                  <a:gd name="connsiteX50" fmla="*/ 314325 w 1005953"/>
                  <a:gd name="connsiteY50" fmla="*/ 244475 h 1002026"/>
                  <a:gd name="connsiteX51" fmla="*/ 323850 w 1005953"/>
                  <a:gd name="connsiteY51" fmla="*/ 254000 h 1002026"/>
                  <a:gd name="connsiteX52" fmla="*/ 342900 w 1005953"/>
                  <a:gd name="connsiteY52" fmla="*/ 260350 h 1002026"/>
                  <a:gd name="connsiteX53" fmla="*/ 352425 w 1005953"/>
                  <a:gd name="connsiteY53" fmla="*/ 263525 h 1002026"/>
                  <a:gd name="connsiteX54" fmla="*/ 361950 w 1005953"/>
                  <a:gd name="connsiteY54" fmla="*/ 266700 h 1002026"/>
                  <a:gd name="connsiteX55" fmla="*/ 384175 w 1005953"/>
                  <a:gd name="connsiteY55" fmla="*/ 269875 h 1002026"/>
                  <a:gd name="connsiteX56" fmla="*/ 393700 w 1005953"/>
                  <a:gd name="connsiteY56" fmla="*/ 273050 h 1002026"/>
                  <a:gd name="connsiteX57" fmla="*/ 434975 w 1005953"/>
                  <a:gd name="connsiteY57" fmla="*/ 279400 h 1002026"/>
                  <a:gd name="connsiteX58" fmla="*/ 479425 w 1005953"/>
                  <a:gd name="connsiteY58" fmla="*/ 285750 h 1002026"/>
                  <a:gd name="connsiteX59" fmla="*/ 581025 w 1005953"/>
                  <a:gd name="connsiteY59" fmla="*/ 282575 h 1002026"/>
                  <a:gd name="connsiteX60" fmla="*/ 606425 w 1005953"/>
                  <a:gd name="connsiteY60" fmla="*/ 273050 h 1002026"/>
                  <a:gd name="connsiteX61" fmla="*/ 625475 w 1005953"/>
                  <a:gd name="connsiteY61" fmla="*/ 266700 h 1002026"/>
                  <a:gd name="connsiteX62" fmla="*/ 638175 w 1005953"/>
                  <a:gd name="connsiteY62" fmla="*/ 257175 h 1002026"/>
                  <a:gd name="connsiteX63" fmla="*/ 663575 w 1005953"/>
                  <a:gd name="connsiteY63" fmla="*/ 244475 h 1002026"/>
                  <a:gd name="connsiteX64" fmla="*/ 685800 w 1005953"/>
                  <a:gd name="connsiteY64" fmla="*/ 222250 h 1002026"/>
                  <a:gd name="connsiteX65" fmla="*/ 695325 w 1005953"/>
                  <a:gd name="connsiteY65" fmla="*/ 212725 h 1002026"/>
                  <a:gd name="connsiteX66" fmla="*/ 704850 w 1005953"/>
                  <a:gd name="connsiteY66" fmla="*/ 209550 h 1002026"/>
                  <a:gd name="connsiteX67" fmla="*/ 717550 w 1005953"/>
                  <a:gd name="connsiteY67" fmla="*/ 200025 h 1002026"/>
                  <a:gd name="connsiteX68" fmla="*/ 733425 w 1005953"/>
                  <a:gd name="connsiteY68" fmla="*/ 177800 h 1002026"/>
                  <a:gd name="connsiteX69" fmla="*/ 742950 w 1005953"/>
                  <a:gd name="connsiteY69" fmla="*/ 168275 h 1002026"/>
                  <a:gd name="connsiteX70" fmla="*/ 749300 w 1005953"/>
                  <a:gd name="connsiteY70" fmla="*/ 155575 h 1002026"/>
                  <a:gd name="connsiteX71" fmla="*/ 765175 w 1005953"/>
                  <a:gd name="connsiteY71" fmla="*/ 136525 h 1002026"/>
                  <a:gd name="connsiteX72" fmla="*/ 777875 w 1005953"/>
                  <a:gd name="connsiteY72" fmla="*/ 114300 h 1002026"/>
                  <a:gd name="connsiteX73" fmla="*/ 787400 w 1005953"/>
                  <a:gd name="connsiteY73" fmla="*/ 104775 h 1002026"/>
                  <a:gd name="connsiteX74" fmla="*/ 800100 w 1005953"/>
                  <a:gd name="connsiteY74" fmla="*/ 82550 h 1002026"/>
                  <a:gd name="connsiteX75" fmla="*/ 819150 w 1005953"/>
                  <a:gd name="connsiteY75" fmla="*/ 69850 h 1002026"/>
                  <a:gd name="connsiteX76" fmla="*/ 825500 w 1005953"/>
                  <a:gd name="connsiteY76" fmla="*/ 60325 h 1002026"/>
                  <a:gd name="connsiteX77" fmla="*/ 835025 w 1005953"/>
                  <a:gd name="connsiteY77" fmla="*/ 57150 h 1002026"/>
                  <a:gd name="connsiteX78" fmla="*/ 863600 w 1005953"/>
                  <a:gd name="connsiteY78" fmla="*/ 44450 h 1002026"/>
                  <a:gd name="connsiteX79" fmla="*/ 892175 w 1005953"/>
                  <a:gd name="connsiteY79" fmla="*/ 34925 h 1002026"/>
                  <a:gd name="connsiteX80" fmla="*/ 901700 w 1005953"/>
                  <a:gd name="connsiteY80" fmla="*/ 31750 h 1002026"/>
                  <a:gd name="connsiteX81" fmla="*/ 996950 w 1005953"/>
                  <a:gd name="connsiteY81" fmla="*/ 28575 h 1002026"/>
                  <a:gd name="connsiteX82" fmla="*/ 996950 w 1005953"/>
                  <a:gd name="connsiteY82" fmla="*/ 88900 h 1002026"/>
                  <a:gd name="connsiteX83" fmla="*/ 952500 w 1005953"/>
                  <a:gd name="connsiteY83" fmla="*/ 139700 h 1002026"/>
                  <a:gd name="connsiteX84" fmla="*/ 863600 w 1005953"/>
                  <a:gd name="connsiteY84" fmla="*/ 231775 h 1002026"/>
                  <a:gd name="connsiteX85" fmla="*/ 777875 w 1005953"/>
                  <a:gd name="connsiteY85" fmla="*/ 304800 h 1002026"/>
                  <a:gd name="connsiteX86" fmla="*/ 717550 w 1005953"/>
                  <a:gd name="connsiteY86" fmla="*/ 403225 h 1002026"/>
                  <a:gd name="connsiteX87" fmla="*/ 679450 w 1005953"/>
                  <a:gd name="connsiteY87" fmla="*/ 523875 h 1002026"/>
                  <a:gd name="connsiteX88" fmla="*/ 679450 w 1005953"/>
                  <a:gd name="connsiteY88" fmla="*/ 628650 h 1002026"/>
                  <a:gd name="connsiteX89" fmla="*/ 698500 w 1005953"/>
                  <a:gd name="connsiteY89" fmla="*/ 749300 h 1002026"/>
                  <a:gd name="connsiteX90" fmla="*/ 720725 w 1005953"/>
                  <a:gd name="connsiteY90" fmla="*/ 831850 h 1002026"/>
                  <a:gd name="connsiteX91" fmla="*/ 730250 w 1005953"/>
                  <a:gd name="connsiteY91" fmla="*/ 965200 h 1002026"/>
                  <a:gd name="connsiteX92" fmla="*/ 250825 w 1005953"/>
                  <a:gd name="connsiteY9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35025 w 1006631"/>
                  <a:gd name="connsiteY77" fmla="*/ 57150 h 1002026"/>
                  <a:gd name="connsiteX78" fmla="*/ 863600 w 1006631"/>
                  <a:gd name="connsiteY78" fmla="*/ 44450 h 1002026"/>
                  <a:gd name="connsiteX79" fmla="*/ 892175 w 1006631"/>
                  <a:gd name="connsiteY79" fmla="*/ 34925 h 1002026"/>
                  <a:gd name="connsiteX80" fmla="*/ 996950 w 1006631"/>
                  <a:gd name="connsiteY80" fmla="*/ 28575 h 1002026"/>
                  <a:gd name="connsiteX81" fmla="*/ 996950 w 1006631"/>
                  <a:gd name="connsiteY81" fmla="*/ 88900 h 1002026"/>
                  <a:gd name="connsiteX82" fmla="*/ 952500 w 1006631"/>
                  <a:gd name="connsiteY82" fmla="*/ 139700 h 1002026"/>
                  <a:gd name="connsiteX83" fmla="*/ 863600 w 1006631"/>
                  <a:gd name="connsiteY83" fmla="*/ 231775 h 1002026"/>
                  <a:gd name="connsiteX84" fmla="*/ 777875 w 1006631"/>
                  <a:gd name="connsiteY84" fmla="*/ 304800 h 1002026"/>
                  <a:gd name="connsiteX85" fmla="*/ 717550 w 1006631"/>
                  <a:gd name="connsiteY85" fmla="*/ 403225 h 1002026"/>
                  <a:gd name="connsiteX86" fmla="*/ 679450 w 1006631"/>
                  <a:gd name="connsiteY86" fmla="*/ 523875 h 1002026"/>
                  <a:gd name="connsiteX87" fmla="*/ 679450 w 1006631"/>
                  <a:gd name="connsiteY87" fmla="*/ 628650 h 1002026"/>
                  <a:gd name="connsiteX88" fmla="*/ 698500 w 1006631"/>
                  <a:gd name="connsiteY88" fmla="*/ 749300 h 1002026"/>
                  <a:gd name="connsiteX89" fmla="*/ 720725 w 1006631"/>
                  <a:gd name="connsiteY89" fmla="*/ 831850 h 1002026"/>
                  <a:gd name="connsiteX90" fmla="*/ 730250 w 1006631"/>
                  <a:gd name="connsiteY90" fmla="*/ 965200 h 1002026"/>
                  <a:gd name="connsiteX91" fmla="*/ 250825 w 1006631"/>
                  <a:gd name="connsiteY9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35025 w 1006631"/>
                  <a:gd name="connsiteY77" fmla="*/ 57150 h 1002026"/>
                  <a:gd name="connsiteX78" fmla="*/ 892175 w 1006631"/>
                  <a:gd name="connsiteY78" fmla="*/ 34925 h 1002026"/>
                  <a:gd name="connsiteX79" fmla="*/ 996950 w 1006631"/>
                  <a:gd name="connsiteY79" fmla="*/ 28575 h 1002026"/>
                  <a:gd name="connsiteX80" fmla="*/ 996950 w 1006631"/>
                  <a:gd name="connsiteY80" fmla="*/ 88900 h 1002026"/>
                  <a:gd name="connsiteX81" fmla="*/ 952500 w 1006631"/>
                  <a:gd name="connsiteY81" fmla="*/ 139700 h 1002026"/>
                  <a:gd name="connsiteX82" fmla="*/ 863600 w 1006631"/>
                  <a:gd name="connsiteY82" fmla="*/ 231775 h 1002026"/>
                  <a:gd name="connsiteX83" fmla="*/ 777875 w 1006631"/>
                  <a:gd name="connsiteY83" fmla="*/ 304800 h 1002026"/>
                  <a:gd name="connsiteX84" fmla="*/ 717550 w 1006631"/>
                  <a:gd name="connsiteY84" fmla="*/ 403225 h 1002026"/>
                  <a:gd name="connsiteX85" fmla="*/ 679450 w 1006631"/>
                  <a:gd name="connsiteY85" fmla="*/ 523875 h 1002026"/>
                  <a:gd name="connsiteX86" fmla="*/ 679450 w 1006631"/>
                  <a:gd name="connsiteY86" fmla="*/ 628650 h 1002026"/>
                  <a:gd name="connsiteX87" fmla="*/ 698500 w 1006631"/>
                  <a:gd name="connsiteY87" fmla="*/ 749300 h 1002026"/>
                  <a:gd name="connsiteX88" fmla="*/ 720725 w 1006631"/>
                  <a:gd name="connsiteY88" fmla="*/ 831850 h 1002026"/>
                  <a:gd name="connsiteX89" fmla="*/ 730250 w 1006631"/>
                  <a:gd name="connsiteY89" fmla="*/ 965200 h 1002026"/>
                  <a:gd name="connsiteX90" fmla="*/ 250825 w 1006631"/>
                  <a:gd name="connsiteY9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92175 w 1006631"/>
                  <a:gd name="connsiteY77" fmla="*/ 34925 h 1002026"/>
                  <a:gd name="connsiteX78" fmla="*/ 996950 w 1006631"/>
                  <a:gd name="connsiteY78" fmla="*/ 28575 h 1002026"/>
                  <a:gd name="connsiteX79" fmla="*/ 996950 w 1006631"/>
                  <a:gd name="connsiteY79" fmla="*/ 88900 h 1002026"/>
                  <a:gd name="connsiteX80" fmla="*/ 952500 w 1006631"/>
                  <a:gd name="connsiteY80" fmla="*/ 139700 h 1002026"/>
                  <a:gd name="connsiteX81" fmla="*/ 863600 w 1006631"/>
                  <a:gd name="connsiteY81" fmla="*/ 231775 h 1002026"/>
                  <a:gd name="connsiteX82" fmla="*/ 777875 w 1006631"/>
                  <a:gd name="connsiteY82" fmla="*/ 304800 h 1002026"/>
                  <a:gd name="connsiteX83" fmla="*/ 717550 w 1006631"/>
                  <a:gd name="connsiteY83" fmla="*/ 403225 h 1002026"/>
                  <a:gd name="connsiteX84" fmla="*/ 679450 w 1006631"/>
                  <a:gd name="connsiteY84" fmla="*/ 523875 h 1002026"/>
                  <a:gd name="connsiteX85" fmla="*/ 679450 w 1006631"/>
                  <a:gd name="connsiteY85" fmla="*/ 628650 h 1002026"/>
                  <a:gd name="connsiteX86" fmla="*/ 698500 w 1006631"/>
                  <a:gd name="connsiteY86" fmla="*/ 749300 h 1002026"/>
                  <a:gd name="connsiteX87" fmla="*/ 720725 w 1006631"/>
                  <a:gd name="connsiteY87" fmla="*/ 831850 h 1002026"/>
                  <a:gd name="connsiteX88" fmla="*/ 730250 w 1006631"/>
                  <a:gd name="connsiteY88" fmla="*/ 965200 h 1002026"/>
                  <a:gd name="connsiteX89" fmla="*/ 250825 w 1006631"/>
                  <a:gd name="connsiteY8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92175 w 1006631"/>
                  <a:gd name="connsiteY76" fmla="*/ 34925 h 1002026"/>
                  <a:gd name="connsiteX77" fmla="*/ 996950 w 1006631"/>
                  <a:gd name="connsiteY77" fmla="*/ 28575 h 1002026"/>
                  <a:gd name="connsiteX78" fmla="*/ 996950 w 1006631"/>
                  <a:gd name="connsiteY78" fmla="*/ 88900 h 1002026"/>
                  <a:gd name="connsiteX79" fmla="*/ 952500 w 1006631"/>
                  <a:gd name="connsiteY79" fmla="*/ 139700 h 1002026"/>
                  <a:gd name="connsiteX80" fmla="*/ 863600 w 1006631"/>
                  <a:gd name="connsiteY80" fmla="*/ 231775 h 1002026"/>
                  <a:gd name="connsiteX81" fmla="*/ 777875 w 1006631"/>
                  <a:gd name="connsiteY81" fmla="*/ 304800 h 1002026"/>
                  <a:gd name="connsiteX82" fmla="*/ 717550 w 1006631"/>
                  <a:gd name="connsiteY82" fmla="*/ 403225 h 1002026"/>
                  <a:gd name="connsiteX83" fmla="*/ 679450 w 1006631"/>
                  <a:gd name="connsiteY83" fmla="*/ 523875 h 1002026"/>
                  <a:gd name="connsiteX84" fmla="*/ 679450 w 1006631"/>
                  <a:gd name="connsiteY84" fmla="*/ 628650 h 1002026"/>
                  <a:gd name="connsiteX85" fmla="*/ 698500 w 1006631"/>
                  <a:gd name="connsiteY85" fmla="*/ 749300 h 1002026"/>
                  <a:gd name="connsiteX86" fmla="*/ 720725 w 1006631"/>
                  <a:gd name="connsiteY86" fmla="*/ 831850 h 1002026"/>
                  <a:gd name="connsiteX87" fmla="*/ 730250 w 1006631"/>
                  <a:gd name="connsiteY87" fmla="*/ 965200 h 1002026"/>
                  <a:gd name="connsiteX88" fmla="*/ 250825 w 1006631"/>
                  <a:gd name="connsiteY8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19150 w 1006631"/>
                  <a:gd name="connsiteY74" fmla="*/ 69850 h 1002026"/>
                  <a:gd name="connsiteX75" fmla="*/ 892175 w 1006631"/>
                  <a:gd name="connsiteY75" fmla="*/ 34925 h 1002026"/>
                  <a:gd name="connsiteX76" fmla="*/ 996950 w 1006631"/>
                  <a:gd name="connsiteY76" fmla="*/ 28575 h 1002026"/>
                  <a:gd name="connsiteX77" fmla="*/ 996950 w 1006631"/>
                  <a:gd name="connsiteY77" fmla="*/ 88900 h 1002026"/>
                  <a:gd name="connsiteX78" fmla="*/ 952500 w 1006631"/>
                  <a:gd name="connsiteY78" fmla="*/ 139700 h 1002026"/>
                  <a:gd name="connsiteX79" fmla="*/ 863600 w 1006631"/>
                  <a:gd name="connsiteY79" fmla="*/ 231775 h 1002026"/>
                  <a:gd name="connsiteX80" fmla="*/ 777875 w 1006631"/>
                  <a:gd name="connsiteY80" fmla="*/ 304800 h 1002026"/>
                  <a:gd name="connsiteX81" fmla="*/ 717550 w 1006631"/>
                  <a:gd name="connsiteY81" fmla="*/ 403225 h 1002026"/>
                  <a:gd name="connsiteX82" fmla="*/ 679450 w 1006631"/>
                  <a:gd name="connsiteY82" fmla="*/ 523875 h 1002026"/>
                  <a:gd name="connsiteX83" fmla="*/ 679450 w 1006631"/>
                  <a:gd name="connsiteY83" fmla="*/ 628650 h 1002026"/>
                  <a:gd name="connsiteX84" fmla="*/ 698500 w 1006631"/>
                  <a:gd name="connsiteY84" fmla="*/ 749300 h 1002026"/>
                  <a:gd name="connsiteX85" fmla="*/ 720725 w 1006631"/>
                  <a:gd name="connsiteY85" fmla="*/ 831850 h 1002026"/>
                  <a:gd name="connsiteX86" fmla="*/ 730250 w 1006631"/>
                  <a:gd name="connsiteY86" fmla="*/ 965200 h 1002026"/>
                  <a:gd name="connsiteX87" fmla="*/ 250825 w 1006631"/>
                  <a:gd name="connsiteY8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819150 w 1006631"/>
                  <a:gd name="connsiteY73" fmla="*/ 69850 h 1002026"/>
                  <a:gd name="connsiteX74" fmla="*/ 892175 w 1006631"/>
                  <a:gd name="connsiteY74" fmla="*/ 34925 h 1002026"/>
                  <a:gd name="connsiteX75" fmla="*/ 996950 w 1006631"/>
                  <a:gd name="connsiteY75" fmla="*/ 28575 h 1002026"/>
                  <a:gd name="connsiteX76" fmla="*/ 996950 w 1006631"/>
                  <a:gd name="connsiteY76" fmla="*/ 88900 h 1002026"/>
                  <a:gd name="connsiteX77" fmla="*/ 952500 w 1006631"/>
                  <a:gd name="connsiteY77" fmla="*/ 139700 h 1002026"/>
                  <a:gd name="connsiteX78" fmla="*/ 863600 w 1006631"/>
                  <a:gd name="connsiteY78" fmla="*/ 231775 h 1002026"/>
                  <a:gd name="connsiteX79" fmla="*/ 777875 w 1006631"/>
                  <a:gd name="connsiteY79" fmla="*/ 304800 h 1002026"/>
                  <a:gd name="connsiteX80" fmla="*/ 717550 w 1006631"/>
                  <a:gd name="connsiteY80" fmla="*/ 403225 h 1002026"/>
                  <a:gd name="connsiteX81" fmla="*/ 679450 w 1006631"/>
                  <a:gd name="connsiteY81" fmla="*/ 523875 h 1002026"/>
                  <a:gd name="connsiteX82" fmla="*/ 679450 w 1006631"/>
                  <a:gd name="connsiteY82" fmla="*/ 628650 h 1002026"/>
                  <a:gd name="connsiteX83" fmla="*/ 698500 w 1006631"/>
                  <a:gd name="connsiteY83" fmla="*/ 749300 h 1002026"/>
                  <a:gd name="connsiteX84" fmla="*/ 720725 w 1006631"/>
                  <a:gd name="connsiteY84" fmla="*/ 831850 h 1002026"/>
                  <a:gd name="connsiteX85" fmla="*/ 730250 w 1006631"/>
                  <a:gd name="connsiteY85" fmla="*/ 965200 h 1002026"/>
                  <a:gd name="connsiteX86" fmla="*/ 250825 w 1006631"/>
                  <a:gd name="connsiteY8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819150 w 1006631"/>
                  <a:gd name="connsiteY72" fmla="*/ 69850 h 1002026"/>
                  <a:gd name="connsiteX73" fmla="*/ 892175 w 1006631"/>
                  <a:gd name="connsiteY73" fmla="*/ 34925 h 1002026"/>
                  <a:gd name="connsiteX74" fmla="*/ 996950 w 1006631"/>
                  <a:gd name="connsiteY74" fmla="*/ 28575 h 1002026"/>
                  <a:gd name="connsiteX75" fmla="*/ 996950 w 1006631"/>
                  <a:gd name="connsiteY75" fmla="*/ 88900 h 1002026"/>
                  <a:gd name="connsiteX76" fmla="*/ 952500 w 1006631"/>
                  <a:gd name="connsiteY76" fmla="*/ 139700 h 1002026"/>
                  <a:gd name="connsiteX77" fmla="*/ 863600 w 1006631"/>
                  <a:gd name="connsiteY77" fmla="*/ 231775 h 1002026"/>
                  <a:gd name="connsiteX78" fmla="*/ 777875 w 1006631"/>
                  <a:gd name="connsiteY78" fmla="*/ 304800 h 1002026"/>
                  <a:gd name="connsiteX79" fmla="*/ 717550 w 1006631"/>
                  <a:gd name="connsiteY79" fmla="*/ 403225 h 1002026"/>
                  <a:gd name="connsiteX80" fmla="*/ 679450 w 1006631"/>
                  <a:gd name="connsiteY80" fmla="*/ 523875 h 1002026"/>
                  <a:gd name="connsiteX81" fmla="*/ 679450 w 1006631"/>
                  <a:gd name="connsiteY81" fmla="*/ 628650 h 1002026"/>
                  <a:gd name="connsiteX82" fmla="*/ 698500 w 1006631"/>
                  <a:gd name="connsiteY82" fmla="*/ 749300 h 1002026"/>
                  <a:gd name="connsiteX83" fmla="*/ 720725 w 1006631"/>
                  <a:gd name="connsiteY83" fmla="*/ 831850 h 1002026"/>
                  <a:gd name="connsiteX84" fmla="*/ 730250 w 1006631"/>
                  <a:gd name="connsiteY84" fmla="*/ 965200 h 1002026"/>
                  <a:gd name="connsiteX85" fmla="*/ 250825 w 1006631"/>
                  <a:gd name="connsiteY8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65175 w 1006631"/>
                  <a:gd name="connsiteY70" fmla="*/ 136525 h 1002026"/>
                  <a:gd name="connsiteX71" fmla="*/ 819150 w 1006631"/>
                  <a:gd name="connsiteY71" fmla="*/ 69850 h 1002026"/>
                  <a:gd name="connsiteX72" fmla="*/ 892175 w 1006631"/>
                  <a:gd name="connsiteY72" fmla="*/ 34925 h 1002026"/>
                  <a:gd name="connsiteX73" fmla="*/ 996950 w 1006631"/>
                  <a:gd name="connsiteY73" fmla="*/ 28575 h 1002026"/>
                  <a:gd name="connsiteX74" fmla="*/ 996950 w 1006631"/>
                  <a:gd name="connsiteY74" fmla="*/ 88900 h 1002026"/>
                  <a:gd name="connsiteX75" fmla="*/ 952500 w 1006631"/>
                  <a:gd name="connsiteY75" fmla="*/ 139700 h 1002026"/>
                  <a:gd name="connsiteX76" fmla="*/ 863600 w 1006631"/>
                  <a:gd name="connsiteY76" fmla="*/ 231775 h 1002026"/>
                  <a:gd name="connsiteX77" fmla="*/ 777875 w 1006631"/>
                  <a:gd name="connsiteY77" fmla="*/ 304800 h 1002026"/>
                  <a:gd name="connsiteX78" fmla="*/ 717550 w 1006631"/>
                  <a:gd name="connsiteY78" fmla="*/ 403225 h 1002026"/>
                  <a:gd name="connsiteX79" fmla="*/ 679450 w 1006631"/>
                  <a:gd name="connsiteY79" fmla="*/ 523875 h 1002026"/>
                  <a:gd name="connsiteX80" fmla="*/ 679450 w 1006631"/>
                  <a:gd name="connsiteY80" fmla="*/ 628650 h 1002026"/>
                  <a:gd name="connsiteX81" fmla="*/ 698500 w 1006631"/>
                  <a:gd name="connsiteY81" fmla="*/ 749300 h 1002026"/>
                  <a:gd name="connsiteX82" fmla="*/ 720725 w 1006631"/>
                  <a:gd name="connsiteY82" fmla="*/ 831850 h 1002026"/>
                  <a:gd name="connsiteX83" fmla="*/ 730250 w 1006631"/>
                  <a:gd name="connsiteY83" fmla="*/ 965200 h 1002026"/>
                  <a:gd name="connsiteX84" fmla="*/ 250825 w 1006631"/>
                  <a:gd name="connsiteY8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65175 w 1006631"/>
                  <a:gd name="connsiteY69" fmla="*/ 136525 h 1002026"/>
                  <a:gd name="connsiteX70" fmla="*/ 819150 w 1006631"/>
                  <a:gd name="connsiteY70" fmla="*/ 69850 h 1002026"/>
                  <a:gd name="connsiteX71" fmla="*/ 892175 w 1006631"/>
                  <a:gd name="connsiteY71" fmla="*/ 34925 h 1002026"/>
                  <a:gd name="connsiteX72" fmla="*/ 996950 w 1006631"/>
                  <a:gd name="connsiteY72" fmla="*/ 28575 h 1002026"/>
                  <a:gd name="connsiteX73" fmla="*/ 996950 w 1006631"/>
                  <a:gd name="connsiteY73" fmla="*/ 88900 h 1002026"/>
                  <a:gd name="connsiteX74" fmla="*/ 952500 w 1006631"/>
                  <a:gd name="connsiteY74" fmla="*/ 139700 h 1002026"/>
                  <a:gd name="connsiteX75" fmla="*/ 863600 w 1006631"/>
                  <a:gd name="connsiteY75" fmla="*/ 231775 h 1002026"/>
                  <a:gd name="connsiteX76" fmla="*/ 777875 w 1006631"/>
                  <a:gd name="connsiteY76" fmla="*/ 304800 h 1002026"/>
                  <a:gd name="connsiteX77" fmla="*/ 717550 w 1006631"/>
                  <a:gd name="connsiteY77" fmla="*/ 403225 h 1002026"/>
                  <a:gd name="connsiteX78" fmla="*/ 679450 w 1006631"/>
                  <a:gd name="connsiteY78" fmla="*/ 523875 h 1002026"/>
                  <a:gd name="connsiteX79" fmla="*/ 679450 w 1006631"/>
                  <a:gd name="connsiteY79" fmla="*/ 628650 h 1002026"/>
                  <a:gd name="connsiteX80" fmla="*/ 698500 w 1006631"/>
                  <a:gd name="connsiteY80" fmla="*/ 749300 h 1002026"/>
                  <a:gd name="connsiteX81" fmla="*/ 720725 w 1006631"/>
                  <a:gd name="connsiteY81" fmla="*/ 831850 h 1002026"/>
                  <a:gd name="connsiteX82" fmla="*/ 730250 w 1006631"/>
                  <a:gd name="connsiteY82" fmla="*/ 965200 h 1002026"/>
                  <a:gd name="connsiteX83" fmla="*/ 250825 w 1006631"/>
                  <a:gd name="connsiteY8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65175 w 1006631"/>
                  <a:gd name="connsiteY68" fmla="*/ 136525 h 1002026"/>
                  <a:gd name="connsiteX69" fmla="*/ 819150 w 1006631"/>
                  <a:gd name="connsiteY69" fmla="*/ 69850 h 1002026"/>
                  <a:gd name="connsiteX70" fmla="*/ 892175 w 1006631"/>
                  <a:gd name="connsiteY70" fmla="*/ 34925 h 1002026"/>
                  <a:gd name="connsiteX71" fmla="*/ 996950 w 1006631"/>
                  <a:gd name="connsiteY71" fmla="*/ 28575 h 1002026"/>
                  <a:gd name="connsiteX72" fmla="*/ 996950 w 1006631"/>
                  <a:gd name="connsiteY72" fmla="*/ 88900 h 1002026"/>
                  <a:gd name="connsiteX73" fmla="*/ 952500 w 1006631"/>
                  <a:gd name="connsiteY73" fmla="*/ 139700 h 1002026"/>
                  <a:gd name="connsiteX74" fmla="*/ 863600 w 1006631"/>
                  <a:gd name="connsiteY74" fmla="*/ 231775 h 1002026"/>
                  <a:gd name="connsiteX75" fmla="*/ 777875 w 1006631"/>
                  <a:gd name="connsiteY75" fmla="*/ 304800 h 1002026"/>
                  <a:gd name="connsiteX76" fmla="*/ 717550 w 1006631"/>
                  <a:gd name="connsiteY76" fmla="*/ 403225 h 1002026"/>
                  <a:gd name="connsiteX77" fmla="*/ 679450 w 1006631"/>
                  <a:gd name="connsiteY77" fmla="*/ 523875 h 1002026"/>
                  <a:gd name="connsiteX78" fmla="*/ 679450 w 1006631"/>
                  <a:gd name="connsiteY78" fmla="*/ 628650 h 1002026"/>
                  <a:gd name="connsiteX79" fmla="*/ 698500 w 1006631"/>
                  <a:gd name="connsiteY79" fmla="*/ 749300 h 1002026"/>
                  <a:gd name="connsiteX80" fmla="*/ 720725 w 1006631"/>
                  <a:gd name="connsiteY80" fmla="*/ 831850 h 1002026"/>
                  <a:gd name="connsiteX81" fmla="*/ 730250 w 1006631"/>
                  <a:gd name="connsiteY81" fmla="*/ 965200 h 1002026"/>
                  <a:gd name="connsiteX82" fmla="*/ 250825 w 1006631"/>
                  <a:gd name="connsiteY8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65175 w 1006631"/>
                  <a:gd name="connsiteY67" fmla="*/ 136525 h 1002026"/>
                  <a:gd name="connsiteX68" fmla="*/ 819150 w 1006631"/>
                  <a:gd name="connsiteY68" fmla="*/ 69850 h 1002026"/>
                  <a:gd name="connsiteX69" fmla="*/ 892175 w 1006631"/>
                  <a:gd name="connsiteY69" fmla="*/ 34925 h 1002026"/>
                  <a:gd name="connsiteX70" fmla="*/ 996950 w 1006631"/>
                  <a:gd name="connsiteY70" fmla="*/ 28575 h 1002026"/>
                  <a:gd name="connsiteX71" fmla="*/ 996950 w 1006631"/>
                  <a:gd name="connsiteY71" fmla="*/ 88900 h 1002026"/>
                  <a:gd name="connsiteX72" fmla="*/ 952500 w 1006631"/>
                  <a:gd name="connsiteY72" fmla="*/ 139700 h 1002026"/>
                  <a:gd name="connsiteX73" fmla="*/ 863600 w 1006631"/>
                  <a:gd name="connsiteY73" fmla="*/ 231775 h 1002026"/>
                  <a:gd name="connsiteX74" fmla="*/ 777875 w 1006631"/>
                  <a:gd name="connsiteY74" fmla="*/ 304800 h 1002026"/>
                  <a:gd name="connsiteX75" fmla="*/ 717550 w 1006631"/>
                  <a:gd name="connsiteY75" fmla="*/ 403225 h 1002026"/>
                  <a:gd name="connsiteX76" fmla="*/ 679450 w 1006631"/>
                  <a:gd name="connsiteY76" fmla="*/ 523875 h 1002026"/>
                  <a:gd name="connsiteX77" fmla="*/ 679450 w 1006631"/>
                  <a:gd name="connsiteY77" fmla="*/ 628650 h 1002026"/>
                  <a:gd name="connsiteX78" fmla="*/ 698500 w 1006631"/>
                  <a:gd name="connsiteY78" fmla="*/ 749300 h 1002026"/>
                  <a:gd name="connsiteX79" fmla="*/ 720725 w 1006631"/>
                  <a:gd name="connsiteY79" fmla="*/ 831850 h 1002026"/>
                  <a:gd name="connsiteX80" fmla="*/ 730250 w 1006631"/>
                  <a:gd name="connsiteY80" fmla="*/ 965200 h 1002026"/>
                  <a:gd name="connsiteX81" fmla="*/ 250825 w 1006631"/>
                  <a:gd name="connsiteY8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704850 w 1006631"/>
                  <a:gd name="connsiteY65" fmla="*/ 209550 h 1002026"/>
                  <a:gd name="connsiteX66" fmla="*/ 765175 w 1006631"/>
                  <a:gd name="connsiteY66" fmla="*/ 136525 h 1002026"/>
                  <a:gd name="connsiteX67" fmla="*/ 819150 w 1006631"/>
                  <a:gd name="connsiteY67" fmla="*/ 69850 h 1002026"/>
                  <a:gd name="connsiteX68" fmla="*/ 892175 w 1006631"/>
                  <a:gd name="connsiteY68" fmla="*/ 34925 h 1002026"/>
                  <a:gd name="connsiteX69" fmla="*/ 996950 w 1006631"/>
                  <a:gd name="connsiteY69" fmla="*/ 28575 h 1002026"/>
                  <a:gd name="connsiteX70" fmla="*/ 996950 w 1006631"/>
                  <a:gd name="connsiteY70" fmla="*/ 88900 h 1002026"/>
                  <a:gd name="connsiteX71" fmla="*/ 952500 w 1006631"/>
                  <a:gd name="connsiteY71" fmla="*/ 139700 h 1002026"/>
                  <a:gd name="connsiteX72" fmla="*/ 863600 w 1006631"/>
                  <a:gd name="connsiteY72" fmla="*/ 231775 h 1002026"/>
                  <a:gd name="connsiteX73" fmla="*/ 777875 w 1006631"/>
                  <a:gd name="connsiteY73" fmla="*/ 304800 h 1002026"/>
                  <a:gd name="connsiteX74" fmla="*/ 717550 w 1006631"/>
                  <a:gd name="connsiteY74" fmla="*/ 403225 h 1002026"/>
                  <a:gd name="connsiteX75" fmla="*/ 679450 w 1006631"/>
                  <a:gd name="connsiteY75" fmla="*/ 523875 h 1002026"/>
                  <a:gd name="connsiteX76" fmla="*/ 679450 w 1006631"/>
                  <a:gd name="connsiteY76" fmla="*/ 628650 h 1002026"/>
                  <a:gd name="connsiteX77" fmla="*/ 698500 w 1006631"/>
                  <a:gd name="connsiteY77" fmla="*/ 749300 h 1002026"/>
                  <a:gd name="connsiteX78" fmla="*/ 720725 w 1006631"/>
                  <a:gd name="connsiteY78" fmla="*/ 831850 h 1002026"/>
                  <a:gd name="connsiteX79" fmla="*/ 730250 w 1006631"/>
                  <a:gd name="connsiteY79" fmla="*/ 965200 h 1002026"/>
                  <a:gd name="connsiteX80" fmla="*/ 250825 w 1006631"/>
                  <a:gd name="connsiteY8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704850 w 1006631"/>
                  <a:gd name="connsiteY64" fmla="*/ 209550 h 1002026"/>
                  <a:gd name="connsiteX65" fmla="*/ 765175 w 1006631"/>
                  <a:gd name="connsiteY65" fmla="*/ 136525 h 1002026"/>
                  <a:gd name="connsiteX66" fmla="*/ 819150 w 1006631"/>
                  <a:gd name="connsiteY66" fmla="*/ 69850 h 1002026"/>
                  <a:gd name="connsiteX67" fmla="*/ 892175 w 1006631"/>
                  <a:gd name="connsiteY67" fmla="*/ 34925 h 1002026"/>
                  <a:gd name="connsiteX68" fmla="*/ 996950 w 1006631"/>
                  <a:gd name="connsiteY68" fmla="*/ 28575 h 1002026"/>
                  <a:gd name="connsiteX69" fmla="*/ 996950 w 1006631"/>
                  <a:gd name="connsiteY69" fmla="*/ 88900 h 1002026"/>
                  <a:gd name="connsiteX70" fmla="*/ 952500 w 1006631"/>
                  <a:gd name="connsiteY70" fmla="*/ 139700 h 1002026"/>
                  <a:gd name="connsiteX71" fmla="*/ 863600 w 1006631"/>
                  <a:gd name="connsiteY71" fmla="*/ 231775 h 1002026"/>
                  <a:gd name="connsiteX72" fmla="*/ 777875 w 1006631"/>
                  <a:gd name="connsiteY72" fmla="*/ 304800 h 1002026"/>
                  <a:gd name="connsiteX73" fmla="*/ 717550 w 1006631"/>
                  <a:gd name="connsiteY73" fmla="*/ 403225 h 1002026"/>
                  <a:gd name="connsiteX74" fmla="*/ 679450 w 1006631"/>
                  <a:gd name="connsiteY74" fmla="*/ 523875 h 1002026"/>
                  <a:gd name="connsiteX75" fmla="*/ 679450 w 1006631"/>
                  <a:gd name="connsiteY75" fmla="*/ 628650 h 1002026"/>
                  <a:gd name="connsiteX76" fmla="*/ 698500 w 1006631"/>
                  <a:gd name="connsiteY76" fmla="*/ 749300 h 1002026"/>
                  <a:gd name="connsiteX77" fmla="*/ 720725 w 1006631"/>
                  <a:gd name="connsiteY77" fmla="*/ 831850 h 1002026"/>
                  <a:gd name="connsiteX78" fmla="*/ 730250 w 1006631"/>
                  <a:gd name="connsiteY78" fmla="*/ 965200 h 1002026"/>
                  <a:gd name="connsiteX79" fmla="*/ 250825 w 1006631"/>
                  <a:gd name="connsiteY7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704850 w 1006631"/>
                  <a:gd name="connsiteY63" fmla="*/ 209550 h 1002026"/>
                  <a:gd name="connsiteX64" fmla="*/ 765175 w 1006631"/>
                  <a:gd name="connsiteY64" fmla="*/ 136525 h 1002026"/>
                  <a:gd name="connsiteX65" fmla="*/ 819150 w 1006631"/>
                  <a:gd name="connsiteY65" fmla="*/ 69850 h 1002026"/>
                  <a:gd name="connsiteX66" fmla="*/ 892175 w 1006631"/>
                  <a:gd name="connsiteY66" fmla="*/ 34925 h 1002026"/>
                  <a:gd name="connsiteX67" fmla="*/ 996950 w 1006631"/>
                  <a:gd name="connsiteY67" fmla="*/ 28575 h 1002026"/>
                  <a:gd name="connsiteX68" fmla="*/ 996950 w 1006631"/>
                  <a:gd name="connsiteY68" fmla="*/ 88900 h 1002026"/>
                  <a:gd name="connsiteX69" fmla="*/ 952500 w 1006631"/>
                  <a:gd name="connsiteY69" fmla="*/ 139700 h 1002026"/>
                  <a:gd name="connsiteX70" fmla="*/ 863600 w 1006631"/>
                  <a:gd name="connsiteY70" fmla="*/ 231775 h 1002026"/>
                  <a:gd name="connsiteX71" fmla="*/ 777875 w 1006631"/>
                  <a:gd name="connsiteY71" fmla="*/ 304800 h 1002026"/>
                  <a:gd name="connsiteX72" fmla="*/ 717550 w 1006631"/>
                  <a:gd name="connsiteY72" fmla="*/ 403225 h 1002026"/>
                  <a:gd name="connsiteX73" fmla="*/ 679450 w 1006631"/>
                  <a:gd name="connsiteY73" fmla="*/ 523875 h 1002026"/>
                  <a:gd name="connsiteX74" fmla="*/ 679450 w 1006631"/>
                  <a:gd name="connsiteY74" fmla="*/ 628650 h 1002026"/>
                  <a:gd name="connsiteX75" fmla="*/ 698500 w 1006631"/>
                  <a:gd name="connsiteY75" fmla="*/ 749300 h 1002026"/>
                  <a:gd name="connsiteX76" fmla="*/ 720725 w 1006631"/>
                  <a:gd name="connsiteY76" fmla="*/ 831850 h 1002026"/>
                  <a:gd name="connsiteX77" fmla="*/ 730250 w 1006631"/>
                  <a:gd name="connsiteY77" fmla="*/ 965200 h 1002026"/>
                  <a:gd name="connsiteX78" fmla="*/ 250825 w 1006631"/>
                  <a:gd name="connsiteY7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38175 w 1006631"/>
                  <a:gd name="connsiteY61" fmla="*/ 257175 h 1002026"/>
                  <a:gd name="connsiteX62" fmla="*/ 704850 w 1006631"/>
                  <a:gd name="connsiteY62" fmla="*/ 209550 h 1002026"/>
                  <a:gd name="connsiteX63" fmla="*/ 765175 w 1006631"/>
                  <a:gd name="connsiteY63" fmla="*/ 136525 h 1002026"/>
                  <a:gd name="connsiteX64" fmla="*/ 819150 w 1006631"/>
                  <a:gd name="connsiteY64" fmla="*/ 69850 h 1002026"/>
                  <a:gd name="connsiteX65" fmla="*/ 892175 w 1006631"/>
                  <a:gd name="connsiteY65" fmla="*/ 34925 h 1002026"/>
                  <a:gd name="connsiteX66" fmla="*/ 996950 w 1006631"/>
                  <a:gd name="connsiteY66" fmla="*/ 28575 h 1002026"/>
                  <a:gd name="connsiteX67" fmla="*/ 996950 w 1006631"/>
                  <a:gd name="connsiteY67" fmla="*/ 88900 h 1002026"/>
                  <a:gd name="connsiteX68" fmla="*/ 952500 w 1006631"/>
                  <a:gd name="connsiteY68" fmla="*/ 139700 h 1002026"/>
                  <a:gd name="connsiteX69" fmla="*/ 863600 w 1006631"/>
                  <a:gd name="connsiteY69" fmla="*/ 231775 h 1002026"/>
                  <a:gd name="connsiteX70" fmla="*/ 777875 w 1006631"/>
                  <a:gd name="connsiteY70" fmla="*/ 304800 h 1002026"/>
                  <a:gd name="connsiteX71" fmla="*/ 717550 w 1006631"/>
                  <a:gd name="connsiteY71" fmla="*/ 403225 h 1002026"/>
                  <a:gd name="connsiteX72" fmla="*/ 679450 w 1006631"/>
                  <a:gd name="connsiteY72" fmla="*/ 523875 h 1002026"/>
                  <a:gd name="connsiteX73" fmla="*/ 679450 w 1006631"/>
                  <a:gd name="connsiteY73" fmla="*/ 628650 h 1002026"/>
                  <a:gd name="connsiteX74" fmla="*/ 698500 w 1006631"/>
                  <a:gd name="connsiteY74" fmla="*/ 749300 h 1002026"/>
                  <a:gd name="connsiteX75" fmla="*/ 720725 w 1006631"/>
                  <a:gd name="connsiteY75" fmla="*/ 831850 h 1002026"/>
                  <a:gd name="connsiteX76" fmla="*/ 730250 w 1006631"/>
                  <a:gd name="connsiteY76" fmla="*/ 965200 h 1002026"/>
                  <a:gd name="connsiteX77" fmla="*/ 250825 w 1006631"/>
                  <a:gd name="connsiteY7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704850 w 1006631"/>
                  <a:gd name="connsiteY61" fmla="*/ 209550 h 1002026"/>
                  <a:gd name="connsiteX62" fmla="*/ 765175 w 1006631"/>
                  <a:gd name="connsiteY62" fmla="*/ 136525 h 1002026"/>
                  <a:gd name="connsiteX63" fmla="*/ 819150 w 1006631"/>
                  <a:gd name="connsiteY63" fmla="*/ 69850 h 1002026"/>
                  <a:gd name="connsiteX64" fmla="*/ 892175 w 1006631"/>
                  <a:gd name="connsiteY64" fmla="*/ 34925 h 1002026"/>
                  <a:gd name="connsiteX65" fmla="*/ 996950 w 1006631"/>
                  <a:gd name="connsiteY65" fmla="*/ 28575 h 1002026"/>
                  <a:gd name="connsiteX66" fmla="*/ 996950 w 1006631"/>
                  <a:gd name="connsiteY66" fmla="*/ 88900 h 1002026"/>
                  <a:gd name="connsiteX67" fmla="*/ 952500 w 1006631"/>
                  <a:gd name="connsiteY67" fmla="*/ 139700 h 1002026"/>
                  <a:gd name="connsiteX68" fmla="*/ 863600 w 1006631"/>
                  <a:gd name="connsiteY68" fmla="*/ 231775 h 1002026"/>
                  <a:gd name="connsiteX69" fmla="*/ 777875 w 1006631"/>
                  <a:gd name="connsiteY69" fmla="*/ 304800 h 1002026"/>
                  <a:gd name="connsiteX70" fmla="*/ 717550 w 1006631"/>
                  <a:gd name="connsiteY70" fmla="*/ 403225 h 1002026"/>
                  <a:gd name="connsiteX71" fmla="*/ 679450 w 1006631"/>
                  <a:gd name="connsiteY71" fmla="*/ 523875 h 1002026"/>
                  <a:gd name="connsiteX72" fmla="*/ 679450 w 1006631"/>
                  <a:gd name="connsiteY72" fmla="*/ 628650 h 1002026"/>
                  <a:gd name="connsiteX73" fmla="*/ 698500 w 1006631"/>
                  <a:gd name="connsiteY73" fmla="*/ 749300 h 1002026"/>
                  <a:gd name="connsiteX74" fmla="*/ 720725 w 1006631"/>
                  <a:gd name="connsiteY74" fmla="*/ 831850 h 1002026"/>
                  <a:gd name="connsiteX75" fmla="*/ 730250 w 1006631"/>
                  <a:gd name="connsiteY75" fmla="*/ 965200 h 1002026"/>
                  <a:gd name="connsiteX76" fmla="*/ 250825 w 1006631"/>
                  <a:gd name="connsiteY7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704850 w 1006631"/>
                  <a:gd name="connsiteY60" fmla="*/ 209550 h 1002026"/>
                  <a:gd name="connsiteX61" fmla="*/ 765175 w 1006631"/>
                  <a:gd name="connsiteY61" fmla="*/ 136525 h 1002026"/>
                  <a:gd name="connsiteX62" fmla="*/ 819150 w 1006631"/>
                  <a:gd name="connsiteY62" fmla="*/ 69850 h 1002026"/>
                  <a:gd name="connsiteX63" fmla="*/ 892175 w 1006631"/>
                  <a:gd name="connsiteY63" fmla="*/ 34925 h 1002026"/>
                  <a:gd name="connsiteX64" fmla="*/ 996950 w 1006631"/>
                  <a:gd name="connsiteY64" fmla="*/ 28575 h 1002026"/>
                  <a:gd name="connsiteX65" fmla="*/ 996950 w 1006631"/>
                  <a:gd name="connsiteY65" fmla="*/ 88900 h 1002026"/>
                  <a:gd name="connsiteX66" fmla="*/ 952500 w 1006631"/>
                  <a:gd name="connsiteY66" fmla="*/ 139700 h 1002026"/>
                  <a:gd name="connsiteX67" fmla="*/ 863600 w 1006631"/>
                  <a:gd name="connsiteY67" fmla="*/ 231775 h 1002026"/>
                  <a:gd name="connsiteX68" fmla="*/ 777875 w 1006631"/>
                  <a:gd name="connsiteY68" fmla="*/ 304800 h 1002026"/>
                  <a:gd name="connsiteX69" fmla="*/ 717550 w 1006631"/>
                  <a:gd name="connsiteY69" fmla="*/ 403225 h 1002026"/>
                  <a:gd name="connsiteX70" fmla="*/ 679450 w 1006631"/>
                  <a:gd name="connsiteY70" fmla="*/ 523875 h 1002026"/>
                  <a:gd name="connsiteX71" fmla="*/ 679450 w 1006631"/>
                  <a:gd name="connsiteY71" fmla="*/ 628650 h 1002026"/>
                  <a:gd name="connsiteX72" fmla="*/ 698500 w 1006631"/>
                  <a:gd name="connsiteY72" fmla="*/ 749300 h 1002026"/>
                  <a:gd name="connsiteX73" fmla="*/ 720725 w 1006631"/>
                  <a:gd name="connsiteY73" fmla="*/ 831850 h 1002026"/>
                  <a:gd name="connsiteX74" fmla="*/ 730250 w 1006631"/>
                  <a:gd name="connsiteY74" fmla="*/ 965200 h 1002026"/>
                  <a:gd name="connsiteX75" fmla="*/ 250825 w 1006631"/>
                  <a:gd name="connsiteY7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434975 w 1006631"/>
                  <a:gd name="connsiteY56" fmla="*/ 279400 h 1002026"/>
                  <a:gd name="connsiteX57" fmla="*/ 479425 w 1006631"/>
                  <a:gd name="connsiteY57" fmla="*/ 285750 h 1002026"/>
                  <a:gd name="connsiteX58" fmla="*/ 581025 w 1006631"/>
                  <a:gd name="connsiteY58" fmla="*/ 282575 h 1002026"/>
                  <a:gd name="connsiteX59" fmla="*/ 704850 w 1006631"/>
                  <a:gd name="connsiteY59" fmla="*/ 209550 h 1002026"/>
                  <a:gd name="connsiteX60" fmla="*/ 765175 w 1006631"/>
                  <a:gd name="connsiteY60" fmla="*/ 136525 h 1002026"/>
                  <a:gd name="connsiteX61" fmla="*/ 819150 w 1006631"/>
                  <a:gd name="connsiteY61" fmla="*/ 69850 h 1002026"/>
                  <a:gd name="connsiteX62" fmla="*/ 892175 w 1006631"/>
                  <a:gd name="connsiteY62" fmla="*/ 34925 h 1002026"/>
                  <a:gd name="connsiteX63" fmla="*/ 996950 w 1006631"/>
                  <a:gd name="connsiteY63" fmla="*/ 28575 h 1002026"/>
                  <a:gd name="connsiteX64" fmla="*/ 996950 w 1006631"/>
                  <a:gd name="connsiteY64" fmla="*/ 88900 h 1002026"/>
                  <a:gd name="connsiteX65" fmla="*/ 952500 w 1006631"/>
                  <a:gd name="connsiteY65" fmla="*/ 139700 h 1002026"/>
                  <a:gd name="connsiteX66" fmla="*/ 863600 w 1006631"/>
                  <a:gd name="connsiteY66" fmla="*/ 231775 h 1002026"/>
                  <a:gd name="connsiteX67" fmla="*/ 777875 w 1006631"/>
                  <a:gd name="connsiteY67" fmla="*/ 304800 h 1002026"/>
                  <a:gd name="connsiteX68" fmla="*/ 717550 w 1006631"/>
                  <a:gd name="connsiteY68" fmla="*/ 403225 h 1002026"/>
                  <a:gd name="connsiteX69" fmla="*/ 679450 w 1006631"/>
                  <a:gd name="connsiteY69" fmla="*/ 523875 h 1002026"/>
                  <a:gd name="connsiteX70" fmla="*/ 679450 w 1006631"/>
                  <a:gd name="connsiteY70" fmla="*/ 628650 h 1002026"/>
                  <a:gd name="connsiteX71" fmla="*/ 698500 w 1006631"/>
                  <a:gd name="connsiteY71" fmla="*/ 749300 h 1002026"/>
                  <a:gd name="connsiteX72" fmla="*/ 720725 w 1006631"/>
                  <a:gd name="connsiteY72" fmla="*/ 831850 h 1002026"/>
                  <a:gd name="connsiteX73" fmla="*/ 730250 w 1006631"/>
                  <a:gd name="connsiteY73" fmla="*/ 965200 h 1002026"/>
                  <a:gd name="connsiteX74" fmla="*/ 250825 w 1006631"/>
                  <a:gd name="connsiteY7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84175 w 1006631"/>
                  <a:gd name="connsiteY54" fmla="*/ 269875 h 1002026"/>
                  <a:gd name="connsiteX55" fmla="*/ 434975 w 1006631"/>
                  <a:gd name="connsiteY55" fmla="*/ 279400 h 1002026"/>
                  <a:gd name="connsiteX56" fmla="*/ 479425 w 1006631"/>
                  <a:gd name="connsiteY56" fmla="*/ 285750 h 1002026"/>
                  <a:gd name="connsiteX57" fmla="*/ 581025 w 1006631"/>
                  <a:gd name="connsiteY57" fmla="*/ 282575 h 1002026"/>
                  <a:gd name="connsiteX58" fmla="*/ 704850 w 1006631"/>
                  <a:gd name="connsiteY58" fmla="*/ 209550 h 1002026"/>
                  <a:gd name="connsiteX59" fmla="*/ 765175 w 1006631"/>
                  <a:gd name="connsiteY59" fmla="*/ 136525 h 1002026"/>
                  <a:gd name="connsiteX60" fmla="*/ 819150 w 1006631"/>
                  <a:gd name="connsiteY60" fmla="*/ 69850 h 1002026"/>
                  <a:gd name="connsiteX61" fmla="*/ 892175 w 1006631"/>
                  <a:gd name="connsiteY61" fmla="*/ 34925 h 1002026"/>
                  <a:gd name="connsiteX62" fmla="*/ 996950 w 1006631"/>
                  <a:gd name="connsiteY62" fmla="*/ 28575 h 1002026"/>
                  <a:gd name="connsiteX63" fmla="*/ 996950 w 1006631"/>
                  <a:gd name="connsiteY63" fmla="*/ 88900 h 1002026"/>
                  <a:gd name="connsiteX64" fmla="*/ 952500 w 1006631"/>
                  <a:gd name="connsiteY64" fmla="*/ 139700 h 1002026"/>
                  <a:gd name="connsiteX65" fmla="*/ 863600 w 1006631"/>
                  <a:gd name="connsiteY65" fmla="*/ 231775 h 1002026"/>
                  <a:gd name="connsiteX66" fmla="*/ 777875 w 1006631"/>
                  <a:gd name="connsiteY66" fmla="*/ 304800 h 1002026"/>
                  <a:gd name="connsiteX67" fmla="*/ 717550 w 1006631"/>
                  <a:gd name="connsiteY67" fmla="*/ 403225 h 1002026"/>
                  <a:gd name="connsiteX68" fmla="*/ 679450 w 1006631"/>
                  <a:gd name="connsiteY68" fmla="*/ 523875 h 1002026"/>
                  <a:gd name="connsiteX69" fmla="*/ 679450 w 1006631"/>
                  <a:gd name="connsiteY69" fmla="*/ 628650 h 1002026"/>
                  <a:gd name="connsiteX70" fmla="*/ 698500 w 1006631"/>
                  <a:gd name="connsiteY70" fmla="*/ 749300 h 1002026"/>
                  <a:gd name="connsiteX71" fmla="*/ 720725 w 1006631"/>
                  <a:gd name="connsiteY71" fmla="*/ 831850 h 1002026"/>
                  <a:gd name="connsiteX72" fmla="*/ 730250 w 1006631"/>
                  <a:gd name="connsiteY72" fmla="*/ 965200 h 1002026"/>
                  <a:gd name="connsiteX73" fmla="*/ 250825 w 1006631"/>
                  <a:gd name="connsiteY7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52425 w 1006631"/>
                  <a:gd name="connsiteY52" fmla="*/ 263525 h 1002026"/>
                  <a:gd name="connsiteX53" fmla="*/ 384175 w 1006631"/>
                  <a:gd name="connsiteY53" fmla="*/ 269875 h 1002026"/>
                  <a:gd name="connsiteX54" fmla="*/ 434975 w 1006631"/>
                  <a:gd name="connsiteY54" fmla="*/ 279400 h 1002026"/>
                  <a:gd name="connsiteX55" fmla="*/ 479425 w 1006631"/>
                  <a:gd name="connsiteY55" fmla="*/ 285750 h 1002026"/>
                  <a:gd name="connsiteX56" fmla="*/ 581025 w 1006631"/>
                  <a:gd name="connsiteY56" fmla="*/ 282575 h 1002026"/>
                  <a:gd name="connsiteX57" fmla="*/ 704850 w 1006631"/>
                  <a:gd name="connsiteY57" fmla="*/ 209550 h 1002026"/>
                  <a:gd name="connsiteX58" fmla="*/ 765175 w 1006631"/>
                  <a:gd name="connsiteY58" fmla="*/ 136525 h 1002026"/>
                  <a:gd name="connsiteX59" fmla="*/ 819150 w 1006631"/>
                  <a:gd name="connsiteY59" fmla="*/ 69850 h 1002026"/>
                  <a:gd name="connsiteX60" fmla="*/ 892175 w 1006631"/>
                  <a:gd name="connsiteY60" fmla="*/ 34925 h 1002026"/>
                  <a:gd name="connsiteX61" fmla="*/ 996950 w 1006631"/>
                  <a:gd name="connsiteY61" fmla="*/ 28575 h 1002026"/>
                  <a:gd name="connsiteX62" fmla="*/ 996950 w 1006631"/>
                  <a:gd name="connsiteY62" fmla="*/ 88900 h 1002026"/>
                  <a:gd name="connsiteX63" fmla="*/ 952500 w 1006631"/>
                  <a:gd name="connsiteY63" fmla="*/ 139700 h 1002026"/>
                  <a:gd name="connsiteX64" fmla="*/ 863600 w 1006631"/>
                  <a:gd name="connsiteY64" fmla="*/ 231775 h 1002026"/>
                  <a:gd name="connsiteX65" fmla="*/ 777875 w 1006631"/>
                  <a:gd name="connsiteY65" fmla="*/ 304800 h 1002026"/>
                  <a:gd name="connsiteX66" fmla="*/ 717550 w 1006631"/>
                  <a:gd name="connsiteY66" fmla="*/ 403225 h 1002026"/>
                  <a:gd name="connsiteX67" fmla="*/ 679450 w 1006631"/>
                  <a:gd name="connsiteY67" fmla="*/ 523875 h 1002026"/>
                  <a:gd name="connsiteX68" fmla="*/ 679450 w 1006631"/>
                  <a:gd name="connsiteY68" fmla="*/ 628650 h 1002026"/>
                  <a:gd name="connsiteX69" fmla="*/ 698500 w 1006631"/>
                  <a:gd name="connsiteY69" fmla="*/ 749300 h 1002026"/>
                  <a:gd name="connsiteX70" fmla="*/ 720725 w 1006631"/>
                  <a:gd name="connsiteY70" fmla="*/ 831850 h 1002026"/>
                  <a:gd name="connsiteX71" fmla="*/ 730250 w 1006631"/>
                  <a:gd name="connsiteY71" fmla="*/ 965200 h 1002026"/>
                  <a:gd name="connsiteX72" fmla="*/ 250825 w 1006631"/>
                  <a:gd name="connsiteY7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52425 w 1006631"/>
                  <a:gd name="connsiteY51" fmla="*/ 263525 h 1002026"/>
                  <a:gd name="connsiteX52" fmla="*/ 384175 w 1006631"/>
                  <a:gd name="connsiteY52" fmla="*/ 269875 h 1002026"/>
                  <a:gd name="connsiteX53" fmla="*/ 434975 w 1006631"/>
                  <a:gd name="connsiteY53" fmla="*/ 279400 h 1002026"/>
                  <a:gd name="connsiteX54" fmla="*/ 479425 w 1006631"/>
                  <a:gd name="connsiteY54" fmla="*/ 285750 h 1002026"/>
                  <a:gd name="connsiteX55" fmla="*/ 581025 w 1006631"/>
                  <a:gd name="connsiteY55" fmla="*/ 282575 h 1002026"/>
                  <a:gd name="connsiteX56" fmla="*/ 704850 w 1006631"/>
                  <a:gd name="connsiteY56" fmla="*/ 209550 h 1002026"/>
                  <a:gd name="connsiteX57" fmla="*/ 765175 w 1006631"/>
                  <a:gd name="connsiteY57" fmla="*/ 136525 h 1002026"/>
                  <a:gd name="connsiteX58" fmla="*/ 819150 w 1006631"/>
                  <a:gd name="connsiteY58" fmla="*/ 69850 h 1002026"/>
                  <a:gd name="connsiteX59" fmla="*/ 892175 w 1006631"/>
                  <a:gd name="connsiteY59" fmla="*/ 34925 h 1002026"/>
                  <a:gd name="connsiteX60" fmla="*/ 996950 w 1006631"/>
                  <a:gd name="connsiteY60" fmla="*/ 28575 h 1002026"/>
                  <a:gd name="connsiteX61" fmla="*/ 996950 w 1006631"/>
                  <a:gd name="connsiteY61" fmla="*/ 88900 h 1002026"/>
                  <a:gd name="connsiteX62" fmla="*/ 952500 w 1006631"/>
                  <a:gd name="connsiteY62" fmla="*/ 139700 h 1002026"/>
                  <a:gd name="connsiteX63" fmla="*/ 863600 w 1006631"/>
                  <a:gd name="connsiteY63" fmla="*/ 231775 h 1002026"/>
                  <a:gd name="connsiteX64" fmla="*/ 777875 w 1006631"/>
                  <a:gd name="connsiteY64" fmla="*/ 304800 h 1002026"/>
                  <a:gd name="connsiteX65" fmla="*/ 717550 w 1006631"/>
                  <a:gd name="connsiteY65" fmla="*/ 403225 h 1002026"/>
                  <a:gd name="connsiteX66" fmla="*/ 679450 w 1006631"/>
                  <a:gd name="connsiteY66" fmla="*/ 523875 h 1002026"/>
                  <a:gd name="connsiteX67" fmla="*/ 679450 w 1006631"/>
                  <a:gd name="connsiteY67" fmla="*/ 628650 h 1002026"/>
                  <a:gd name="connsiteX68" fmla="*/ 698500 w 1006631"/>
                  <a:gd name="connsiteY68" fmla="*/ 749300 h 1002026"/>
                  <a:gd name="connsiteX69" fmla="*/ 720725 w 1006631"/>
                  <a:gd name="connsiteY69" fmla="*/ 831850 h 1002026"/>
                  <a:gd name="connsiteX70" fmla="*/ 730250 w 1006631"/>
                  <a:gd name="connsiteY70" fmla="*/ 965200 h 1002026"/>
                  <a:gd name="connsiteX71" fmla="*/ 250825 w 1006631"/>
                  <a:gd name="connsiteY7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84175 w 1006631"/>
                  <a:gd name="connsiteY51" fmla="*/ 269875 h 1002026"/>
                  <a:gd name="connsiteX52" fmla="*/ 434975 w 1006631"/>
                  <a:gd name="connsiteY52" fmla="*/ 279400 h 1002026"/>
                  <a:gd name="connsiteX53" fmla="*/ 479425 w 1006631"/>
                  <a:gd name="connsiteY53" fmla="*/ 285750 h 1002026"/>
                  <a:gd name="connsiteX54" fmla="*/ 581025 w 1006631"/>
                  <a:gd name="connsiteY54" fmla="*/ 282575 h 1002026"/>
                  <a:gd name="connsiteX55" fmla="*/ 704850 w 1006631"/>
                  <a:gd name="connsiteY55" fmla="*/ 209550 h 1002026"/>
                  <a:gd name="connsiteX56" fmla="*/ 765175 w 1006631"/>
                  <a:gd name="connsiteY56" fmla="*/ 136525 h 1002026"/>
                  <a:gd name="connsiteX57" fmla="*/ 819150 w 1006631"/>
                  <a:gd name="connsiteY57" fmla="*/ 69850 h 1002026"/>
                  <a:gd name="connsiteX58" fmla="*/ 892175 w 1006631"/>
                  <a:gd name="connsiteY58" fmla="*/ 34925 h 1002026"/>
                  <a:gd name="connsiteX59" fmla="*/ 996950 w 1006631"/>
                  <a:gd name="connsiteY59" fmla="*/ 28575 h 1002026"/>
                  <a:gd name="connsiteX60" fmla="*/ 996950 w 1006631"/>
                  <a:gd name="connsiteY60" fmla="*/ 88900 h 1002026"/>
                  <a:gd name="connsiteX61" fmla="*/ 952500 w 1006631"/>
                  <a:gd name="connsiteY61" fmla="*/ 139700 h 1002026"/>
                  <a:gd name="connsiteX62" fmla="*/ 863600 w 1006631"/>
                  <a:gd name="connsiteY62" fmla="*/ 231775 h 1002026"/>
                  <a:gd name="connsiteX63" fmla="*/ 777875 w 1006631"/>
                  <a:gd name="connsiteY63" fmla="*/ 304800 h 1002026"/>
                  <a:gd name="connsiteX64" fmla="*/ 717550 w 1006631"/>
                  <a:gd name="connsiteY64" fmla="*/ 403225 h 1002026"/>
                  <a:gd name="connsiteX65" fmla="*/ 679450 w 1006631"/>
                  <a:gd name="connsiteY65" fmla="*/ 523875 h 1002026"/>
                  <a:gd name="connsiteX66" fmla="*/ 679450 w 1006631"/>
                  <a:gd name="connsiteY66" fmla="*/ 628650 h 1002026"/>
                  <a:gd name="connsiteX67" fmla="*/ 698500 w 1006631"/>
                  <a:gd name="connsiteY67" fmla="*/ 749300 h 1002026"/>
                  <a:gd name="connsiteX68" fmla="*/ 720725 w 1006631"/>
                  <a:gd name="connsiteY68" fmla="*/ 831850 h 1002026"/>
                  <a:gd name="connsiteX69" fmla="*/ 730250 w 1006631"/>
                  <a:gd name="connsiteY69" fmla="*/ 965200 h 1002026"/>
                  <a:gd name="connsiteX70" fmla="*/ 250825 w 1006631"/>
                  <a:gd name="connsiteY7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434975 w 1006631"/>
                  <a:gd name="connsiteY51" fmla="*/ 279400 h 1002026"/>
                  <a:gd name="connsiteX52" fmla="*/ 479425 w 1006631"/>
                  <a:gd name="connsiteY52" fmla="*/ 285750 h 1002026"/>
                  <a:gd name="connsiteX53" fmla="*/ 581025 w 1006631"/>
                  <a:gd name="connsiteY53" fmla="*/ 282575 h 1002026"/>
                  <a:gd name="connsiteX54" fmla="*/ 704850 w 1006631"/>
                  <a:gd name="connsiteY54" fmla="*/ 209550 h 1002026"/>
                  <a:gd name="connsiteX55" fmla="*/ 765175 w 1006631"/>
                  <a:gd name="connsiteY55" fmla="*/ 136525 h 1002026"/>
                  <a:gd name="connsiteX56" fmla="*/ 819150 w 1006631"/>
                  <a:gd name="connsiteY56" fmla="*/ 69850 h 1002026"/>
                  <a:gd name="connsiteX57" fmla="*/ 892175 w 1006631"/>
                  <a:gd name="connsiteY57" fmla="*/ 34925 h 1002026"/>
                  <a:gd name="connsiteX58" fmla="*/ 996950 w 1006631"/>
                  <a:gd name="connsiteY58" fmla="*/ 28575 h 1002026"/>
                  <a:gd name="connsiteX59" fmla="*/ 996950 w 1006631"/>
                  <a:gd name="connsiteY59" fmla="*/ 88900 h 1002026"/>
                  <a:gd name="connsiteX60" fmla="*/ 952500 w 1006631"/>
                  <a:gd name="connsiteY60" fmla="*/ 139700 h 1002026"/>
                  <a:gd name="connsiteX61" fmla="*/ 863600 w 1006631"/>
                  <a:gd name="connsiteY61" fmla="*/ 231775 h 1002026"/>
                  <a:gd name="connsiteX62" fmla="*/ 777875 w 1006631"/>
                  <a:gd name="connsiteY62" fmla="*/ 304800 h 1002026"/>
                  <a:gd name="connsiteX63" fmla="*/ 717550 w 1006631"/>
                  <a:gd name="connsiteY63" fmla="*/ 403225 h 1002026"/>
                  <a:gd name="connsiteX64" fmla="*/ 679450 w 1006631"/>
                  <a:gd name="connsiteY64" fmla="*/ 523875 h 1002026"/>
                  <a:gd name="connsiteX65" fmla="*/ 679450 w 1006631"/>
                  <a:gd name="connsiteY65" fmla="*/ 628650 h 1002026"/>
                  <a:gd name="connsiteX66" fmla="*/ 698500 w 1006631"/>
                  <a:gd name="connsiteY66" fmla="*/ 749300 h 1002026"/>
                  <a:gd name="connsiteX67" fmla="*/ 720725 w 1006631"/>
                  <a:gd name="connsiteY67" fmla="*/ 831850 h 1002026"/>
                  <a:gd name="connsiteX68" fmla="*/ 730250 w 1006631"/>
                  <a:gd name="connsiteY68" fmla="*/ 965200 h 1002026"/>
                  <a:gd name="connsiteX69" fmla="*/ 250825 w 1006631"/>
                  <a:gd name="connsiteY6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479425 w 1006631"/>
                  <a:gd name="connsiteY51" fmla="*/ 285750 h 1002026"/>
                  <a:gd name="connsiteX52" fmla="*/ 581025 w 1006631"/>
                  <a:gd name="connsiteY52" fmla="*/ 282575 h 1002026"/>
                  <a:gd name="connsiteX53" fmla="*/ 704850 w 1006631"/>
                  <a:gd name="connsiteY53" fmla="*/ 209550 h 1002026"/>
                  <a:gd name="connsiteX54" fmla="*/ 765175 w 1006631"/>
                  <a:gd name="connsiteY54" fmla="*/ 136525 h 1002026"/>
                  <a:gd name="connsiteX55" fmla="*/ 819150 w 1006631"/>
                  <a:gd name="connsiteY55" fmla="*/ 69850 h 1002026"/>
                  <a:gd name="connsiteX56" fmla="*/ 892175 w 1006631"/>
                  <a:gd name="connsiteY56" fmla="*/ 34925 h 1002026"/>
                  <a:gd name="connsiteX57" fmla="*/ 996950 w 1006631"/>
                  <a:gd name="connsiteY57" fmla="*/ 28575 h 1002026"/>
                  <a:gd name="connsiteX58" fmla="*/ 996950 w 1006631"/>
                  <a:gd name="connsiteY58" fmla="*/ 88900 h 1002026"/>
                  <a:gd name="connsiteX59" fmla="*/ 952500 w 1006631"/>
                  <a:gd name="connsiteY59" fmla="*/ 139700 h 1002026"/>
                  <a:gd name="connsiteX60" fmla="*/ 863600 w 1006631"/>
                  <a:gd name="connsiteY60" fmla="*/ 231775 h 1002026"/>
                  <a:gd name="connsiteX61" fmla="*/ 777875 w 1006631"/>
                  <a:gd name="connsiteY61" fmla="*/ 304800 h 1002026"/>
                  <a:gd name="connsiteX62" fmla="*/ 717550 w 1006631"/>
                  <a:gd name="connsiteY62" fmla="*/ 403225 h 1002026"/>
                  <a:gd name="connsiteX63" fmla="*/ 679450 w 1006631"/>
                  <a:gd name="connsiteY63" fmla="*/ 523875 h 1002026"/>
                  <a:gd name="connsiteX64" fmla="*/ 679450 w 1006631"/>
                  <a:gd name="connsiteY64" fmla="*/ 628650 h 1002026"/>
                  <a:gd name="connsiteX65" fmla="*/ 698500 w 1006631"/>
                  <a:gd name="connsiteY65" fmla="*/ 749300 h 1002026"/>
                  <a:gd name="connsiteX66" fmla="*/ 720725 w 1006631"/>
                  <a:gd name="connsiteY66" fmla="*/ 831850 h 1002026"/>
                  <a:gd name="connsiteX67" fmla="*/ 730250 w 1006631"/>
                  <a:gd name="connsiteY67" fmla="*/ 965200 h 1002026"/>
                  <a:gd name="connsiteX68" fmla="*/ 250825 w 1006631"/>
                  <a:gd name="connsiteY6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34950 w 1006631"/>
                  <a:gd name="connsiteY6" fmla="*/ 384175 h 1002026"/>
                  <a:gd name="connsiteX7" fmla="*/ 225425 w 1006631"/>
                  <a:gd name="connsiteY7" fmla="*/ 374650 h 1002026"/>
                  <a:gd name="connsiteX8" fmla="*/ 206375 w 1006631"/>
                  <a:gd name="connsiteY8" fmla="*/ 358775 h 1002026"/>
                  <a:gd name="connsiteX9" fmla="*/ 177800 w 1006631"/>
                  <a:gd name="connsiteY9" fmla="*/ 346075 h 1002026"/>
                  <a:gd name="connsiteX10" fmla="*/ 158750 w 1006631"/>
                  <a:gd name="connsiteY10" fmla="*/ 327025 h 1002026"/>
                  <a:gd name="connsiteX11" fmla="*/ 149225 w 1006631"/>
                  <a:gd name="connsiteY11" fmla="*/ 317500 h 1002026"/>
                  <a:gd name="connsiteX12" fmla="*/ 133350 w 1006631"/>
                  <a:gd name="connsiteY12" fmla="*/ 301625 h 1002026"/>
                  <a:gd name="connsiteX13" fmla="*/ 117475 w 1006631"/>
                  <a:gd name="connsiteY13" fmla="*/ 285750 h 1002026"/>
                  <a:gd name="connsiteX14" fmla="*/ 111125 w 1006631"/>
                  <a:gd name="connsiteY14" fmla="*/ 276225 h 1002026"/>
                  <a:gd name="connsiteX15" fmla="*/ 101600 w 1006631"/>
                  <a:gd name="connsiteY15" fmla="*/ 269875 h 1002026"/>
                  <a:gd name="connsiteX16" fmla="*/ 76200 w 1006631"/>
                  <a:gd name="connsiteY16" fmla="*/ 241300 h 1002026"/>
                  <a:gd name="connsiteX17" fmla="*/ 66675 w 1006631"/>
                  <a:gd name="connsiteY17" fmla="*/ 231775 h 1002026"/>
                  <a:gd name="connsiteX18" fmla="*/ 57150 w 1006631"/>
                  <a:gd name="connsiteY18" fmla="*/ 212725 h 1002026"/>
                  <a:gd name="connsiteX19" fmla="*/ 50800 w 1006631"/>
                  <a:gd name="connsiteY19" fmla="*/ 203200 h 1002026"/>
                  <a:gd name="connsiteX20" fmla="*/ 47625 w 1006631"/>
                  <a:gd name="connsiteY20" fmla="*/ 193675 h 1002026"/>
                  <a:gd name="connsiteX21" fmla="*/ 41275 w 1006631"/>
                  <a:gd name="connsiteY21" fmla="*/ 184150 h 1002026"/>
                  <a:gd name="connsiteX22" fmla="*/ 28575 w 1006631"/>
                  <a:gd name="connsiteY22" fmla="*/ 155575 h 1002026"/>
                  <a:gd name="connsiteX23" fmla="*/ 22225 w 1006631"/>
                  <a:gd name="connsiteY23" fmla="*/ 130175 h 1002026"/>
                  <a:gd name="connsiteX24" fmla="*/ 19050 w 1006631"/>
                  <a:gd name="connsiteY24" fmla="*/ 117475 h 1002026"/>
                  <a:gd name="connsiteX25" fmla="*/ 12700 w 1006631"/>
                  <a:gd name="connsiteY25" fmla="*/ 98425 h 1002026"/>
                  <a:gd name="connsiteX26" fmla="*/ 6350 w 1006631"/>
                  <a:gd name="connsiteY26" fmla="*/ 79375 h 1002026"/>
                  <a:gd name="connsiteX27" fmla="*/ 3175 w 1006631"/>
                  <a:gd name="connsiteY27" fmla="*/ 69850 h 1002026"/>
                  <a:gd name="connsiteX28" fmla="*/ 0 w 1006631"/>
                  <a:gd name="connsiteY28" fmla="*/ 53975 h 1002026"/>
                  <a:gd name="connsiteX29" fmla="*/ 3175 w 1006631"/>
                  <a:gd name="connsiteY29" fmla="*/ 12700 h 1002026"/>
                  <a:gd name="connsiteX30" fmla="*/ 12700 w 1006631"/>
                  <a:gd name="connsiteY30" fmla="*/ 9525 h 1002026"/>
                  <a:gd name="connsiteX31" fmla="*/ 25400 w 1006631"/>
                  <a:gd name="connsiteY31" fmla="*/ 6350 h 1002026"/>
                  <a:gd name="connsiteX32" fmla="*/ 44450 w 1006631"/>
                  <a:gd name="connsiteY32" fmla="*/ 0 h 1002026"/>
                  <a:gd name="connsiteX33" fmla="*/ 114300 w 1006631"/>
                  <a:gd name="connsiteY33" fmla="*/ 3175 h 1002026"/>
                  <a:gd name="connsiteX34" fmla="*/ 123825 w 1006631"/>
                  <a:gd name="connsiteY34" fmla="*/ 9525 h 1002026"/>
                  <a:gd name="connsiteX35" fmla="*/ 155575 w 1006631"/>
                  <a:gd name="connsiteY35" fmla="*/ 28575 h 1002026"/>
                  <a:gd name="connsiteX36" fmla="*/ 165100 w 1006631"/>
                  <a:gd name="connsiteY36" fmla="*/ 34925 h 1002026"/>
                  <a:gd name="connsiteX37" fmla="*/ 184150 w 1006631"/>
                  <a:gd name="connsiteY37" fmla="*/ 50800 h 1002026"/>
                  <a:gd name="connsiteX38" fmla="*/ 187325 w 1006631"/>
                  <a:gd name="connsiteY38" fmla="*/ 60325 h 1002026"/>
                  <a:gd name="connsiteX39" fmla="*/ 206375 w 1006631"/>
                  <a:gd name="connsiteY39" fmla="*/ 88900 h 1002026"/>
                  <a:gd name="connsiteX40" fmla="*/ 212725 w 1006631"/>
                  <a:gd name="connsiteY40" fmla="*/ 98425 h 1002026"/>
                  <a:gd name="connsiteX41" fmla="*/ 222250 w 1006631"/>
                  <a:gd name="connsiteY41" fmla="*/ 117475 h 1002026"/>
                  <a:gd name="connsiteX42" fmla="*/ 228600 w 1006631"/>
                  <a:gd name="connsiteY42" fmla="*/ 139700 h 1002026"/>
                  <a:gd name="connsiteX43" fmla="*/ 234950 w 1006631"/>
                  <a:gd name="connsiteY43" fmla="*/ 149225 h 1002026"/>
                  <a:gd name="connsiteX44" fmla="*/ 241300 w 1006631"/>
                  <a:gd name="connsiteY44" fmla="*/ 161925 h 1002026"/>
                  <a:gd name="connsiteX45" fmla="*/ 257175 w 1006631"/>
                  <a:gd name="connsiteY45" fmla="*/ 184150 h 1002026"/>
                  <a:gd name="connsiteX46" fmla="*/ 269875 w 1006631"/>
                  <a:gd name="connsiteY46" fmla="*/ 203200 h 1002026"/>
                  <a:gd name="connsiteX47" fmla="*/ 279400 w 1006631"/>
                  <a:gd name="connsiteY47" fmla="*/ 212725 h 1002026"/>
                  <a:gd name="connsiteX48" fmla="*/ 295275 w 1006631"/>
                  <a:gd name="connsiteY48" fmla="*/ 231775 h 1002026"/>
                  <a:gd name="connsiteX49" fmla="*/ 314325 w 1006631"/>
                  <a:gd name="connsiteY49" fmla="*/ 244475 h 1002026"/>
                  <a:gd name="connsiteX50" fmla="*/ 479425 w 1006631"/>
                  <a:gd name="connsiteY50" fmla="*/ 285750 h 1002026"/>
                  <a:gd name="connsiteX51" fmla="*/ 581025 w 1006631"/>
                  <a:gd name="connsiteY51" fmla="*/ 282575 h 1002026"/>
                  <a:gd name="connsiteX52" fmla="*/ 704850 w 1006631"/>
                  <a:gd name="connsiteY52" fmla="*/ 209550 h 1002026"/>
                  <a:gd name="connsiteX53" fmla="*/ 765175 w 1006631"/>
                  <a:gd name="connsiteY53" fmla="*/ 136525 h 1002026"/>
                  <a:gd name="connsiteX54" fmla="*/ 819150 w 1006631"/>
                  <a:gd name="connsiteY54" fmla="*/ 69850 h 1002026"/>
                  <a:gd name="connsiteX55" fmla="*/ 892175 w 1006631"/>
                  <a:gd name="connsiteY55" fmla="*/ 34925 h 1002026"/>
                  <a:gd name="connsiteX56" fmla="*/ 996950 w 1006631"/>
                  <a:gd name="connsiteY56" fmla="*/ 28575 h 1002026"/>
                  <a:gd name="connsiteX57" fmla="*/ 996950 w 1006631"/>
                  <a:gd name="connsiteY57" fmla="*/ 88900 h 1002026"/>
                  <a:gd name="connsiteX58" fmla="*/ 952500 w 1006631"/>
                  <a:gd name="connsiteY58" fmla="*/ 139700 h 1002026"/>
                  <a:gd name="connsiteX59" fmla="*/ 863600 w 1006631"/>
                  <a:gd name="connsiteY59" fmla="*/ 231775 h 1002026"/>
                  <a:gd name="connsiteX60" fmla="*/ 777875 w 1006631"/>
                  <a:gd name="connsiteY60" fmla="*/ 304800 h 1002026"/>
                  <a:gd name="connsiteX61" fmla="*/ 717550 w 1006631"/>
                  <a:gd name="connsiteY61" fmla="*/ 403225 h 1002026"/>
                  <a:gd name="connsiteX62" fmla="*/ 679450 w 1006631"/>
                  <a:gd name="connsiteY62" fmla="*/ 523875 h 1002026"/>
                  <a:gd name="connsiteX63" fmla="*/ 679450 w 1006631"/>
                  <a:gd name="connsiteY63" fmla="*/ 628650 h 1002026"/>
                  <a:gd name="connsiteX64" fmla="*/ 698500 w 1006631"/>
                  <a:gd name="connsiteY64" fmla="*/ 749300 h 1002026"/>
                  <a:gd name="connsiteX65" fmla="*/ 720725 w 1006631"/>
                  <a:gd name="connsiteY65" fmla="*/ 831850 h 1002026"/>
                  <a:gd name="connsiteX66" fmla="*/ 730250 w 1006631"/>
                  <a:gd name="connsiteY66" fmla="*/ 965200 h 1002026"/>
                  <a:gd name="connsiteX67" fmla="*/ 250825 w 1006631"/>
                  <a:gd name="connsiteY6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9875 w 1006631"/>
                  <a:gd name="connsiteY4" fmla="*/ 444500 h 1002026"/>
                  <a:gd name="connsiteX5" fmla="*/ 234950 w 1006631"/>
                  <a:gd name="connsiteY5" fmla="*/ 384175 h 1002026"/>
                  <a:gd name="connsiteX6" fmla="*/ 225425 w 1006631"/>
                  <a:gd name="connsiteY6" fmla="*/ 374650 h 1002026"/>
                  <a:gd name="connsiteX7" fmla="*/ 206375 w 1006631"/>
                  <a:gd name="connsiteY7" fmla="*/ 358775 h 1002026"/>
                  <a:gd name="connsiteX8" fmla="*/ 177800 w 1006631"/>
                  <a:gd name="connsiteY8" fmla="*/ 346075 h 1002026"/>
                  <a:gd name="connsiteX9" fmla="*/ 158750 w 1006631"/>
                  <a:gd name="connsiteY9" fmla="*/ 327025 h 1002026"/>
                  <a:gd name="connsiteX10" fmla="*/ 149225 w 1006631"/>
                  <a:gd name="connsiteY10" fmla="*/ 317500 h 1002026"/>
                  <a:gd name="connsiteX11" fmla="*/ 133350 w 1006631"/>
                  <a:gd name="connsiteY11" fmla="*/ 301625 h 1002026"/>
                  <a:gd name="connsiteX12" fmla="*/ 117475 w 1006631"/>
                  <a:gd name="connsiteY12" fmla="*/ 285750 h 1002026"/>
                  <a:gd name="connsiteX13" fmla="*/ 111125 w 1006631"/>
                  <a:gd name="connsiteY13" fmla="*/ 276225 h 1002026"/>
                  <a:gd name="connsiteX14" fmla="*/ 101600 w 1006631"/>
                  <a:gd name="connsiteY14" fmla="*/ 269875 h 1002026"/>
                  <a:gd name="connsiteX15" fmla="*/ 76200 w 1006631"/>
                  <a:gd name="connsiteY15" fmla="*/ 241300 h 1002026"/>
                  <a:gd name="connsiteX16" fmla="*/ 66675 w 1006631"/>
                  <a:gd name="connsiteY16" fmla="*/ 231775 h 1002026"/>
                  <a:gd name="connsiteX17" fmla="*/ 57150 w 1006631"/>
                  <a:gd name="connsiteY17" fmla="*/ 212725 h 1002026"/>
                  <a:gd name="connsiteX18" fmla="*/ 50800 w 1006631"/>
                  <a:gd name="connsiteY18" fmla="*/ 203200 h 1002026"/>
                  <a:gd name="connsiteX19" fmla="*/ 47625 w 1006631"/>
                  <a:gd name="connsiteY19" fmla="*/ 193675 h 1002026"/>
                  <a:gd name="connsiteX20" fmla="*/ 41275 w 1006631"/>
                  <a:gd name="connsiteY20" fmla="*/ 184150 h 1002026"/>
                  <a:gd name="connsiteX21" fmla="*/ 28575 w 1006631"/>
                  <a:gd name="connsiteY21" fmla="*/ 155575 h 1002026"/>
                  <a:gd name="connsiteX22" fmla="*/ 22225 w 1006631"/>
                  <a:gd name="connsiteY22" fmla="*/ 130175 h 1002026"/>
                  <a:gd name="connsiteX23" fmla="*/ 19050 w 1006631"/>
                  <a:gd name="connsiteY23" fmla="*/ 117475 h 1002026"/>
                  <a:gd name="connsiteX24" fmla="*/ 12700 w 1006631"/>
                  <a:gd name="connsiteY24" fmla="*/ 98425 h 1002026"/>
                  <a:gd name="connsiteX25" fmla="*/ 6350 w 1006631"/>
                  <a:gd name="connsiteY25" fmla="*/ 79375 h 1002026"/>
                  <a:gd name="connsiteX26" fmla="*/ 3175 w 1006631"/>
                  <a:gd name="connsiteY26" fmla="*/ 69850 h 1002026"/>
                  <a:gd name="connsiteX27" fmla="*/ 0 w 1006631"/>
                  <a:gd name="connsiteY27" fmla="*/ 53975 h 1002026"/>
                  <a:gd name="connsiteX28" fmla="*/ 3175 w 1006631"/>
                  <a:gd name="connsiteY28" fmla="*/ 12700 h 1002026"/>
                  <a:gd name="connsiteX29" fmla="*/ 12700 w 1006631"/>
                  <a:gd name="connsiteY29" fmla="*/ 9525 h 1002026"/>
                  <a:gd name="connsiteX30" fmla="*/ 25400 w 1006631"/>
                  <a:gd name="connsiteY30" fmla="*/ 6350 h 1002026"/>
                  <a:gd name="connsiteX31" fmla="*/ 44450 w 1006631"/>
                  <a:gd name="connsiteY31" fmla="*/ 0 h 1002026"/>
                  <a:gd name="connsiteX32" fmla="*/ 114300 w 1006631"/>
                  <a:gd name="connsiteY32" fmla="*/ 3175 h 1002026"/>
                  <a:gd name="connsiteX33" fmla="*/ 123825 w 1006631"/>
                  <a:gd name="connsiteY33" fmla="*/ 9525 h 1002026"/>
                  <a:gd name="connsiteX34" fmla="*/ 155575 w 1006631"/>
                  <a:gd name="connsiteY34" fmla="*/ 28575 h 1002026"/>
                  <a:gd name="connsiteX35" fmla="*/ 165100 w 1006631"/>
                  <a:gd name="connsiteY35" fmla="*/ 34925 h 1002026"/>
                  <a:gd name="connsiteX36" fmla="*/ 184150 w 1006631"/>
                  <a:gd name="connsiteY36" fmla="*/ 50800 h 1002026"/>
                  <a:gd name="connsiteX37" fmla="*/ 187325 w 1006631"/>
                  <a:gd name="connsiteY37" fmla="*/ 60325 h 1002026"/>
                  <a:gd name="connsiteX38" fmla="*/ 206375 w 1006631"/>
                  <a:gd name="connsiteY38" fmla="*/ 88900 h 1002026"/>
                  <a:gd name="connsiteX39" fmla="*/ 212725 w 1006631"/>
                  <a:gd name="connsiteY39" fmla="*/ 98425 h 1002026"/>
                  <a:gd name="connsiteX40" fmla="*/ 222250 w 1006631"/>
                  <a:gd name="connsiteY40" fmla="*/ 117475 h 1002026"/>
                  <a:gd name="connsiteX41" fmla="*/ 228600 w 1006631"/>
                  <a:gd name="connsiteY41" fmla="*/ 139700 h 1002026"/>
                  <a:gd name="connsiteX42" fmla="*/ 234950 w 1006631"/>
                  <a:gd name="connsiteY42" fmla="*/ 149225 h 1002026"/>
                  <a:gd name="connsiteX43" fmla="*/ 241300 w 1006631"/>
                  <a:gd name="connsiteY43" fmla="*/ 161925 h 1002026"/>
                  <a:gd name="connsiteX44" fmla="*/ 257175 w 1006631"/>
                  <a:gd name="connsiteY44" fmla="*/ 184150 h 1002026"/>
                  <a:gd name="connsiteX45" fmla="*/ 269875 w 1006631"/>
                  <a:gd name="connsiteY45" fmla="*/ 203200 h 1002026"/>
                  <a:gd name="connsiteX46" fmla="*/ 279400 w 1006631"/>
                  <a:gd name="connsiteY46" fmla="*/ 212725 h 1002026"/>
                  <a:gd name="connsiteX47" fmla="*/ 295275 w 1006631"/>
                  <a:gd name="connsiteY47" fmla="*/ 231775 h 1002026"/>
                  <a:gd name="connsiteX48" fmla="*/ 314325 w 1006631"/>
                  <a:gd name="connsiteY48" fmla="*/ 244475 h 1002026"/>
                  <a:gd name="connsiteX49" fmla="*/ 479425 w 1006631"/>
                  <a:gd name="connsiteY49" fmla="*/ 285750 h 1002026"/>
                  <a:gd name="connsiteX50" fmla="*/ 581025 w 1006631"/>
                  <a:gd name="connsiteY50" fmla="*/ 282575 h 1002026"/>
                  <a:gd name="connsiteX51" fmla="*/ 704850 w 1006631"/>
                  <a:gd name="connsiteY51" fmla="*/ 209550 h 1002026"/>
                  <a:gd name="connsiteX52" fmla="*/ 765175 w 1006631"/>
                  <a:gd name="connsiteY52" fmla="*/ 136525 h 1002026"/>
                  <a:gd name="connsiteX53" fmla="*/ 819150 w 1006631"/>
                  <a:gd name="connsiteY53" fmla="*/ 69850 h 1002026"/>
                  <a:gd name="connsiteX54" fmla="*/ 892175 w 1006631"/>
                  <a:gd name="connsiteY54" fmla="*/ 34925 h 1002026"/>
                  <a:gd name="connsiteX55" fmla="*/ 996950 w 1006631"/>
                  <a:gd name="connsiteY55" fmla="*/ 28575 h 1002026"/>
                  <a:gd name="connsiteX56" fmla="*/ 996950 w 1006631"/>
                  <a:gd name="connsiteY56" fmla="*/ 88900 h 1002026"/>
                  <a:gd name="connsiteX57" fmla="*/ 952500 w 1006631"/>
                  <a:gd name="connsiteY57" fmla="*/ 139700 h 1002026"/>
                  <a:gd name="connsiteX58" fmla="*/ 863600 w 1006631"/>
                  <a:gd name="connsiteY58" fmla="*/ 231775 h 1002026"/>
                  <a:gd name="connsiteX59" fmla="*/ 777875 w 1006631"/>
                  <a:gd name="connsiteY59" fmla="*/ 304800 h 1002026"/>
                  <a:gd name="connsiteX60" fmla="*/ 717550 w 1006631"/>
                  <a:gd name="connsiteY60" fmla="*/ 403225 h 1002026"/>
                  <a:gd name="connsiteX61" fmla="*/ 679450 w 1006631"/>
                  <a:gd name="connsiteY61" fmla="*/ 523875 h 1002026"/>
                  <a:gd name="connsiteX62" fmla="*/ 679450 w 1006631"/>
                  <a:gd name="connsiteY62" fmla="*/ 628650 h 1002026"/>
                  <a:gd name="connsiteX63" fmla="*/ 698500 w 1006631"/>
                  <a:gd name="connsiteY63" fmla="*/ 749300 h 1002026"/>
                  <a:gd name="connsiteX64" fmla="*/ 720725 w 1006631"/>
                  <a:gd name="connsiteY64" fmla="*/ 831850 h 1002026"/>
                  <a:gd name="connsiteX65" fmla="*/ 730250 w 1006631"/>
                  <a:gd name="connsiteY65" fmla="*/ 965200 h 1002026"/>
                  <a:gd name="connsiteX66" fmla="*/ 250825 w 1006631"/>
                  <a:gd name="connsiteY6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9875 w 1006631"/>
                  <a:gd name="connsiteY3" fmla="*/ 444500 h 1002026"/>
                  <a:gd name="connsiteX4" fmla="*/ 234950 w 1006631"/>
                  <a:gd name="connsiteY4" fmla="*/ 384175 h 1002026"/>
                  <a:gd name="connsiteX5" fmla="*/ 225425 w 1006631"/>
                  <a:gd name="connsiteY5" fmla="*/ 374650 h 1002026"/>
                  <a:gd name="connsiteX6" fmla="*/ 206375 w 1006631"/>
                  <a:gd name="connsiteY6" fmla="*/ 358775 h 1002026"/>
                  <a:gd name="connsiteX7" fmla="*/ 177800 w 1006631"/>
                  <a:gd name="connsiteY7" fmla="*/ 346075 h 1002026"/>
                  <a:gd name="connsiteX8" fmla="*/ 158750 w 1006631"/>
                  <a:gd name="connsiteY8" fmla="*/ 327025 h 1002026"/>
                  <a:gd name="connsiteX9" fmla="*/ 149225 w 1006631"/>
                  <a:gd name="connsiteY9" fmla="*/ 317500 h 1002026"/>
                  <a:gd name="connsiteX10" fmla="*/ 133350 w 1006631"/>
                  <a:gd name="connsiteY10" fmla="*/ 301625 h 1002026"/>
                  <a:gd name="connsiteX11" fmla="*/ 117475 w 1006631"/>
                  <a:gd name="connsiteY11" fmla="*/ 285750 h 1002026"/>
                  <a:gd name="connsiteX12" fmla="*/ 111125 w 1006631"/>
                  <a:gd name="connsiteY12" fmla="*/ 276225 h 1002026"/>
                  <a:gd name="connsiteX13" fmla="*/ 101600 w 1006631"/>
                  <a:gd name="connsiteY13" fmla="*/ 269875 h 1002026"/>
                  <a:gd name="connsiteX14" fmla="*/ 76200 w 1006631"/>
                  <a:gd name="connsiteY14" fmla="*/ 241300 h 1002026"/>
                  <a:gd name="connsiteX15" fmla="*/ 66675 w 1006631"/>
                  <a:gd name="connsiteY15" fmla="*/ 231775 h 1002026"/>
                  <a:gd name="connsiteX16" fmla="*/ 57150 w 1006631"/>
                  <a:gd name="connsiteY16" fmla="*/ 212725 h 1002026"/>
                  <a:gd name="connsiteX17" fmla="*/ 50800 w 1006631"/>
                  <a:gd name="connsiteY17" fmla="*/ 203200 h 1002026"/>
                  <a:gd name="connsiteX18" fmla="*/ 47625 w 1006631"/>
                  <a:gd name="connsiteY18" fmla="*/ 193675 h 1002026"/>
                  <a:gd name="connsiteX19" fmla="*/ 41275 w 1006631"/>
                  <a:gd name="connsiteY19" fmla="*/ 184150 h 1002026"/>
                  <a:gd name="connsiteX20" fmla="*/ 28575 w 1006631"/>
                  <a:gd name="connsiteY20" fmla="*/ 155575 h 1002026"/>
                  <a:gd name="connsiteX21" fmla="*/ 22225 w 1006631"/>
                  <a:gd name="connsiteY21" fmla="*/ 130175 h 1002026"/>
                  <a:gd name="connsiteX22" fmla="*/ 19050 w 1006631"/>
                  <a:gd name="connsiteY22" fmla="*/ 117475 h 1002026"/>
                  <a:gd name="connsiteX23" fmla="*/ 12700 w 1006631"/>
                  <a:gd name="connsiteY23" fmla="*/ 98425 h 1002026"/>
                  <a:gd name="connsiteX24" fmla="*/ 6350 w 1006631"/>
                  <a:gd name="connsiteY24" fmla="*/ 79375 h 1002026"/>
                  <a:gd name="connsiteX25" fmla="*/ 3175 w 1006631"/>
                  <a:gd name="connsiteY25" fmla="*/ 69850 h 1002026"/>
                  <a:gd name="connsiteX26" fmla="*/ 0 w 1006631"/>
                  <a:gd name="connsiteY26" fmla="*/ 53975 h 1002026"/>
                  <a:gd name="connsiteX27" fmla="*/ 3175 w 1006631"/>
                  <a:gd name="connsiteY27" fmla="*/ 12700 h 1002026"/>
                  <a:gd name="connsiteX28" fmla="*/ 12700 w 1006631"/>
                  <a:gd name="connsiteY28" fmla="*/ 9525 h 1002026"/>
                  <a:gd name="connsiteX29" fmla="*/ 25400 w 1006631"/>
                  <a:gd name="connsiteY29" fmla="*/ 6350 h 1002026"/>
                  <a:gd name="connsiteX30" fmla="*/ 44450 w 1006631"/>
                  <a:gd name="connsiteY30" fmla="*/ 0 h 1002026"/>
                  <a:gd name="connsiteX31" fmla="*/ 114300 w 1006631"/>
                  <a:gd name="connsiteY31" fmla="*/ 3175 h 1002026"/>
                  <a:gd name="connsiteX32" fmla="*/ 123825 w 1006631"/>
                  <a:gd name="connsiteY32" fmla="*/ 9525 h 1002026"/>
                  <a:gd name="connsiteX33" fmla="*/ 155575 w 1006631"/>
                  <a:gd name="connsiteY33" fmla="*/ 28575 h 1002026"/>
                  <a:gd name="connsiteX34" fmla="*/ 165100 w 1006631"/>
                  <a:gd name="connsiteY34" fmla="*/ 34925 h 1002026"/>
                  <a:gd name="connsiteX35" fmla="*/ 184150 w 1006631"/>
                  <a:gd name="connsiteY35" fmla="*/ 50800 h 1002026"/>
                  <a:gd name="connsiteX36" fmla="*/ 187325 w 1006631"/>
                  <a:gd name="connsiteY36" fmla="*/ 60325 h 1002026"/>
                  <a:gd name="connsiteX37" fmla="*/ 206375 w 1006631"/>
                  <a:gd name="connsiteY37" fmla="*/ 88900 h 1002026"/>
                  <a:gd name="connsiteX38" fmla="*/ 212725 w 1006631"/>
                  <a:gd name="connsiteY38" fmla="*/ 98425 h 1002026"/>
                  <a:gd name="connsiteX39" fmla="*/ 222250 w 1006631"/>
                  <a:gd name="connsiteY39" fmla="*/ 117475 h 1002026"/>
                  <a:gd name="connsiteX40" fmla="*/ 228600 w 1006631"/>
                  <a:gd name="connsiteY40" fmla="*/ 139700 h 1002026"/>
                  <a:gd name="connsiteX41" fmla="*/ 234950 w 1006631"/>
                  <a:gd name="connsiteY41" fmla="*/ 149225 h 1002026"/>
                  <a:gd name="connsiteX42" fmla="*/ 241300 w 1006631"/>
                  <a:gd name="connsiteY42" fmla="*/ 161925 h 1002026"/>
                  <a:gd name="connsiteX43" fmla="*/ 257175 w 1006631"/>
                  <a:gd name="connsiteY43" fmla="*/ 184150 h 1002026"/>
                  <a:gd name="connsiteX44" fmla="*/ 269875 w 1006631"/>
                  <a:gd name="connsiteY44" fmla="*/ 203200 h 1002026"/>
                  <a:gd name="connsiteX45" fmla="*/ 279400 w 1006631"/>
                  <a:gd name="connsiteY45" fmla="*/ 212725 h 1002026"/>
                  <a:gd name="connsiteX46" fmla="*/ 295275 w 1006631"/>
                  <a:gd name="connsiteY46" fmla="*/ 231775 h 1002026"/>
                  <a:gd name="connsiteX47" fmla="*/ 314325 w 1006631"/>
                  <a:gd name="connsiteY47" fmla="*/ 244475 h 1002026"/>
                  <a:gd name="connsiteX48" fmla="*/ 479425 w 1006631"/>
                  <a:gd name="connsiteY48" fmla="*/ 285750 h 1002026"/>
                  <a:gd name="connsiteX49" fmla="*/ 581025 w 1006631"/>
                  <a:gd name="connsiteY49" fmla="*/ 282575 h 1002026"/>
                  <a:gd name="connsiteX50" fmla="*/ 704850 w 1006631"/>
                  <a:gd name="connsiteY50" fmla="*/ 209550 h 1002026"/>
                  <a:gd name="connsiteX51" fmla="*/ 765175 w 1006631"/>
                  <a:gd name="connsiteY51" fmla="*/ 136525 h 1002026"/>
                  <a:gd name="connsiteX52" fmla="*/ 819150 w 1006631"/>
                  <a:gd name="connsiteY52" fmla="*/ 69850 h 1002026"/>
                  <a:gd name="connsiteX53" fmla="*/ 892175 w 1006631"/>
                  <a:gd name="connsiteY53" fmla="*/ 34925 h 1002026"/>
                  <a:gd name="connsiteX54" fmla="*/ 996950 w 1006631"/>
                  <a:gd name="connsiteY54" fmla="*/ 28575 h 1002026"/>
                  <a:gd name="connsiteX55" fmla="*/ 996950 w 1006631"/>
                  <a:gd name="connsiteY55" fmla="*/ 88900 h 1002026"/>
                  <a:gd name="connsiteX56" fmla="*/ 952500 w 1006631"/>
                  <a:gd name="connsiteY56" fmla="*/ 139700 h 1002026"/>
                  <a:gd name="connsiteX57" fmla="*/ 863600 w 1006631"/>
                  <a:gd name="connsiteY57" fmla="*/ 231775 h 1002026"/>
                  <a:gd name="connsiteX58" fmla="*/ 777875 w 1006631"/>
                  <a:gd name="connsiteY58" fmla="*/ 304800 h 1002026"/>
                  <a:gd name="connsiteX59" fmla="*/ 717550 w 1006631"/>
                  <a:gd name="connsiteY59" fmla="*/ 403225 h 1002026"/>
                  <a:gd name="connsiteX60" fmla="*/ 679450 w 1006631"/>
                  <a:gd name="connsiteY60" fmla="*/ 523875 h 1002026"/>
                  <a:gd name="connsiteX61" fmla="*/ 679450 w 1006631"/>
                  <a:gd name="connsiteY61" fmla="*/ 628650 h 1002026"/>
                  <a:gd name="connsiteX62" fmla="*/ 698500 w 1006631"/>
                  <a:gd name="connsiteY62" fmla="*/ 749300 h 1002026"/>
                  <a:gd name="connsiteX63" fmla="*/ 720725 w 1006631"/>
                  <a:gd name="connsiteY63" fmla="*/ 831850 h 1002026"/>
                  <a:gd name="connsiteX64" fmla="*/ 730250 w 1006631"/>
                  <a:gd name="connsiteY64" fmla="*/ 965200 h 1002026"/>
                  <a:gd name="connsiteX65" fmla="*/ 250825 w 1006631"/>
                  <a:gd name="connsiteY6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49225 w 1006631"/>
                  <a:gd name="connsiteY8" fmla="*/ 317500 h 1002026"/>
                  <a:gd name="connsiteX9" fmla="*/ 133350 w 1006631"/>
                  <a:gd name="connsiteY9" fmla="*/ 301625 h 1002026"/>
                  <a:gd name="connsiteX10" fmla="*/ 117475 w 1006631"/>
                  <a:gd name="connsiteY10" fmla="*/ 285750 h 1002026"/>
                  <a:gd name="connsiteX11" fmla="*/ 111125 w 1006631"/>
                  <a:gd name="connsiteY11" fmla="*/ 276225 h 1002026"/>
                  <a:gd name="connsiteX12" fmla="*/ 101600 w 1006631"/>
                  <a:gd name="connsiteY12" fmla="*/ 269875 h 1002026"/>
                  <a:gd name="connsiteX13" fmla="*/ 76200 w 1006631"/>
                  <a:gd name="connsiteY13" fmla="*/ 241300 h 1002026"/>
                  <a:gd name="connsiteX14" fmla="*/ 66675 w 1006631"/>
                  <a:gd name="connsiteY14" fmla="*/ 231775 h 1002026"/>
                  <a:gd name="connsiteX15" fmla="*/ 57150 w 1006631"/>
                  <a:gd name="connsiteY15" fmla="*/ 212725 h 1002026"/>
                  <a:gd name="connsiteX16" fmla="*/ 50800 w 1006631"/>
                  <a:gd name="connsiteY16" fmla="*/ 203200 h 1002026"/>
                  <a:gd name="connsiteX17" fmla="*/ 47625 w 1006631"/>
                  <a:gd name="connsiteY17" fmla="*/ 193675 h 1002026"/>
                  <a:gd name="connsiteX18" fmla="*/ 41275 w 1006631"/>
                  <a:gd name="connsiteY18" fmla="*/ 184150 h 1002026"/>
                  <a:gd name="connsiteX19" fmla="*/ 28575 w 1006631"/>
                  <a:gd name="connsiteY19" fmla="*/ 155575 h 1002026"/>
                  <a:gd name="connsiteX20" fmla="*/ 22225 w 1006631"/>
                  <a:gd name="connsiteY20" fmla="*/ 130175 h 1002026"/>
                  <a:gd name="connsiteX21" fmla="*/ 19050 w 1006631"/>
                  <a:gd name="connsiteY21" fmla="*/ 117475 h 1002026"/>
                  <a:gd name="connsiteX22" fmla="*/ 12700 w 1006631"/>
                  <a:gd name="connsiteY22" fmla="*/ 98425 h 1002026"/>
                  <a:gd name="connsiteX23" fmla="*/ 6350 w 1006631"/>
                  <a:gd name="connsiteY23" fmla="*/ 79375 h 1002026"/>
                  <a:gd name="connsiteX24" fmla="*/ 3175 w 1006631"/>
                  <a:gd name="connsiteY24" fmla="*/ 69850 h 1002026"/>
                  <a:gd name="connsiteX25" fmla="*/ 0 w 1006631"/>
                  <a:gd name="connsiteY25" fmla="*/ 53975 h 1002026"/>
                  <a:gd name="connsiteX26" fmla="*/ 3175 w 1006631"/>
                  <a:gd name="connsiteY26" fmla="*/ 12700 h 1002026"/>
                  <a:gd name="connsiteX27" fmla="*/ 12700 w 1006631"/>
                  <a:gd name="connsiteY27" fmla="*/ 9525 h 1002026"/>
                  <a:gd name="connsiteX28" fmla="*/ 25400 w 1006631"/>
                  <a:gd name="connsiteY28" fmla="*/ 6350 h 1002026"/>
                  <a:gd name="connsiteX29" fmla="*/ 44450 w 1006631"/>
                  <a:gd name="connsiteY29" fmla="*/ 0 h 1002026"/>
                  <a:gd name="connsiteX30" fmla="*/ 114300 w 1006631"/>
                  <a:gd name="connsiteY30" fmla="*/ 3175 h 1002026"/>
                  <a:gd name="connsiteX31" fmla="*/ 123825 w 1006631"/>
                  <a:gd name="connsiteY31" fmla="*/ 9525 h 1002026"/>
                  <a:gd name="connsiteX32" fmla="*/ 155575 w 1006631"/>
                  <a:gd name="connsiteY32" fmla="*/ 28575 h 1002026"/>
                  <a:gd name="connsiteX33" fmla="*/ 165100 w 1006631"/>
                  <a:gd name="connsiteY33" fmla="*/ 34925 h 1002026"/>
                  <a:gd name="connsiteX34" fmla="*/ 184150 w 1006631"/>
                  <a:gd name="connsiteY34" fmla="*/ 50800 h 1002026"/>
                  <a:gd name="connsiteX35" fmla="*/ 187325 w 1006631"/>
                  <a:gd name="connsiteY35" fmla="*/ 60325 h 1002026"/>
                  <a:gd name="connsiteX36" fmla="*/ 206375 w 1006631"/>
                  <a:gd name="connsiteY36" fmla="*/ 88900 h 1002026"/>
                  <a:gd name="connsiteX37" fmla="*/ 212725 w 1006631"/>
                  <a:gd name="connsiteY37" fmla="*/ 98425 h 1002026"/>
                  <a:gd name="connsiteX38" fmla="*/ 222250 w 1006631"/>
                  <a:gd name="connsiteY38" fmla="*/ 117475 h 1002026"/>
                  <a:gd name="connsiteX39" fmla="*/ 228600 w 1006631"/>
                  <a:gd name="connsiteY39" fmla="*/ 139700 h 1002026"/>
                  <a:gd name="connsiteX40" fmla="*/ 234950 w 1006631"/>
                  <a:gd name="connsiteY40" fmla="*/ 149225 h 1002026"/>
                  <a:gd name="connsiteX41" fmla="*/ 241300 w 1006631"/>
                  <a:gd name="connsiteY41" fmla="*/ 161925 h 1002026"/>
                  <a:gd name="connsiteX42" fmla="*/ 257175 w 1006631"/>
                  <a:gd name="connsiteY42" fmla="*/ 184150 h 1002026"/>
                  <a:gd name="connsiteX43" fmla="*/ 269875 w 1006631"/>
                  <a:gd name="connsiteY43" fmla="*/ 203200 h 1002026"/>
                  <a:gd name="connsiteX44" fmla="*/ 279400 w 1006631"/>
                  <a:gd name="connsiteY44" fmla="*/ 212725 h 1002026"/>
                  <a:gd name="connsiteX45" fmla="*/ 295275 w 1006631"/>
                  <a:gd name="connsiteY45" fmla="*/ 231775 h 1002026"/>
                  <a:gd name="connsiteX46" fmla="*/ 314325 w 1006631"/>
                  <a:gd name="connsiteY46" fmla="*/ 244475 h 1002026"/>
                  <a:gd name="connsiteX47" fmla="*/ 479425 w 1006631"/>
                  <a:gd name="connsiteY47" fmla="*/ 285750 h 1002026"/>
                  <a:gd name="connsiteX48" fmla="*/ 581025 w 1006631"/>
                  <a:gd name="connsiteY48" fmla="*/ 282575 h 1002026"/>
                  <a:gd name="connsiteX49" fmla="*/ 704850 w 1006631"/>
                  <a:gd name="connsiteY49" fmla="*/ 209550 h 1002026"/>
                  <a:gd name="connsiteX50" fmla="*/ 765175 w 1006631"/>
                  <a:gd name="connsiteY50" fmla="*/ 136525 h 1002026"/>
                  <a:gd name="connsiteX51" fmla="*/ 819150 w 1006631"/>
                  <a:gd name="connsiteY51" fmla="*/ 69850 h 1002026"/>
                  <a:gd name="connsiteX52" fmla="*/ 892175 w 1006631"/>
                  <a:gd name="connsiteY52" fmla="*/ 34925 h 1002026"/>
                  <a:gd name="connsiteX53" fmla="*/ 996950 w 1006631"/>
                  <a:gd name="connsiteY53" fmla="*/ 28575 h 1002026"/>
                  <a:gd name="connsiteX54" fmla="*/ 996950 w 1006631"/>
                  <a:gd name="connsiteY54" fmla="*/ 88900 h 1002026"/>
                  <a:gd name="connsiteX55" fmla="*/ 952500 w 1006631"/>
                  <a:gd name="connsiteY55" fmla="*/ 139700 h 1002026"/>
                  <a:gd name="connsiteX56" fmla="*/ 863600 w 1006631"/>
                  <a:gd name="connsiteY56" fmla="*/ 231775 h 1002026"/>
                  <a:gd name="connsiteX57" fmla="*/ 777875 w 1006631"/>
                  <a:gd name="connsiteY57" fmla="*/ 304800 h 1002026"/>
                  <a:gd name="connsiteX58" fmla="*/ 717550 w 1006631"/>
                  <a:gd name="connsiteY58" fmla="*/ 403225 h 1002026"/>
                  <a:gd name="connsiteX59" fmla="*/ 679450 w 1006631"/>
                  <a:gd name="connsiteY59" fmla="*/ 523875 h 1002026"/>
                  <a:gd name="connsiteX60" fmla="*/ 679450 w 1006631"/>
                  <a:gd name="connsiteY60" fmla="*/ 628650 h 1002026"/>
                  <a:gd name="connsiteX61" fmla="*/ 698500 w 1006631"/>
                  <a:gd name="connsiteY61" fmla="*/ 749300 h 1002026"/>
                  <a:gd name="connsiteX62" fmla="*/ 720725 w 1006631"/>
                  <a:gd name="connsiteY62" fmla="*/ 831850 h 1002026"/>
                  <a:gd name="connsiteX63" fmla="*/ 730250 w 1006631"/>
                  <a:gd name="connsiteY63" fmla="*/ 965200 h 1002026"/>
                  <a:gd name="connsiteX64" fmla="*/ 250825 w 1006631"/>
                  <a:gd name="connsiteY6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33350 w 1006631"/>
                  <a:gd name="connsiteY8" fmla="*/ 301625 h 1002026"/>
                  <a:gd name="connsiteX9" fmla="*/ 117475 w 1006631"/>
                  <a:gd name="connsiteY9" fmla="*/ 285750 h 1002026"/>
                  <a:gd name="connsiteX10" fmla="*/ 111125 w 1006631"/>
                  <a:gd name="connsiteY10" fmla="*/ 276225 h 1002026"/>
                  <a:gd name="connsiteX11" fmla="*/ 101600 w 1006631"/>
                  <a:gd name="connsiteY11" fmla="*/ 269875 h 1002026"/>
                  <a:gd name="connsiteX12" fmla="*/ 76200 w 1006631"/>
                  <a:gd name="connsiteY12" fmla="*/ 241300 h 1002026"/>
                  <a:gd name="connsiteX13" fmla="*/ 66675 w 1006631"/>
                  <a:gd name="connsiteY13" fmla="*/ 231775 h 1002026"/>
                  <a:gd name="connsiteX14" fmla="*/ 57150 w 1006631"/>
                  <a:gd name="connsiteY14" fmla="*/ 212725 h 1002026"/>
                  <a:gd name="connsiteX15" fmla="*/ 50800 w 1006631"/>
                  <a:gd name="connsiteY15" fmla="*/ 203200 h 1002026"/>
                  <a:gd name="connsiteX16" fmla="*/ 47625 w 1006631"/>
                  <a:gd name="connsiteY16" fmla="*/ 193675 h 1002026"/>
                  <a:gd name="connsiteX17" fmla="*/ 41275 w 1006631"/>
                  <a:gd name="connsiteY17" fmla="*/ 184150 h 1002026"/>
                  <a:gd name="connsiteX18" fmla="*/ 28575 w 1006631"/>
                  <a:gd name="connsiteY18" fmla="*/ 155575 h 1002026"/>
                  <a:gd name="connsiteX19" fmla="*/ 22225 w 1006631"/>
                  <a:gd name="connsiteY19" fmla="*/ 130175 h 1002026"/>
                  <a:gd name="connsiteX20" fmla="*/ 19050 w 1006631"/>
                  <a:gd name="connsiteY20" fmla="*/ 117475 h 1002026"/>
                  <a:gd name="connsiteX21" fmla="*/ 12700 w 1006631"/>
                  <a:gd name="connsiteY21" fmla="*/ 98425 h 1002026"/>
                  <a:gd name="connsiteX22" fmla="*/ 6350 w 1006631"/>
                  <a:gd name="connsiteY22" fmla="*/ 79375 h 1002026"/>
                  <a:gd name="connsiteX23" fmla="*/ 3175 w 1006631"/>
                  <a:gd name="connsiteY23" fmla="*/ 69850 h 1002026"/>
                  <a:gd name="connsiteX24" fmla="*/ 0 w 1006631"/>
                  <a:gd name="connsiteY24" fmla="*/ 53975 h 1002026"/>
                  <a:gd name="connsiteX25" fmla="*/ 3175 w 1006631"/>
                  <a:gd name="connsiteY25" fmla="*/ 12700 h 1002026"/>
                  <a:gd name="connsiteX26" fmla="*/ 12700 w 1006631"/>
                  <a:gd name="connsiteY26" fmla="*/ 9525 h 1002026"/>
                  <a:gd name="connsiteX27" fmla="*/ 25400 w 1006631"/>
                  <a:gd name="connsiteY27" fmla="*/ 6350 h 1002026"/>
                  <a:gd name="connsiteX28" fmla="*/ 44450 w 1006631"/>
                  <a:gd name="connsiteY28" fmla="*/ 0 h 1002026"/>
                  <a:gd name="connsiteX29" fmla="*/ 114300 w 1006631"/>
                  <a:gd name="connsiteY29" fmla="*/ 3175 h 1002026"/>
                  <a:gd name="connsiteX30" fmla="*/ 123825 w 1006631"/>
                  <a:gd name="connsiteY30" fmla="*/ 9525 h 1002026"/>
                  <a:gd name="connsiteX31" fmla="*/ 155575 w 1006631"/>
                  <a:gd name="connsiteY31" fmla="*/ 28575 h 1002026"/>
                  <a:gd name="connsiteX32" fmla="*/ 165100 w 1006631"/>
                  <a:gd name="connsiteY32" fmla="*/ 34925 h 1002026"/>
                  <a:gd name="connsiteX33" fmla="*/ 184150 w 1006631"/>
                  <a:gd name="connsiteY33" fmla="*/ 50800 h 1002026"/>
                  <a:gd name="connsiteX34" fmla="*/ 187325 w 1006631"/>
                  <a:gd name="connsiteY34" fmla="*/ 60325 h 1002026"/>
                  <a:gd name="connsiteX35" fmla="*/ 206375 w 1006631"/>
                  <a:gd name="connsiteY35" fmla="*/ 88900 h 1002026"/>
                  <a:gd name="connsiteX36" fmla="*/ 212725 w 1006631"/>
                  <a:gd name="connsiteY36" fmla="*/ 98425 h 1002026"/>
                  <a:gd name="connsiteX37" fmla="*/ 222250 w 1006631"/>
                  <a:gd name="connsiteY37" fmla="*/ 117475 h 1002026"/>
                  <a:gd name="connsiteX38" fmla="*/ 228600 w 1006631"/>
                  <a:gd name="connsiteY38" fmla="*/ 139700 h 1002026"/>
                  <a:gd name="connsiteX39" fmla="*/ 234950 w 1006631"/>
                  <a:gd name="connsiteY39" fmla="*/ 149225 h 1002026"/>
                  <a:gd name="connsiteX40" fmla="*/ 241300 w 1006631"/>
                  <a:gd name="connsiteY40" fmla="*/ 161925 h 1002026"/>
                  <a:gd name="connsiteX41" fmla="*/ 257175 w 1006631"/>
                  <a:gd name="connsiteY41" fmla="*/ 184150 h 1002026"/>
                  <a:gd name="connsiteX42" fmla="*/ 269875 w 1006631"/>
                  <a:gd name="connsiteY42" fmla="*/ 203200 h 1002026"/>
                  <a:gd name="connsiteX43" fmla="*/ 279400 w 1006631"/>
                  <a:gd name="connsiteY43" fmla="*/ 212725 h 1002026"/>
                  <a:gd name="connsiteX44" fmla="*/ 295275 w 1006631"/>
                  <a:gd name="connsiteY44" fmla="*/ 231775 h 1002026"/>
                  <a:gd name="connsiteX45" fmla="*/ 314325 w 1006631"/>
                  <a:gd name="connsiteY45" fmla="*/ 244475 h 1002026"/>
                  <a:gd name="connsiteX46" fmla="*/ 479425 w 1006631"/>
                  <a:gd name="connsiteY46" fmla="*/ 285750 h 1002026"/>
                  <a:gd name="connsiteX47" fmla="*/ 581025 w 1006631"/>
                  <a:gd name="connsiteY47" fmla="*/ 282575 h 1002026"/>
                  <a:gd name="connsiteX48" fmla="*/ 704850 w 1006631"/>
                  <a:gd name="connsiteY48" fmla="*/ 209550 h 1002026"/>
                  <a:gd name="connsiteX49" fmla="*/ 765175 w 1006631"/>
                  <a:gd name="connsiteY49" fmla="*/ 136525 h 1002026"/>
                  <a:gd name="connsiteX50" fmla="*/ 819150 w 1006631"/>
                  <a:gd name="connsiteY50" fmla="*/ 69850 h 1002026"/>
                  <a:gd name="connsiteX51" fmla="*/ 892175 w 1006631"/>
                  <a:gd name="connsiteY51" fmla="*/ 34925 h 1002026"/>
                  <a:gd name="connsiteX52" fmla="*/ 996950 w 1006631"/>
                  <a:gd name="connsiteY52" fmla="*/ 28575 h 1002026"/>
                  <a:gd name="connsiteX53" fmla="*/ 996950 w 1006631"/>
                  <a:gd name="connsiteY53" fmla="*/ 88900 h 1002026"/>
                  <a:gd name="connsiteX54" fmla="*/ 952500 w 1006631"/>
                  <a:gd name="connsiteY54" fmla="*/ 139700 h 1002026"/>
                  <a:gd name="connsiteX55" fmla="*/ 863600 w 1006631"/>
                  <a:gd name="connsiteY55" fmla="*/ 231775 h 1002026"/>
                  <a:gd name="connsiteX56" fmla="*/ 777875 w 1006631"/>
                  <a:gd name="connsiteY56" fmla="*/ 304800 h 1002026"/>
                  <a:gd name="connsiteX57" fmla="*/ 717550 w 1006631"/>
                  <a:gd name="connsiteY57" fmla="*/ 403225 h 1002026"/>
                  <a:gd name="connsiteX58" fmla="*/ 679450 w 1006631"/>
                  <a:gd name="connsiteY58" fmla="*/ 523875 h 1002026"/>
                  <a:gd name="connsiteX59" fmla="*/ 679450 w 1006631"/>
                  <a:gd name="connsiteY59" fmla="*/ 628650 h 1002026"/>
                  <a:gd name="connsiteX60" fmla="*/ 698500 w 1006631"/>
                  <a:gd name="connsiteY60" fmla="*/ 749300 h 1002026"/>
                  <a:gd name="connsiteX61" fmla="*/ 720725 w 1006631"/>
                  <a:gd name="connsiteY61" fmla="*/ 831850 h 1002026"/>
                  <a:gd name="connsiteX62" fmla="*/ 730250 w 1006631"/>
                  <a:gd name="connsiteY62" fmla="*/ 965200 h 1002026"/>
                  <a:gd name="connsiteX63" fmla="*/ 250825 w 1006631"/>
                  <a:gd name="connsiteY6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33350 w 1006631"/>
                  <a:gd name="connsiteY8" fmla="*/ 301625 h 1002026"/>
                  <a:gd name="connsiteX9" fmla="*/ 117475 w 1006631"/>
                  <a:gd name="connsiteY9" fmla="*/ 285750 h 1002026"/>
                  <a:gd name="connsiteX10" fmla="*/ 111125 w 1006631"/>
                  <a:gd name="connsiteY10" fmla="*/ 276225 h 1002026"/>
                  <a:gd name="connsiteX11" fmla="*/ 76200 w 1006631"/>
                  <a:gd name="connsiteY11" fmla="*/ 241300 h 1002026"/>
                  <a:gd name="connsiteX12" fmla="*/ 66675 w 1006631"/>
                  <a:gd name="connsiteY12" fmla="*/ 231775 h 1002026"/>
                  <a:gd name="connsiteX13" fmla="*/ 57150 w 1006631"/>
                  <a:gd name="connsiteY13" fmla="*/ 212725 h 1002026"/>
                  <a:gd name="connsiteX14" fmla="*/ 50800 w 1006631"/>
                  <a:gd name="connsiteY14" fmla="*/ 203200 h 1002026"/>
                  <a:gd name="connsiteX15" fmla="*/ 47625 w 1006631"/>
                  <a:gd name="connsiteY15" fmla="*/ 193675 h 1002026"/>
                  <a:gd name="connsiteX16" fmla="*/ 41275 w 1006631"/>
                  <a:gd name="connsiteY16" fmla="*/ 184150 h 1002026"/>
                  <a:gd name="connsiteX17" fmla="*/ 28575 w 1006631"/>
                  <a:gd name="connsiteY17" fmla="*/ 155575 h 1002026"/>
                  <a:gd name="connsiteX18" fmla="*/ 22225 w 1006631"/>
                  <a:gd name="connsiteY18" fmla="*/ 130175 h 1002026"/>
                  <a:gd name="connsiteX19" fmla="*/ 19050 w 1006631"/>
                  <a:gd name="connsiteY19" fmla="*/ 117475 h 1002026"/>
                  <a:gd name="connsiteX20" fmla="*/ 12700 w 1006631"/>
                  <a:gd name="connsiteY20" fmla="*/ 98425 h 1002026"/>
                  <a:gd name="connsiteX21" fmla="*/ 6350 w 1006631"/>
                  <a:gd name="connsiteY21" fmla="*/ 79375 h 1002026"/>
                  <a:gd name="connsiteX22" fmla="*/ 3175 w 1006631"/>
                  <a:gd name="connsiteY22" fmla="*/ 69850 h 1002026"/>
                  <a:gd name="connsiteX23" fmla="*/ 0 w 1006631"/>
                  <a:gd name="connsiteY23" fmla="*/ 53975 h 1002026"/>
                  <a:gd name="connsiteX24" fmla="*/ 3175 w 1006631"/>
                  <a:gd name="connsiteY24" fmla="*/ 12700 h 1002026"/>
                  <a:gd name="connsiteX25" fmla="*/ 12700 w 1006631"/>
                  <a:gd name="connsiteY25" fmla="*/ 9525 h 1002026"/>
                  <a:gd name="connsiteX26" fmla="*/ 25400 w 1006631"/>
                  <a:gd name="connsiteY26" fmla="*/ 6350 h 1002026"/>
                  <a:gd name="connsiteX27" fmla="*/ 44450 w 1006631"/>
                  <a:gd name="connsiteY27" fmla="*/ 0 h 1002026"/>
                  <a:gd name="connsiteX28" fmla="*/ 114300 w 1006631"/>
                  <a:gd name="connsiteY28" fmla="*/ 3175 h 1002026"/>
                  <a:gd name="connsiteX29" fmla="*/ 123825 w 1006631"/>
                  <a:gd name="connsiteY29" fmla="*/ 9525 h 1002026"/>
                  <a:gd name="connsiteX30" fmla="*/ 155575 w 1006631"/>
                  <a:gd name="connsiteY30" fmla="*/ 28575 h 1002026"/>
                  <a:gd name="connsiteX31" fmla="*/ 165100 w 1006631"/>
                  <a:gd name="connsiteY31" fmla="*/ 34925 h 1002026"/>
                  <a:gd name="connsiteX32" fmla="*/ 184150 w 1006631"/>
                  <a:gd name="connsiteY32" fmla="*/ 50800 h 1002026"/>
                  <a:gd name="connsiteX33" fmla="*/ 187325 w 1006631"/>
                  <a:gd name="connsiteY33" fmla="*/ 60325 h 1002026"/>
                  <a:gd name="connsiteX34" fmla="*/ 206375 w 1006631"/>
                  <a:gd name="connsiteY34" fmla="*/ 88900 h 1002026"/>
                  <a:gd name="connsiteX35" fmla="*/ 212725 w 1006631"/>
                  <a:gd name="connsiteY35" fmla="*/ 98425 h 1002026"/>
                  <a:gd name="connsiteX36" fmla="*/ 222250 w 1006631"/>
                  <a:gd name="connsiteY36" fmla="*/ 117475 h 1002026"/>
                  <a:gd name="connsiteX37" fmla="*/ 228600 w 1006631"/>
                  <a:gd name="connsiteY37" fmla="*/ 139700 h 1002026"/>
                  <a:gd name="connsiteX38" fmla="*/ 234950 w 1006631"/>
                  <a:gd name="connsiteY38" fmla="*/ 149225 h 1002026"/>
                  <a:gd name="connsiteX39" fmla="*/ 241300 w 1006631"/>
                  <a:gd name="connsiteY39" fmla="*/ 161925 h 1002026"/>
                  <a:gd name="connsiteX40" fmla="*/ 257175 w 1006631"/>
                  <a:gd name="connsiteY40" fmla="*/ 184150 h 1002026"/>
                  <a:gd name="connsiteX41" fmla="*/ 269875 w 1006631"/>
                  <a:gd name="connsiteY41" fmla="*/ 203200 h 1002026"/>
                  <a:gd name="connsiteX42" fmla="*/ 279400 w 1006631"/>
                  <a:gd name="connsiteY42" fmla="*/ 212725 h 1002026"/>
                  <a:gd name="connsiteX43" fmla="*/ 295275 w 1006631"/>
                  <a:gd name="connsiteY43" fmla="*/ 231775 h 1002026"/>
                  <a:gd name="connsiteX44" fmla="*/ 314325 w 1006631"/>
                  <a:gd name="connsiteY44" fmla="*/ 244475 h 1002026"/>
                  <a:gd name="connsiteX45" fmla="*/ 479425 w 1006631"/>
                  <a:gd name="connsiteY45" fmla="*/ 285750 h 1002026"/>
                  <a:gd name="connsiteX46" fmla="*/ 581025 w 1006631"/>
                  <a:gd name="connsiteY46" fmla="*/ 282575 h 1002026"/>
                  <a:gd name="connsiteX47" fmla="*/ 704850 w 1006631"/>
                  <a:gd name="connsiteY47" fmla="*/ 209550 h 1002026"/>
                  <a:gd name="connsiteX48" fmla="*/ 765175 w 1006631"/>
                  <a:gd name="connsiteY48" fmla="*/ 136525 h 1002026"/>
                  <a:gd name="connsiteX49" fmla="*/ 819150 w 1006631"/>
                  <a:gd name="connsiteY49" fmla="*/ 69850 h 1002026"/>
                  <a:gd name="connsiteX50" fmla="*/ 892175 w 1006631"/>
                  <a:gd name="connsiteY50" fmla="*/ 34925 h 1002026"/>
                  <a:gd name="connsiteX51" fmla="*/ 996950 w 1006631"/>
                  <a:gd name="connsiteY51" fmla="*/ 28575 h 1002026"/>
                  <a:gd name="connsiteX52" fmla="*/ 996950 w 1006631"/>
                  <a:gd name="connsiteY52" fmla="*/ 88900 h 1002026"/>
                  <a:gd name="connsiteX53" fmla="*/ 952500 w 1006631"/>
                  <a:gd name="connsiteY53" fmla="*/ 139700 h 1002026"/>
                  <a:gd name="connsiteX54" fmla="*/ 863600 w 1006631"/>
                  <a:gd name="connsiteY54" fmla="*/ 231775 h 1002026"/>
                  <a:gd name="connsiteX55" fmla="*/ 777875 w 1006631"/>
                  <a:gd name="connsiteY55" fmla="*/ 304800 h 1002026"/>
                  <a:gd name="connsiteX56" fmla="*/ 717550 w 1006631"/>
                  <a:gd name="connsiteY56" fmla="*/ 403225 h 1002026"/>
                  <a:gd name="connsiteX57" fmla="*/ 679450 w 1006631"/>
                  <a:gd name="connsiteY57" fmla="*/ 523875 h 1002026"/>
                  <a:gd name="connsiteX58" fmla="*/ 679450 w 1006631"/>
                  <a:gd name="connsiteY58" fmla="*/ 628650 h 1002026"/>
                  <a:gd name="connsiteX59" fmla="*/ 698500 w 1006631"/>
                  <a:gd name="connsiteY59" fmla="*/ 749300 h 1002026"/>
                  <a:gd name="connsiteX60" fmla="*/ 720725 w 1006631"/>
                  <a:gd name="connsiteY60" fmla="*/ 831850 h 1002026"/>
                  <a:gd name="connsiteX61" fmla="*/ 730250 w 1006631"/>
                  <a:gd name="connsiteY61" fmla="*/ 965200 h 1002026"/>
                  <a:gd name="connsiteX62" fmla="*/ 250825 w 1006631"/>
                  <a:gd name="connsiteY6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33350 w 1006631"/>
                  <a:gd name="connsiteY7" fmla="*/ 301625 h 1002026"/>
                  <a:gd name="connsiteX8" fmla="*/ 117475 w 1006631"/>
                  <a:gd name="connsiteY8" fmla="*/ 285750 h 1002026"/>
                  <a:gd name="connsiteX9" fmla="*/ 111125 w 1006631"/>
                  <a:gd name="connsiteY9" fmla="*/ 276225 h 1002026"/>
                  <a:gd name="connsiteX10" fmla="*/ 76200 w 1006631"/>
                  <a:gd name="connsiteY10" fmla="*/ 241300 h 1002026"/>
                  <a:gd name="connsiteX11" fmla="*/ 66675 w 1006631"/>
                  <a:gd name="connsiteY11" fmla="*/ 231775 h 1002026"/>
                  <a:gd name="connsiteX12" fmla="*/ 57150 w 1006631"/>
                  <a:gd name="connsiteY12" fmla="*/ 212725 h 1002026"/>
                  <a:gd name="connsiteX13" fmla="*/ 50800 w 1006631"/>
                  <a:gd name="connsiteY13" fmla="*/ 203200 h 1002026"/>
                  <a:gd name="connsiteX14" fmla="*/ 47625 w 1006631"/>
                  <a:gd name="connsiteY14" fmla="*/ 193675 h 1002026"/>
                  <a:gd name="connsiteX15" fmla="*/ 41275 w 1006631"/>
                  <a:gd name="connsiteY15" fmla="*/ 184150 h 1002026"/>
                  <a:gd name="connsiteX16" fmla="*/ 28575 w 1006631"/>
                  <a:gd name="connsiteY16" fmla="*/ 155575 h 1002026"/>
                  <a:gd name="connsiteX17" fmla="*/ 22225 w 1006631"/>
                  <a:gd name="connsiteY17" fmla="*/ 130175 h 1002026"/>
                  <a:gd name="connsiteX18" fmla="*/ 19050 w 1006631"/>
                  <a:gd name="connsiteY18" fmla="*/ 117475 h 1002026"/>
                  <a:gd name="connsiteX19" fmla="*/ 12700 w 1006631"/>
                  <a:gd name="connsiteY19" fmla="*/ 98425 h 1002026"/>
                  <a:gd name="connsiteX20" fmla="*/ 6350 w 1006631"/>
                  <a:gd name="connsiteY20" fmla="*/ 79375 h 1002026"/>
                  <a:gd name="connsiteX21" fmla="*/ 3175 w 1006631"/>
                  <a:gd name="connsiteY21" fmla="*/ 69850 h 1002026"/>
                  <a:gd name="connsiteX22" fmla="*/ 0 w 1006631"/>
                  <a:gd name="connsiteY22" fmla="*/ 53975 h 1002026"/>
                  <a:gd name="connsiteX23" fmla="*/ 3175 w 1006631"/>
                  <a:gd name="connsiteY23" fmla="*/ 12700 h 1002026"/>
                  <a:gd name="connsiteX24" fmla="*/ 12700 w 1006631"/>
                  <a:gd name="connsiteY24" fmla="*/ 9525 h 1002026"/>
                  <a:gd name="connsiteX25" fmla="*/ 25400 w 1006631"/>
                  <a:gd name="connsiteY25" fmla="*/ 6350 h 1002026"/>
                  <a:gd name="connsiteX26" fmla="*/ 44450 w 1006631"/>
                  <a:gd name="connsiteY26" fmla="*/ 0 h 1002026"/>
                  <a:gd name="connsiteX27" fmla="*/ 114300 w 1006631"/>
                  <a:gd name="connsiteY27" fmla="*/ 3175 h 1002026"/>
                  <a:gd name="connsiteX28" fmla="*/ 123825 w 1006631"/>
                  <a:gd name="connsiteY28" fmla="*/ 9525 h 1002026"/>
                  <a:gd name="connsiteX29" fmla="*/ 155575 w 1006631"/>
                  <a:gd name="connsiteY29" fmla="*/ 28575 h 1002026"/>
                  <a:gd name="connsiteX30" fmla="*/ 165100 w 1006631"/>
                  <a:gd name="connsiteY30" fmla="*/ 34925 h 1002026"/>
                  <a:gd name="connsiteX31" fmla="*/ 184150 w 1006631"/>
                  <a:gd name="connsiteY31" fmla="*/ 50800 h 1002026"/>
                  <a:gd name="connsiteX32" fmla="*/ 187325 w 1006631"/>
                  <a:gd name="connsiteY32" fmla="*/ 60325 h 1002026"/>
                  <a:gd name="connsiteX33" fmla="*/ 206375 w 1006631"/>
                  <a:gd name="connsiteY33" fmla="*/ 88900 h 1002026"/>
                  <a:gd name="connsiteX34" fmla="*/ 212725 w 1006631"/>
                  <a:gd name="connsiteY34" fmla="*/ 98425 h 1002026"/>
                  <a:gd name="connsiteX35" fmla="*/ 222250 w 1006631"/>
                  <a:gd name="connsiteY35" fmla="*/ 117475 h 1002026"/>
                  <a:gd name="connsiteX36" fmla="*/ 228600 w 1006631"/>
                  <a:gd name="connsiteY36" fmla="*/ 139700 h 1002026"/>
                  <a:gd name="connsiteX37" fmla="*/ 234950 w 1006631"/>
                  <a:gd name="connsiteY37" fmla="*/ 149225 h 1002026"/>
                  <a:gd name="connsiteX38" fmla="*/ 241300 w 1006631"/>
                  <a:gd name="connsiteY38" fmla="*/ 161925 h 1002026"/>
                  <a:gd name="connsiteX39" fmla="*/ 257175 w 1006631"/>
                  <a:gd name="connsiteY39" fmla="*/ 184150 h 1002026"/>
                  <a:gd name="connsiteX40" fmla="*/ 269875 w 1006631"/>
                  <a:gd name="connsiteY40" fmla="*/ 203200 h 1002026"/>
                  <a:gd name="connsiteX41" fmla="*/ 279400 w 1006631"/>
                  <a:gd name="connsiteY41" fmla="*/ 212725 h 1002026"/>
                  <a:gd name="connsiteX42" fmla="*/ 295275 w 1006631"/>
                  <a:gd name="connsiteY42" fmla="*/ 231775 h 1002026"/>
                  <a:gd name="connsiteX43" fmla="*/ 314325 w 1006631"/>
                  <a:gd name="connsiteY43" fmla="*/ 244475 h 1002026"/>
                  <a:gd name="connsiteX44" fmla="*/ 479425 w 1006631"/>
                  <a:gd name="connsiteY44" fmla="*/ 285750 h 1002026"/>
                  <a:gd name="connsiteX45" fmla="*/ 581025 w 1006631"/>
                  <a:gd name="connsiteY45" fmla="*/ 282575 h 1002026"/>
                  <a:gd name="connsiteX46" fmla="*/ 704850 w 1006631"/>
                  <a:gd name="connsiteY46" fmla="*/ 209550 h 1002026"/>
                  <a:gd name="connsiteX47" fmla="*/ 765175 w 1006631"/>
                  <a:gd name="connsiteY47" fmla="*/ 136525 h 1002026"/>
                  <a:gd name="connsiteX48" fmla="*/ 819150 w 1006631"/>
                  <a:gd name="connsiteY48" fmla="*/ 69850 h 1002026"/>
                  <a:gd name="connsiteX49" fmla="*/ 892175 w 1006631"/>
                  <a:gd name="connsiteY49" fmla="*/ 34925 h 1002026"/>
                  <a:gd name="connsiteX50" fmla="*/ 996950 w 1006631"/>
                  <a:gd name="connsiteY50" fmla="*/ 28575 h 1002026"/>
                  <a:gd name="connsiteX51" fmla="*/ 996950 w 1006631"/>
                  <a:gd name="connsiteY51" fmla="*/ 88900 h 1002026"/>
                  <a:gd name="connsiteX52" fmla="*/ 952500 w 1006631"/>
                  <a:gd name="connsiteY52" fmla="*/ 139700 h 1002026"/>
                  <a:gd name="connsiteX53" fmla="*/ 863600 w 1006631"/>
                  <a:gd name="connsiteY53" fmla="*/ 231775 h 1002026"/>
                  <a:gd name="connsiteX54" fmla="*/ 777875 w 1006631"/>
                  <a:gd name="connsiteY54" fmla="*/ 304800 h 1002026"/>
                  <a:gd name="connsiteX55" fmla="*/ 717550 w 1006631"/>
                  <a:gd name="connsiteY55" fmla="*/ 403225 h 1002026"/>
                  <a:gd name="connsiteX56" fmla="*/ 679450 w 1006631"/>
                  <a:gd name="connsiteY56" fmla="*/ 523875 h 1002026"/>
                  <a:gd name="connsiteX57" fmla="*/ 679450 w 1006631"/>
                  <a:gd name="connsiteY57" fmla="*/ 628650 h 1002026"/>
                  <a:gd name="connsiteX58" fmla="*/ 698500 w 1006631"/>
                  <a:gd name="connsiteY58" fmla="*/ 749300 h 1002026"/>
                  <a:gd name="connsiteX59" fmla="*/ 720725 w 1006631"/>
                  <a:gd name="connsiteY59" fmla="*/ 831850 h 1002026"/>
                  <a:gd name="connsiteX60" fmla="*/ 730250 w 1006631"/>
                  <a:gd name="connsiteY60" fmla="*/ 965200 h 1002026"/>
                  <a:gd name="connsiteX61" fmla="*/ 250825 w 1006631"/>
                  <a:gd name="connsiteY6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33350 w 1006631"/>
                  <a:gd name="connsiteY6" fmla="*/ 301625 h 1002026"/>
                  <a:gd name="connsiteX7" fmla="*/ 117475 w 1006631"/>
                  <a:gd name="connsiteY7" fmla="*/ 285750 h 1002026"/>
                  <a:gd name="connsiteX8" fmla="*/ 111125 w 1006631"/>
                  <a:gd name="connsiteY8" fmla="*/ 276225 h 1002026"/>
                  <a:gd name="connsiteX9" fmla="*/ 76200 w 1006631"/>
                  <a:gd name="connsiteY9" fmla="*/ 241300 h 1002026"/>
                  <a:gd name="connsiteX10" fmla="*/ 66675 w 1006631"/>
                  <a:gd name="connsiteY10" fmla="*/ 231775 h 1002026"/>
                  <a:gd name="connsiteX11" fmla="*/ 57150 w 1006631"/>
                  <a:gd name="connsiteY11" fmla="*/ 212725 h 1002026"/>
                  <a:gd name="connsiteX12" fmla="*/ 50800 w 1006631"/>
                  <a:gd name="connsiteY12" fmla="*/ 203200 h 1002026"/>
                  <a:gd name="connsiteX13" fmla="*/ 47625 w 1006631"/>
                  <a:gd name="connsiteY13" fmla="*/ 193675 h 1002026"/>
                  <a:gd name="connsiteX14" fmla="*/ 41275 w 1006631"/>
                  <a:gd name="connsiteY14" fmla="*/ 184150 h 1002026"/>
                  <a:gd name="connsiteX15" fmla="*/ 28575 w 1006631"/>
                  <a:gd name="connsiteY15" fmla="*/ 155575 h 1002026"/>
                  <a:gd name="connsiteX16" fmla="*/ 22225 w 1006631"/>
                  <a:gd name="connsiteY16" fmla="*/ 130175 h 1002026"/>
                  <a:gd name="connsiteX17" fmla="*/ 19050 w 1006631"/>
                  <a:gd name="connsiteY17" fmla="*/ 117475 h 1002026"/>
                  <a:gd name="connsiteX18" fmla="*/ 12700 w 1006631"/>
                  <a:gd name="connsiteY18" fmla="*/ 98425 h 1002026"/>
                  <a:gd name="connsiteX19" fmla="*/ 6350 w 1006631"/>
                  <a:gd name="connsiteY19" fmla="*/ 79375 h 1002026"/>
                  <a:gd name="connsiteX20" fmla="*/ 3175 w 1006631"/>
                  <a:gd name="connsiteY20" fmla="*/ 69850 h 1002026"/>
                  <a:gd name="connsiteX21" fmla="*/ 0 w 1006631"/>
                  <a:gd name="connsiteY21" fmla="*/ 53975 h 1002026"/>
                  <a:gd name="connsiteX22" fmla="*/ 3175 w 1006631"/>
                  <a:gd name="connsiteY22" fmla="*/ 12700 h 1002026"/>
                  <a:gd name="connsiteX23" fmla="*/ 12700 w 1006631"/>
                  <a:gd name="connsiteY23" fmla="*/ 9525 h 1002026"/>
                  <a:gd name="connsiteX24" fmla="*/ 25400 w 1006631"/>
                  <a:gd name="connsiteY24" fmla="*/ 6350 h 1002026"/>
                  <a:gd name="connsiteX25" fmla="*/ 44450 w 1006631"/>
                  <a:gd name="connsiteY25" fmla="*/ 0 h 1002026"/>
                  <a:gd name="connsiteX26" fmla="*/ 114300 w 1006631"/>
                  <a:gd name="connsiteY26" fmla="*/ 3175 h 1002026"/>
                  <a:gd name="connsiteX27" fmla="*/ 123825 w 1006631"/>
                  <a:gd name="connsiteY27" fmla="*/ 9525 h 1002026"/>
                  <a:gd name="connsiteX28" fmla="*/ 155575 w 1006631"/>
                  <a:gd name="connsiteY28" fmla="*/ 28575 h 1002026"/>
                  <a:gd name="connsiteX29" fmla="*/ 165100 w 1006631"/>
                  <a:gd name="connsiteY29" fmla="*/ 34925 h 1002026"/>
                  <a:gd name="connsiteX30" fmla="*/ 184150 w 1006631"/>
                  <a:gd name="connsiteY30" fmla="*/ 50800 h 1002026"/>
                  <a:gd name="connsiteX31" fmla="*/ 187325 w 1006631"/>
                  <a:gd name="connsiteY31" fmla="*/ 60325 h 1002026"/>
                  <a:gd name="connsiteX32" fmla="*/ 206375 w 1006631"/>
                  <a:gd name="connsiteY32" fmla="*/ 88900 h 1002026"/>
                  <a:gd name="connsiteX33" fmla="*/ 212725 w 1006631"/>
                  <a:gd name="connsiteY33" fmla="*/ 98425 h 1002026"/>
                  <a:gd name="connsiteX34" fmla="*/ 222250 w 1006631"/>
                  <a:gd name="connsiteY34" fmla="*/ 117475 h 1002026"/>
                  <a:gd name="connsiteX35" fmla="*/ 228600 w 1006631"/>
                  <a:gd name="connsiteY35" fmla="*/ 139700 h 1002026"/>
                  <a:gd name="connsiteX36" fmla="*/ 234950 w 1006631"/>
                  <a:gd name="connsiteY36" fmla="*/ 149225 h 1002026"/>
                  <a:gd name="connsiteX37" fmla="*/ 241300 w 1006631"/>
                  <a:gd name="connsiteY37" fmla="*/ 161925 h 1002026"/>
                  <a:gd name="connsiteX38" fmla="*/ 257175 w 1006631"/>
                  <a:gd name="connsiteY38" fmla="*/ 184150 h 1002026"/>
                  <a:gd name="connsiteX39" fmla="*/ 269875 w 1006631"/>
                  <a:gd name="connsiteY39" fmla="*/ 203200 h 1002026"/>
                  <a:gd name="connsiteX40" fmla="*/ 279400 w 1006631"/>
                  <a:gd name="connsiteY40" fmla="*/ 212725 h 1002026"/>
                  <a:gd name="connsiteX41" fmla="*/ 295275 w 1006631"/>
                  <a:gd name="connsiteY41" fmla="*/ 231775 h 1002026"/>
                  <a:gd name="connsiteX42" fmla="*/ 314325 w 1006631"/>
                  <a:gd name="connsiteY42" fmla="*/ 244475 h 1002026"/>
                  <a:gd name="connsiteX43" fmla="*/ 479425 w 1006631"/>
                  <a:gd name="connsiteY43" fmla="*/ 285750 h 1002026"/>
                  <a:gd name="connsiteX44" fmla="*/ 581025 w 1006631"/>
                  <a:gd name="connsiteY44" fmla="*/ 282575 h 1002026"/>
                  <a:gd name="connsiteX45" fmla="*/ 704850 w 1006631"/>
                  <a:gd name="connsiteY45" fmla="*/ 209550 h 1002026"/>
                  <a:gd name="connsiteX46" fmla="*/ 765175 w 1006631"/>
                  <a:gd name="connsiteY46" fmla="*/ 136525 h 1002026"/>
                  <a:gd name="connsiteX47" fmla="*/ 819150 w 1006631"/>
                  <a:gd name="connsiteY47" fmla="*/ 69850 h 1002026"/>
                  <a:gd name="connsiteX48" fmla="*/ 892175 w 1006631"/>
                  <a:gd name="connsiteY48" fmla="*/ 34925 h 1002026"/>
                  <a:gd name="connsiteX49" fmla="*/ 996950 w 1006631"/>
                  <a:gd name="connsiteY49" fmla="*/ 28575 h 1002026"/>
                  <a:gd name="connsiteX50" fmla="*/ 996950 w 1006631"/>
                  <a:gd name="connsiteY50" fmla="*/ 88900 h 1002026"/>
                  <a:gd name="connsiteX51" fmla="*/ 952500 w 1006631"/>
                  <a:gd name="connsiteY51" fmla="*/ 139700 h 1002026"/>
                  <a:gd name="connsiteX52" fmla="*/ 863600 w 1006631"/>
                  <a:gd name="connsiteY52" fmla="*/ 231775 h 1002026"/>
                  <a:gd name="connsiteX53" fmla="*/ 777875 w 1006631"/>
                  <a:gd name="connsiteY53" fmla="*/ 304800 h 1002026"/>
                  <a:gd name="connsiteX54" fmla="*/ 717550 w 1006631"/>
                  <a:gd name="connsiteY54" fmla="*/ 403225 h 1002026"/>
                  <a:gd name="connsiteX55" fmla="*/ 679450 w 1006631"/>
                  <a:gd name="connsiteY55" fmla="*/ 523875 h 1002026"/>
                  <a:gd name="connsiteX56" fmla="*/ 679450 w 1006631"/>
                  <a:gd name="connsiteY56" fmla="*/ 628650 h 1002026"/>
                  <a:gd name="connsiteX57" fmla="*/ 698500 w 1006631"/>
                  <a:gd name="connsiteY57" fmla="*/ 749300 h 1002026"/>
                  <a:gd name="connsiteX58" fmla="*/ 720725 w 1006631"/>
                  <a:gd name="connsiteY58" fmla="*/ 831850 h 1002026"/>
                  <a:gd name="connsiteX59" fmla="*/ 730250 w 1006631"/>
                  <a:gd name="connsiteY59" fmla="*/ 965200 h 1002026"/>
                  <a:gd name="connsiteX60" fmla="*/ 250825 w 1006631"/>
                  <a:gd name="connsiteY6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133350 w 1006631"/>
                  <a:gd name="connsiteY5" fmla="*/ 301625 h 1002026"/>
                  <a:gd name="connsiteX6" fmla="*/ 117475 w 1006631"/>
                  <a:gd name="connsiteY6" fmla="*/ 285750 h 1002026"/>
                  <a:gd name="connsiteX7" fmla="*/ 111125 w 1006631"/>
                  <a:gd name="connsiteY7" fmla="*/ 276225 h 1002026"/>
                  <a:gd name="connsiteX8" fmla="*/ 76200 w 1006631"/>
                  <a:gd name="connsiteY8" fmla="*/ 241300 h 1002026"/>
                  <a:gd name="connsiteX9" fmla="*/ 66675 w 1006631"/>
                  <a:gd name="connsiteY9" fmla="*/ 231775 h 1002026"/>
                  <a:gd name="connsiteX10" fmla="*/ 57150 w 1006631"/>
                  <a:gd name="connsiteY10" fmla="*/ 212725 h 1002026"/>
                  <a:gd name="connsiteX11" fmla="*/ 50800 w 1006631"/>
                  <a:gd name="connsiteY11" fmla="*/ 203200 h 1002026"/>
                  <a:gd name="connsiteX12" fmla="*/ 47625 w 1006631"/>
                  <a:gd name="connsiteY12" fmla="*/ 193675 h 1002026"/>
                  <a:gd name="connsiteX13" fmla="*/ 41275 w 1006631"/>
                  <a:gd name="connsiteY13" fmla="*/ 184150 h 1002026"/>
                  <a:gd name="connsiteX14" fmla="*/ 28575 w 1006631"/>
                  <a:gd name="connsiteY14" fmla="*/ 155575 h 1002026"/>
                  <a:gd name="connsiteX15" fmla="*/ 22225 w 1006631"/>
                  <a:gd name="connsiteY15" fmla="*/ 130175 h 1002026"/>
                  <a:gd name="connsiteX16" fmla="*/ 19050 w 1006631"/>
                  <a:gd name="connsiteY16" fmla="*/ 117475 h 1002026"/>
                  <a:gd name="connsiteX17" fmla="*/ 12700 w 1006631"/>
                  <a:gd name="connsiteY17" fmla="*/ 98425 h 1002026"/>
                  <a:gd name="connsiteX18" fmla="*/ 6350 w 1006631"/>
                  <a:gd name="connsiteY18" fmla="*/ 79375 h 1002026"/>
                  <a:gd name="connsiteX19" fmla="*/ 3175 w 1006631"/>
                  <a:gd name="connsiteY19" fmla="*/ 69850 h 1002026"/>
                  <a:gd name="connsiteX20" fmla="*/ 0 w 1006631"/>
                  <a:gd name="connsiteY20" fmla="*/ 53975 h 1002026"/>
                  <a:gd name="connsiteX21" fmla="*/ 3175 w 1006631"/>
                  <a:gd name="connsiteY21" fmla="*/ 12700 h 1002026"/>
                  <a:gd name="connsiteX22" fmla="*/ 12700 w 1006631"/>
                  <a:gd name="connsiteY22" fmla="*/ 9525 h 1002026"/>
                  <a:gd name="connsiteX23" fmla="*/ 25400 w 1006631"/>
                  <a:gd name="connsiteY23" fmla="*/ 6350 h 1002026"/>
                  <a:gd name="connsiteX24" fmla="*/ 44450 w 1006631"/>
                  <a:gd name="connsiteY24" fmla="*/ 0 h 1002026"/>
                  <a:gd name="connsiteX25" fmla="*/ 114300 w 1006631"/>
                  <a:gd name="connsiteY25" fmla="*/ 3175 h 1002026"/>
                  <a:gd name="connsiteX26" fmla="*/ 123825 w 1006631"/>
                  <a:gd name="connsiteY26" fmla="*/ 9525 h 1002026"/>
                  <a:gd name="connsiteX27" fmla="*/ 155575 w 1006631"/>
                  <a:gd name="connsiteY27" fmla="*/ 28575 h 1002026"/>
                  <a:gd name="connsiteX28" fmla="*/ 165100 w 1006631"/>
                  <a:gd name="connsiteY28" fmla="*/ 34925 h 1002026"/>
                  <a:gd name="connsiteX29" fmla="*/ 184150 w 1006631"/>
                  <a:gd name="connsiteY29" fmla="*/ 50800 h 1002026"/>
                  <a:gd name="connsiteX30" fmla="*/ 187325 w 1006631"/>
                  <a:gd name="connsiteY30" fmla="*/ 60325 h 1002026"/>
                  <a:gd name="connsiteX31" fmla="*/ 206375 w 1006631"/>
                  <a:gd name="connsiteY31" fmla="*/ 88900 h 1002026"/>
                  <a:gd name="connsiteX32" fmla="*/ 212725 w 1006631"/>
                  <a:gd name="connsiteY32" fmla="*/ 98425 h 1002026"/>
                  <a:gd name="connsiteX33" fmla="*/ 222250 w 1006631"/>
                  <a:gd name="connsiteY33" fmla="*/ 117475 h 1002026"/>
                  <a:gd name="connsiteX34" fmla="*/ 228600 w 1006631"/>
                  <a:gd name="connsiteY34" fmla="*/ 139700 h 1002026"/>
                  <a:gd name="connsiteX35" fmla="*/ 234950 w 1006631"/>
                  <a:gd name="connsiteY35" fmla="*/ 149225 h 1002026"/>
                  <a:gd name="connsiteX36" fmla="*/ 241300 w 1006631"/>
                  <a:gd name="connsiteY36" fmla="*/ 161925 h 1002026"/>
                  <a:gd name="connsiteX37" fmla="*/ 257175 w 1006631"/>
                  <a:gd name="connsiteY37" fmla="*/ 184150 h 1002026"/>
                  <a:gd name="connsiteX38" fmla="*/ 269875 w 1006631"/>
                  <a:gd name="connsiteY38" fmla="*/ 203200 h 1002026"/>
                  <a:gd name="connsiteX39" fmla="*/ 279400 w 1006631"/>
                  <a:gd name="connsiteY39" fmla="*/ 212725 h 1002026"/>
                  <a:gd name="connsiteX40" fmla="*/ 295275 w 1006631"/>
                  <a:gd name="connsiteY40" fmla="*/ 231775 h 1002026"/>
                  <a:gd name="connsiteX41" fmla="*/ 314325 w 1006631"/>
                  <a:gd name="connsiteY41" fmla="*/ 244475 h 1002026"/>
                  <a:gd name="connsiteX42" fmla="*/ 479425 w 1006631"/>
                  <a:gd name="connsiteY42" fmla="*/ 285750 h 1002026"/>
                  <a:gd name="connsiteX43" fmla="*/ 581025 w 1006631"/>
                  <a:gd name="connsiteY43" fmla="*/ 282575 h 1002026"/>
                  <a:gd name="connsiteX44" fmla="*/ 704850 w 1006631"/>
                  <a:gd name="connsiteY44" fmla="*/ 209550 h 1002026"/>
                  <a:gd name="connsiteX45" fmla="*/ 765175 w 1006631"/>
                  <a:gd name="connsiteY45" fmla="*/ 136525 h 1002026"/>
                  <a:gd name="connsiteX46" fmla="*/ 819150 w 1006631"/>
                  <a:gd name="connsiteY46" fmla="*/ 69850 h 1002026"/>
                  <a:gd name="connsiteX47" fmla="*/ 892175 w 1006631"/>
                  <a:gd name="connsiteY47" fmla="*/ 34925 h 1002026"/>
                  <a:gd name="connsiteX48" fmla="*/ 996950 w 1006631"/>
                  <a:gd name="connsiteY48" fmla="*/ 28575 h 1002026"/>
                  <a:gd name="connsiteX49" fmla="*/ 996950 w 1006631"/>
                  <a:gd name="connsiteY49" fmla="*/ 88900 h 1002026"/>
                  <a:gd name="connsiteX50" fmla="*/ 952500 w 1006631"/>
                  <a:gd name="connsiteY50" fmla="*/ 139700 h 1002026"/>
                  <a:gd name="connsiteX51" fmla="*/ 863600 w 1006631"/>
                  <a:gd name="connsiteY51" fmla="*/ 231775 h 1002026"/>
                  <a:gd name="connsiteX52" fmla="*/ 777875 w 1006631"/>
                  <a:gd name="connsiteY52" fmla="*/ 304800 h 1002026"/>
                  <a:gd name="connsiteX53" fmla="*/ 717550 w 1006631"/>
                  <a:gd name="connsiteY53" fmla="*/ 403225 h 1002026"/>
                  <a:gd name="connsiteX54" fmla="*/ 679450 w 1006631"/>
                  <a:gd name="connsiteY54" fmla="*/ 523875 h 1002026"/>
                  <a:gd name="connsiteX55" fmla="*/ 679450 w 1006631"/>
                  <a:gd name="connsiteY55" fmla="*/ 628650 h 1002026"/>
                  <a:gd name="connsiteX56" fmla="*/ 698500 w 1006631"/>
                  <a:gd name="connsiteY56" fmla="*/ 749300 h 1002026"/>
                  <a:gd name="connsiteX57" fmla="*/ 720725 w 1006631"/>
                  <a:gd name="connsiteY57" fmla="*/ 831850 h 1002026"/>
                  <a:gd name="connsiteX58" fmla="*/ 730250 w 1006631"/>
                  <a:gd name="connsiteY58" fmla="*/ 965200 h 1002026"/>
                  <a:gd name="connsiteX59" fmla="*/ 250825 w 1006631"/>
                  <a:gd name="connsiteY5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117475 w 1006631"/>
                  <a:gd name="connsiteY5" fmla="*/ 285750 h 1002026"/>
                  <a:gd name="connsiteX6" fmla="*/ 111125 w 1006631"/>
                  <a:gd name="connsiteY6" fmla="*/ 276225 h 1002026"/>
                  <a:gd name="connsiteX7" fmla="*/ 76200 w 1006631"/>
                  <a:gd name="connsiteY7" fmla="*/ 241300 h 1002026"/>
                  <a:gd name="connsiteX8" fmla="*/ 66675 w 1006631"/>
                  <a:gd name="connsiteY8" fmla="*/ 231775 h 1002026"/>
                  <a:gd name="connsiteX9" fmla="*/ 57150 w 1006631"/>
                  <a:gd name="connsiteY9" fmla="*/ 212725 h 1002026"/>
                  <a:gd name="connsiteX10" fmla="*/ 50800 w 1006631"/>
                  <a:gd name="connsiteY10" fmla="*/ 203200 h 1002026"/>
                  <a:gd name="connsiteX11" fmla="*/ 47625 w 1006631"/>
                  <a:gd name="connsiteY11" fmla="*/ 193675 h 1002026"/>
                  <a:gd name="connsiteX12" fmla="*/ 41275 w 1006631"/>
                  <a:gd name="connsiteY12" fmla="*/ 184150 h 1002026"/>
                  <a:gd name="connsiteX13" fmla="*/ 28575 w 1006631"/>
                  <a:gd name="connsiteY13" fmla="*/ 155575 h 1002026"/>
                  <a:gd name="connsiteX14" fmla="*/ 22225 w 1006631"/>
                  <a:gd name="connsiteY14" fmla="*/ 130175 h 1002026"/>
                  <a:gd name="connsiteX15" fmla="*/ 19050 w 1006631"/>
                  <a:gd name="connsiteY15" fmla="*/ 117475 h 1002026"/>
                  <a:gd name="connsiteX16" fmla="*/ 12700 w 1006631"/>
                  <a:gd name="connsiteY16" fmla="*/ 98425 h 1002026"/>
                  <a:gd name="connsiteX17" fmla="*/ 6350 w 1006631"/>
                  <a:gd name="connsiteY17" fmla="*/ 79375 h 1002026"/>
                  <a:gd name="connsiteX18" fmla="*/ 3175 w 1006631"/>
                  <a:gd name="connsiteY18" fmla="*/ 69850 h 1002026"/>
                  <a:gd name="connsiteX19" fmla="*/ 0 w 1006631"/>
                  <a:gd name="connsiteY19" fmla="*/ 53975 h 1002026"/>
                  <a:gd name="connsiteX20" fmla="*/ 3175 w 1006631"/>
                  <a:gd name="connsiteY20" fmla="*/ 12700 h 1002026"/>
                  <a:gd name="connsiteX21" fmla="*/ 12700 w 1006631"/>
                  <a:gd name="connsiteY21" fmla="*/ 9525 h 1002026"/>
                  <a:gd name="connsiteX22" fmla="*/ 25400 w 1006631"/>
                  <a:gd name="connsiteY22" fmla="*/ 6350 h 1002026"/>
                  <a:gd name="connsiteX23" fmla="*/ 44450 w 1006631"/>
                  <a:gd name="connsiteY23" fmla="*/ 0 h 1002026"/>
                  <a:gd name="connsiteX24" fmla="*/ 114300 w 1006631"/>
                  <a:gd name="connsiteY24" fmla="*/ 3175 h 1002026"/>
                  <a:gd name="connsiteX25" fmla="*/ 123825 w 1006631"/>
                  <a:gd name="connsiteY25" fmla="*/ 9525 h 1002026"/>
                  <a:gd name="connsiteX26" fmla="*/ 155575 w 1006631"/>
                  <a:gd name="connsiteY26" fmla="*/ 28575 h 1002026"/>
                  <a:gd name="connsiteX27" fmla="*/ 165100 w 1006631"/>
                  <a:gd name="connsiteY27" fmla="*/ 34925 h 1002026"/>
                  <a:gd name="connsiteX28" fmla="*/ 184150 w 1006631"/>
                  <a:gd name="connsiteY28" fmla="*/ 50800 h 1002026"/>
                  <a:gd name="connsiteX29" fmla="*/ 187325 w 1006631"/>
                  <a:gd name="connsiteY29" fmla="*/ 60325 h 1002026"/>
                  <a:gd name="connsiteX30" fmla="*/ 206375 w 1006631"/>
                  <a:gd name="connsiteY30" fmla="*/ 88900 h 1002026"/>
                  <a:gd name="connsiteX31" fmla="*/ 212725 w 1006631"/>
                  <a:gd name="connsiteY31" fmla="*/ 98425 h 1002026"/>
                  <a:gd name="connsiteX32" fmla="*/ 222250 w 1006631"/>
                  <a:gd name="connsiteY32" fmla="*/ 117475 h 1002026"/>
                  <a:gd name="connsiteX33" fmla="*/ 228600 w 1006631"/>
                  <a:gd name="connsiteY33" fmla="*/ 139700 h 1002026"/>
                  <a:gd name="connsiteX34" fmla="*/ 234950 w 1006631"/>
                  <a:gd name="connsiteY34" fmla="*/ 149225 h 1002026"/>
                  <a:gd name="connsiteX35" fmla="*/ 241300 w 1006631"/>
                  <a:gd name="connsiteY35" fmla="*/ 161925 h 1002026"/>
                  <a:gd name="connsiteX36" fmla="*/ 257175 w 1006631"/>
                  <a:gd name="connsiteY36" fmla="*/ 184150 h 1002026"/>
                  <a:gd name="connsiteX37" fmla="*/ 269875 w 1006631"/>
                  <a:gd name="connsiteY37" fmla="*/ 203200 h 1002026"/>
                  <a:gd name="connsiteX38" fmla="*/ 279400 w 1006631"/>
                  <a:gd name="connsiteY38" fmla="*/ 212725 h 1002026"/>
                  <a:gd name="connsiteX39" fmla="*/ 295275 w 1006631"/>
                  <a:gd name="connsiteY39" fmla="*/ 231775 h 1002026"/>
                  <a:gd name="connsiteX40" fmla="*/ 314325 w 1006631"/>
                  <a:gd name="connsiteY40" fmla="*/ 244475 h 1002026"/>
                  <a:gd name="connsiteX41" fmla="*/ 479425 w 1006631"/>
                  <a:gd name="connsiteY41" fmla="*/ 285750 h 1002026"/>
                  <a:gd name="connsiteX42" fmla="*/ 581025 w 1006631"/>
                  <a:gd name="connsiteY42" fmla="*/ 282575 h 1002026"/>
                  <a:gd name="connsiteX43" fmla="*/ 704850 w 1006631"/>
                  <a:gd name="connsiteY43" fmla="*/ 209550 h 1002026"/>
                  <a:gd name="connsiteX44" fmla="*/ 765175 w 1006631"/>
                  <a:gd name="connsiteY44" fmla="*/ 136525 h 1002026"/>
                  <a:gd name="connsiteX45" fmla="*/ 819150 w 1006631"/>
                  <a:gd name="connsiteY45" fmla="*/ 69850 h 1002026"/>
                  <a:gd name="connsiteX46" fmla="*/ 892175 w 1006631"/>
                  <a:gd name="connsiteY46" fmla="*/ 34925 h 1002026"/>
                  <a:gd name="connsiteX47" fmla="*/ 996950 w 1006631"/>
                  <a:gd name="connsiteY47" fmla="*/ 28575 h 1002026"/>
                  <a:gd name="connsiteX48" fmla="*/ 996950 w 1006631"/>
                  <a:gd name="connsiteY48" fmla="*/ 88900 h 1002026"/>
                  <a:gd name="connsiteX49" fmla="*/ 952500 w 1006631"/>
                  <a:gd name="connsiteY49" fmla="*/ 139700 h 1002026"/>
                  <a:gd name="connsiteX50" fmla="*/ 863600 w 1006631"/>
                  <a:gd name="connsiteY50" fmla="*/ 231775 h 1002026"/>
                  <a:gd name="connsiteX51" fmla="*/ 777875 w 1006631"/>
                  <a:gd name="connsiteY51" fmla="*/ 304800 h 1002026"/>
                  <a:gd name="connsiteX52" fmla="*/ 717550 w 1006631"/>
                  <a:gd name="connsiteY52" fmla="*/ 403225 h 1002026"/>
                  <a:gd name="connsiteX53" fmla="*/ 679450 w 1006631"/>
                  <a:gd name="connsiteY53" fmla="*/ 523875 h 1002026"/>
                  <a:gd name="connsiteX54" fmla="*/ 679450 w 1006631"/>
                  <a:gd name="connsiteY54" fmla="*/ 628650 h 1002026"/>
                  <a:gd name="connsiteX55" fmla="*/ 698500 w 1006631"/>
                  <a:gd name="connsiteY55" fmla="*/ 749300 h 1002026"/>
                  <a:gd name="connsiteX56" fmla="*/ 720725 w 1006631"/>
                  <a:gd name="connsiteY56" fmla="*/ 831850 h 1002026"/>
                  <a:gd name="connsiteX57" fmla="*/ 730250 w 1006631"/>
                  <a:gd name="connsiteY57" fmla="*/ 965200 h 1002026"/>
                  <a:gd name="connsiteX58" fmla="*/ 250825 w 1006631"/>
                  <a:gd name="connsiteY5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117475 w 1006631"/>
                  <a:gd name="connsiteY5" fmla="*/ 285750 h 1002026"/>
                  <a:gd name="connsiteX6" fmla="*/ 76200 w 1006631"/>
                  <a:gd name="connsiteY6" fmla="*/ 241300 h 1002026"/>
                  <a:gd name="connsiteX7" fmla="*/ 66675 w 1006631"/>
                  <a:gd name="connsiteY7" fmla="*/ 231775 h 1002026"/>
                  <a:gd name="connsiteX8" fmla="*/ 57150 w 1006631"/>
                  <a:gd name="connsiteY8" fmla="*/ 212725 h 1002026"/>
                  <a:gd name="connsiteX9" fmla="*/ 50800 w 1006631"/>
                  <a:gd name="connsiteY9" fmla="*/ 203200 h 1002026"/>
                  <a:gd name="connsiteX10" fmla="*/ 47625 w 1006631"/>
                  <a:gd name="connsiteY10" fmla="*/ 193675 h 1002026"/>
                  <a:gd name="connsiteX11" fmla="*/ 41275 w 1006631"/>
                  <a:gd name="connsiteY11" fmla="*/ 184150 h 1002026"/>
                  <a:gd name="connsiteX12" fmla="*/ 28575 w 1006631"/>
                  <a:gd name="connsiteY12" fmla="*/ 155575 h 1002026"/>
                  <a:gd name="connsiteX13" fmla="*/ 22225 w 1006631"/>
                  <a:gd name="connsiteY13" fmla="*/ 130175 h 1002026"/>
                  <a:gd name="connsiteX14" fmla="*/ 19050 w 1006631"/>
                  <a:gd name="connsiteY14" fmla="*/ 117475 h 1002026"/>
                  <a:gd name="connsiteX15" fmla="*/ 12700 w 1006631"/>
                  <a:gd name="connsiteY15" fmla="*/ 98425 h 1002026"/>
                  <a:gd name="connsiteX16" fmla="*/ 6350 w 1006631"/>
                  <a:gd name="connsiteY16" fmla="*/ 79375 h 1002026"/>
                  <a:gd name="connsiteX17" fmla="*/ 3175 w 1006631"/>
                  <a:gd name="connsiteY17" fmla="*/ 69850 h 1002026"/>
                  <a:gd name="connsiteX18" fmla="*/ 0 w 1006631"/>
                  <a:gd name="connsiteY18" fmla="*/ 53975 h 1002026"/>
                  <a:gd name="connsiteX19" fmla="*/ 3175 w 1006631"/>
                  <a:gd name="connsiteY19" fmla="*/ 12700 h 1002026"/>
                  <a:gd name="connsiteX20" fmla="*/ 12700 w 1006631"/>
                  <a:gd name="connsiteY20" fmla="*/ 9525 h 1002026"/>
                  <a:gd name="connsiteX21" fmla="*/ 25400 w 1006631"/>
                  <a:gd name="connsiteY21" fmla="*/ 6350 h 1002026"/>
                  <a:gd name="connsiteX22" fmla="*/ 44450 w 1006631"/>
                  <a:gd name="connsiteY22" fmla="*/ 0 h 1002026"/>
                  <a:gd name="connsiteX23" fmla="*/ 114300 w 1006631"/>
                  <a:gd name="connsiteY23" fmla="*/ 3175 h 1002026"/>
                  <a:gd name="connsiteX24" fmla="*/ 123825 w 1006631"/>
                  <a:gd name="connsiteY24" fmla="*/ 9525 h 1002026"/>
                  <a:gd name="connsiteX25" fmla="*/ 155575 w 1006631"/>
                  <a:gd name="connsiteY25" fmla="*/ 28575 h 1002026"/>
                  <a:gd name="connsiteX26" fmla="*/ 165100 w 1006631"/>
                  <a:gd name="connsiteY26" fmla="*/ 34925 h 1002026"/>
                  <a:gd name="connsiteX27" fmla="*/ 184150 w 1006631"/>
                  <a:gd name="connsiteY27" fmla="*/ 50800 h 1002026"/>
                  <a:gd name="connsiteX28" fmla="*/ 187325 w 1006631"/>
                  <a:gd name="connsiteY28" fmla="*/ 60325 h 1002026"/>
                  <a:gd name="connsiteX29" fmla="*/ 206375 w 1006631"/>
                  <a:gd name="connsiteY29" fmla="*/ 88900 h 1002026"/>
                  <a:gd name="connsiteX30" fmla="*/ 212725 w 1006631"/>
                  <a:gd name="connsiteY30" fmla="*/ 98425 h 1002026"/>
                  <a:gd name="connsiteX31" fmla="*/ 222250 w 1006631"/>
                  <a:gd name="connsiteY31" fmla="*/ 117475 h 1002026"/>
                  <a:gd name="connsiteX32" fmla="*/ 228600 w 1006631"/>
                  <a:gd name="connsiteY32" fmla="*/ 139700 h 1002026"/>
                  <a:gd name="connsiteX33" fmla="*/ 234950 w 1006631"/>
                  <a:gd name="connsiteY33" fmla="*/ 149225 h 1002026"/>
                  <a:gd name="connsiteX34" fmla="*/ 241300 w 1006631"/>
                  <a:gd name="connsiteY34" fmla="*/ 161925 h 1002026"/>
                  <a:gd name="connsiteX35" fmla="*/ 257175 w 1006631"/>
                  <a:gd name="connsiteY35" fmla="*/ 184150 h 1002026"/>
                  <a:gd name="connsiteX36" fmla="*/ 269875 w 1006631"/>
                  <a:gd name="connsiteY36" fmla="*/ 203200 h 1002026"/>
                  <a:gd name="connsiteX37" fmla="*/ 279400 w 1006631"/>
                  <a:gd name="connsiteY37" fmla="*/ 212725 h 1002026"/>
                  <a:gd name="connsiteX38" fmla="*/ 295275 w 1006631"/>
                  <a:gd name="connsiteY38" fmla="*/ 231775 h 1002026"/>
                  <a:gd name="connsiteX39" fmla="*/ 314325 w 1006631"/>
                  <a:gd name="connsiteY39" fmla="*/ 244475 h 1002026"/>
                  <a:gd name="connsiteX40" fmla="*/ 479425 w 1006631"/>
                  <a:gd name="connsiteY40" fmla="*/ 285750 h 1002026"/>
                  <a:gd name="connsiteX41" fmla="*/ 581025 w 1006631"/>
                  <a:gd name="connsiteY41" fmla="*/ 282575 h 1002026"/>
                  <a:gd name="connsiteX42" fmla="*/ 704850 w 1006631"/>
                  <a:gd name="connsiteY42" fmla="*/ 209550 h 1002026"/>
                  <a:gd name="connsiteX43" fmla="*/ 765175 w 1006631"/>
                  <a:gd name="connsiteY43" fmla="*/ 136525 h 1002026"/>
                  <a:gd name="connsiteX44" fmla="*/ 819150 w 1006631"/>
                  <a:gd name="connsiteY44" fmla="*/ 69850 h 1002026"/>
                  <a:gd name="connsiteX45" fmla="*/ 892175 w 1006631"/>
                  <a:gd name="connsiteY45" fmla="*/ 34925 h 1002026"/>
                  <a:gd name="connsiteX46" fmla="*/ 996950 w 1006631"/>
                  <a:gd name="connsiteY46" fmla="*/ 28575 h 1002026"/>
                  <a:gd name="connsiteX47" fmla="*/ 996950 w 1006631"/>
                  <a:gd name="connsiteY47" fmla="*/ 88900 h 1002026"/>
                  <a:gd name="connsiteX48" fmla="*/ 952500 w 1006631"/>
                  <a:gd name="connsiteY48" fmla="*/ 139700 h 1002026"/>
                  <a:gd name="connsiteX49" fmla="*/ 863600 w 1006631"/>
                  <a:gd name="connsiteY49" fmla="*/ 231775 h 1002026"/>
                  <a:gd name="connsiteX50" fmla="*/ 777875 w 1006631"/>
                  <a:gd name="connsiteY50" fmla="*/ 304800 h 1002026"/>
                  <a:gd name="connsiteX51" fmla="*/ 717550 w 1006631"/>
                  <a:gd name="connsiteY51" fmla="*/ 403225 h 1002026"/>
                  <a:gd name="connsiteX52" fmla="*/ 679450 w 1006631"/>
                  <a:gd name="connsiteY52" fmla="*/ 523875 h 1002026"/>
                  <a:gd name="connsiteX53" fmla="*/ 679450 w 1006631"/>
                  <a:gd name="connsiteY53" fmla="*/ 628650 h 1002026"/>
                  <a:gd name="connsiteX54" fmla="*/ 698500 w 1006631"/>
                  <a:gd name="connsiteY54" fmla="*/ 749300 h 1002026"/>
                  <a:gd name="connsiteX55" fmla="*/ 720725 w 1006631"/>
                  <a:gd name="connsiteY55" fmla="*/ 831850 h 1002026"/>
                  <a:gd name="connsiteX56" fmla="*/ 730250 w 1006631"/>
                  <a:gd name="connsiteY56" fmla="*/ 965200 h 1002026"/>
                  <a:gd name="connsiteX57" fmla="*/ 250825 w 1006631"/>
                  <a:gd name="connsiteY5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7625 w 1006631"/>
                  <a:gd name="connsiteY9" fmla="*/ 193675 h 1002026"/>
                  <a:gd name="connsiteX10" fmla="*/ 41275 w 1006631"/>
                  <a:gd name="connsiteY10" fmla="*/ 184150 h 1002026"/>
                  <a:gd name="connsiteX11" fmla="*/ 28575 w 1006631"/>
                  <a:gd name="connsiteY11" fmla="*/ 155575 h 1002026"/>
                  <a:gd name="connsiteX12" fmla="*/ 22225 w 1006631"/>
                  <a:gd name="connsiteY12" fmla="*/ 130175 h 1002026"/>
                  <a:gd name="connsiteX13" fmla="*/ 19050 w 1006631"/>
                  <a:gd name="connsiteY13" fmla="*/ 117475 h 1002026"/>
                  <a:gd name="connsiteX14" fmla="*/ 12700 w 1006631"/>
                  <a:gd name="connsiteY14" fmla="*/ 98425 h 1002026"/>
                  <a:gd name="connsiteX15" fmla="*/ 6350 w 1006631"/>
                  <a:gd name="connsiteY15" fmla="*/ 79375 h 1002026"/>
                  <a:gd name="connsiteX16" fmla="*/ 3175 w 1006631"/>
                  <a:gd name="connsiteY16" fmla="*/ 69850 h 1002026"/>
                  <a:gd name="connsiteX17" fmla="*/ 0 w 1006631"/>
                  <a:gd name="connsiteY17" fmla="*/ 53975 h 1002026"/>
                  <a:gd name="connsiteX18" fmla="*/ 3175 w 1006631"/>
                  <a:gd name="connsiteY18" fmla="*/ 12700 h 1002026"/>
                  <a:gd name="connsiteX19" fmla="*/ 12700 w 1006631"/>
                  <a:gd name="connsiteY19" fmla="*/ 9525 h 1002026"/>
                  <a:gd name="connsiteX20" fmla="*/ 25400 w 1006631"/>
                  <a:gd name="connsiteY20" fmla="*/ 6350 h 1002026"/>
                  <a:gd name="connsiteX21" fmla="*/ 44450 w 1006631"/>
                  <a:gd name="connsiteY21" fmla="*/ 0 h 1002026"/>
                  <a:gd name="connsiteX22" fmla="*/ 114300 w 1006631"/>
                  <a:gd name="connsiteY22" fmla="*/ 3175 h 1002026"/>
                  <a:gd name="connsiteX23" fmla="*/ 123825 w 1006631"/>
                  <a:gd name="connsiteY23" fmla="*/ 9525 h 1002026"/>
                  <a:gd name="connsiteX24" fmla="*/ 155575 w 1006631"/>
                  <a:gd name="connsiteY24" fmla="*/ 28575 h 1002026"/>
                  <a:gd name="connsiteX25" fmla="*/ 165100 w 1006631"/>
                  <a:gd name="connsiteY25" fmla="*/ 34925 h 1002026"/>
                  <a:gd name="connsiteX26" fmla="*/ 184150 w 1006631"/>
                  <a:gd name="connsiteY26" fmla="*/ 50800 h 1002026"/>
                  <a:gd name="connsiteX27" fmla="*/ 187325 w 1006631"/>
                  <a:gd name="connsiteY27" fmla="*/ 60325 h 1002026"/>
                  <a:gd name="connsiteX28" fmla="*/ 206375 w 1006631"/>
                  <a:gd name="connsiteY28" fmla="*/ 88900 h 1002026"/>
                  <a:gd name="connsiteX29" fmla="*/ 212725 w 1006631"/>
                  <a:gd name="connsiteY29" fmla="*/ 98425 h 1002026"/>
                  <a:gd name="connsiteX30" fmla="*/ 222250 w 1006631"/>
                  <a:gd name="connsiteY30" fmla="*/ 117475 h 1002026"/>
                  <a:gd name="connsiteX31" fmla="*/ 228600 w 1006631"/>
                  <a:gd name="connsiteY31" fmla="*/ 139700 h 1002026"/>
                  <a:gd name="connsiteX32" fmla="*/ 234950 w 1006631"/>
                  <a:gd name="connsiteY32" fmla="*/ 149225 h 1002026"/>
                  <a:gd name="connsiteX33" fmla="*/ 241300 w 1006631"/>
                  <a:gd name="connsiteY33" fmla="*/ 161925 h 1002026"/>
                  <a:gd name="connsiteX34" fmla="*/ 257175 w 1006631"/>
                  <a:gd name="connsiteY34" fmla="*/ 184150 h 1002026"/>
                  <a:gd name="connsiteX35" fmla="*/ 269875 w 1006631"/>
                  <a:gd name="connsiteY35" fmla="*/ 203200 h 1002026"/>
                  <a:gd name="connsiteX36" fmla="*/ 279400 w 1006631"/>
                  <a:gd name="connsiteY36" fmla="*/ 212725 h 1002026"/>
                  <a:gd name="connsiteX37" fmla="*/ 295275 w 1006631"/>
                  <a:gd name="connsiteY37" fmla="*/ 231775 h 1002026"/>
                  <a:gd name="connsiteX38" fmla="*/ 314325 w 1006631"/>
                  <a:gd name="connsiteY38" fmla="*/ 244475 h 1002026"/>
                  <a:gd name="connsiteX39" fmla="*/ 479425 w 1006631"/>
                  <a:gd name="connsiteY39" fmla="*/ 285750 h 1002026"/>
                  <a:gd name="connsiteX40" fmla="*/ 581025 w 1006631"/>
                  <a:gd name="connsiteY40" fmla="*/ 282575 h 1002026"/>
                  <a:gd name="connsiteX41" fmla="*/ 704850 w 1006631"/>
                  <a:gd name="connsiteY41" fmla="*/ 209550 h 1002026"/>
                  <a:gd name="connsiteX42" fmla="*/ 765175 w 1006631"/>
                  <a:gd name="connsiteY42" fmla="*/ 136525 h 1002026"/>
                  <a:gd name="connsiteX43" fmla="*/ 819150 w 1006631"/>
                  <a:gd name="connsiteY43" fmla="*/ 69850 h 1002026"/>
                  <a:gd name="connsiteX44" fmla="*/ 892175 w 1006631"/>
                  <a:gd name="connsiteY44" fmla="*/ 34925 h 1002026"/>
                  <a:gd name="connsiteX45" fmla="*/ 996950 w 1006631"/>
                  <a:gd name="connsiteY45" fmla="*/ 28575 h 1002026"/>
                  <a:gd name="connsiteX46" fmla="*/ 996950 w 1006631"/>
                  <a:gd name="connsiteY46" fmla="*/ 88900 h 1002026"/>
                  <a:gd name="connsiteX47" fmla="*/ 952500 w 1006631"/>
                  <a:gd name="connsiteY47" fmla="*/ 139700 h 1002026"/>
                  <a:gd name="connsiteX48" fmla="*/ 863600 w 1006631"/>
                  <a:gd name="connsiteY48" fmla="*/ 231775 h 1002026"/>
                  <a:gd name="connsiteX49" fmla="*/ 777875 w 1006631"/>
                  <a:gd name="connsiteY49" fmla="*/ 304800 h 1002026"/>
                  <a:gd name="connsiteX50" fmla="*/ 717550 w 1006631"/>
                  <a:gd name="connsiteY50" fmla="*/ 403225 h 1002026"/>
                  <a:gd name="connsiteX51" fmla="*/ 679450 w 1006631"/>
                  <a:gd name="connsiteY51" fmla="*/ 523875 h 1002026"/>
                  <a:gd name="connsiteX52" fmla="*/ 679450 w 1006631"/>
                  <a:gd name="connsiteY52" fmla="*/ 628650 h 1002026"/>
                  <a:gd name="connsiteX53" fmla="*/ 698500 w 1006631"/>
                  <a:gd name="connsiteY53" fmla="*/ 749300 h 1002026"/>
                  <a:gd name="connsiteX54" fmla="*/ 720725 w 1006631"/>
                  <a:gd name="connsiteY54" fmla="*/ 831850 h 1002026"/>
                  <a:gd name="connsiteX55" fmla="*/ 730250 w 1006631"/>
                  <a:gd name="connsiteY55" fmla="*/ 965200 h 1002026"/>
                  <a:gd name="connsiteX56" fmla="*/ 250825 w 1006631"/>
                  <a:gd name="connsiteY5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1275 w 1006631"/>
                  <a:gd name="connsiteY9" fmla="*/ 184150 h 1002026"/>
                  <a:gd name="connsiteX10" fmla="*/ 28575 w 1006631"/>
                  <a:gd name="connsiteY10" fmla="*/ 155575 h 1002026"/>
                  <a:gd name="connsiteX11" fmla="*/ 22225 w 1006631"/>
                  <a:gd name="connsiteY11" fmla="*/ 130175 h 1002026"/>
                  <a:gd name="connsiteX12" fmla="*/ 19050 w 1006631"/>
                  <a:gd name="connsiteY12" fmla="*/ 117475 h 1002026"/>
                  <a:gd name="connsiteX13" fmla="*/ 12700 w 1006631"/>
                  <a:gd name="connsiteY13" fmla="*/ 98425 h 1002026"/>
                  <a:gd name="connsiteX14" fmla="*/ 6350 w 1006631"/>
                  <a:gd name="connsiteY14" fmla="*/ 79375 h 1002026"/>
                  <a:gd name="connsiteX15" fmla="*/ 3175 w 1006631"/>
                  <a:gd name="connsiteY15" fmla="*/ 69850 h 1002026"/>
                  <a:gd name="connsiteX16" fmla="*/ 0 w 1006631"/>
                  <a:gd name="connsiteY16" fmla="*/ 53975 h 1002026"/>
                  <a:gd name="connsiteX17" fmla="*/ 3175 w 1006631"/>
                  <a:gd name="connsiteY17" fmla="*/ 12700 h 1002026"/>
                  <a:gd name="connsiteX18" fmla="*/ 12700 w 1006631"/>
                  <a:gd name="connsiteY18" fmla="*/ 9525 h 1002026"/>
                  <a:gd name="connsiteX19" fmla="*/ 25400 w 1006631"/>
                  <a:gd name="connsiteY19" fmla="*/ 6350 h 1002026"/>
                  <a:gd name="connsiteX20" fmla="*/ 44450 w 1006631"/>
                  <a:gd name="connsiteY20" fmla="*/ 0 h 1002026"/>
                  <a:gd name="connsiteX21" fmla="*/ 114300 w 1006631"/>
                  <a:gd name="connsiteY21" fmla="*/ 3175 h 1002026"/>
                  <a:gd name="connsiteX22" fmla="*/ 123825 w 1006631"/>
                  <a:gd name="connsiteY22" fmla="*/ 9525 h 1002026"/>
                  <a:gd name="connsiteX23" fmla="*/ 155575 w 1006631"/>
                  <a:gd name="connsiteY23" fmla="*/ 28575 h 1002026"/>
                  <a:gd name="connsiteX24" fmla="*/ 165100 w 1006631"/>
                  <a:gd name="connsiteY24" fmla="*/ 34925 h 1002026"/>
                  <a:gd name="connsiteX25" fmla="*/ 184150 w 1006631"/>
                  <a:gd name="connsiteY25" fmla="*/ 50800 h 1002026"/>
                  <a:gd name="connsiteX26" fmla="*/ 187325 w 1006631"/>
                  <a:gd name="connsiteY26" fmla="*/ 60325 h 1002026"/>
                  <a:gd name="connsiteX27" fmla="*/ 206375 w 1006631"/>
                  <a:gd name="connsiteY27" fmla="*/ 88900 h 1002026"/>
                  <a:gd name="connsiteX28" fmla="*/ 212725 w 1006631"/>
                  <a:gd name="connsiteY28" fmla="*/ 98425 h 1002026"/>
                  <a:gd name="connsiteX29" fmla="*/ 222250 w 1006631"/>
                  <a:gd name="connsiteY29" fmla="*/ 117475 h 1002026"/>
                  <a:gd name="connsiteX30" fmla="*/ 228600 w 1006631"/>
                  <a:gd name="connsiteY30" fmla="*/ 139700 h 1002026"/>
                  <a:gd name="connsiteX31" fmla="*/ 234950 w 1006631"/>
                  <a:gd name="connsiteY31" fmla="*/ 149225 h 1002026"/>
                  <a:gd name="connsiteX32" fmla="*/ 241300 w 1006631"/>
                  <a:gd name="connsiteY32" fmla="*/ 161925 h 1002026"/>
                  <a:gd name="connsiteX33" fmla="*/ 257175 w 1006631"/>
                  <a:gd name="connsiteY33" fmla="*/ 184150 h 1002026"/>
                  <a:gd name="connsiteX34" fmla="*/ 269875 w 1006631"/>
                  <a:gd name="connsiteY34" fmla="*/ 203200 h 1002026"/>
                  <a:gd name="connsiteX35" fmla="*/ 279400 w 1006631"/>
                  <a:gd name="connsiteY35" fmla="*/ 212725 h 1002026"/>
                  <a:gd name="connsiteX36" fmla="*/ 295275 w 1006631"/>
                  <a:gd name="connsiteY36" fmla="*/ 231775 h 1002026"/>
                  <a:gd name="connsiteX37" fmla="*/ 314325 w 1006631"/>
                  <a:gd name="connsiteY37" fmla="*/ 244475 h 1002026"/>
                  <a:gd name="connsiteX38" fmla="*/ 479425 w 1006631"/>
                  <a:gd name="connsiteY38" fmla="*/ 285750 h 1002026"/>
                  <a:gd name="connsiteX39" fmla="*/ 581025 w 1006631"/>
                  <a:gd name="connsiteY39" fmla="*/ 282575 h 1002026"/>
                  <a:gd name="connsiteX40" fmla="*/ 704850 w 1006631"/>
                  <a:gd name="connsiteY40" fmla="*/ 209550 h 1002026"/>
                  <a:gd name="connsiteX41" fmla="*/ 765175 w 1006631"/>
                  <a:gd name="connsiteY41" fmla="*/ 136525 h 1002026"/>
                  <a:gd name="connsiteX42" fmla="*/ 819150 w 1006631"/>
                  <a:gd name="connsiteY42" fmla="*/ 69850 h 1002026"/>
                  <a:gd name="connsiteX43" fmla="*/ 892175 w 1006631"/>
                  <a:gd name="connsiteY43" fmla="*/ 34925 h 1002026"/>
                  <a:gd name="connsiteX44" fmla="*/ 996950 w 1006631"/>
                  <a:gd name="connsiteY44" fmla="*/ 28575 h 1002026"/>
                  <a:gd name="connsiteX45" fmla="*/ 996950 w 1006631"/>
                  <a:gd name="connsiteY45" fmla="*/ 88900 h 1002026"/>
                  <a:gd name="connsiteX46" fmla="*/ 952500 w 1006631"/>
                  <a:gd name="connsiteY46" fmla="*/ 139700 h 1002026"/>
                  <a:gd name="connsiteX47" fmla="*/ 863600 w 1006631"/>
                  <a:gd name="connsiteY47" fmla="*/ 231775 h 1002026"/>
                  <a:gd name="connsiteX48" fmla="*/ 777875 w 1006631"/>
                  <a:gd name="connsiteY48" fmla="*/ 304800 h 1002026"/>
                  <a:gd name="connsiteX49" fmla="*/ 717550 w 1006631"/>
                  <a:gd name="connsiteY49" fmla="*/ 403225 h 1002026"/>
                  <a:gd name="connsiteX50" fmla="*/ 679450 w 1006631"/>
                  <a:gd name="connsiteY50" fmla="*/ 523875 h 1002026"/>
                  <a:gd name="connsiteX51" fmla="*/ 679450 w 1006631"/>
                  <a:gd name="connsiteY51" fmla="*/ 628650 h 1002026"/>
                  <a:gd name="connsiteX52" fmla="*/ 698500 w 1006631"/>
                  <a:gd name="connsiteY52" fmla="*/ 749300 h 1002026"/>
                  <a:gd name="connsiteX53" fmla="*/ 720725 w 1006631"/>
                  <a:gd name="connsiteY53" fmla="*/ 831850 h 1002026"/>
                  <a:gd name="connsiteX54" fmla="*/ 730250 w 1006631"/>
                  <a:gd name="connsiteY54" fmla="*/ 965200 h 1002026"/>
                  <a:gd name="connsiteX55" fmla="*/ 250825 w 1006631"/>
                  <a:gd name="connsiteY5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1275 w 1006631"/>
                  <a:gd name="connsiteY9" fmla="*/ 184150 h 1002026"/>
                  <a:gd name="connsiteX10" fmla="*/ 22225 w 1006631"/>
                  <a:gd name="connsiteY10" fmla="*/ 130175 h 1002026"/>
                  <a:gd name="connsiteX11" fmla="*/ 19050 w 1006631"/>
                  <a:gd name="connsiteY11" fmla="*/ 117475 h 1002026"/>
                  <a:gd name="connsiteX12" fmla="*/ 12700 w 1006631"/>
                  <a:gd name="connsiteY12" fmla="*/ 98425 h 1002026"/>
                  <a:gd name="connsiteX13" fmla="*/ 6350 w 1006631"/>
                  <a:gd name="connsiteY13" fmla="*/ 79375 h 1002026"/>
                  <a:gd name="connsiteX14" fmla="*/ 3175 w 1006631"/>
                  <a:gd name="connsiteY14" fmla="*/ 69850 h 1002026"/>
                  <a:gd name="connsiteX15" fmla="*/ 0 w 1006631"/>
                  <a:gd name="connsiteY15" fmla="*/ 53975 h 1002026"/>
                  <a:gd name="connsiteX16" fmla="*/ 3175 w 1006631"/>
                  <a:gd name="connsiteY16" fmla="*/ 12700 h 1002026"/>
                  <a:gd name="connsiteX17" fmla="*/ 12700 w 1006631"/>
                  <a:gd name="connsiteY17" fmla="*/ 9525 h 1002026"/>
                  <a:gd name="connsiteX18" fmla="*/ 25400 w 1006631"/>
                  <a:gd name="connsiteY18" fmla="*/ 6350 h 1002026"/>
                  <a:gd name="connsiteX19" fmla="*/ 44450 w 1006631"/>
                  <a:gd name="connsiteY19" fmla="*/ 0 h 1002026"/>
                  <a:gd name="connsiteX20" fmla="*/ 114300 w 1006631"/>
                  <a:gd name="connsiteY20" fmla="*/ 3175 h 1002026"/>
                  <a:gd name="connsiteX21" fmla="*/ 123825 w 1006631"/>
                  <a:gd name="connsiteY21" fmla="*/ 9525 h 1002026"/>
                  <a:gd name="connsiteX22" fmla="*/ 155575 w 1006631"/>
                  <a:gd name="connsiteY22" fmla="*/ 28575 h 1002026"/>
                  <a:gd name="connsiteX23" fmla="*/ 165100 w 1006631"/>
                  <a:gd name="connsiteY23" fmla="*/ 34925 h 1002026"/>
                  <a:gd name="connsiteX24" fmla="*/ 184150 w 1006631"/>
                  <a:gd name="connsiteY24" fmla="*/ 50800 h 1002026"/>
                  <a:gd name="connsiteX25" fmla="*/ 187325 w 1006631"/>
                  <a:gd name="connsiteY25" fmla="*/ 60325 h 1002026"/>
                  <a:gd name="connsiteX26" fmla="*/ 206375 w 1006631"/>
                  <a:gd name="connsiteY26" fmla="*/ 88900 h 1002026"/>
                  <a:gd name="connsiteX27" fmla="*/ 212725 w 1006631"/>
                  <a:gd name="connsiteY27" fmla="*/ 98425 h 1002026"/>
                  <a:gd name="connsiteX28" fmla="*/ 222250 w 1006631"/>
                  <a:gd name="connsiteY28" fmla="*/ 117475 h 1002026"/>
                  <a:gd name="connsiteX29" fmla="*/ 228600 w 1006631"/>
                  <a:gd name="connsiteY29" fmla="*/ 139700 h 1002026"/>
                  <a:gd name="connsiteX30" fmla="*/ 234950 w 1006631"/>
                  <a:gd name="connsiteY30" fmla="*/ 149225 h 1002026"/>
                  <a:gd name="connsiteX31" fmla="*/ 241300 w 1006631"/>
                  <a:gd name="connsiteY31" fmla="*/ 161925 h 1002026"/>
                  <a:gd name="connsiteX32" fmla="*/ 257175 w 1006631"/>
                  <a:gd name="connsiteY32" fmla="*/ 184150 h 1002026"/>
                  <a:gd name="connsiteX33" fmla="*/ 269875 w 1006631"/>
                  <a:gd name="connsiteY33" fmla="*/ 203200 h 1002026"/>
                  <a:gd name="connsiteX34" fmla="*/ 279400 w 1006631"/>
                  <a:gd name="connsiteY34" fmla="*/ 212725 h 1002026"/>
                  <a:gd name="connsiteX35" fmla="*/ 295275 w 1006631"/>
                  <a:gd name="connsiteY35" fmla="*/ 231775 h 1002026"/>
                  <a:gd name="connsiteX36" fmla="*/ 314325 w 1006631"/>
                  <a:gd name="connsiteY36" fmla="*/ 244475 h 1002026"/>
                  <a:gd name="connsiteX37" fmla="*/ 479425 w 1006631"/>
                  <a:gd name="connsiteY37" fmla="*/ 285750 h 1002026"/>
                  <a:gd name="connsiteX38" fmla="*/ 581025 w 1006631"/>
                  <a:gd name="connsiteY38" fmla="*/ 282575 h 1002026"/>
                  <a:gd name="connsiteX39" fmla="*/ 704850 w 1006631"/>
                  <a:gd name="connsiteY39" fmla="*/ 209550 h 1002026"/>
                  <a:gd name="connsiteX40" fmla="*/ 765175 w 1006631"/>
                  <a:gd name="connsiteY40" fmla="*/ 136525 h 1002026"/>
                  <a:gd name="connsiteX41" fmla="*/ 819150 w 1006631"/>
                  <a:gd name="connsiteY41" fmla="*/ 69850 h 1002026"/>
                  <a:gd name="connsiteX42" fmla="*/ 892175 w 1006631"/>
                  <a:gd name="connsiteY42" fmla="*/ 34925 h 1002026"/>
                  <a:gd name="connsiteX43" fmla="*/ 996950 w 1006631"/>
                  <a:gd name="connsiteY43" fmla="*/ 28575 h 1002026"/>
                  <a:gd name="connsiteX44" fmla="*/ 996950 w 1006631"/>
                  <a:gd name="connsiteY44" fmla="*/ 88900 h 1002026"/>
                  <a:gd name="connsiteX45" fmla="*/ 952500 w 1006631"/>
                  <a:gd name="connsiteY45" fmla="*/ 139700 h 1002026"/>
                  <a:gd name="connsiteX46" fmla="*/ 863600 w 1006631"/>
                  <a:gd name="connsiteY46" fmla="*/ 231775 h 1002026"/>
                  <a:gd name="connsiteX47" fmla="*/ 777875 w 1006631"/>
                  <a:gd name="connsiteY47" fmla="*/ 304800 h 1002026"/>
                  <a:gd name="connsiteX48" fmla="*/ 717550 w 1006631"/>
                  <a:gd name="connsiteY48" fmla="*/ 403225 h 1002026"/>
                  <a:gd name="connsiteX49" fmla="*/ 679450 w 1006631"/>
                  <a:gd name="connsiteY49" fmla="*/ 523875 h 1002026"/>
                  <a:gd name="connsiteX50" fmla="*/ 679450 w 1006631"/>
                  <a:gd name="connsiteY50" fmla="*/ 628650 h 1002026"/>
                  <a:gd name="connsiteX51" fmla="*/ 698500 w 1006631"/>
                  <a:gd name="connsiteY51" fmla="*/ 749300 h 1002026"/>
                  <a:gd name="connsiteX52" fmla="*/ 720725 w 1006631"/>
                  <a:gd name="connsiteY52" fmla="*/ 831850 h 1002026"/>
                  <a:gd name="connsiteX53" fmla="*/ 730250 w 1006631"/>
                  <a:gd name="connsiteY53" fmla="*/ 965200 h 1002026"/>
                  <a:gd name="connsiteX54" fmla="*/ 250825 w 1006631"/>
                  <a:gd name="connsiteY5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22225 w 1006631"/>
                  <a:gd name="connsiteY9" fmla="*/ 130175 h 1002026"/>
                  <a:gd name="connsiteX10" fmla="*/ 19050 w 1006631"/>
                  <a:gd name="connsiteY10" fmla="*/ 117475 h 1002026"/>
                  <a:gd name="connsiteX11" fmla="*/ 12700 w 1006631"/>
                  <a:gd name="connsiteY11" fmla="*/ 98425 h 1002026"/>
                  <a:gd name="connsiteX12" fmla="*/ 6350 w 1006631"/>
                  <a:gd name="connsiteY12" fmla="*/ 79375 h 1002026"/>
                  <a:gd name="connsiteX13" fmla="*/ 3175 w 1006631"/>
                  <a:gd name="connsiteY13" fmla="*/ 69850 h 1002026"/>
                  <a:gd name="connsiteX14" fmla="*/ 0 w 1006631"/>
                  <a:gd name="connsiteY14" fmla="*/ 53975 h 1002026"/>
                  <a:gd name="connsiteX15" fmla="*/ 3175 w 1006631"/>
                  <a:gd name="connsiteY15" fmla="*/ 12700 h 1002026"/>
                  <a:gd name="connsiteX16" fmla="*/ 12700 w 1006631"/>
                  <a:gd name="connsiteY16" fmla="*/ 9525 h 1002026"/>
                  <a:gd name="connsiteX17" fmla="*/ 25400 w 1006631"/>
                  <a:gd name="connsiteY17" fmla="*/ 6350 h 1002026"/>
                  <a:gd name="connsiteX18" fmla="*/ 44450 w 1006631"/>
                  <a:gd name="connsiteY18" fmla="*/ 0 h 1002026"/>
                  <a:gd name="connsiteX19" fmla="*/ 114300 w 1006631"/>
                  <a:gd name="connsiteY19" fmla="*/ 3175 h 1002026"/>
                  <a:gd name="connsiteX20" fmla="*/ 123825 w 1006631"/>
                  <a:gd name="connsiteY20" fmla="*/ 9525 h 1002026"/>
                  <a:gd name="connsiteX21" fmla="*/ 155575 w 1006631"/>
                  <a:gd name="connsiteY21" fmla="*/ 28575 h 1002026"/>
                  <a:gd name="connsiteX22" fmla="*/ 165100 w 1006631"/>
                  <a:gd name="connsiteY22" fmla="*/ 34925 h 1002026"/>
                  <a:gd name="connsiteX23" fmla="*/ 184150 w 1006631"/>
                  <a:gd name="connsiteY23" fmla="*/ 50800 h 1002026"/>
                  <a:gd name="connsiteX24" fmla="*/ 187325 w 1006631"/>
                  <a:gd name="connsiteY24" fmla="*/ 60325 h 1002026"/>
                  <a:gd name="connsiteX25" fmla="*/ 206375 w 1006631"/>
                  <a:gd name="connsiteY25" fmla="*/ 88900 h 1002026"/>
                  <a:gd name="connsiteX26" fmla="*/ 212725 w 1006631"/>
                  <a:gd name="connsiteY26" fmla="*/ 98425 h 1002026"/>
                  <a:gd name="connsiteX27" fmla="*/ 222250 w 1006631"/>
                  <a:gd name="connsiteY27" fmla="*/ 117475 h 1002026"/>
                  <a:gd name="connsiteX28" fmla="*/ 228600 w 1006631"/>
                  <a:gd name="connsiteY28" fmla="*/ 139700 h 1002026"/>
                  <a:gd name="connsiteX29" fmla="*/ 234950 w 1006631"/>
                  <a:gd name="connsiteY29" fmla="*/ 149225 h 1002026"/>
                  <a:gd name="connsiteX30" fmla="*/ 241300 w 1006631"/>
                  <a:gd name="connsiteY30" fmla="*/ 161925 h 1002026"/>
                  <a:gd name="connsiteX31" fmla="*/ 257175 w 1006631"/>
                  <a:gd name="connsiteY31" fmla="*/ 184150 h 1002026"/>
                  <a:gd name="connsiteX32" fmla="*/ 269875 w 1006631"/>
                  <a:gd name="connsiteY32" fmla="*/ 203200 h 1002026"/>
                  <a:gd name="connsiteX33" fmla="*/ 279400 w 1006631"/>
                  <a:gd name="connsiteY33" fmla="*/ 212725 h 1002026"/>
                  <a:gd name="connsiteX34" fmla="*/ 295275 w 1006631"/>
                  <a:gd name="connsiteY34" fmla="*/ 231775 h 1002026"/>
                  <a:gd name="connsiteX35" fmla="*/ 314325 w 1006631"/>
                  <a:gd name="connsiteY35" fmla="*/ 244475 h 1002026"/>
                  <a:gd name="connsiteX36" fmla="*/ 479425 w 1006631"/>
                  <a:gd name="connsiteY36" fmla="*/ 285750 h 1002026"/>
                  <a:gd name="connsiteX37" fmla="*/ 581025 w 1006631"/>
                  <a:gd name="connsiteY37" fmla="*/ 282575 h 1002026"/>
                  <a:gd name="connsiteX38" fmla="*/ 704850 w 1006631"/>
                  <a:gd name="connsiteY38" fmla="*/ 209550 h 1002026"/>
                  <a:gd name="connsiteX39" fmla="*/ 765175 w 1006631"/>
                  <a:gd name="connsiteY39" fmla="*/ 136525 h 1002026"/>
                  <a:gd name="connsiteX40" fmla="*/ 819150 w 1006631"/>
                  <a:gd name="connsiteY40" fmla="*/ 69850 h 1002026"/>
                  <a:gd name="connsiteX41" fmla="*/ 892175 w 1006631"/>
                  <a:gd name="connsiteY41" fmla="*/ 34925 h 1002026"/>
                  <a:gd name="connsiteX42" fmla="*/ 996950 w 1006631"/>
                  <a:gd name="connsiteY42" fmla="*/ 28575 h 1002026"/>
                  <a:gd name="connsiteX43" fmla="*/ 996950 w 1006631"/>
                  <a:gd name="connsiteY43" fmla="*/ 88900 h 1002026"/>
                  <a:gd name="connsiteX44" fmla="*/ 952500 w 1006631"/>
                  <a:gd name="connsiteY44" fmla="*/ 139700 h 1002026"/>
                  <a:gd name="connsiteX45" fmla="*/ 863600 w 1006631"/>
                  <a:gd name="connsiteY45" fmla="*/ 231775 h 1002026"/>
                  <a:gd name="connsiteX46" fmla="*/ 777875 w 1006631"/>
                  <a:gd name="connsiteY46" fmla="*/ 304800 h 1002026"/>
                  <a:gd name="connsiteX47" fmla="*/ 717550 w 1006631"/>
                  <a:gd name="connsiteY47" fmla="*/ 403225 h 1002026"/>
                  <a:gd name="connsiteX48" fmla="*/ 679450 w 1006631"/>
                  <a:gd name="connsiteY48" fmla="*/ 523875 h 1002026"/>
                  <a:gd name="connsiteX49" fmla="*/ 679450 w 1006631"/>
                  <a:gd name="connsiteY49" fmla="*/ 628650 h 1002026"/>
                  <a:gd name="connsiteX50" fmla="*/ 698500 w 1006631"/>
                  <a:gd name="connsiteY50" fmla="*/ 749300 h 1002026"/>
                  <a:gd name="connsiteX51" fmla="*/ 720725 w 1006631"/>
                  <a:gd name="connsiteY51" fmla="*/ 831850 h 1002026"/>
                  <a:gd name="connsiteX52" fmla="*/ 730250 w 1006631"/>
                  <a:gd name="connsiteY52" fmla="*/ 965200 h 1002026"/>
                  <a:gd name="connsiteX53" fmla="*/ 250825 w 1006631"/>
                  <a:gd name="connsiteY5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22225 w 1006631"/>
                  <a:gd name="connsiteY8" fmla="*/ 130175 h 1002026"/>
                  <a:gd name="connsiteX9" fmla="*/ 19050 w 1006631"/>
                  <a:gd name="connsiteY9" fmla="*/ 117475 h 1002026"/>
                  <a:gd name="connsiteX10" fmla="*/ 12700 w 1006631"/>
                  <a:gd name="connsiteY10" fmla="*/ 98425 h 1002026"/>
                  <a:gd name="connsiteX11" fmla="*/ 6350 w 1006631"/>
                  <a:gd name="connsiteY11" fmla="*/ 79375 h 1002026"/>
                  <a:gd name="connsiteX12" fmla="*/ 3175 w 1006631"/>
                  <a:gd name="connsiteY12" fmla="*/ 69850 h 1002026"/>
                  <a:gd name="connsiteX13" fmla="*/ 0 w 1006631"/>
                  <a:gd name="connsiteY13" fmla="*/ 53975 h 1002026"/>
                  <a:gd name="connsiteX14" fmla="*/ 3175 w 1006631"/>
                  <a:gd name="connsiteY14" fmla="*/ 12700 h 1002026"/>
                  <a:gd name="connsiteX15" fmla="*/ 12700 w 1006631"/>
                  <a:gd name="connsiteY15" fmla="*/ 9525 h 1002026"/>
                  <a:gd name="connsiteX16" fmla="*/ 25400 w 1006631"/>
                  <a:gd name="connsiteY16" fmla="*/ 6350 h 1002026"/>
                  <a:gd name="connsiteX17" fmla="*/ 44450 w 1006631"/>
                  <a:gd name="connsiteY17" fmla="*/ 0 h 1002026"/>
                  <a:gd name="connsiteX18" fmla="*/ 114300 w 1006631"/>
                  <a:gd name="connsiteY18" fmla="*/ 3175 h 1002026"/>
                  <a:gd name="connsiteX19" fmla="*/ 123825 w 1006631"/>
                  <a:gd name="connsiteY19" fmla="*/ 9525 h 1002026"/>
                  <a:gd name="connsiteX20" fmla="*/ 155575 w 1006631"/>
                  <a:gd name="connsiteY20" fmla="*/ 28575 h 1002026"/>
                  <a:gd name="connsiteX21" fmla="*/ 165100 w 1006631"/>
                  <a:gd name="connsiteY21" fmla="*/ 34925 h 1002026"/>
                  <a:gd name="connsiteX22" fmla="*/ 184150 w 1006631"/>
                  <a:gd name="connsiteY22" fmla="*/ 50800 h 1002026"/>
                  <a:gd name="connsiteX23" fmla="*/ 187325 w 1006631"/>
                  <a:gd name="connsiteY23" fmla="*/ 60325 h 1002026"/>
                  <a:gd name="connsiteX24" fmla="*/ 206375 w 1006631"/>
                  <a:gd name="connsiteY24" fmla="*/ 88900 h 1002026"/>
                  <a:gd name="connsiteX25" fmla="*/ 212725 w 1006631"/>
                  <a:gd name="connsiteY25" fmla="*/ 98425 h 1002026"/>
                  <a:gd name="connsiteX26" fmla="*/ 222250 w 1006631"/>
                  <a:gd name="connsiteY26" fmla="*/ 117475 h 1002026"/>
                  <a:gd name="connsiteX27" fmla="*/ 228600 w 1006631"/>
                  <a:gd name="connsiteY27" fmla="*/ 139700 h 1002026"/>
                  <a:gd name="connsiteX28" fmla="*/ 234950 w 1006631"/>
                  <a:gd name="connsiteY28" fmla="*/ 149225 h 1002026"/>
                  <a:gd name="connsiteX29" fmla="*/ 241300 w 1006631"/>
                  <a:gd name="connsiteY29" fmla="*/ 161925 h 1002026"/>
                  <a:gd name="connsiteX30" fmla="*/ 257175 w 1006631"/>
                  <a:gd name="connsiteY30" fmla="*/ 184150 h 1002026"/>
                  <a:gd name="connsiteX31" fmla="*/ 269875 w 1006631"/>
                  <a:gd name="connsiteY31" fmla="*/ 203200 h 1002026"/>
                  <a:gd name="connsiteX32" fmla="*/ 279400 w 1006631"/>
                  <a:gd name="connsiteY32" fmla="*/ 212725 h 1002026"/>
                  <a:gd name="connsiteX33" fmla="*/ 295275 w 1006631"/>
                  <a:gd name="connsiteY33" fmla="*/ 231775 h 1002026"/>
                  <a:gd name="connsiteX34" fmla="*/ 314325 w 1006631"/>
                  <a:gd name="connsiteY34" fmla="*/ 244475 h 1002026"/>
                  <a:gd name="connsiteX35" fmla="*/ 479425 w 1006631"/>
                  <a:gd name="connsiteY35" fmla="*/ 285750 h 1002026"/>
                  <a:gd name="connsiteX36" fmla="*/ 581025 w 1006631"/>
                  <a:gd name="connsiteY36" fmla="*/ 282575 h 1002026"/>
                  <a:gd name="connsiteX37" fmla="*/ 704850 w 1006631"/>
                  <a:gd name="connsiteY37" fmla="*/ 209550 h 1002026"/>
                  <a:gd name="connsiteX38" fmla="*/ 765175 w 1006631"/>
                  <a:gd name="connsiteY38" fmla="*/ 136525 h 1002026"/>
                  <a:gd name="connsiteX39" fmla="*/ 819150 w 1006631"/>
                  <a:gd name="connsiteY39" fmla="*/ 69850 h 1002026"/>
                  <a:gd name="connsiteX40" fmla="*/ 892175 w 1006631"/>
                  <a:gd name="connsiteY40" fmla="*/ 34925 h 1002026"/>
                  <a:gd name="connsiteX41" fmla="*/ 996950 w 1006631"/>
                  <a:gd name="connsiteY41" fmla="*/ 28575 h 1002026"/>
                  <a:gd name="connsiteX42" fmla="*/ 996950 w 1006631"/>
                  <a:gd name="connsiteY42" fmla="*/ 88900 h 1002026"/>
                  <a:gd name="connsiteX43" fmla="*/ 952500 w 1006631"/>
                  <a:gd name="connsiteY43" fmla="*/ 139700 h 1002026"/>
                  <a:gd name="connsiteX44" fmla="*/ 863600 w 1006631"/>
                  <a:gd name="connsiteY44" fmla="*/ 231775 h 1002026"/>
                  <a:gd name="connsiteX45" fmla="*/ 777875 w 1006631"/>
                  <a:gd name="connsiteY45" fmla="*/ 304800 h 1002026"/>
                  <a:gd name="connsiteX46" fmla="*/ 717550 w 1006631"/>
                  <a:gd name="connsiteY46" fmla="*/ 403225 h 1002026"/>
                  <a:gd name="connsiteX47" fmla="*/ 679450 w 1006631"/>
                  <a:gd name="connsiteY47" fmla="*/ 523875 h 1002026"/>
                  <a:gd name="connsiteX48" fmla="*/ 679450 w 1006631"/>
                  <a:gd name="connsiteY48" fmla="*/ 628650 h 1002026"/>
                  <a:gd name="connsiteX49" fmla="*/ 698500 w 1006631"/>
                  <a:gd name="connsiteY49" fmla="*/ 749300 h 1002026"/>
                  <a:gd name="connsiteX50" fmla="*/ 720725 w 1006631"/>
                  <a:gd name="connsiteY50" fmla="*/ 831850 h 1002026"/>
                  <a:gd name="connsiteX51" fmla="*/ 730250 w 1006631"/>
                  <a:gd name="connsiteY51" fmla="*/ 965200 h 1002026"/>
                  <a:gd name="connsiteX52" fmla="*/ 250825 w 1006631"/>
                  <a:gd name="connsiteY5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22225 w 1006631"/>
                  <a:gd name="connsiteY7" fmla="*/ 130175 h 1002026"/>
                  <a:gd name="connsiteX8" fmla="*/ 19050 w 1006631"/>
                  <a:gd name="connsiteY8" fmla="*/ 117475 h 1002026"/>
                  <a:gd name="connsiteX9" fmla="*/ 12700 w 1006631"/>
                  <a:gd name="connsiteY9" fmla="*/ 98425 h 1002026"/>
                  <a:gd name="connsiteX10" fmla="*/ 6350 w 1006631"/>
                  <a:gd name="connsiteY10" fmla="*/ 79375 h 1002026"/>
                  <a:gd name="connsiteX11" fmla="*/ 3175 w 1006631"/>
                  <a:gd name="connsiteY11" fmla="*/ 69850 h 1002026"/>
                  <a:gd name="connsiteX12" fmla="*/ 0 w 1006631"/>
                  <a:gd name="connsiteY12" fmla="*/ 53975 h 1002026"/>
                  <a:gd name="connsiteX13" fmla="*/ 3175 w 1006631"/>
                  <a:gd name="connsiteY13" fmla="*/ 12700 h 1002026"/>
                  <a:gd name="connsiteX14" fmla="*/ 12700 w 1006631"/>
                  <a:gd name="connsiteY14" fmla="*/ 9525 h 1002026"/>
                  <a:gd name="connsiteX15" fmla="*/ 25400 w 1006631"/>
                  <a:gd name="connsiteY15" fmla="*/ 6350 h 1002026"/>
                  <a:gd name="connsiteX16" fmla="*/ 44450 w 1006631"/>
                  <a:gd name="connsiteY16" fmla="*/ 0 h 1002026"/>
                  <a:gd name="connsiteX17" fmla="*/ 114300 w 1006631"/>
                  <a:gd name="connsiteY17" fmla="*/ 3175 h 1002026"/>
                  <a:gd name="connsiteX18" fmla="*/ 123825 w 1006631"/>
                  <a:gd name="connsiteY18" fmla="*/ 9525 h 1002026"/>
                  <a:gd name="connsiteX19" fmla="*/ 155575 w 1006631"/>
                  <a:gd name="connsiteY19" fmla="*/ 28575 h 1002026"/>
                  <a:gd name="connsiteX20" fmla="*/ 165100 w 1006631"/>
                  <a:gd name="connsiteY20" fmla="*/ 34925 h 1002026"/>
                  <a:gd name="connsiteX21" fmla="*/ 184150 w 1006631"/>
                  <a:gd name="connsiteY21" fmla="*/ 50800 h 1002026"/>
                  <a:gd name="connsiteX22" fmla="*/ 187325 w 1006631"/>
                  <a:gd name="connsiteY22" fmla="*/ 60325 h 1002026"/>
                  <a:gd name="connsiteX23" fmla="*/ 206375 w 1006631"/>
                  <a:gd name="connsiteY23" fmla="*/ 88900 h 1002026"/>
                  <a:gd name="connsiteX24" fmla="*/ 212725 w 1006631"/>
                  <a:gd name="connsiteY24" fmla="*/ 98425 h 1002026"/>
                  <a:gd name="connsiteX25" fmla="*/ 222250 w 1006631"/>
                  <a:gd name="connsiteY25" fmla="*/ 117475 h 1002026"/>
                  <a:gd name="connsiteX26" fmla="*/ 228600 w 1006631"/>
                  <a:gd name="connsiteY26" fmla="*/ 139700 h 1002026"/>
                  <a:gd name="connsiteX27" fmla="*/ 234950 w 1006631"/>
                  <a:gd name="connsiteY27" fmla="*/ 149225 h 1002026"/>
                  <a:gd name="connsiteX28" fmla="*/ 241300 w 1006631"/>
                  <a:gd name="connsiteY28" fmla="*/ 161925 h 1002026"/>
                  <a:gd name="connsiteX29" fmla="*/ 257175 w 1006631"/>
                  <a:gd name="connsiteY29" fmla="*/ 184150 h 1002026"/>
                  <a:gd name="connsiteX30" fmla="*/ 269875 w 1006631"/>
                  <a:gd name="connsiteY30" fmla="*/ 203200 h 1002026"/>
                  <a:gd name="connsiteX31" fmla="*/ 279400 w 1006631"/>
                  <a:gd name="connsiteY31" fmla="*/ 212725 h 1002026"/>
                  <a:gd name="connsiteX32" fmla="*/ 295275 w 1006631"/>
                  <a:gd name="connsiteY32" fmla="*/ 231775 h 1002026"/>
                  <a:gd name="connsiteX33" fmla="*/ 314325 w 1006631"/>
                  <a:gd name="connsiteY33" fmla="*/ 244475 h 1002026"/>
                  <a:gd name="connsiteX34" fmla="*/ 479425 w 1006631"/>
                  <a:gd name="connsiteY34" fmla="*/ 285750 h 1002026"/>
                  <a:gd name="connsiteX35" fmla="*/ 581025 w 1006631"/>
                  <a:gd name="connsiteY35" fmla="*/ 282575 h 1002026"/>
                  <a:gd name="connsiteX36" fmla="*/ 704850 w 1006631"/>
                  <a:gd name="connsiteY36" fmla="*/ 209550 h 1002026"/>
                  <a:gd name="connsiteX37" fmla="*/ 765175 w 1006631"/>
                  <a:gd name="connsiteY37" fmla="*/ 136525 h 1002026"/>
                  <a:gd name="connsiteX38" fmla="*/ 819150 w 1006631"/>
                  <a:gd name="connsiteY38" fmla="*/ 69850 h 1002026"/>
                  <a:gd name="connsiteX39" fmla="*/ 892175 w 1006631"/>
                  <a:gd name="connsiteY39" fmla="*/ 34925 h 1002026"/>
                  <a:gd name="connsiteX40" fmla="*/ 996950 w 1006631"/>
                  <a:gd name="connsiteY40" fmla="*/ 28575 h 1002026"/>
                  <a:gd name="connsiteX41" fmla="*/ 996950 w 1006631"/>
                  <a:gd name="connsiteY41" fmla="*/ 88900 h 1002026"/>
                  <a:gd name="connsiteX42" fmla="*/ 952500 w 1006631"/>
                  <a:gd name="connsiteY42" fmla="*/ 139700 h 1002026"/>
                  <a:gd name="connsiteX43" fmla="*/ 863600 w 1006631"/>
                  <a:gd name="connsiteY43" fmla="*/ 231775 h 1002026"/>
                  <a:gd name="connsiteX44" fmla="*/ 777875 w 1006631"/>
                  <a:gd name="connsiteY44" fmla="*/ 304800 h 1002026"/>
                  <a:gd name="connsiteX45" fmla="*/ 717550 w 1006631"/>
                  <a:gd name="connsiteY45" fmla="*/ 403225 h 1002026"/>
                  <a:gd name="connsiteX46" fmla="*/ 679450 w 1006631"/>
                  <a:gd name="connsiteY46" fmla="*/ 523875 h 1002026"/>
                  <a:gd name="connsiteX47" fmla="*/ 679450 w 1006631"/>
                  <a:gd name="connsiteY47" fmla="*/ 628650 h 1002026"/>
                  <a:gd name="connsiteX48" fmla="*/ 698500 w 1006631"/>
                  <a:gd name="connsiteY48" fmla="*/ 749300 h 1002026"/>
                  <a:gd name="connsiteX49" fmla="*/ 720725 w 1006631"/>
                  <a:gd name="connsiteY49" fmla="*/ 831850 h 1002026"/>
                  <a:gd name="connsiteX50" fmla="*/ 730250 w 1006631"/>
                  <a:gd name="connsiteY50" fmla="*/ 965200 h 1002026"/>
                  <a:gd name="connsiteX51" fmla="*/ 250825 w 1006631"/>
                  <a:gd name="connsiteY5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22225 w 1006631"/>
                  <a:gd name="connsiteY6" fmla="*/ 130175 h 1002026"/>
                  <a:gd name="connsiteX7" fmla="*/ 19050 w 1006631"/>
                  <a:gd name="connsiteY7" fmla="*/ 117475 h 1002026"/>
                  <a:gd name="connsiteX8" fmla="*/ 12700 w 1006631"/>
                  <a:gd name="connsiteY8" fmla="*/ 98425 h 1002026"/>
                  <a:gd name="connsiteX9" fmla="*/ 6350 w 1006631"/>
                  <a:gd name="connsiteY9" fmla="*/ 79375 h 1002026"/>
                  <a:gd name="connsiteX10" fmla="*/ 3175 w 1006631"/>
                  <a:gd name="connsiteY10" fmla="*/ 69850 h 1002026"/>
                  <a:gd name="connsiteX11" fmla="*/ 0 w 1006631"/>
                  <a:gd name="connsiteY11" fmla="*/ 53975 h 1002026"/>
                  <a:gd name="connsiteX12" fmla="*/ 3175 w 1006631"/>
                  <a:gd name="connsiteY12" fmla="*/ 12700 h 1002026"/>
                  <a:gd name="connsiteX13" fmla="*/ 12700 w 1006631"/>
                  <a:gd name="connsiteY13" fmla="*/ 9525 h 1002026"/>
                  <a:gd name="connsiteX14" fmla="*/ 25400 w 1006631"/>
                  <a:gd name="connsiteY14" fmla="*/ 6350 h 1002026"/>
                  <a:gd name="connsiteX15" fmla="*/ 44450 w 1006631"/>
                  <a:gd name="connsiteY15" fmla="*/ 0 h 1002026"/>
                  <a:gd name="connsiteX16" fmla="*/ 114300 w 1006631"/>
                  <a:gd name="connsiteY16" fmla="*/ 3175 h 1002026"/>
                  <a:gd name="connsiteX17" fmla="*/ 123825 w 1006631"/>
                  <a:gd name="connsiteY17" fmla="*/ 9525 h 1002026"/>
                  <a:gd name="connsiteX18" fmla="*/ 155575 w 1006631"/>
                  <a:gd name="connsiteY18" fmla="*/ 28575 h 1002026"/>
                  <a:gd name="connsiteX19" fmla="*/ 165100 w 1006631"/>
                  <a:gd name="connsiteY19" fmla="*/ 34925 h 1002026"/>
                  <a:gd name="connsiteX20" fmla="*/ 184150 w 1006631"/>
                  <a:gd name="connsiteY20" fmla="*/ 50800 h 1002026"/>
                  <a:gd name="connsiteX21" fmla="*/ 187325 w 1006631"/>
                  <a:gd name="connsiteY21" fmla="*/ 60325 h 1002026"/>
                  <a:gd name="connsiteX22" fmla="*/ 206375 w 1006631"/>
                  <a:gd name="connsiteY22" fmla="*/ 88900 h 1002026"/>
                  <a:gd name="connsiteX23" fmla="*/ 212725 w 1006631"/>
                  <a:gd name="connsiteY23" fmla="*/ 98425 h 1002026"/>
                  <a:gd name="connsiteX24" fmla="*/ 222250 w 1006631"/>
                  <a:gd name="connsiteY24" fmla="*/ 117475 h 1002026"/>
                  <a:gd name="connsiteX25" fmla="*/ 228600 w 1006631"/>
                  <a:gd name="connsiteY25" fmla="*/ 139700 h 1002026"/>
                  <a:gd name="connsiteX26" fmla="*/ 234950 w 1006631"/>
                  <a:gd name="connsiteY26" fmla="*/ 149225 h 1002026"/>
                  <a:gd name="connsiteX27" fmla="*/ 241300 w 1006631"/>
                  <a:gd name="connsiteY27" fmla="*/ 161925 h 1002026"/>
                  <a:gd name="connsiteX28" fmla="*/ 257175 w 1006631"/>
                  <a:gd name="connsiteY28" fmla="*/ 184150 h 1002026"/>
                  <a:gd name="connsiteX29" fmla="*/ 269875 w 1006631"/>
                  <a:gd name="connsiteY29" fmla="*/ 203200 h 1002026"/>
                  <a:gd name="connsiteX30" fmla="*/ 279400 w 1006631"/>
                  <a:gd name="connsiteY30" fmla="*/ 212725 h 1002026"/>
                  <a:gd name="connsiteX31" fmla="*/ 295275 w 1006631"/>
                  <a:gd name="connsiteY31" fmla="*/ 231775 h 1002026"/>
                  <a:gd name="connsiteX32" fmla="*/ 314325 w 1006631"/>
                  <a:gd name="connsiteY32" fmla="*/ 244475 h 1002026"/>
                  <a:gd name="connsiteX33" fmla="*/ 479425 w 1006631"/>
                  <a:gd name="connsiteY33" fmla="*/ 285750 h 1002026"/>
                  <a:gd name="connsiteX34" fmla="*/ 581025 w 1006631"/>
                  <a:gd name="connsiteY34" fmla="*/ 282575 h 1002026"/>
                  <a:gd name="connsiteX35" fmla="*/ 704850 w 1006631"/>
                  <a:gd name="connsiteY35" fmla="*/ 209550 h 1002026"/>
                  <a:gd name="connsiteX36" fmla="*/ 765175 w 1006631"/>
                  <a:gd name="connsiteY36" fmla="*/ 136525 h 1002026"/>
                  <a:gd name="connsiteX37" fmla="*/ 819150 w 1006631"/>
                  <a:gd name="connsiteY37" fmla="*/ 69850 h 1002026"/>
                  <a:gd name="connsiteX38" fmla="*/ 892175 w 1006631"/>
                  <a:gd name="connsiteY38" fmla="*/ 34925 h 1002026"/>
                  <a:gd name="connsiteX39" fmla="*/ 996950 w 1006631"/>
                  <a:gd name="connsiteY39" fmla="*/ 28575 h 1002026"/>
                  <a:gd name="connsiteX40" fmla="*/ 996950 w 1006631"/>
                  <a:gd name="connsiteY40" fmla="*/ 88900 h 1002026"/>
                  <a:gd name="connsiteX41" fmla="*/ 952500 w 1006631"/>
                  <a:gd name="connsiteY41" fmla="*/ 139700 h 1002026"/>
                  <a:gd name="connsiteX42" fmla="*/ 863600 w 1006631"/>
                  <a:gd name="connsiteY42" fmla="*/ 231775 h 1002026"/>
                  <a:gd name="connsiteX43" fmla="*/ 777875 w 1006631"/>
                  <a:gd name="connsiteY43" fmla="*/ 304800 h 1002026"/>
                  <a:gd name="connsiteX44" fmla="*/ 717550 w 1006631"/>
                  <a:gd name="connsiteY44" fmla="*/ 403225 h 1002026"/>
                  <a:gd name="connsiteX45" fmla="*/ 679450 w 1006631"/>
                  <a:gd name="connsiteY45" fmla="*/ 523875 h 1002026"/>
                  <a:gd name="connsiteX46" fmla="*/ 679450 w 1006631"/>
                  <a:gd name="connsiteY46" fmla="*/ 628650 h 1002026"/>
                  <a:gd name="connsiteX47" fmla="*/ 698500 w 1006631"/>
                  <a:gd name="connsiteY47" fmla="*/ 749300 h 1002026"/>
                  <a:gd name="connsiteX48" fmla="*/ 720725 w 1006631"/>
                  <a:gd name="connsiteY48" fmla="*/ 831850 h 1002026"/>
                  <a:gd name="connsiteX49" fmla="*/ 730250 w 1006631"/>
                  <a:gd name="connsiteY49" fmla="*/ 965200 h 1002026"/>
                  <a:gd name="connsiteX50" fmla="*/ 250825 w 1006631"/>
                  <a:gd name="connsiteY5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22225 w 1006631"/>
                  <a:gd name="connsiteY6" fmla="*/ 130175 h 1002026"/>
                  <a:gd name="connsiteX7" fmla="*/ 19050 w 1006631"/>
                  <a:gd name="connsiteY7" fmla="*/ 117475 h 1002026"/>
                  <a:gd name="connsiteX8" fmla="*/ 6350 w 1006631"/>
                  <a:gd name="connsiteY8" fmla="*/ 79375 h 1002026"/>
                  <a:gd name="connsiteX9" fmla="*/ 3175 w 1006631"/>
                  <a:gd name="connsiteY9" fmla="*/ 69850 h 1002026"/>
                  <a:gd name="connsiteX10" fmla="*/ 0 w 1006631"/>
                  <a:gd name="connsiteY10" fmla="*/ 53975 h 1002026"/>
                  <a:gd name="connsiteX11" fmla="*/ 3175 w 1006631"/>
                  <a:gd name="connsiteY11" fmla="*/ 12700 h 1002026"/>
                  <a:gd name="connsiteX12" fmla="*/ 12700 w 1006631"/>
                  <a:gd name="connsiteY12" fmla="*/ 9525 h 1002026"/>
                  <a:gd name="connsiteX13" fmla="*/ 25400 w 1006631"/>
                  <a:gd name="connsiteY13" fmla="*/ 6350 h 1002026"/>
                  <a:gd name="connsiteX14" fmla="*/ 44450 w 1006631"/>
                  <a:gd name="connsiteY14" fmla="*/ 0 h 1002026"/>
                  <a:gd name="connsiteX15" fmla="*/ 114300 w 1006631"/>
                  <a:gd name="connsiteY15" fmla="*/ 3175 h 1002026"/>
                  <a:gd name="connsiteX16" fmla="*/ 123825 w 1006631"/>
                  <a:gd name="connsiteY16" fmla="*/ 9525 h 1002026"/>
                  <a:gd name="connsiteX17" fmla="*/ 155575 w 1006631"/>
                  <a:gd name="connsiteY17" fmla="*/ 28575 h 1002026"/>
                  <a:gd name="connsiteX18" fmla="*/ 165100 w 1006631"/>
                  <a:gd name="connsiteY18" fmla="*/ 34925 h 1002026"/>
                  <a:gd name="connsiteX19" fmla="*/ 184150 w 1006631"/>
                  <a:gd name="connsiteY19" fmla="*/ 50800 h 1002026"/>
                  <a:gd name="connsiteX20" fmla="*/ 187325 w 1006631"/>
                  <a:gd name="connsiteY20" fmla="*/ 60325 h 1002026"/>
                  <a:gd name="connsiteX21" fmla="*/ 206375 w 1006631"/>
                  <a:gd name="connsiteY21" fmla="*/ 88900 h 1002026"/>
                  <a:gd name="connsiteX22" fmla="*/ 212725 w 1006631"/>
                  <a:gd name="connsiteY22" fmla="*/ 98425 h 1002026"/>
                  <a:gd name="connsiteX23" fmla="*/ 222250 w 1006631"/>
                  <a:gd name="connsiteY23" fmla="*/ 117475 h 1002026"/>
                  <a:gd name="connsiteX24" fmla="*/ 228600 w 1006631"/>
                  <a:gd name="connsiteY24" fmla="*/ 139700 h 1002026"/>
                  <a:gd name="connsiteX25" fmla="*/ 234950 w 1006631"/>
                  <a:gd name="connsiteY25" fmla="*/ 149225 h 1002026"/>
                  <a:gd name="connsiteX26" fmla="*/ 241300 w 1006631"/>
                  <a:gd name="connsiteY26" fmla="*/ 161925 h 1002026"/>
                  <a:gd name="connsiteX27" fmla="*/ 257175 w 1006631"/>
                  <a:gd name="connsiteY27" fmla="*/ 184150 h 1002026"/>
                  <a:gd name="connsiteX28" fmla="*/ 269875 w 1006631"/>
                  <a:gd name="connsiteY28" fmla="*/ 203200 h 1002026"/>
                  <a:gd name="connsiteX29" fmla="*/ 279400 w 1006631"/>
                  <a:gd name="connsiteY29" fmla="*/ 212725 h 1002026"/>
                  <a:gd name="connsiteX30" fmla="*/ 295275 w 1006631"/>
                  <a:gd name="connsiteY30" fmla="*/ 231775 h 1002026"/>
                  <a:gd name="connsiteX31" fmla="*/ 314325 w 1006631"/>
                  <a:gd name="connsiteY31" fmla="*/ 244475 h 1002026"/>
                  <a:gd name="connsiteX32" fmla="*/ 479425 w 1006631"/>
                  <a:gd name="connsiteY32" fmla="*/ 285750 h 1002026"/>
                  <a:gd name="connsiteX33" fmla="*/ 581025 w 1006631"/>
                  <a:gd name="connsiteY33" fmla="*/ 282575 h 1002026"/>
                  <a:gd name="connsiteX34" fmla="*/ 704850 w 1006631"/>
                  <a:gd name="connsiteY34" fmla="*/ 209550 h 1002026"/>
                  <a:gd name="connsiteX35" fmla="*/ 765175 w 1006631"/>
                  <a:gd name="connsiteY35" fmla="*/ 136525 h 1002026"/>
                  <a:gd name="connsiteX36" fmla="*/ 819150 w 1006631"/>
                  <a:gd name="connsiteY36" fmla="*/ 69850 h 1002026"/>
                  <a:gd name="connsiteX37" fmla="*/ 892175 w 1006631"/>
                  <a:gd name="connsiteY37" fmla="*/ 34925 h 1002026"/>
                  <a:gd name="connsiteX38" fmla="*/ 996950 w 1006631"/>
                  <a:gd name="connsiteY38" fmla="*/ 28575 h 1002026"/>
                  <a:gd name="connsiteX39" fmla="*/ 996950 w 1006631"/>
                  <a:gd name="connsiteY39" fmla="*/ 88900 h 1002026"/>
                  <a:gd name="connsiteX40" fmla="*/ 952500 w 1006631"/>
                  <a:gd name="connsiteY40" fmla="*/ 139700 h 1002026"/>
                  <a:gd name="connsiteX41" fmla="*/ 863600 w 1006631"/>
                  <a:gd name="connsiteY41" fmla="*/ 231775 h 1002026"/>
                  <a:gd name="connsiteX42" fmla="*/ 777875 w 1006631"/>
                  <a:gd name="connsiteY42" fmla="*/ 304800 h 1002026"/>
                  <a:gd name="connsiteX43" fmla="*/ 717550 w 1006631"/>
                  <a:gd name="connsiteY43" fmla="*/ 403225 h 1002026"/>
                  <a:gd name="connsiteX44" fmla="*/ 679450 w 1006631"/>
                  <a:gd name="connsiteY44" fmla="*/ 523875 h 1002026"/>
                  <a:gd name="connsiteX45" fmla="*/ 679450 w 1006631"/>
                  <a:gd name="connsiteY45" fmla="*/ 628650 h 1002026"/>
                  <a:gd name="connsiteX46" fmla="*/ 698500 w 1006631"/>
                  <a:gd name="connsiteY46" fmla="*/ 749300 h 1002026"/>
                  <a:gd name="connsiteX47" fmla="*/ 720725 w 1006631"/>
                  <a:gd name="connsiteY47" fmla="*/ 831850 h 1002026"/>
                  <a:gd name="connsiteX48" fmla="*/ 730250 w 1006631"/>
                  <a:gd name="connsiteY48" fmla="*/ 965200 h 1002026"/>
                  <a:gd name="connsiteX49" fmla="*/ 250825 w 1006631"/>
                  <a:gd name="connsiteY49" fmla="*/ 965200 h 1002026"/>
                  <a:gd name="connsiteX0" fmla="*/ 247650 w 1003456"/>
                  <a:gd name="connsiteY0" fmla="*/ 965200 h 1002026"/>
                  <a:gd name="connsiteX1" fmla="*/ 250825 w 1003456"/>
                  <a:gd name="connsiteY1" fmla="*/ 542925 h 1002026"/>
                  <a:gd name="connsiteX2" fmla="*/ 266700 w 1003456"/>
                  <a:gd name="connsiteY2" fmla="*/ 444500 h 1002026"/>
                  <a:gd name="connsiteX3" fmla="*/ 231775 w 1003456"/>
                  <a:gd name="connsiteY3" fmla="*/ 384175 h 1002026"/>
                  <a:gd name="connsiteX4" fmla="*/ 130175 w 1003456"/>
                  <a:gd name="connsiteY4" fmla="*/ 301625 h 1002026"/>
                  <a:gd name="connsiteX5" fmla="*/ 73025 w 1003456"/>
                  <a:gd name="connsiteY5" fmla="*/ 241300 h 1002026"/>
                  <a:gd name="connsiteX6" fmla="*/ 19050 w 1003456"/>
                  <a:gd name="connsiteY6" fmla="*/ 130175 h 1002026"/>
                  <a:gd name="connsiteX7" fmla="*/ 15875 w 1003456"/>
                  <a:gd name="connsiteY7" fmla="*/ 117475 h 1002026"/>
                  <a:gd name="connsiteX8" fmla="*/ 3175 w 1003456"/>
                  <a:gd name="connsiteY8" fmla="*/ 79375 h 1002026"/>
                  <a:gd name="connsiteX9" fmla="*/ 0 w 1003456"/>
                  <a:gd name="connsiteY9" fmla="*/ 69850 h 1002026"/>
                  <a:gd name="connsiteX10" fmla="*/ 0 w 1003456"/>
                  <a:gd name="connsiteY10" fmla="*/ 12700 h 1002026"/>
                  <a:gd name="connsiteX11" fmla="*/ 9525 w 1003456"/>
                  <a:gd name="connsiteY11" fmla="*/ 9525 h 1002026"/>
                  <a:gd name="connsiteX12" fmla="*/ 22225 w 1003456"/>
                  <a:gd name="connsiteY12" fmla="*/ 6350 h 1002026"/>
                  <a:gd name="connsiteX13" fmla="*/ 41275 w 1003456"/>
                  <a:gd name="connsiteY13" fmla="*/ 0 h 1002026"/>
                  <a:gd name="connsiteX14" fmla="*/ 111125 w 1003456"/>
                  <a:gd name="connsiteY14" fmla="*/ 3175 h 1002026"/>
                  <a:gd name="connsiteX15" fmla="*/ 120650 w 1003456"/>
                  <a:gd name="connsiteY15" fmla="*/ 9525 h 1002026"/>
                  <a:gd name="connsiteX16" fmla="*/ 152400 w 1003456"/>
                  <a:gd name="connsiteY16" fmla="*/ 28575 h 1002026"/>
                  <a:gd name="connsiteX17" fmla="*/ 161925 w 1003456"/>
                  <a:gd name="connsiteY17" fmla="*/ 34925 h 1002026"/>
                  <a:gd name="connsiteX18" fmla="*/ 180975 w 1003456"/>
                  <a:gd name="connsiteY18" fmla="*/ 50800 h 1002026"/>
                  <a:gd name="connsiteX19" fmla="*/ 184150 w 1003456"/>
                  <a:gd name="connsiteY19" fmla="*/ 60325 h 1002026"/>
                  <a:gd name="connsiteX20" fmla="*/ 203200 w 1003456"/>
                  <a:gd name="connsiteY20" fmla="*/ 88900 h 1002026"/>
                  <a:gd name="connsiteX21" fmla="*/ 209550 w 1003456"/>
                  <a:gd name="connsiteY21" fmla="*/ 98425 h 1002026"/>
                  <a:gd name="connsiteX22" fmla="*/ 219075 w 1003456"/>
                  <a:gd name="connsiteY22" fmla="*/ 117475 h 1002026"/>
                  <a:gd name="connsiteX23" fmla="*/ 225425 w 1003456"/>
                  <a:gd name="connsiteY23" fmla="*/ 139700 h 1002026"/>
                  <a:gd name="connsiteX24" fmla="*/ 231775 w 1003456"/>
                  <a:gd name="connsiteY24" fmla="*/ 149225 h 1002026"/>
                  <a:gd name="connsiteX25" fmla="*/ 238125 w 1003456"/>
                  <a:gd name="connsiteY25" fmla="*/ 161925 h 1002026"/>
                  <a:gd name="connsiteX26" fmla="*/ 254000 w 1003456"/>
                  <a:gd name="connsiteY26" fmla="*/ 184150 h 1002026"/>
                  <a:gd name="connsiteX27" fmla="*/ 266700 w 1003456"/>
                  <a:gd name="connsiteY27" fmla="*/ 203200 h 1002026"/>
                  <a:gd name="connsiteX28" fmla="*/ 276225 w 1003456"/>
                  <a:gd name="connsiteY28" fmla="*/ 212725 h 1002026"/>
                  <a:gd name="connsiteX29" fmla="*/ 292100 w 1003456"/>
                  <a:gd name="connsiteY29" fmla="*/ 231775 h 1002026"/>
                  <a:gd name="connsiteX30" fmla="*/ 311150 w 1003456"/>
                  <a:gd name="connsiteY30" fmla="*/ 244475 h 1002026"/>
                  <a:gd name="connsiteX31" fmla="*/ 476250 w 1003456"/>
                  <a:gd name="connsiteY31" fmla="*/ 285750 h 1002026"/>
                  <a:gd name="connsiteX32" fmla="*/ 577850 w 1003456"/>
                  <a:gd name="connsiteY32" fmla="*/ 282575 h 1002026"/>
                  <a:gd name="connsiteX33" fmla="*/ 701675 w 1003456"/>
                  <a:gd name="connsiteY33" fmla="*/ 209550 h 1002026"/>
                  <a:gd name="connsiteX34" fmla="*/ 762000 w 1003456"/>
                  <a:gd name="connsiteY34" fmla="*/ 136525 h 1002026"/>
                  <a:gd name="connsiteX35" fmla="*/ 815975 w 1003456"/>
                  <a:gd name="connsiteY35" fmla="*/ 69850 h 1002026"/>
                  <a:gd name="connsiteX36" fmla="*/ 889000 w 1003456"/>
                  <a:gd name="connsiteY36" fmla="*/ 34925 h 1002026"/>
                  <a:gd name="connsiteX37" fmla="*/ 993775 w 1003456"/>
                  <a:gd name="connsiteY37" fmla="*/ 28575 h 1002026"/>
                  <a:gd name="connsiteX38" fmla="*/ 993775 w 1003456"/>
                  <a:gd name="connsiteY38" fmla="*/ 88900 h 1002026"/>
                  <a:gd name="connsiteX39" fmla="*/ 949325 w 1003456"/>
                  <a:gd name="connsiteY39" fmla="*/ 139700 h 1002026"/>
                  <a:gd name="connsiteX40" fmla="*/ 860425 w 1003456"/>
                  <a:gd name="connsiteY40" fmla="*/ 231775 h 1002026"/>
                  <a:gd name="connsiteX41" fmla="*/ 774700 w 1003456"/>
                  <a:gd name="connsiteY41" fmla="*/ 304800 h 1002026"/>
                  <a:gd name="connsiteX42" fmla="*/ 714375 w 1003456"/>
                  <a:gd name="connsiteY42" fmla="*/ 403225 h 1002026"/>
                  <a:gd name="connsiteX43" fmla="*/ 676275 w 1003456"/>
                  <a:gd name="connsiteY43" fmla="*/ 523875 h 1002026"/>
                  <a:gd name="connsiteX44" fmla="*/ 676275 w 1003456"/>
                  <a:gd name="connsiteY44" fmla="*/ 628650 h 1002026"/>
                  <a:gd name="connsiteX45" fmla="*/ 695325 w 1003456"/>
                  <a:gd name="connsiteY45" fmla="*/ 749300 h 1002026"/>
                  <a:gd name="connsiteX46" fmla="*/ 717550 w 1003456"/>
                  <a:gd name="connsiteY46" fmla="*/ 831850 h 1002026"/>
                  <a:gd name="connsiteX47" fmla="*/ 727075 w 1003456"/>
                  <a:gd name="connsiteY47" fmla="*/ 965200 h 1002026"/>
                  <a:gd name="connsiteX48" fmla="*/ 247650 w 1003456"/>
                  <a:gd name="connsiteY48" fmla="*/ 965200 h 1002026"/>
                  <a:gd name="connsiteX0" fmla="*/ 247981 w 1003787"/>
                  <a:gd name="connsiteY0" fmla="*/ 965200 h 1002026"/>
                  <a:gd name="connsiteX1" fmla="*/ 251156 w 1003787"/>
                  <a:gd name="connsiteY1" fmla="*/ 542925 h 1002026"/>
                  <a:gd name="connsiteX2" fmla="*/ 267031 w 1003787"/>
                  <a:gd name="connsiteY2" fmla="*/ 444500 h 1002026"/>
                  <a:gd name="connsiteX3" fmla="*/ 232106 w 1003787"/>
                  <a:gd name="connsiteY3" fmla="*/ 384175 h 1002026"/>
                  <a:gd name="connsiteX4" fmla="*/ 130506 w 1003787"/>
                  <a:gd name="connsiteY4" fmla="*/ 301625 h 1002026"/>
                  <a:gd name="connsiteX5" fmla="*/ 73356 w 1003787"/>
                  <a:gd name="connsiteY5" fmla="*/ 241300 h 1002026"/>
                  <a:gd name="connsiteX6" fmla="*/ 19381 w 1003787"/>
                  <a:gd name="connsiteY6" fmla="*/ 130175 h 1002026"/>
                  <a:gd name="connsiteX7" fmla="*/ 16206 w 1003787"/>
                  <a:gd name="connsiteY7" fmla="*/ 117475 h 1002026"/>
                  <a:gd name="connsiteX8" fmla="*/ 3506 w 1003787"/>
                  <a:gd name="connsiteY8" fmla="*/ 79375 h 1002026"/>
                  <a:gd name="connsiteX9" fmla="*/ 331 w 1003787"/>
                  <a:gd name="connsiteY9" fmla="*/ 12700 h 1002026"/>
                  <a:gd name="connsiteX10" fmla="*/ 9856 w 1003787"/>
                  <a:gd name="connsiteY10" fmla="*/ 9525 h 1002026"/>
                  <a:gd name="connsiteX11" fmla="*/ 22556 w 1003787"/>
                  <a:gd name="connsiteY11" fmla="*/ 6350 h 1002026"/>
                  <a:gd name="connsiteX12" fmla="*/ 41606 w 1003787"/>
                  <a:gd name="connsiteY12" fmla="*/ 0 h 1002026"/>
                  <a:gd name="connsiteX13" fmla="*/ 111456 w 1003787"/>
                  <a:gd name="connsiteY13" fmla="*/ 3175 h 1002026"/>
                  <a:gd name="connsiteX14" fmla="*/ 120981 w 1003787"/>
                  <a:gd name="connsiteY14" fmla="*/ 9525 h 1002026"/>
                  <a:gd name="connsiteX15" fmla="*/ 152731 w 1003787"/>
                  <a:gd name="connsiteY15" fmla="*/ 28575 h 1002026"/>
                  <a:gd name="connsiteX16" fmla="*/ 162256 w 1003787"/>
                  <a:gd name="connsiteY16" fmla="*/ 34925 h 1002026"/>
                  <a:gd name="connsiteX17" fmla="*/ 181306 w 1003787"/>
                  <a:gd name="connsiteY17" fmla="*/ 50800 h 1002026"/>
                  <a:gd name="connsiteX18" fmla="*/ 184481 w 1003787"/>
                  <a:gd name="connsiteY18" fmla="*/ 60325 h 1002026"/>
                  <a:gd name="connsiteX19" fmla="*/ 203531 w 1003787"/>
                  <a:gd name="connsiteY19" fmla="*/ 88900 h 1002026"/>
                  <a:gd name="connsiteX20" fmla="*/ 209881 w 1003787"/>
                  <a:gd name="connsiteY20" fmla="*/ 98425 h 1002026"/>
                  <a:gd name="connsiteX21" fmla="*/ 219406 w 1003787"/>
                  <a:gd name="connsiteY21" fmla="*/ 117475 h 1002026"/>
                  <a:gd name="connsiteX22" fmla="*/ 225756 w 1003787"/>
                  <a:gd name="connsiteY22" fmla="*/ 139700 h 1002026"/>
                  <a:gd name="connsiteX23" fmla="*/ 232106 w 1003787"/>
                  <a:gd name="connsiteY23" fmla="*/ 149225 h 1002026"/>
                  <a:gd name="connsiteX24" fmla="*/ 238456 w 1003787"/>
                  <a:gd name="connsiteY24" fmla="*/ 161925 h 1002026"/>
                  <a:gd name="connsiteX25" fmla="*/ 254331 w 1003787"/>
                  <a:gd name="connsiteY25" fmla="*/ 184150 h 1002026"/>
                  <a:gd name="connsiteX26" fmla="*/ 267031 w 1003787"/>
                  <a:gd name="connsiteY26" fmla="*/ 203200 h 1002026"/>
                  <a:gd name="connsiteX27" fmla="*/ 276556 w 1003787"/>
                  <a:gd name="connsiteY27" fmla="*/ 212725 h 1002026"/>
                  <a:gd name="connsiteX28" fmla="*/ 292431 w 1003787"/>
                  <a:gd name="connsiteY28" fmla="*/ 231775 h 1002026"/>
                  <a:gd name="connsiteX29" fmla="*/ 311481 w 1003787"/>
                  <a:gd name="connsiteY29" fmla="*/ 244475 h 1002026"/>
                  <a:gd name="connsiteX30" fmla="*/ 476581 w 1003787"/>
                  <a:gd name="connsiteY30" fmla="*/ 285750 h 1002026"/>
                  <a:gd name="connsiteX31" fmla="*/ 578181 w 1003787"/>
                  <a:gd name="connsiteY31" fmla="*/ 282575 h 1002026"/>
                  <a:gd name="connsiteX32" fmla="*/ 702006 w 1003787"/>
                  <a:gd name="connsiteY32" fmla="*/ 209550 h 1002026"/>
                  <a:gd name="connsiteX33" fmla="*/ 762331 w 1003787"/>
                  <a:gd name="connsiteY33" fmla="*/ 136525 h 1002026"/>
                  <a:gd name="connsiteX34" fmla="*/ 816306 w 1003787"/>
                  <a:gd name="connsiteY34" fmla="*/ 69850 h 1002026"/>
                  <a:gd name="connsiteX35" fmla="*/ 889331 w 1003787"/>
                  <a:gd name="connsiteY35" fmla="*/ 34925 h 1002026"/>
                  <a:gd name="connsiteX36" fmla="*/ 994106 w 1003787"/>
                  <a:gd name="connsiteY36" fmla="*/ 28575 h 1002026"/>
                  <a:gd name="connsiteX37" fmla="*/ 994106 w 1003787"/>
                  <a:gd name="connsiteY37" fmla="*/ 88900 h 1002026"/>
                  <a:gd name="connsiteX38" fmla="*/ 949656 w 1003787"/>
                  <a:gd name="connsiteY38" fmla="*/ 139700 h 1002026"/>
                  <a:gd name="connsiteX39" fmla="*/ 860756 w 1003787"/>
                  <a:gd name="connsiteY39" fmla="*/ 231775 h 1002026"/>
                  <a:gd name="connsiteX40" fmla="*/ 775031 w 1003787"/>
                  <a:gd name="connsiteY40" fmla="*/ 304800 h 1002026"/>
                  <a:gd name="connsiteX41" fmla="*/ 714706 w 1003787"/>
                  <a:gd name="connsiteY41" fmla="*/ 403225 h 1002026"/>
                  <a:gd name="connsiteX42" fmla="*/ 676606 w 1003787"/>
                  <a:gd name="connsiteY42" fmla="*/ 523875 h 1002026"/>
                  <a:gd name="connsiteX43" fmla="*/ 676606 w 1003787"/>
                  <a:gd name="connsiteY43" fmla="*/ 628650 h 1002026"/>
                  <a:gd name="connsiteX44" fmla="*/ 695656 w 1003787"/>
                  <a:gd name="connsiteY44" fmla="*/ 749300 h 1002026"/>
                  <a:gd name="connsiteX45" fmla="*/ 717881 w 1003787"/>
                  <a:gd name="connsiteY45" fmla="*/ 831850 h 1002026"/>
                  <a:gd name="connsiteX46" fmla="*/ 727406 w 1003787"/>
                  <a:gd name="connsiteY46" fmla="*/ 965200 h 1002026"/>
                  <a:gd name="connsiteX47" fmla="*/ 247981 w 1003787"/>
                  <a:gd name="connsiteY47" fmla="*/ 965200 h 1002026"/>
                  <a:gd name="connsiteX0" fmla="*/ 248046 w 1003852"/>
                  <a:gd name="connsiteY0" fmla="*/ 965200 h 1002026"/>
                  <a:gd name="connsiteX1" fmla="*/ 251221 w 1003852"/>
                  <a:gd name="connsiteY1" fmla="*/ 542925 h 1002026"/>
                  <a:gd name="connsiteX2" fmla="*/ 267096 w 1003852"/>
                  <a:gd name="connsiteY2" fmla="*/ 444500 h 1002026"/>
                  <a:gd name="connsiteX3" fmla="*/ 232171 w 1003852"/>
                  <a:gd name="connsiteY3" fmla="*/ 384175 h 1002026"/>
                  <a:gd name="connsiteX4" fmla="*/ 130571 w 1003852"/>
                  <a:gd name="connsiteY4" fmla="*/ 301625 h 1002026"/>
                  <a:gd name="connsiteX5" fmla="*/ 73421 w 1003852"/>
                  <a:gd name="connsiteY5" fmla="*/ 241300 h 1002026"/>
                  <a:gd name="connsiteX6" fmla="*/ 19446 w 1003852"/>
                  <a:gd name="connsiteY6" fmla="*/ 130175 h 1002026"/>
                  <a:gd name="connsiteX7" fmla="*/ 3571 w 1003852"/>
                  <a:gd name="connsiteY7" fmla="*/ 79375 h 1002026"/>
                  <a:gd name="connsiteX8" fmla="*/ 396 w 1003852"/>
                  <a:gd name="connsiteY8" fmla="*/ 12700 h 1002026"/>
                  <a:gd name="connsiteX9" fmla="*/ 9921 w 1003852"/>
                  <a:gd name="connsiteY9" fmla="*/ 9525 h 1002026"/>
                  <a:gd name="connsiteX10" fmla="*/ 22621 w 1003852"/>
                  <a:gd name="connsiteY10" fmla="*/ 6350 h 1002026"/>
                  <a:gd name="connsiteX11" fmla="*/ 41671 w 1003852"/>
                  <a:gd name="connsiteY11" fmla="*/ 0 h 1002026"/>
                  <a:gd name="connsiteX12" fmla="*/ 111521 w 1003852"/>
                  <a:gd name="connsiteY12" fmla="*/ 3175 h 1002026"/>
                  <a:gd name="connsiteX13" fmla="*/ 121046 w 1003852"/>
                  <a:gd name="connsiteY13" fmla="*/ 9525 h 1002026"/>
                  <a:gd name="connsiteX14" fmla="*/ 152796 w 1003852"/>
                  <a:gd name="connsiteY14" fmla="*/ 28575 h 1002026"/>
                  <a:gd name="connsiteX15" fmla="*/ 162321 w 1003852"/>
                  <a:gd name="connsiteY15" fmla="*/ 34925 h 1002026"/>
                  <a:gd name="connsiteX16" fmla="*/ 181371 w 1003852"/>
                  <a:gd name="connsiteY16" fmla="*/ 50800 h 1002026"/>
                  <a:gd name="connsiteX17" fmla="*/ 184546 w 1003852"/>
                  <a:gd name="connsiteY17" fmla="*/ 60325 h 1002026"/>
                  <a:gd name="connsiteX18" fmla="*/ 203596 w 1003852"/>
                  <a:gd name="connsiteY18" fmla="*/ 88900 h 1002026"/>
                  <a:gd name="connsiteX19" fmla="*/ 209946 w 1003852"/>
                  <a:gd name="connsiteY19" fmla="*/ 98425 h 1002026"/>
                  <a:gd name="connsiteX20" fmla="*/ 219471 w 1003852"/>
                  <a:gd name="connsiteY20" fmla="*/ 117475 h 1002026"/>
                  <a:gd name="connsiteX21" fmla="*/ 225821 w 1003852"/>
                  <a:gd name="connsiteY21" fmla="*/ 139700 h 1002026"/>
                  <a:gd name="connsiteX22" fmla="*/ 232171 w 1003852"/>
                  <a:gd name="connsiteY22" fmla="*/ 149225 h 1002026"/>
                  <a:gd name="connsiteX23" fmla="*/ 238521 w 1003852"/>
                  <a:gd name="connsiteY23" fmla="*/ 161925 h 1002026"/>
                  <a:gd name="connsiteX24" fmla="*/ 254396 w 1003852"/>
                  <a:gd name="connsiteY24" fmla="*/ 184150 h 1002026"/>
                  <a:gd name="connsiteX25" fmla="*/ 267096 w 1003852"/>
                  <a:gd name="connsiteY25" fmla="*/ 203200 h 1002026"/>
                  <a:gd name="connsiteX26" fmla="*/ 276621 w 1003852"/>
                  <a:gd name="connsiteY26" fmla="*/ 212725 h 1002026"/>
                  <a:gd name="connsiteX27" fmla="*/ 292496 w 1003852"/>
                  <a:gd name="connsiteY27" fmla="*/ 231775 h 1002026"/>
                  <a:gd name="connsiteX28" fmla="*/ 311546 w 1003852"/>
                  <a:gd name="connsiteY28" fmla="*/ 244475 h 1002026"/>
                  <a:gd name="connsiteX29" fmla="*/ 476646 w 1003852"/>
                  <a:gd name="connsiteY29" fmla="*/ 285750 h 1002026"/>
                  <a:gd name="connsiteX30" fmla="*/ 578246 w 1003852"/>
                  <a:gd name="connsiteY30" fmla="*/ 282575 h 1002026"/>
                  <a:gd name="connsiteX31" fmla="*/ 702071 w 1003852"/>
                  <a:gd name="connsiteY31" fmla="*/ 209550 h 1002026"/>
                  <a:gd name="connsiteX32" fmla="*/ 762396 w 1003852"/>
                  <a:gd name="connsiteY32" fmla="*/ 136525 h 1002026"/>
                  <a:gd name="connsiteX33" fmla="*/ 816371 w 1003852"/>
                  <a:gd name="connsiteY33" fmla="*/ 69850 h 1002026"/>
                  <a:gd name="connsiteX34" fmla="*/ 889396 w 1003852"/>
                  <a:gd name="connsiteY34" fmla="*/ 34925 h 1002026"/>
                  <a:gd name="connsiteX35" fmla="*/ 994171 w 1003852"/>
                  <a:gd name="connsiteY35" fmla="*/ 28575 h 1002026"/>
                  <a:gd name="connsiteX36" fmla="*/ 994171 w 1003852"/>
                  <a:gd name="connsiteY36" fmla="*/ 88900 h 1002026"/>
                  <a:gd name="connsiteX37" fmla="*/ 949721 w 1003852"/>
                  <a:gd name="connsiteY37" fmla="*/ 139700 h 1002026"/>
                  <a:gd name="connsiteX38" fmla="*/ 860821 w 1003852"/>
                  <a:gd name="connsiteY38" fmla="*/ 231775 h 1002026"/>
                  <a:gd name="connsiteX39" fmla="*/ 775096 w 1003852"/>
                  <a:gd name="connsiteY39" fmla="*/ 304800 h 1002026"/>
                  <a:gd name="connsiteX40" fmla="*/ 714771 w 1003852"/>
                  <a:gd name="connsiteY40" fmla="*/ 403225 h 1002026"/>
                  <a:gd name="connsiteX41" fmla="*/ 676671 w 1003852"/>
                  <a:gd name="connsiteY41" fmla="*/ 523875 h 1002026"/>
                  <a:gd name="connsiteX42" fmla="*/ 676671 w 1003852"/>
                  <a:gd name="connsiteY42" fmla="*/ 628650 h 1002026"/>
                  <a:gd name="connsiteX43" fmla="*/ 695721 w 1003852"/>
                  <a:gd name="connsiteY43" fmla="*/ 749300 h 1002026"/>
                  <a:gd name="connsiteX44" fmla="*/ 717946 w 1003852"/>
                  <a:gd name="connsiteY44" fmla="*/ 831850 h 1002026"/>
                  <a:gd name="connsiteX45" fmla="*/ 727471 w 1003852"/>
                  <a:gd name="connsiteY45" fmla="*/ 965200 h 1002026"/>
                  <a:gd name="connsiteX46" fmla="*/ 248046 w 1003852"/>
                  <a:gd name="connsiteY46" fmla="*/ 965200 h 1002026"/>
                  <a:gd name="connsiteX0" fmla="*/ 248046 w 1003852"/>
                  <a:gd name="connsiteY0" fmla="*/ 965545 h 1002371"/>
                  <a:gd name="connsiteX1" fmla="*/ 251221 w 1003852"/>
                  <a:gd name="connsiteY1" fmla="*/ 543270 h 1002371"/>
                  <a:gd name="connsiteX2" fmla="*/ 267096 w 1003852"/>
                  <a:gd name="connsiteY2" fmla="*/ 444845 h 1002371"/>
                  <a:gd name="connsiteX3" fmla="*/ 232171 w 1003852"/>
                  <a:gd name="connsiteY3" fmla="*/ 384520 h 1002371"/>
                  <a:gd name="connsiteX4" fmla="*/ 130571 w 1003852"/>
                  <a:gd name="connsiteY4" fmla="*/ 301970 h 1002371"/>
                  <a:gd name="connsiteX5" fmla="*/ 73421 w 1003852"/>
                  <a:gd name="connsiteY5" fmla="*/ 241645 h 1002371"/>
                  <a:gd name="connsiteX6" fmla="*/ 19446 w 1003852"/>
                  <a:gd name="connsiteY6" fmla="*/ 130520 h 1002371"/>
                  <a:gd name="connsiteX7" fmla="*/ 3571 w 1003852"/>
                  <a:gd name="connsiteY7" fmla="*/ 79720 h 1002371"/>
                  <a:gd name="connsiteX8" fmla="*/ 396 w 1003852"/>
                  <a:gd name="connsiteY8" fmla="*/ 13045 h 1002371"/>
                  <a:gd name="connsiteX9" fmla="*/ 9921 w 1003852"/>
                  <a:gd name="connsiteY9" fmla="*/ 9870 h 1002371"/>
                  <a:gd name="connsiteX10" fmla="*/ 41671 w 1003852"/>
                  <a:gd name="connsiteY10" fmla="*/ 345 h 1002371"/>
                  <a:gd name="connsiteX11" fmla="*/ 111521 w 1003852"/>
                  <a:gd name="connsiteY11" fmla="*/ 3520 h 1002371"/>
                  <a:gd name="connsiteX12" fmla="*/ 121046 w 1003852"/>
                  <a:gd name="connsiteY12" fmla="*/ 9870 h 1002371"/>
                  <a:gd name="connsiteX13" fmla="*/ 152796 w 1003852"/>
                  <a:gd name="connsiteY13" fmla="*/ 28920 h 1002371"/>
                  <a:gd name="connsiteX14" fmla="*/ 162321 w 1003852"/>
                  <a:gd name="connsiteY14" fmla="*/ 35270 h 1002371"/>
                  <a:gd name="connsiteX15" fmla="*/ 181371 w 1003852"/>
                  <a:gd name="connsiteY15" fmla="*/ 51145 h 1002371"/>
                  <a:gd name="connsiteX16" fmla="*/ 184546 w 1003852"/>
                  <a:gd name="connsiteY16" fmla="*/ 60670 h 1002371"/>
                  <a:gd name="connsiteX17" fmla="*/ 203596 w 1003852"/>
                  <a:gd name="connsiteY17" fmla="*/ 89245 h 1002371"/>
                  <a:gd name="connsiteX18" fmla="*/ 209946 w 1003852"/>
                  <a:gd name="connsiteY18" fmla="*/ 98770 h 1002371"/>
                  <a:gd name="connsiteX19" fmla="*/ 219471 w 1003852"/>
                  <a:gd name="connsiteY19" fmla="*/ 117820 h 1002371"/>
                  <a:gd name="connsiteX20" fmla="*/ 225821 w 1003852"/>
                  <a:gd name="connsiteY20" fmla="*/ 140045 h 1002371"/>
                  <a:gd name="connsiteX21" fmla="*/ 232171 w 1003852"/>
                  <a:gd name="connsiteY21" fmla="*/ 149570 h 1002371"/>
                  <a:gd name="connsiteX22" fmla="*/ 238521 w 1003852"/>
                  <a:gd name="connsiteY22" fmla="*/ 162270 h 1002371"/>
                  <a:gd name="connsiteX23" fmla="*/ 254396 w 1003852"/>
                  <a:gd name="connsiteY23" fmla="*/ 184495 h 1002371"/>
                  <a:gd name="connsiteX24" fmla="*/ 267096 w 1003852"/>
                  <a:gd name="connsiteY24" fmla="*/ 203545 h 1002371"/>
                  <a:gd name="connsiteX25" fmla="*/ 276621 w 1003852"/>
                  <a:gd name="connsiteY25" fmla="*/ 213070 h 1002371"/>
                  <a:gd name="connsiteX26" fmla="*/ 292496 w 1003852"/>
                  <a:gd name="connsiteY26" fmla="*/ 232120 h 1002371"/>
                  <a:gd name="connsiteX27" fmla="*/ 311546 w 1003852"/>
                  <a:gd name="connsiteY27" fmla="*/ 244820 h 1002371"/>
                  <a:gd name="connsiteX28" fmla="*/ 476646 w 1003852"/>
                  <a:gd name="connsiteY28" fmla="*/ 286095 h 1002371"/>
                  <a:gd name="connsiteX29" fmla="*/ 578246 w 1003852"/>
                  <a:gd name="connsiteY29" fmla="*/ 282920 h 1002371"/>
                  <a:gd name="connsiteX30" fmla="*/ 702071 w 1003852"/>
                  <a:gd name="connsiteY30" fmla="*/ 209895 h 1002371"/>
                  <a:gd name="connsiteX31" fmla="*/ 762396 w 1003852"/>
                  <a:gd name="connsiteY31" fmla="*/ 136870 h 1002371"/>
                  <a:gd name="connsiteX32" fmla="*/ 816371 w 1003852"/>
                  <a:gd name="connsiteY32" fmla="*/ 70195 h 1002371"/>
                  <a:gd name="connsiteX33" fmla="*/ 889396 w 1003852"/>
                  <a:gd name="connsiteY33" fmla="*/ 35270 h 1002371"/>
                  <a:gd name="connsiteX34" fmla="*/ 994171 w 1003852"/>
                  <a:gd name="connsiteY34" fmla="*/ 28920 h 1002371"/>
                  <a:gd name="connsiteX35" fmla="*/ 994171 w 1003852"/>
                  <a:gd name="connsiteY35" fmla="*/ 89245 h 1002371"/>
                  <a:gd name="connsiteX36" fmla="*/ 949721 w 1003852"/>
                  <a:gd name="connsiteY36" fmla="*/ 140045 h 1002371"/>
                  <a:gd name="connsiteX37" fmla="*/ 860821 w 1003852"/>
                  <a:gd name="connsiteY37" fmla="*/ 232120 h 1002371"/>
                  <a:gd name="connsiteX38" fmla="*/ 775096 w 1003852"/>
                  <a:gd name="connsiteY38" fmla="*/ 305145 h 1002371"/>
                  <a:gd name="connsiteX39" fmla="*/ 714771 w 1003852"/>
                  <a:gd name="connsiteY39" fmla="*/ 403570 h 1002371"/>
                  <a:gd name="connsiteX40" fmla="*/ 676671 w 1003852"/>
                  <a:gd name="connsiteY40" fmla="*/ 524220 h 1002371"/>
                  <a:gd name="connsiteX41" fmla="*/ 676671 w 1003852"/>
                  <a:gd name="connsiteY41" fmla="*/ 628995 h 1002371"/>
                  <a:gd name="connsiteX42" fmla="*/ 695721 w 1003852"/>
                  <a:gd name="connsiteY42" fmla="*/ 749645 h 1002371"/>
                  <a:gd name="connsiteX43" fmla="*/ 717946 w 1003852"/>
                  <a:gd name="connsiteY43" fmla="*/ 832195 h 1002371"/>
                  <a:gd name="connsiteX44" fmla="*/ 727471 w 1003852"/>
                  <a:gd name="connsiteY44" fmla="*/ 965545 h 1002371"/>
                  <a:gd name="connsiteX45" fmla="*/ 248046 w 1003852"/>
                  <a:gd name="connsiteY45" fmla="*/ 965545 h 1002371"/>
                  <a:gd name="connsiteX0" fmla="*/ 249437 w 1005243"/>
                  <a:gd name="connsiteY0" fmla="*/ 962025 h 998851"/>
                  <a:gd name="connsiteX1" fmla="*/ 252612 w 1005243"/>
                  <a:gd name="connsiteY1" fmla="*/ 539750 h 998851"/>
                  <a:gd name="connsiteX2" fmla="*/ 268487 w 1005243"/>
                  <a:gd name="connsiteY2" fmla="*/ 441325 h 998851"/>
                  <a:gd name="connsiteX3" fmla="*/ 233562 w 1005243"/>
                  <a:gd name="connsiteY3" fmla="*/ 381000 h 998851"/>
                  <a:gd name="connsiteX4" fmla="*/ 131962 w 1005243"/>
                  <a:gd name="connsiteY4" fmla="*/ 298450 h 998851"/>
                  <a:gd name="connsiteX5" fmla="*/ 74812 w 1005243"/>
                  <a:gd name="connsiteY5" fmla="*/ 238125 h 998851"/>
                  <a:gd name="connsiteX6" fmla="*/ 20837 w 1005243"/>
                  <a:gd name="connsiteY6" fmla="*/ 127000 h 998851"/>
                  <a:gd name="connsiteX7" fmla="*/ 4962 w 1005243"/>
                  <a:gd name="connsiteY7" fmla="*/ 76200 h 998851"/>
                  <a:gd name="connsiteX8" fmla="*/ 1787 w 1005243"/>
                  <a:gd name="connsiteY8" fmla="*/ 9525 h 998851"/>
                  <a:gd name="connsiteX9" fmla="*/ 11312 w 1005243"/>
                  <a:gd name="connsiteY9" fmla="*/ 6350 h 998851"/>
                  <a:gd name="connsiteX10" fmla="*/ 112912 w 1005243"/>
                  <a:gd name="connsiteY10" fmla="*/ 0 h 998851"/>
                  <a:gd name="connsiteX11" fmla="*/ 122437 w 1005243"/>
                  <a:gd name="connsiteY11" fmla="*/ 6350 h 998851"/>
                  <a:gd name="connsiteX12" fmla="*/ 154187 w 1005243"/>
                  <a:gd name="connsiteY12" fmla="*/ 25400 h 998851"/>
                  <a:gd name="connsiteX13" fmla="*/ 163712 w 1005243"/>
                  <a:gd name="connsiteY13" fmla="*/ 31750 h 998851"/>
                  <a:gd name="connsiteX14" fmla="*/ 182762 w 1005243"/>
                  <a:gd name="connsiteY14" fmla="*/ 47625 h 998851"/>
                  <a:gd name="connsiteX15" fmla="*/ 185937 w 1005243"/>
                  <a:gd name="connsiteY15" fmla="*/ 57150 h 998851"/>
                  <a:gd name="connsiteX16" fmla="*/ 204987 w 1005243"/>
                  <a:gd name="connsiteY16" fmla="*/ 85725 h 998851"/>
                  <a:gd name="connsiteX17" fmla="*/ 211337 w 1005243"/>
                  <a:gd name="connsiteY17" fmla="*/ 95250 h 998851"/>
                  <a:gd name="connsiteX18" fmla="*/ 220862 w 1005243"/>
                  <a:gd name="connsiteY18" fmla="*/ 114300 h 998851"/>
                  <a:gd name="connsiteX19" fmla="*/ 227212 w 1005243"/>
                  <a:gd name="connsiteY19" fmla="*/ 136525 h 998851"/>
                  <a:gd name="connsiteX20" fmla="*/ 233562 w 1005243"/>
                  <a:gd name="connsiteY20" fmla="*/ 146050 h 998851"/>
                  <a:gd name="connsiteX21" fmla="*/ 239912 w 1005243"/>
                  <a:gd name="connsiteY21" fmla="*/ 158750 h 998851"/>
                  <a:gd name="connsiteX22" fmla="*/ 255787 w 1005243"/>
                  <a:gd name="connsiteY22" fmla="*/ 180975 h 998851"/>
                  <a:gd name="connsiteX23" fmla="*/ 268487 w 1005243"/>
                  <a:gd name="connsiteY23" fmla="*/ 200025 h 998851"/>
                  <a:gd name="connsiteX24" fmla="*/ 278012 w 1005243"/>
                  <a:gd name="connsiteY24" fmla="*/ 209550 h 998851"/>
                  <a:gd name="connsiteX25" fmla="*/ 293887 w 1005243"/>
                  <a:gd name="connsiteY25" fmla="*/ 228600 h 998851"/>
                  <a:gd name="connsiteX26" fmla="*/ 312937 w 1005243"/>
                  <a:gd name="connsiteY26" fmla="*/ 241300 h 998851"/>
                  <a:gd name="connsiteX27" fmla="*/ 478037 w 1005243"/>
                  <a:gd name="connsiteY27" fmla="*/ 282575 h 998851"/>
                  <a:gd name="connsiteX28" fmla="*/ 579637 w 1005243"/>
                  <a:gd name="connsiteY28" fmla="*/ 279400 h 998851"/>
                  <a:gd name="connsiteX29" fmla="*/ 703462 w 1005243"/>
                  <a:gd name="connsiteY29" fmla="*/ 206375 h 998851"/>
                  <a:gd name="connsiteX30" fmla="*/ 763787 w 1005243"/>
                  <a:gd name="connsiteY30" fmla="*/ 133350 h 998851"/>
                  <a:gd name="connsiteX31" fmla="*/ 817762 w 1005243"/>
                  <a:gd name="connsiteY31" fmla="*/ 66675 h 998851"/>
                  <a:gd name="connsiteX32" fmla="*/ 890787 w 1005243"/>
                  <a:gd name="connsiteY32" fmla="*/ 31750 h 998851"/>
                  <a:gd name="connsiteX33" fmla="*/ 995562 w 1005243"/>
                  <a:gd name="connsiteY33" fmla="*/ 25400 h 998851"/>
                  <a:gd name="connsiteX34" fmla="*/ 995562 w 1005243"/>
                  <a:gd name="connsiteY34" fmla="*/ 85725 h 998851"/>
                  <a:gd name="connsiteX35" fmla="*/ 951112 w 1005243"/>
                  <a:gd name="connsiteY35" fmla="*/ 136525 h 998851"/>
                  <a:gd name="connsiteX36" fmla="*/ 862212 w 1005243"/>
                  <a:gd name="connsiteY36" fmla="*/ 228600 h 998851"/>
                  <a:gd name="connsiteX37" fmla="*/ 776487 w 1005243"/>
                  <a:gd name="connsiteY37" fmla="*/ 301625 h 998851"/>
                  <a:gd name="connsiteX38" fmla="*/ 716162 w 1005243"/>
                  <a:gd name="connsiteY38" fmla="*/ 400050 h 998851"/>
                  <a:gd name="connsiteX39" fmla="*/ 678062 w 1005243"/>
                  <a:gd name="connsiteY39" fmla="*/ 520700 h 998851"/>
                  <a:gd name="connsiteX40" fmla="*/ 678062 w 1005243"/>
                  <a:gd name="connsiteY40" fmla="*/ 625475 h 998851"/>
                  <a:gd name="connsiteX41" fmla="*/ 697112 w 1005243"/>
                  <a:gd name="connsiteY41" fmla="*/ 746125 h 998851"/>
                  <a:gd name="connsiteX42" fmla="*/ 719337 w 1005243"/>
                  <a:gd name="connsiteY42" fmla="*/ 828675 h 998851"/>
                  <a:gd name="connsiteX43" fmla="*/ 728862 w 1005243"/>
                  <a:gd name="connsiteY43" fmla="*/ 962025 h 998851"/>
                  <a:gd name="connsiteX44" fmla="*/ 249437 w 1005243"/>
                  <a:gd name="connsiteY44" fmla="*/ 962025 h 998851"/>
                  <a:gd name="connsiteX0" fmla="*/ 255533 w 1011339"/>
                  <a:gd name="connsiteY0" fmla="*/ 962142 h 998968"/>
                  <a:gd name="connsiteX1" fmla="*/ 258708 w 1011339"/>
                  <a:gd name="connsiteY1" fmla="*/ 539867 h 998968"/>
                  <a:gd name="connsiteX2" fmla="*/ 274583 w 1011339"/>
                  <a:gd name="connsiteY2" fmla="*/ 441442 h 998968"/>
                  <a:gd name="connsiteX3" fmla="*/ 239658 w 1011339"/>
                  <a:gd name="connsiteY3" fmla="*/ 381117 h 998968"/>
                  <a:gd name="connsiteX4" fmla="*/ 138058 w 1011339"/>
                  <a:gd name="connsiteY4" fmla="*/ 298567 h 998968"/>
                  <a:gd name="connsiteX5" fmla="*/ 80908 w 1011339"/>
                  <a:gd name="connsiteY5" fmla="*/ 238242 h 998968"/>
                  <a:gd name="connsiteX6" fmla="*/ 26933 w 1011339"/>
                  <a:gd name="connsiteY6" fmla="*/ 127117 h 998968"/>
                  <a:gd name="connsiteX7" fmla="*/ 11058 w 1011339"/>
                  <a:gd name="connsiteY7" fmla="*/ 76317 h 998968"/>
                  <a:gd name="connsiteX8" fmla="*/ 7883 w 1011339"/>
                  <a:gd name="connsiteY8" fmla="*/ 9642 h 998968"/>
                  <a:gd name="connsiteX9" fmla="*/ 119008 w 1011339"/>
                  <a:gd name="connsiteY9" fmla="*/ 117 h 998968"/>
                  <a:gd name="connsiteX10" fmla="*/ 128533 w 1011339"/>
                  <a:gd name="connsiteY10" fmla="*/ 6467 h 998968"/>
                  <a:gd name="connsiteX11" fmla="*/ 160283 w 1011339"/>
                  <a:gd name="connsiteY11" fmla="*/ 25517 h 998968"/>
                  <a:gd name="connsiteX12" fmla="*/ 169808 w 1011339"/>
                  <a:gd name="connsiteY12" fmla="*/ 31867 h 998968"/>
                  <a:gd name="connsiteX13" fmla="*/ 188858 w 1011339"/>
                  <a:gd name="connsiteY13" fmla="*/ 47742 h 998968"/>
                  <a:gd name="connsiteX14" fmla="*/ 192033 w 1011339"/>
                  <a:gd name="connsiteY14" fmla="*/ 57267 h 998968"/>
                  <a:gd name="connsiteX15" fmla="*/ 211083 w 1011339"/>
                  <a:gd name="connsiteY15" fmla="*/ 85842 h 998968"/>
                  <a:gd name="connsiteX16" fmla="*/ 217433 w 1011339"/>
                  <a:gd name="connsiteY16" fmla="*/ 95367 h 998968"/>
                  <a:gd name="connsiteX17" fmla="*/ 226958 w 1011339"/>
                  <a:gd name="connsiteY17" fmla="*/ 114417 h 998968"/>
                  <a:gd name="connsiteX18" fmla="*/ 233308 w 1011339"/>
                  <a:gd name="connsiteY18" fmla="*/ 136642 h 998968"/>
                  <a:gd name="connsiteX19" fmla="*/ 239658 w 1011339"/>
                  <a:gd name="connsiteY19" fmla="*/ 146167 h 998968"/>
                  <a:gd name="connsiteX20" fmla="*/ 246008 w 1011339"/>
                  <a:gd name="connsiteY20" fmla="*/ 158867 h 998968"/>
                  <a:gd name="connsiteX21" fmla="*/ 261883 w 1011339"/>
                  <a:gd name="connsiteY21" fmla="*/ 181092 h 998968"/>
                  <a:gd name="connsiteX22" fmla="*/ 274583 w 1011339"/>
                  <a:gd name="connsiteY22" fmla="*/ 200142 h 998968"/>
                  <a:gd name="connsiteX23" fmla="*/ 284108 w 1011339"/>
                  <a:gd name="connsiteY23" fmla="*/ 209667 h 998968"/>
                  <a:gd name="connsiteX24" fmla="*/ 299983 w 1011339"/>
                  <a:gd name="connsiteY24" fmla="*/ 228717 h 998968"/>
                  <a:gd name="connsiteX25" fmla="*/ 319033 w 1011339"/>
                  <a:gd name="connsiteY25" fmla="*/ 241417 h 998968"/>
                  <a:gd name="connsiteX26" fmla="*/ 484133 w 1011339"/>
                  <a:gd name="connsiteY26" fmla="*/ 282692 h 998968"/>
                  <a:gd name="connsiteX27" fmla="*/ 585733 w 1011339"/>
                  <a:gd name="connsiteY27" fmla="*/ 279517 h 998968"/>
                  <a:gd name="connsiteX28" fmla="*/ 709558 w 1011339"/>
                  <a:gd name="connsiteY28" fmla="*/ 206492 h 998968"/>
                  <a:gd name="connsiteX29" fmla="*/ 769883 w 1011339"/>
                  <a:gd name="connsiteY29" fmla="*/ 133467 h 998968"/>
                  <a:gd name="connsiteX30" fmla="*/ 823858 w 1011339"/>
                  <a:gd name="connsiteY30" fmla="*/ 66792 h 998968"/>
                  <a:gd name="connsiteX31" fmla="*/ 896883 w 1011339"/>
                  <a:gd name="connsiteY31" fmla="*/ 31867 h 998968"/>
                  <a:gd name="connsiteX32" fmla="*/ 1001658 w 1011339"/>
                  <a:gd name="connsiteY32" fmla="*/ 25517 h 998968"/>
                  <a:gd name="connsiteX33" fmla="*/ 1001658 w 1011339"/>
                  <a:gd name="connsiteY33" fmla="*/ 85842 h 998968"/>
                  <a:gd name="connsiteX34" fmla="*/ 957208 w 1011339"/>
                  <a:gd name="connsiteY34" fmla="*/ 136642 h 998968"/>
                  <a:gd name="connsiteX35" fmla="*/ 868308 w 1011339"/>
                  <a:gd name="connsiteY35" fmla="*/ 228717 h 998968"/>
                  <a:gd name="connsiteX36" fmla="*/ 782583 w 1011339"/>
                  <a:gd name="connsiteY36" fmla="*/ 301742 h 998968"/>
                  <a:gd name="connsiteX37" fmla="*/ 722258 w 1011339"/>
                  <a:gd name="connsiteY37" fmla="*/ 400167 h 998968"/>
                  <a:gd name="connsiteX38" fmla="*/ 684158 w 1011339"/>
                  <a:gd name="connsiteY38" fmla="*/ 520817 h 998968"/>
                  <a:gd name="connsiteX39" fmla="*/ 684158 w 1011339"/>
                  <a:gd name="connsiteY39" fmla="*/ 625592 h 998968"/>
                  <a:gd name="connsiteX40" fmla="*/ 703208 w 1011339"/>
                  <a:gd name="connsiteY40" fmla="*/ 746242 h 998968"/>
                  <a:gd name="connsiteX41" fmla="*/ 725433 w 1011339"/>
                  <a:gd name="connsiteY41" fmla="*/ 828792 h 998968"/>
                  <a:gd name="connsiteX42" fmla="*/ 734958 w 1011339"/>
                  <a:gd name="connsiteY42" fmla="*/ 962142 h 998968"/>
                  <a:gd name="connsiteX43" fmla="*/ 255533 w 1011339"/>
                  <a:gd name="connsiteY43" fmla="*/ 962142 h 998968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69808 w 1011339"/>
                  <a:gd name="connsiteY11" fmla="*/ 33278 h 1000379"/>
                  <a:gd name="connsiteX12" fmla="*/ 188858 w 1011339"/>
                  <a:gd name="connsiteY12" fmla="*/ 49153 h 1000379"/>
                  <a:gd name="connsiteX13" fmla="*/ 192033 w 1011339"/>
                  <a:gd name="connsiteY13" fmla="*/ 58678 h 1000379"/>
                  <a:gd name="connsiteX14" fmla="*/ 211083 w 1011339"/>
                  <a:gd name="connsiteY14" fmla="*/ 87253 h 1000379"/>
                  <a:gd name="connsiteX15" fmla="*/ 217433 w 1011339"/>
                  <a:gd name="connsiteY15" fmla="*/ 96778 h 1000379"/>
                  <a:gd name="connsiteX16" fmla="*/ 226958 w 1011339"/>
                  <a:gd name="connsiteY16" fmla="*/ 115828 h 1000379"/>
                  <a:gd name="connsiteX17" fmla="*/ 233308 w 1011339"/>
                  <a:gd name="connsiteY17" fmla="*/ 138053 h 1000379"/>
                  <a:gd name="connsiteX18" fmla="*/ 239658 w 1011339"/>
                  <a:gd name="connsiteY18" fmla="*/ 147578 h 1000379"/>
                  <a:gd name="connsiteX19" fmla="*/ 246008 w 1011339"/>
                  <a:gd name="connsiteY19" fmla="*/ 160278 h 1000379"/>
                  <a:gd name="connsiteX20" fmla="*/ 261883 w 1011339"/>
                  <a:gd name="connsiteY20" fmla="*/ 182503 h 1000379"/>
                  <a:gd name="connsiteX21" fmla="*/ 274583 w 1011339"/>
                  <a:gd name="connsiteY21" fmla="*/ 201553 h 1000379"/>
                  <a:gd name="connsiteX22" fmla="*/ 284108 w 1011339"/>
                  <a:gd name="connsiteY22" fmla="*/ 211078 h 1000379"/>
                  <a:gd name="connsiteX23" fmla="*/ 299983 w 1011339"/>
                  <a:gd name="connsiteY23" fmla="*/ 230128 h 1000379"/>
                  <a:gd name="connsiteX24" fmla="*/ 319033 w 1011339"/>
                  <a:gd name="connsiteY24" fmla="*/ 242828 h 1000379"/>
                  <a:gd name="connsiteX25" fmla="*/ 484133 w 1011339"/>
                  <a:gd name="connsiteY25" fmla="*/ 284103 h 1000379"/>
                  <a:gd name="connsiteX26" fmla="*/ 585733 w 1011339"/>
                  <a:gd name="connsiteY26" fmla="*/ 280928 h 1000379"/>
                  <a:gd name="connsiteX27" fmla="*/ 709558 w 1011339"/>
                  <a:gd name="connsiteY27" fmla="*/ 207903 h 1000379"/>
                  <a:gd name="connsiteX28" fmla="*/ 769883 w 1011339"/>
                  <a:gd name="connsiteY28" fmla="*/ 134878 h 1000379"/>
                  <a:gd name="connsiteX29" fmla="*/ 823858 w 1011339"/>
                  <a:gd name="connsiteY29" fmla="*/ 68203 h 1000379"/>
                  <a:gd name="connsiteX30" fmla="*/ 896883 w 1011339"/>
                  <a:gd name="connsiteY30" fmla="*/ 33278 h 1000379"/>
                  <a:gd name="connsiteX31" fmla="*/ 1001658 w 1011339"/>
                  <a:gd name="connsiteY31" fmla="*/ 26928 h 1000379"/>
                  <a:gd name="connsiteX32" fmla="*/ 1001658 w 1011339"/>
                  <a:gd name="connsiteY32" fmla="*/ 87253 h 1000379"/>
                  <a:gd name="connsiteX33" fmla="*/ 957208 w 1011339"/>
                  <a:gd name="connsiteY33" fmla="*/ 138053 h 1000379"/>
                  <a:gd name="connsiteX34" fmla="*/ 868308 w 1011339"/>
                  <a:gd name="connsiteY34" fmla="*/ 230128 h 1000379"/>
                  <a:gd name="connsiteX35" fmla="*/ 782583 w 1011339"/>
                  <a:gd name="connsiteY35" fmla="*/ 303153 h 1000379"/>
                  <a:gd name="connsiteX36" fmla="*/ 722258 w 1011339"/>
                  <a:gd name="connsiteY36" fmla="*/ 401578 h 1000379"/>
                  <a:gd name="connsiteX37" fmla="*/ 684158 w 1011339"/>
                  <a:gd name="connsiteY37" fmla="*/ 522228 h 1000379"/>
                  <a:gd name="connsiteX38" fmla="*/ 684158 w 1011339"/>
                  <a:gd name="connsiteY38" fmla="*/ 627003 h 1000379"/>
                  <a:gd name="connsiteX39" fmla="*/ 703208 w 1011339"/>
                  <a:gd name="connsiteY39" fmla="*/ 747653 h 1000379"/>
                  <a:gd name="connsiteX40" fmla="*/ 725433 w 1011339"/>
                  <a:gd name="connsiteY40" fmla="*/ 830203 h 1000379"/>
                  <a:gd name="connsiteX41" fmla="*/ 734958 w 1011339"/>
                  <a:gd name="connsiteY41" fmla="*/ 963553 h 1000379"/>
                  <a:gd name="connsiteX42" fmla="*/ 255533 w 1011339"/>
                  <a:gd name="connsiteY42" fmla="*/ 963553 h 1000379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88858 w 1011339"/>
                  <a:gd name="connsiteY11" fmla="*/ 49153 h 1000379"/>
                  <a:gd name="connsiteX12" fmla="*/ 192033 w 1011339"/>
                  <a:gd name="connsiteY12" fmla="*/ 58678 h 1000379"/>
                  <a:gd name="connsiteX13" fmla="*/ 211083 w 1011339"/>
                  <a:gd name="connsiteY13" fmla="*/ 87253 h 1000379"/>
                  <a:gd name="connsiteX14" fmla="*/ 217433 w 1011339"/>
                  <a:gd name="connsiteY14" fmla="*/ 96778 h 1000379"/>
                  <a:gd name="connsiteX15" fmla="*/ 226958 w 1011339"/>
                  <a:gd name="connsiteY15" fmla="*/ 115828 h 1000379"/>
                  <a:gd name="connsiteX16" fmla="*/ 233308 w 1011339"/>
                  <a:gd name="connsiteY16" fmla="*/ 138053 h 1000379"/>
                  <a:gd name="connsiteX17" fmla="*/ 239658 w 1011339"/>
                  <a:gd name="connsiteY17" fmla="*/ 147578 h 1000379"/>
                  <a:gd name="connsiteX18" fmla="*/ 246008 w 1011339"/>
                  <a:gd name="connsiteY18" fmla="*/ 160278 h 1000379"/>
                  <a:gd name="connsiteX19" fmla="*/ 261883 w 1011339"/>
                  <a:gd name="connsiteY19" fmla="*/ 182503 h 1000379"/>
                  <a:gd name="connsiteX20" fmla="*/ 274583 w 1011339"/>
                  <a:gd name="connsiteY20" fmla="*/ 201553 h 1000379"/>
                  <a:gd name="connsiteX21" fmla="*/ 284108 w 1011339"/>
                  <a:gd name="connsiteY21" fmla="*/ 211078 h 1000379"/>
                  <a:gd name="connsiteX22" fmla="*/ 299983 w 1011339"/>
                  <a:gd name="connsiteY22" fmla="*/ 230128 h 1000379"/>
                  <a:gd name="connsiteX23" fmla="*/ 319033 w 1011339"/>
                  <a:gd name="connsiteY23" fmla="*/ 242828 h 1000379"/>
                  <a:gd name="connsiteX24" fmla="*/ 484133 w 1011339"/>
                  <a:gd name="connsiteY24" fmla="*/ 284103 h 1000379"/>
                  <a:gd name="connsiteX25" fmla="*/ 585733 w 1011339"/>
                  <a:gd name="connsiteY25" fmla="*/ 280928 h 1000379"/>
                  <a:gd name="connsiteX26" fmla="*/ 709558 w 1011339"/>
                  <a:gd name="connsiteY26" fmla="*/ 207903 h 1000379"/>
                  <a:gd name="connsiteX27" fmla="*/ 769883 w 1011339"/>
                  <a:gd name="connsiteY27" fmla="*/ 134878 h 1000379"/>
                  <a:gd name="connsiteX28" fmla="*/ 823858 w 1011339"/>
                  <a:gd name="connsiteY28" fmla="*/ 68203 h 1000379"/>
                  <a:gd name="connsiteX29" fmla="*/ 896883 w 1011339"/>
                  <a:gd name="connsiteY29" fmla="*/ 33278 h 1000379"/>
                  <a:gd name="connsiteX30" fmla="*/ 1001658 w 1011339"/>
                  <a:gd name="connsiteY30" fmla="*/ 26928 h 1000379"/>
                  <a:gd name="connsiteX31" fmla="*/ 1001658 w 1011339"/>
                  <a:gd name="connsiteY31" fmla="*/ 87253 h 1000379"/>
                  <a:gd name="connsiteX32" fmla="*/ 957208 w 1011339"/>
                  <a:gd name="connsiteY32" fmla="*/ 138053 h 1000379"/>
                  <a:gd name="connsiteX33" fmla="*/ 868308 w 1011339"/>
                  <a:gd name="connsiteY33" fmla="*/ 230128 h 1000379"/>
                  <a:gd name="connsiteX34" fmla="*/ 782583 w 1011339"/>
                  <a:gd name="connsiteY34" fmla="*/ 303153 h 1000379"/>
                  <a:gd name="connsiteX35" fmla="*/ 722258 w 1011339"/>
                  <a:gd name="connsiteY35" fmla="*/ 401578 h 1000379"/>
                  <a:gd name="connsiteX36" fmla="*/ 684158 w 1011339"/>
                  <a:gd name="connsiteY36" fmla="*/ 522228 h 1000379"/>
                  <a:gd name="connsiteX37" fmla="*/ 684158 w 1011339"/>
                  <a:gd name="connsiteY37" fmla="*/ 627003 h 1000379"/>
                  <a:gd name="connsiteX38" fmla="*/ 703208 w 1011339"/>
                  <a:gd name="connsiteY38" fmla="*/ 747653 h 1000379"/>
                  <a:gd name="connsiteX39" fmla="*/ 725433 w 1011339"/>
                  <a:gd name="connsiteY39" fmla="*/ 830203 h 1000379"/>
                  <a:gd name="connsiteX40" fmla="*/ 734958 w 1011339"/>
                  <a:gd name="connsiteY40" fmla="*/ 963553 h 1000379"/>
                  <a:gd name="connsiteX41" fmla="*/ 255533 w 1011339"/>
                  <a:gd name="connsiteY41" fmla="*/ 963553 h 1000379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88858 w 1011339"/>
                  <a:gd name="connsiteY11" fmla="*/ 49153 h 1000379"/>
                  <a:gd name="connsiteX12" fmla="*/ 211083 w 1011339"/>
                  <a:gd name="connsiteY12" fmla="*/ 87253 h 1000379"/>
                  <a:gd name="connsiteX13" fmla="*/ 217433 w 1011339"/>
                  <a:gd name="connsiteY13" fmla="*/ 96778 h 1000379"/>
                  <a:gd name="connsiteX14" fmla="*/ 226958 w 1011339"/>
                  <a:gd name="connsiteY14" fmla="*/ 115828 h 1000379"/>
                  <a:gd name="connsiteX15" fmla="*/ 233308 w 1011339"/>
                  <a:gd name="connsiteY15" fmla="*/ 138053 h 1000379"/>
                  <a:gd name="connsiteX16" fmla="*/ 239658 w 1011339"/>
                  <a:gd name="connsiteY16" fmla="*/ 147578 h 1000379"/>
                  <a:gd name="connsiteX17" fmla="*/ 246008 w 1011339"/>
                  <a:gd name="connsiteY17" fmla="*/ 160278 h 1000379"/>
                  <a:gd name="connsiteX18" fmla="*/ 261883 w 1011339"/>
                  <a:gd name="connsiteY18" fmla="*/ 182503 h 1000379"/>
                  <a:gd name="connsiteX19" fmla="*/ 274583 w 1011339"/>
                  <a:gd name="connsiteY19" fmla="*/ 201553 h 1000379"/>
                  <a:gd name="connsiteX20" fmla="*/ 284108 w 1011339"/>
                  <a:gd name="connsiteY20" fmla="*/ 211078 h 1000379"/>
                  <a:gd name="connsiteX21" fmla="*/ 299983 w 1011339"/>
                  <a:gd name="connsiteY21" fmla="*/ 230128 h 1000379"/>
                  <a:gd name="connsiteX22" fmla="*/ 319033 w 1011339"/>
                  <a:gd name="connsiteY22" fmla="*/ 242828 h 1000379"/>
                  <a:gd name="connsiteX23" fmla="*/ 484133 w 1011339"/>
                  <a:gd name="connsiteY23" fmla="*/ 284103 h 1000379"/>
                  <a:gd name="connsiteX24" fmla="*/ 585733 w 1011339"/>
                  <a:gd name="connsiteY24" fmla="*/ 280928 h 1000379"/>
                  <a:gd name="connsiteX25" fmla="*/ 709558 w 1011339"/>
                  <a:gd name="connsiteY25" fmla="*/ 207903 h 1000379"/>
                  <a:gd name="connsiteX26" fmla="*/ 769883 w 1011339"/>
                  <a:gd name="connsiteY26" fmla="*/ 134878 h 1000379"/>
                  <a:gd name="connsiteX27" fmla="*/ 823858 w 1011339"/>
                  <a:gd name="connsiteY27" fmla="*/ 68203 h 1000379"/>
                  <a:gd name="connsiteX28" fmla="*/ 896883 w 1011339"/>
                  <a:gd name="connsiteY28" fmla="*/ 33278 h 1000379"/>
                  <a:gd name="connsiteX29" fmla="*/ 1001658 w 1011339"/>
                  <a:gd name="connsiteY29" fmla="*/ 26928 h 1000379"/>
                  <a:gd name="connsiteX30" fmla="*/ 1001658 w 1011339"/>
                  <a:gd name="connsiteY30" fmla="*/ 87253 h 1000379"/>
                  <a:gd name="connsiteX31" fmla="*/ 957208 w 1011339"/>
                  <a:gd name="connsiteY31" fmla="*/ 138053 h 1000379"/>
                  <a:gd name="connsiteX32" fmla="*/ 868308 w 1011339"/>
                  <a:gd name="connsiteY32" fmla="*/ 230128 h 1000379"/>
                  <a:gd name="connsiteX33" fmla="*/ 782583 w 1011339"/>
                  <a:gd name="connsiteY33" fmla="*/ 303153 h 1000379"/>
                  <a:gd name="connsiteX34" fmla="*/ 722258 w 1011339"/>
                  <a:gd name="connsiteY34" fmla="*/ 401578 h 1000379"/>
                  <a:gd name="connsiteX35" fmla="*/ 684158 w 1011339"/>
                  <a:gd name="connsiteY35" fmla="*/ 522228 h 1000379"/>
                  <a:gd name="connsiteX36" fmla="*/ 684158 w 1011339"/>
                  <a:gd name="connsiteY36" fmla="*/ 627003 h 1000379"/>
                  <a:gd name="connsiteX37" fmla="*/ 703208 w 1011339"/>
                  <a:gd name="connsiteY37" fmla="*/ 747653 h 1000379"/>
                  <a:gd name="connsiteX38" fmla="*/ 725433 w 1011339"/>
                  <a:gd name="connsiteY38" fmla="*/ 830203 h 1000379"/>
                  <a:gd name="connsiteX39" fmla="*/ 734958 w 1011339"/>
                  <a:gd name="connsiteY39" fmla="*/ 963553 h 1000379"/>
                  <a:gd name="connsiteX40" fmla="*/ 255533 w 1011339"/>
                  <a:gd name="connsiteY40" fmla="*/ 963553 h 1000379"/>
                  <a:gd name="connsiteX0" fmla="*/ 255533 w 1011339"/>
                  <a:gd name="connsiteY0" fmla="*/ 965200 h 1002026"/>
                  <a:gd name="connsiteX1" fmla="*/ 258708 w 1011339"/>
                  <a:gd name="connsiteY1" fmla="*/ 542925 h 1002026"/>
                  <a:gd name="connsiteX2" fmla="*/ 274583 w 1011339"/>
                  <a:gd name="connsiteY2" fmla="*/ 444500 h 1002026"/>
                  <a:gd name="connsiteX3" fmla="*/ 239658 w 1011339"/>
                  <a:gd name="connsiteY3" fmla="*/ 384175 h 1002026"/>
                  <a:gd name="connsiteX4" fmla="*/ 138058 w 1011339"/>
                  <a:gd name="connsiteY4" fmla="*/ 301625 h 1002026"/>
                  <a:gd name="connsiteX5" fmla="*/ 80908 w 1011339"/>
                  <a:gd name="connsiteY5" fmla="*/ 241300 h 1002026"/>
                  <a:gd name="connsiteX6" fmla="*/ 26933 w 1011339"/>
                  <a:gd name="connsiteY6" fmla="*/ 130175 h 1002026"/>
                  <a:gd name="connsiteX7" fmla="*/ 11058 w 1011339"/>
                  <a:gd name="connsiteY7" fmla="*/ 79375 h 1002026"/>
                  <a:gd name="connsiteX8" fmla="*/ 7883 w 1011339"/>
                  <a:gd name="connsiteY8" fmla="*/ 12700 h 1002026"/>
                  <a:gd name="connsiteX9" fmla="*/ 119008 w 1011339"/>
                  <a:gd name="connsiteY9" fmla="*/ 3175 h 1002026"/>
                  <a:gd name="connsiteX10" fmla="*/ 188858 w 1011339"/>
                  <a:gd name="connsiteY10" fmla="*/ 50800 h 1002026"/>
                  <a:gd name="connsiteX11" fmla="*/ 211083 w 1011339"/>
                  <a:gd name="connsiteY11" fmla="*/ 88900 h 1002026"/>
                  <a:gd name="connsiteX12" fmla="*/ 217433 w 1011339"/>
                  <a:gd name="connsiteY12" fmla="*/ 98425 h 1002026"/>
                  <a:gd name="connsiteX13" fmla="*/ 226958 w 1011339"/>
                  <a:gd name="connsiteY13" fmla="*/ 117475 h 1002026"/>
                  <a:gd name="connsiteX14" fmla="*/ 233308 w 1011339"/>
                  <a:gd name="connsiteY14" fmla="*/ 139700 h 1002026"/>
                  <a:gd name="connsiteX15" fmla="*/ 239658 w 1011339"/>
                  <a:gd name="connsiteY15" fmla="*/ 149225 h 1002026"/>
                  <a:gd name="connsiteX16" fmla="*/ 246008 w 1011339"/>
                  <a:gd name="connsiteY16" fmla="*/ 161925 h 1002026"/>
                  <a:gd name="connsiteX17" fmla="*/ 261883 w 1011339"/>
                  <a:gd name="connsiteY17" fmla="*/ 184150 h 1002026"/>
                  <a:gd name="connsiteX18" fmla="*/ 274583 w 1011339"/>
                  <a:gd name="connsiteY18" fmla="*/ 203200 h 1002026"/>
                  <a:gd name="connsiteX19" fmla="*/ 284108 w 1011339"/>
                  <a:gd name="connsiteY19" fmla="*/ 212725 h 1002026"/>
                  <a:gd name="connsiteX20" fmla="*/ 299983 w 1011339"/>
                  <a:gd name="connsiteY20" fmla="*/ 231775 h 1002026"/>
                  <a:gd name="connsiteX21" fmla="*/ 319033 w 1011339"/>
                  <a:gd name="connsiteY21" fmla="*/ 244475 h 1002026"/>
                  <a:gd name="connsiteX22" fmla="*/ 484133 w 1011339"/>
                  <a:gd name="connsiteY22" fmla="*/ 285750 h 1002026"/>
                  <a:gd name="connsiteX23" fmla="*/ 585733 w 1011339"/>
                  <a:gd name="connsiteY23" fmla="*/ 282575 h 1002026"/>
                  <a:gd name="connsiteX24" fmla="*/ 709558 w 1011339"/>
                  <a:gd name="connsiteY24" fmla="*/ 209550 h 1002026"/>
                  <a:gd name="connsiteX25" fmla="*/ 769883 w 1011339"/>
                  <a:gd name="connsiteY25" fmla="*/ 136525 h 1002026"/>
                  <a:gd name="connsiteX26" fmla="*/ 823858 w 1011339"/>
                  <a:gd name="connsiteY26" fmla="*/ 69850 h 1002026"/>
                  <a:gd name="connsiteX27" fmla="*/ 896883 w 1011339"/>
                  <a:gd name="connsiteY27" fmla="*/ 34925 h 1002026"/>
                  <a:gd name="connsiteX28" fmla="*/ 1001658 w 1011339"/>
                  <a:gd name="connsiteY28" fmla="*/ 28575 h 1002026"/>
                  <a:gd name="connsiteX29" fmla="*/ 1001658 w 1011339"/>
                  <a:gd name="connsiteY29" fmla="*/ 88900 h 1002026"/>
                  <a:gd name="connsiteX30" fmla="*/ 957208 w 1011339"/>
                  <a:gd name="connsiteY30" fmla="*/ 139700 h 1002026"/>
                  <a:gd name="connsiteX31" fmla="*/ 868308 w 1011339"/>
                  <a:gd name="connsiteY31" fmla="*/ 231775 h 1002026"/>
                  <a:gd name="connsiteX32" fmla="*/ 782583 w 1011339"/>
                  <a:gd name="connsiteY32" fmla="*/ 304800 h 1002026"/>
                  <a:gd name="connsiteX33" fmla="*/ 722258 w 1011339"/>
                  <a:gd name="connsiteY33" fmla="*/ 403225 h 1002026"/>
                  <a:gd name="connsiteX34" fmla="*/ 684158 w 1011339"/>
                  <a:gd name="connsiteY34" fmla="*/ 523875 h 1002026"/>
                  <a:gd name="connsiteX35" fmla="*/ 684158 w 1011339"/>
                  <a:gd name="connsiteY35" fmla="*/ 628650 h 1002026"/>
                  <a:gd name="connsiteX36" fmla="*/ 703208 w 1011339"/>
                  <a:gd name="connsiteY36" fmla="*/ 749300 h 1002026"/>
                  <a:gd name="connsiteX37" fmla="*/ 725433 w 1011339"/>
                  <a:gd name="connsiteY37" fmla="*/ 831850 h 1002026"/>
                  <a:gd name="connsiteX38" fmla="*/ 734958 w 1011339"/>
                  <a:gd name="connsiteY38" fmla="*/ 965200 h 1002026"/>
                  <a:gd name="connsiteX39" fmla="*/ 255533 w 1011339"/>
                  <a:gd name="connsiteY39" fmla="*/ 965200 h 1002026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26958 w 1011339"/>
                  <a:gd name="connsiteY12" fmla="*/ 120297 h 1004848"/>
                  <a:gd name="connsiteX13" fmla="*/ 233308 w 1011339"/>
                  <a:gd name="connsiteY13" fmla="*/ 142522 h 1004848"/>
                  <a:gd name="connsiteX14" fmla="*/ 239658 w 1011339"/>
                  <a:gd name="connsiteY14" fmla="*/ 152047 h 1004848"/>
                  <a:gd name="connsiteX15" fmla="*/ 246008 w 1011339"/>
                  <a:gd name="connsiteY15" fmla="*/ 164747 h 1004848"/>
                  <a:gd name="connsiteX16" fmla="*/ 261883 w 1011339"/>
                  <a:gd name="connsiteY16" fmla="*/ 186972 h 1004848"/>
                  <a:gd name="connsiteX17" fmla="*/ 274583 w 1011339"/>
                  <a:gd name="connsiteY17" fmla="*/ 206022 h 1004848"/>
                  <a:gd name="connsiteX18" fmla="*/ 284108 w 1011339"/>
                  <a:gd name="connsiteY18" fmla="*/ 215547 h 1004848"/>
                  <a:gd name="connsiteX19" fmla="*/ 299983 w 1011339"/>
                  <a:gd name="connsiteY19" fmla="*/ 234597 h 1004848"/>
                  <a:gd name="connsiteX20" fmla="*/ 319033 w 1011339"/>
                  <a:gd name="connsiteY20" fmla="*/ 247297 h 1004848"/>
                  <a:gd name="connsiteX21" fmla="*/ 484133 w 1011339"/>
                  <a:gd name="connsiteY21" fmla="*/ 288572 h 1004848"/>
                  <a:gd name="connsiteX22" fmla="*/ 585733 w 1011339"/>
                  <a:gd name="connsiteY22" fmla="*/ 285397 h 1004848"/>
                  <a:gd name="connsiteX23" fmla="*/ 709558 w 1011339"/>
                  <a:gd name="connsiteY23" fmla="*/ 212372 h 1004848"/>
                  <a:gd name="connsiteX24" fmla="*/ 769883 w 1011339"/>
                  <a:gd name="connsiteY24" fmla="*/ 139347 h 1004848"/>
                  <a:gd name="connsiteX25" fmla="*/ 823858 w 1011339"/>
                  <a:gd name="connsiteY25" fmla="*/ 72672 h 1004848"/>
                  <a:gd name="connsiteX26" fmla="*/ 896883 w 1011339"/>
                  <a:gd name="connsiteY26" fmla="*/ 37747 h 1004848"/>
                  <a:gd name="connsiteX27" fmla="*/ 1001658 w 1011339"/>
                  <a:gd name="connsiteY27" fmla="*/ 31397 h 1004848"/>
                  <a:gd name="connsiteX28" fmla="*/ 1001658 w 1011339"/>
                  <a:gd name="connsiteY28" fmla="*/ 91722 h 1004848"/>
                  <a:gd name="connsiteX29" fmla="*/ 957208 w 1011339"/>
                  <a:gd name="connsiteY29" fmla="*/ 142522 h 1004848"/>
                  <a:gd name="connsiteX30" fmla="*/ 868308 w 1011339"/>
                  <a:gd name="connsiteY30" fmla="*/ 234597 h 1004848"/>
                  <a:gd name="connsiteX31" fmla="*/ 782583 w 1011339"/>
                  <a:gd name="connsiteY31" fmla="*/ 307622 h 1004848"/>
                  <a:gd name="connsiteX32" fmla="*/ 722258 w 1011339"/>
                  <a:gd name="connsiteY32" fmla="*/ 406047 h 1004848"/>
                  <a:gd name="connsiteX33" fmla="*/ 684158 w 1011339"/>
                  <a:gd name="connsiteY33" fmla="*/ 526697 h 1004848"/>
                  <a:gd name="connsiteX34" fmla="*/ 684158 w 1011339"/>
                  <a:gd name="connsiteY34" fmla="*/ 631472 h 1004848"/>
                  <a:gd name="connsiteX35" fmla="*/ 703208 w 1011339"/>
                  <a:gd name="connsiteY35" fmla="*/ 752122 h 1004848"/>
                  <a:gd name="connsiteX36" fmla="*/ 725433 w 1011339"/>
                  <a:gd name="connsiteY36" fmla="*/ 834672 h 1004848"/>
                  <a:gd name="connsiteX37" fmla="*/ 734958 w 1011339"/>
                  <a:gd name="connsiteY37" fmla="*/ 968022 h 1004848"/>
                  <a:gd name="connsiteX38" fmla="*/ 255533 w 1011339"/>
                  <a:gd name="connsiteY38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33308 w 1011339"/>
                  <a:gd name="connsiteY12" fmla="*/ 142522 h 1004848"/>
                  <a:gd name="connsiteX13" fmla="*/ 239658 w 1011339"/>
                  <a:gd name="connsiteY13" fmla="*/ 152047 h 1004848"/>
                  <a:gd name="connsiteX14" fmla="*/ 246008 w 1011339"/>
                  <a:gd name="connsiteY14" fmla="*/ 164747 h 1004848"/>
                  <a:gd name="connsiteX15" fmla="*/ 261883 w 1011339"/>
                  <a:gd name="connsiteY15" fmla="*/ 186972 h 1004848"/>
                  <a:gd name="connsiteX16" fmla="*/ 274583 w 1011339"/>
                  <a:gd name="connsiteY16" fmla="*/ 206022 h 1004848"/>
                  <a:gd name="connsiteX17" fmla="*/ 284108 w 1011339"/>
                  <a:gd name="connsiteY17" fmla="*/ 215547 h 1004848"/>
                  <a:gd name="connsiteX18" fmla="*/ 299983 w 1011339"/>
                  <a:gd name="connsiteY18" fmla="*/ 234597 h 1004848"/>
                  <a:gd name="connsiteX19" fmla="*/ 319033 w 1011339"/>
                  <a:gd name="connsiteY19" fmla="*/ 247297 h 1004848"/>
                  <a:gd name="connsiteX20" fmla="*/ 484133 w 1011339"/>
                  <a:gd name="connsiteY20" fmla="*/ 288572 h 1004848"/>
                  <a:gd name="connsiteX21" fmla="*/ 585733 w 1011339"/>
                  <a:gd name="connsiteY21" fmla="*/ 285397 h 1004848"/>
                  <a:gd name="connsiteX22" fmla="*/ 709558 w 1011339"/>
                  <a:gd name="connsiteY22" fmla="*/ 212372 h 1004848"/>
                  <a:gd name="connsiteX23" fmla="*/ 769883 w 1011339"/>
                  <a:gd name="connsiteY23" fmla="*/ 139347 h 1004848"/>
                  <a:gd name="connsiteX24" fmla="*/ 823858 w 1011339"/>
                  <a:gd name="connsiteY24" fmla="*/ 72672 h 1004848"/>
                  <a:gd name="connsiteX25" fmla="*/ 896883 w 1011339"/>
                  <a:gd name="connsiteY25" fmla="*/ 37747 h 1004848"/>
                  <a:gd name="connsiteX26" fmla="*/ 1001658 w 1011339"/>
                  <a:gd name="connsiteY26" fmla="*/ 31397 h 1004848"/>
                  <a:gd name="connsiteX27" fmla="*/ 1001658 w 1011339"/>
                  <a:gd name="connsiteY27" fmla="*/ 91722 h 1004848"/>
                  <a:gd name="connsiteX28" fmla="*/ 957208 w 1011339"/>
                  <a:gd name="connsiteY28" fmla="*/ 142522 h 1004848"/>
                  <a:gd name="connsiteX29" fmla="*/ 868308 w 1011339"/>
                  <a:gd name="connsiteY29" fmla="*/ 234597 h 1004848"/>
                  <a:gd name="connsiteX30" fmla="*/ 782583 w 1011339"/>
                  <a:gd name="connsiteY30" fmla="*/ 307622 h 1004848"/>
                  <a:gd name="connsiteX31" fmla="*/ 722258 w 1011339"/>
                  <a:gd name="connsiteY31" fmla="*/ 406047 h 1004848"/>
                  <a:gd name="connsiteX32" fmla="*/ 684158 w 1011339"/>
                  <a:gd name="connsiteY32" fmla="*/ 526697 h 1004848"/>
                  <a:gd name="connsiteX33" fmla="*/ 684158 w 1011339"/>
                  <a:gd name="connsiteY33" fmla="*/ 631472 h 1004848"/>
                  <a:gd name="connsiteX34" fmla="*/ 703208 w 1011339"/>
                  <a:gd name="connsiteY34" fmla="*/ 752122 h 1004848"/>
                  <a:gd name="connsiteX35" fmla="*/ 725433 w 1011339"/>
                  <a:gd name="connsiteY35" fmla="*/ 834672 h 1004848"/>
                  <a:gd name="connsiteX36" fmla="*/ 734958 w 1011339"/>
                  <a:gd name="connsiteY36" fmla="*/ 968022 h 1004848"/>
                  <a:gd name="connsiteX37" fmla="*/ 255533 w 1011339"/>
                  <a:gd name="connsiteY37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33308 w 1011339"/>
                  <a:gd name="connsiteY12" fmla="*/ 142522 h 1004848"/>
                  <a:gd name="connsiteX13" fmla="*/ 239658 w 1011339"/>
                  <a:gd name="connsiteY13" fmla="*/ 152047 h 1004848"/>
                  <a:gd name="connsiteX14" fmla="*/ 261883 w 1011339"/>
                  <a:gd name="connsiteY14" fmla="*/ 186972 h 1004848"/>
                  <a:gd name="connsiteX15" fmla="*/ 274583 w 1011339"/>
                  <a:gd name="connsiteY15" fmla="*/ 206022 h 1004848"/>
                  <a:gd name="connsiteX16" fmla="*/ 284108 w 1011339"/>
                  <a:gd name="connsiteY16" fmla="*/ 215547 h 1004848"/>
                  <a:gd name="connsiteX17" fmla="*/ 299983 w 1011339"/>
                  <a:gd name="connsiteY17" fmla="*/ 234597 h 1004848"/>
                  <a:gd name="connsiteX18" fmla="*/ 319033 w 1011339"/>
                  <a:gd name="connsiteY18" fmla="*/ 247297 h 1004848"/>
                  <a:gd name="connsiteX19" fmla="*/ 484133 w 1011339"/>
                  <a:gd name="connsiteY19" fmla="*/ 288572 h 1004848"/>
                  <a:gd name="connsiteX20" fmla="*/ 585733 w 1011339"/>
                  <a:gd name="connsiteY20" fmla="*/ 285397 h 1004848"/>
                  <a:gd name="connsiteX21" fmla="*/ 709558 w 1011339"/>
                  <a:gd name="connsiteY21" fmla="*/ 212372 h 1004848"/>
                  <a:gd name="connsiteX22" fmla="*/ 769883 w 1011339"/>
                  <a:gd name="connsiteY22" fmla="*/ 139347 h 1004848"/>
                  <a:gd name="connsiteX23" fmla="*/ 823858 w 1011339"/>
                  <a:gd name="connsiteY23" fmla="*/ 72672 h 1004848"/>
                  <a:gd name="connsiteX24" fmla="*/ 896883 w 1011339"/>
                  <a:gd name="connsiteY24" fmla="*/ 37747 h 1004848"/>
                  <a:gd name="connsiteX25" fmla="*/ 1001658 w 1011339"/>
                  <a:gd name="connsiteY25" fmla="*/ 31397 h 1004848"/>
                  <a:gd name="connsiteX26" fmla="*/ 1001658 w 1011339"/>
                  <a:gd name="connsiteY26" fmla="*/ 91722 h 1004848"/>
                  <a:gd name="connsiteX27" fmla="*/ 957208 w 1011339"/>
                  <a:gd name="connsiteY27" fmla="*/ 142522 h 1004848"/>
                  <a:gd name="connsiteX28" fmla="*/ 868308 w 1011339"/>
                  <a:gd name="connsiteY28" fmla="*/ 234597 h 1004848"/>
                  <a:gd name="connsiteX29" fmla="*/ 782583 w 1011339"/>
                  <a:gd name="connsiteY29" fmla="*/ 307622 h 1004848"/>
                  <a:gd name="connsiteX30" fmla="*/ 722258 w 1011339"/>
                  <a:gd name="connsiteY30" fmla="*/ 406047 h 1004848"/>
                  <a:gd name="connsiteX31" fmla="*/ 684158 w 1011339"/>
                  <a:gd name="connsiteY31" fmla="*/ 526697 h 1004848"/>
                  <a:gd name="connsiteX32" fmla="*/ 684158 w 1011339"/>
                  <a:gd name="connsiteY32" fmla="*/ 631472 h 1004848"/>
                  <a:gd name="connsiteX33" fmla="*/ 703208 w 1011339"/>
                  <a:gd name="connsiteY33" fmla="*/ 752122 h 1004848"/>
                  <a:gd name="connsiteX34" fmla="*/ 725433 w 1011339"/>
                  <a:gd name="connsiteY34" fmla="*/ 834672 h 1004848"/>
                  <a:gd name="connsiteX35" fmla="*/ 734958 w 1011339"/>
                  <a:gd name="connsiteY35" fmla="*/ 968022 h 1004848"/>
                  <a:gd name="connsiteX36" fmla="*/ 255533 w 1011339"/>
                  <a:gd name="connsiteY36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39658 w 1011339"/>
                  <a:gd name="connsiteY12" fmla="*/ 152047 h 1004848"/>
                  <a:gd name="connsiteX13" fmla="*/ 261883 w 1011339"/>
                  <a:gd name="connsiteY13" fmla="*/ 186972 h 1004848"/>
                  <a:gd name="connsiteX14" fmla="*/ 274583 w 1011339"/>
                  <a:gd name="connsiteY14" fmla="*/ 206022 h 1004848"/>
                  <a:gd name="connsiteX15" fmla="*/ 284108 w 1011339"/>
                  <a:gd name="connsiteY15" fmla="*/ 215547 h 1004848"/>
                  <a:gd name="connsiteX16" fmla="*/ 299983 w 1011339"/>
                  <a:gd name="connsiteY16" fmla="*/ 234597 h 1004848"/>
                  <a:gd name="connsiteX17" fmla="*/ 319033 w 1011339"/>
                  <a:gd name="connsiteY17" fmla="*/ 247297 h 1004848"/>
                  <a:gd name="connsiteX18" fmla="*/ 484133 w 1011339"/>
                  <a:gd name="connsiteY18" fmla="*/ 288572 h 1004848"/>
                  <a:gd name="connsiteX19" fmla="*/ 585733 w 1011339"/>
                  <a:gd name="connsiteY19" fmla="*/ 285397 h 1004848"/>
                  <a:gd name="connsiteX20" fmla="*/ 709558 w 1011339"/>
                  <a:gd name="connsiteY20" fmla="*/ 212372 h 1004848"/>
                  <a:gd name="connsiteX21" fmla="*/ 769883 w 1011339"/>
                  <a:gd name="connsiteY21" fmla="*/ 139347 h 1004848"/>
                  <a:gd name="connsiteX22" fmla="*/ 823858 w 1011339"/>
                  <a:gd name="connsiteY22" fmla="*/ 72672 h 1004848"/>
                  <a:gd name="connsiteX23" fmla="*/ 896883 w 1011339"/>
                  <a:gd name="connsiteY23" fmla="*/ 37747 h 1004848"/>
                  <a:gd name="connsiteX24" fmla="*/ 1001658 w 1011339"/>
                  <a:gd name="connsiteY24" fmla="*/ 31397 h 1004848"/>
                  <a:gd name="connsiteX25" fmla="*/ 1001658 w 1011339"/>
                  <a:gd name="connsiteY25" fmla="*/ 91722 h 1004848"/>
                  <a:gd name="connsiteX26" fmla="*/ 957208 w 1011339"/>
                  <a:gd name="connsiteY26" fmla="*/ 142522 h 1004848"/>
                  <a:gd name="connsiteX27" fmla="*/ 868308 w 1011339"/>
                  <a:gd name="connsiteY27" fmla="*/ 234597 h 1004848"/>
                  <a:gd name="connsiteX28" fmla="*/ 782583 w 1011339"/>
                  <a:gd name="connsiteY28" fmla="*/ 307622 h 1004848"/>
                  <a:gd name="connsiteX29" fmla="*/ 722258 w 1011339"/>
                  <a:gd name="connsiteY29" fmla="*/ 406047 h 1004848"/>
                  <a:gd name="connsiteX30" fmla="*/ 684158 w 1011339"/>
                  <a:gd name="connsiteY30" fmla="*/ 526697 h 1004848"/>
                  <a:gd name="connsiteX31" fmla="*/ 684158 w 1011339"/>
                  <a:gd name="connsiteY31" fmla="*/ 631472 h 1004848"/>
                  <a:gd name="connsiteX32" fmla="*/ 703208 w 1011339"/>
                  <a:gd name="connsiteY32" fmla="*/ 752122 h 1004848"/>
                  <a:gd name="connsiteX33" fmla="*/ 725433 w 1011339"/>
                  <a:gd name="connsiteY33" fmla="*/ 834672 h 1004848"/>
                  <a:gd name="connsiteX34" fmla="*/ 734958 w 1011339"/>
                  <a:gd name="connsiteY34" fmla="*/ 968022 h 1004848"/>
                  <a:gd name="connsiteX35" fmla="*/ 255533 w 1011339"/>
                  <a:gd name="connsiteY35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74583 w 1011339"/>
                  <a:gd name="connsiteY13" fmla="*/ 206022 h 1004848"/>
                  <a:gd name="connsiteX14" fmla="*/ 284108 w 1011339"/>
                  <a:gd name="connsiteY14" fmla="*/ 215547 h 1004848"/>
                  <a:gd name="connsiteX15" fmla="*/ 299983 w 1011339"/>
                  <a:gd name="connsiteY15" fmla="*/ 234597 h 1004848"/>
                  <a:gd name="connsiteX16" fmla="*/ 319033 w 1011339"/>
                  <a:gd name="connsiteY16" fmla="*/ 247297 h 1004848"/>
                  <a:gd name="connsiteX17" fmla="*/ 484133 w 1011339"/>
                  <a:gd name="connsiteY17" fmla="*/ 288572 h 1004848"/>
                  <a:gd name="connsiteX18" fmla="*/ 585733 w 1011339"/>
                  <a:gd name="connsiteY18" fmla="*/ 285397 h 1004848"/>
                  <a:gd name="connsiteX19" fmla="*/ 709558 w 1011339"/>
                  <a:gd name="connsiteY19" fmla="*/ 212372 h 1004848"/>
                  <a:gd name="connsiteX20" fmla="*/ 769883 w 1011339"/>
                  <a:gd name="connsiteY20" fmla="*/ 139347 h 1004848"/>
                  <a:gd name="connsiteX21" fmla="*/ 823858 w 1011339"/>
                  <a:gd name="connsiteY21" fmla="*/ 72672 h 1004848"/>
                  <a:gd name="connsiteX22" fmla="*/ 896883 w 1011339"/>
                  <a:gd name="connsiteY22" fmla="*/ 37747 h 1004848"/>
                  <a:gd name="connsiteX23" fmla="*/ 1001658 w 1011339"/>
                  <a:gd name="connsiteY23" fmla="*/ 31397 h 1004848"/>
                  <a:gd name="connsiteX24" fmla="*/ 1001658 w 1011339"/>
                  <a:gd name="connsiteY24" fmla="*/ 91722 h 1004848"/>
                  <a:gd name="connsiteX25" fmla="*/ 957208 w 1011339"/>
                  <a:gd name="connsiteY25" fmla="*/ 142522 h 1004848"/>
                  <a:gd name="connsiteX26" fmla="*/ 868308 w 1011339"/>
                  <a:gd name="connsiteY26" fmla="*/ 234597 h 1004848"/>
                  <a:gd name="connsiteX27" fmla="*/ 782583 w 1011339"/>
                  <a:gd name="connsiteY27" fmla="*/ 307622 h 1004848"/>
                  <a:gd name="connsiteX28" fmla="*/ 722258 w 1011339"/>
                  <a:gd name="connsiteY28" fmla="*/ 406047 h 1004848"/>
                  <a:gd name="connsiteX29" fmla="*/ 684158 w 1011339"/>
                  <a:gd name="connsiteY29" fmla="*/ 526697 h 1004848"/>
                  <a:gd name="connsiteX30" fmla="*/ 684158 w 1011339"/>
                  <a:gd name="connsiteY30" fmla="*/ 631472 h 1004848"/>
                  <a:gd name="connsiteX31" fmla="*/ 703208 w 1011339"/>
                  <a:gd name="connsiteY31" fmla="*/ 752122 h 1004848"/>
                  <a:gd name="connsiteX32" fmla="*/ 725433 w 1011339"/>
                  <a:gd name="connsiteY32" fmla="*/ 834672 h 1004848"/>
                  <a:gd name="connsiteX33" fmla="*/ 734958 w 1011339"/>
                  <a:gd name="connsiteY33" fmla="*/ 968022 h 1004848"/>
                  <a:gd name="connsiteX34" fmla="*/ 255533 w 1011339"/>
                  <a:gd name="connsiteY34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74583 w 1011339"/>
                  <a:gd name="connsiteY13" fmla="*/ 206022 h 1004848"/>
                  <a:gd name="connsiteX14" fmla="*/ 299983 w 1011339"/>
                  <a:gd name="connsiteY14" fmla="*/ 234597 h 1004848"/>
                  <a:gd name="connsiteX15" fmla="*/ 319033 w 1011339"/>
                  <a:gd name="connsiteY15" fmla="*/ 247297 h 1004848"/>
                  <a:gd name="connsiteX16" fmla="*/ 484133 w 1011339"/>
                  <a:gd name="connsiteY16" fmla="*/ 288572 h 1004848"/>
                  <a:gd name="connsiteX17" fmla="*/ 585733 w 1011339"/>
                  <a:gd name="connsiteY17" fmla="*/ 285397 h 1004848"/>
                  <a:gd name="connsiteX18" fmla="*/ 709558 w 1011339"/>
                  <a:gd name="connsiteY18" fmla="*/ 212372 h 1004848"/>
                  <a:gd name="connsiteX19" fmla="*/ 769883 w 1011339"/>
                  <a:gd name="connsiteY19" fmla="*/ 139347 h 1004848"/>
                  <a:gd name="connsiteX20" fmla="*/ 823858 w 1011339"/>
                  <a:gd name="connsiteY20" fmla="*/ 72672 h 1004848"/>
                  <a:gd name="connsiteX21" fmla="*/ 896883 w 1011339"/>
                  <a:gd name="connsiteY21" fmla="*/ 37747 h 1004848"/>
                  <a:gd name="connsiteX22" fmla="*/ 1001658 w 1011339"/>
                  <a:gd name="connsiteY22" fmla="*/ 31397 h 1004848"/>
                  <a:gd name="connsiteX23" fmla="*/ 1001658 w 1011339"/>
                  <a:gd name="connsiteY23" fmla="*/ 91722 h 1004848"/>
                  <a:gd name="connsiteX24" fmla="*/ 957208 w 1011339"/>
                  <a:gd name="connsiteY24" fmla="*/ 142522 h 1004848"/>
                  <a:gd name="connsiteX25" fmla="*/ 868308 w 1011339"/>
                  <a:gd name="connsiteY25" fmla="*/ 234597 h 1004848"/>
                  <a:gd name="connsiteX26" fmla="*/ 782583 w 1011339"/>
                  <a:gd name="connsiteY26" fmla="*/ 307622 h 1004848"/>
                  <a:gd name="connsiteX27" fmla="*/ 722258 w 1011339"/>
                  <a:gd name="connsiteY27" fmla="*/ 406047 h 1004848"/>
                  <a:gd name="connsiteX28" fmla="*/ 684158 w 1011339"/>
                  <a:gd name="connsiteY28" fmla="*/ 526697 h 1004848"/>
                  <a:gd name="connsiteX29" fmla="*/ 684158 w 1011339"/>
                  <a:gd name="connsiteY29" fmla="*/ 631472 h 1004848"/>
                  <a:gd name="connsiteX30" fmla="*/ 703208 w 1011339"/>
                  <a:gd name="connsiteY30" fmla="*/ 752122 h 1004848"/>
                  <a:gd name="connsiteX31" fmla="*/ 725433 w 1011339"/>
                  <a:gd name="connsiteY31" fmla="*/ 834672 h 1004848"/>
                  <a:gd name="connsiteX32" fmla="*/ 734958 w 1011339"/>
                  <a:gd name="connsiteY32" fmla="*/ 968022 h 1004848"/>
                  <a:gd name="connsiteX33" fmla="*/ 255533 w 1011339"/>
                  <a:gd name="connsiteY33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99983 w 1011339"/>
                  <a:gd name="connsiteY13" fmla="*/ 234597 h 1004848"/>
                  <a:gd name="connsiteX14" fmla="*/ 319033 w 1011339"/>
                  <a:gd name="connsiteY14" fmla="*/ 247297 h 1004848"/>
                  <a:gd name="connsiteX15" fmla="*/ 484133 w 1011339"/>
                  <a:gd name="connsiteY15" fmla="*/ 288572 h 1004848"/>
                  <a:gd name="connsiteX16" fmla="*/ 585733 w 1011339"/>
                  <a:gd name="connsiteY16" fmla="*/ 285397 h 1004848"/>
                  <a:gd name="connsiteX17" fmla="*/ 709558 w 1011339"/>
                  <a:gd name="connsiteY17" fmla="*/ 212372 h 1004848"/>
                  <a:gd name="connsiteX18" fmla="*/ 769883 w 1011339"/>
                  <a:gd name="connsiteY18" fmla="*/ 139347 h 1004848"/>
                  <a:gd name="connsiteX19" fmla="*/ 823858 w 1011339"/>
                  <a:gd name="connsiteY19" fmla="*/ 72672 h 1004848"/>
                  <a:gd name="connsiteX20" fmla="*/ 896883 w 1011339"/>
                  <a:gd name="connsiteY20" fmla="*/ 37747 h 1004848"/>
                  <a:gd name="connsiteX21" fmla="*/ 1001658 w 1011339"/>
                  <a:gd name="connsiteY21" fmla="*/ 31397 h 1004848"/>
                  <a:gd name="connsiteX22" fmla="*/ 1001658 w 1011339"/>
                  <a:gd name="connsiteY22" fmla="*/ 91722 h 1004848"/>
                  <a:gd name="connsiteX23" fmla="*/ 957208 w 1011339"/>
                  <a:gd name="connsiteY23" fmla="*/ 142522 h 1004848"/>
                  <a:gd name="connsiteX24" fmla="*/ 868308 w 1011339"/>
                  <a:gd name="connsiteY24" fmla="*/ 234597 h 1004848"/>
                  <a:gd name="connsiteX25" fmla="*/ 782583 w 1011339"/>
                  <a:gd name="connsiteY25" fmla="*/ 307622 h 1004848"/>
                  <a:gd name="connsiteX26" fmla="*/ 722258 w 1011339"/>
                  <a:gd name="connsiteY26" fmla="*/ 406047 h 1004848"/>
                  <a:gd name="connsiteX27" fmla="*/ 684158 w 1011339"/>
                  <a:gd name="connsiteY27" fmla="*/ 526697 h 1004848"/>
                  <a:gd name="connsiteX28" fmla="*/ 684158 w 1011339"/>
                  <a:gd name="connsiteY28" fmla="*/ 631472 h 1004848"/>
                  <a:gd name="connsiteX29" fmla="*/ 703208 w 1011339"/>
                  <a:gd name="connsiteY29" fmla="*/ 752122 h 1004848"/>
                  <a:gd name="connsiteX30" fmla="*/ 725433 w 1011339"/>
                  <a:gd name="connsiteY30" fmla="*/ 834672 h 1004848"/>
                  <a:gd name="connsiteX31" fmla="*/ 734958 w 1011339"/>
                  <a:gd name="connsiteY31" fmla="*/ 968022 h 1004848"/>
                  <a:gd name="connsiteX32" fmla="*/ 255533 w 1011339"/>
                  <a:gd name="connsiteY32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99983 w 1011339"/>
                  <a:gd name="connsiteY12" fmla="*/ 234597 h 1004848"/>
                  <a:gd name="connsiteX13" fmla="*/ 319033 w 1011339"/>
                  <a:gd name="connsiteY13" fmla="*/ 247297 h 1004848"/>
                  <a:gd name="connsiteX14" fmla="*/ 484133 w 1011339"/>
                  <a:gd name="connsiteY14" fmla="*/ 288572 h 1004848"/>
                  <a:gd name="connsiteX15" fmla="*/ 585733 w 1011339"/>
                  <a:gd name="connsiteY15" fmla="*/ 285397 h 1004848"/>
                  <a:gd name="connsiteX16" fmla="*/ 709558 w 1011339"/>
                  <a:gd name="connsiteY16" fmla="*/ 212372 h 1004848"/>
                  <a:gd name="connsiteX17" fmla="*/ 769883 w 1011339"/>
                  <a:gd name="connsiteY17" fmla="*/ 139347 h 1004848"/>
                  <a:gd name="connsiteX18" fmla="*/ 823858 w 1011339"/>
                  <a:gd name="connsiteY18" fmla="*/ 72672 h 1004848"/>
                  <a:gd name="connsiteX19" fmla="*/ 896883 w 1011339"/>
                  <a:gd name="connsiteY19" fmla="*/ 37747 h 1004848"/>
                  <a:gd name="connsiteX20" fmla="*/ 1001658 w 1011339"/>
                  <a:gd name="connsiteY20" fmla="*/ 31397 h 1004848"/>
                  <a:gd name="connsiteX21" fmla="*/ 1001658 w 1011339"/>
                  <a:gd name="connsiteY21" fmla="*/ 91722 h 1004848"/>
                  <a:gd name="connsiteX22" fmla="*/ 957208 w 1011339"/>
                  <a:gd name="connsiteY22" fmla="*/ 142522 h 1004848"/>
                  <a:gd name="connsiteX23" fmla="*/ 868308 w 1011339"/>
                  <a:gd name="connsiteY23" fmla="*/ 234597 h 1004848"/>
                  <a:gd name="connsiteX24" fmla="*/ 782583 w 1011339"/>
                  <a:gd name="connsiteY24" fmla="*/ 307622 h 1004848"/>
                  <a:gd name="connsiteX25" fmla="*/ 722258 w 1011339"/>
                  <a:gd name="connsiteY25" fmla="*/ 406047 h 1004848"/>
                  <a:gd name="connsiteX26" fmla="*/ 684158 w 1011339"/>
                  <a:gd name="connsiteY26" fmla="*/ 526697 h 1004848"/>
                  <a:gd name="connsiteX27" fmla="*/ 684158 w 1011339"/>
                  <a:gd name="connsiteY27" fmla="*/ 631472 h 1004848"/>
                  <a:gd name="connsiteX28" fmla="*/ 703208 w 1011339"/>
                  <a:gd name="connsiteY28" fmla="*/ 752122 h 1004848"/>
                  <a:gd name="connsiteX29" fmla="*/ 725433 w 1011339"/>
                  <a:gd name="connsiteY29" fmla="*/ 834672 h 1004848"/>
                  <a:gd name="connsiteX30" fmla="*/ 734958 w 1011339"/>
                  <a:gd name="connsiteY30" fmla="*/ 968022 h 1004848"/>
                  <a:gd name="connsiteX31" fmla="*/ 255533 w 1011339"/>
                  <a:gd name="connsiteY31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319033 w 1011339"/>
                  <a:gd name="connsiteY12" fmla="*/ 247297 h 1004848"/>
                  <a:gd name="connsiteX13" fmla="*/ 484133 w 1011339"/>
                  <a:gd name="connsiteY13" fmla="*/ 288572 h 1004848"/>
                  <a:gd name="connsiteX14" fmla="*/ 585733 w 1011339"/>
                  <a:gd name="connsiteY14" fmla="*/ 285397 h 1004848"/>
                  <a:gd name="connsiteX15" fmla="*/ 709558 w 1011339"/>
                  <a:gd name="connsiteY15" fmla="*/ 212372 h 1004848"/>
                  <a:gd name="connsiteX16" fmla="*/ 769883 w 1011339"/>
                  <a:gd name="connsiteY16" fmla="*/ 139347 h 1004848"/>
                  <a:gd name="connsiteX17" fmla="*/ 823858 w 1011339"/>
                  <a:gd name="connsiteY17" fmla="*/ 72672 h 1004848"/>
                  <a:gd name="connsiteX18" fmla="*/ 896883 w 1011339"/>
                  <a:gd name="connsiteY18" fmla="*/ 37747 h 1004848"/>
                  <a:gd name="connsiteX19" fmla="*/ 1001658 w 1011339"/>
                  <a:gd name="connsiteY19" fmla="*/ 31397 h 1004848"/>
                  <a:gd name="connsiteX20" fmla="*/ 1001658 w 1011339"/>
                  <a:gd name="connsiteY20" fmla="*/ 91722 h 1004848"/>
                  <a:gd name="connsiteX21" fmla="*/ 957208 w 1011339"/>
                  <a:gd name="connsiteY21" fmla="*/ 142522 h 1004848"/>
                  <a:gd name="connsiteX22" fmla="*/ 868308 w 1011339"/>
                  <a:gd name="connsiteY22" fmla="*/ 234597 h 1004848"/>
                  <a:gd name="connsiteX23" fmla="*/ 782583 w 1011339"/>
                  <a:gd name="connsiteY23" fmla="*/ 307622 h 1004848"/>
                  <a:gd name="connsiteX24" fmla="*/ 722258 w 1011339"/>
                  <a:gd name="connsiteY24" fmla="*/ 406047 h 1004848"/>
                  <a:gd name="connsiteX25" fmla="*/ 684158 w 1011339"/>
                  <a:gd name="connsiteY25" fmla="*/ 526697 h 1004848"/>
                  <a:gd name="connsiteX26" fmla="*/ 684158 w 1011339"/>
                  <a:gd name="connsiteY26" fmla="*/ 631472 h 1004848"/>
                  <a:gd name="connsiteX27" fmla="*/ 703208 w 1011339"/>
                  <a:gd name="connsiteY27" fmla="*/ 752122 h 1004848"/>
                  <a:gd name="connsiteX28" fmla="*/ 725433 w 1011339"/>
                  <a:gd name="connsiteY28" fmla="*/ 834672 h 1004848"/>
                  <a:gd name="connsiteX29" fmla="*/ 734958 w 1011339"/>
                  <a:gd name="connsiteY29" fmla="*/ 968022 h 1004848"/>
                  <a:gd name="connsiteX30" fmla="*/ 255533 w 1011339"/>
                  <a:gd name="connsiteY30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41233 w 1011339"/>
                  <a:gd name="connsiteY4" fmla="*/ 2790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41233 w 1011339"/>
                  <a:gd name="connsiteY4" fmla="*/ 279047 h 1004848"/>
                  <a:gd name="connsiteX5" fmla="*/ 26933 w 1011339"/>
                  <a:gd name="connsiteY5" fmla="*/ 132997 h 1004848"/>
                  <a:gd name="connsiteX6" fmla="*/ 11058 w 1011339"/>
                  <a:gd name="connsiteY6" fmla="*/ 82197 h 1004848"/>
                  <a:gd name="connsiteX7" fmla="*/ 7883 w 1011339"/>
                  <a:gd name="connsiteY7" fmla="*/ 15522 h 1004848"/>
                  <a:gd name="connsiteX8" fmla="*/ 119008 w 1011339"/>
                  <a:gd name="connsiteY8" fmla="*/ 5997 h 1004848"/>
                  <a:gd name="connsiteX9" fmla="*/ 211083 w 1011339"/>
                  <a:gd name="connsiteY9" fmla="*/ 91722 h 1004848"/>
                  <a:gd name="connsiteX10" fmla="*/ 299983 w 1011339"/>
                  <a:gd name="connsiteY10" fmla="*/ 234597 h 1004848"/>
                  <a:gd name="connsiteX11" fmla="*/ 484133 w 1011339"/>
                  <a:gd name="connsiteY11" fmla="*/ 288572 h 1004848"/>
                  <a:gd name="connsiteX12" fmla="*/ 585733 w 1011339"/>
                  <a:gd name="connsiteY12" fmla="*/ 285397 h 1004848"/>
                  <a:gd name="connsiteX13" fmla="*/ 709558 w 1011339"/>
                  <a:gd name="connsiteY13" fmla="*/ 212372 h 1004848"/>
                  <a:gd name="connsiteX14" fmla="*/ 769883 w 1011339"/>
                  <a:gd name="connsiteY14" fmla="*/ 139347 h 1004848"/>
                  <a:gd name="connsiteX15" fmla="*/ 823858 w 1011339"/>
                  <a:gd name="connsiteY15" fmla="*/ 72672 h 1004848"/>
                  <a:gd name="connsiteX16" fmla="*/ 896883 w 1011339"/>
                  <a:gd name="connsiteY16" fmla="*/ 37747 h 1004848"/>
                  <a:gd name="connsiteX17" fmla="*/ 1001658 w 1011339"/>
                  <a:gd name="connsiteY17" fmla="*/ 31397 h 1004848"/>
                  <a:gd name="connsiteX18" fmla="*/ 1001658 w 1011339"/>
                  <a:gd name="connsiteY18" fmla="*/ 91722 h 1004848"/>
                  <a:gd name="connsiteX19" fmla="*/ 957208 w 1011339"/>
                  <a:gd name="connsiteY19" fmla="*/ 142522 h 1004848"/>
                  <a:gd name="connsiteX20" fmla="*/ 868308 w 1011339"/>
                  <a:gd name="connsiteY20" fmla="*/ 234597 h 1004848"/>
                  <a:gd name="connsiteX21" fmla="*/ 782583 w 1011339"/>
                  <a:gd name="connsiteY21" fmla="*/ 307622 h 1004848"/>
                  <a:gd name="connsiteX22" fmla="*/ 722258 w 1011339"/>
                  <a:gd name="connsiteY22" fmla="*/ 406047 h 1004848"/>
                  <a:gd name="connsiteX23" fmla="*/ 684158 w 1011339"/>
                  <a:gd name="connsiteY23" fmla="*/ 526697 h 1004848"/>
                  <a:gd name="connsiteX24" fmla="*/ 684158 w 1011339"/>
                  <a:gd name="connsiteY24" fmla="*/ 631472 h 1004848"/>
                  <a:gd name="connsiteX25" fmla="*/ 703208 w 1011339"/>
                  <a:gd name="connsiteY25" fmla="*/ 752122 h 1004848"/>
                  <a:gd name="connsiteX26" fmla="*/ 725433 w 1011339"/>
                  <a:gd name="connsiteY26" fmla="*/ 834672 h 1004848"/>
                  <a:gd name="connsiteX27" fmla="*/ 734958 w 1011339"/>
                  <a:gd name="connsiteY27" fmla="*/ 968022 h 1004848"/>
                  <a:gd name="connsiteX28" fmla="*/ 255533 w 1011339"/>
                  <a:gd name="connsiteY28" fmla="*/ 968022 h 1004848"/>
                  <a:gd name="connsiteX0" fmla="*/ 255533 w 1011339"/>
                  <a:gd name="connsiteY0" fmla="*/ 968022 h 997519"/>
                  <a:gd name="connsiteX1" fmla="*/ 268233 w 1011339"/>
                  <a:gd name="connsiteY1" fmla="*/ 647347 h 997519"/>
                  <a:gd name="connsiteX2" fmla="*/ 274583 w 1011339"/>
                  <a:gd name="connsiteY2" fmla="*/ 447322 h 997519"/>
                  <a:gd name="connsiteX3" fmla="*/ 233308 w 1011339"/>
                  <a:gd name="connsiteY3" fmla="*/ 371122 h 997519"/>
                  <a:gd name="connsiteX4" fmla="*/ 141233 w 1011339"/>
                  <a:gd name="connsiteY4" fmla="*/ 279047 h 997519"/>
                  <a:gd name="connsiteX5" fmla="*/ 26933 w 1011339"/>
                  <a:gd name="connsiteY5" fmla="*/ 132997 h 997519"/>
                  <a:gd name="connsiteX6" fmla="*/ 11058 w 1011339"/>
                  <a:gd name="connsiteY6" fmla="*/ 82197 h 997519"/>
                  <a:gd name="connsiteX7" fmla="*/ 7883 w 1011339"/>
                  <a:gd name="connsiteY7" fmla="*/ 15522 h 997519"/>
                  <a:gd name="connsiteX8" fmla="*/ 119008 w 1011339"/>
                  <a:gd name="connsiteY8" fmla="*/ 5997 h 997519"/>
                  <a:gd name="connsiteX9" fmla="*/ 211083 w 1011339"/>
                  <a:gd name="connsiteY9" fmla="*/ 91722 h 997519"/>
                  <a:gd name="connsiteX10" fmla="*/ 299983 w 1011339"/>
                  <a:gd name="connsiteY10" fmla="*/ 234597 h 997519"/>
                  <a:gd name="connsiteX11" fmla="*/ 484133 w 1011339"/>
                  <a:gd name="connsiteY11" fmla="*/ 288572 h 997519"/>
                  <a:gd name="connsiteX12" fmla="*/ 585733 w 1011339"/>
                  <a:gd name="connsiteY12" fmla="*/ 285397 h 997519"/>
                  <a:gd name="connsiteX13" fmla="*/ 709558 w 1011339"/>
                  <a:gd name="connsiteY13" fmla="*/ 212372 h 997519"/>
                  <a:gd name="connsiteX14" fmla="*/ 769883 w 1011339"/>
                  <a:gd name="connsiteY14" fmla="*/ 139347 h 997519"/>
                  <a:gd name="connsiteX15" fmla="*/ 823858 w 1011339"/>
                  <a:gd name="connsiteY15" fmla="*/ 72672 h 997519"/>
                  <a:gd name="connsiteX16" fmla="*/ 896883 w 1011339"/>
                  <a:gd name="connsiteY16" fmla="*/ 37747 h 997519"/>
                  <a:gd name="connsiteX17" fmla="*/ 1001658 w 1011339"/>
                  <a:gd name="connsiteY17" fmla="*/ 31397 h 997519"/>
                  <a:gd name="connsiteX18" fmla="*/ 1001658 w 1011339"/>
                  <a:gd name="connsiteY18" fmla="*/ 91722 h 997519"/>
                  <a:gd name="connsiteX19" fmla="*/ 957208 w 1011339"/>
                  <a:gd name="connsiteY19" fmla="*/ 142522 h 997519"/>
                  <a:gd name="connsiteX20" fmla="*/ 868308 w 1011339"/>
                  <a:gd name="connsiteY20" fmla="*/ 234597 h 997519"/>
                  <a:gd name="connsiteX21" fmla="*/ 782583 w 1011339"/>
                  <a:gd name="connsiteY21" fmla="*/ 307622 h 997519"/>
                  <a:gd name="connsiteX22" fmla="*/ 722258 w 1011339"/>
                  <a:gd name="connsiteY22" fmla="*/ 406047 h 997519"/>
                  <a:gd name="connsiteX23" fmla="*/ 684158 w 1011339"/>
                  <a:gd name="connsiteY23" fmla="*/ 526697 h 997519"/>
                  <a:gd name="connsiteX24" fmla="*/ 684158 w 1011339"/>
                  <a:gd name="connsiteY24" fmla="*/ 631472 h 997519"/>
                  <a:gd name="connsiteX25" fmla="*/ 703208 w 1011339"/>
                  <a:gd name="connsiteY25" fmla="*/ 752122 h 997519"/>
                  <a:gd name="connsiteX26" fmla="*/ 725433 w 1011339"/>
                  <a:gd name="connsiteY26" fmla="*/ 834672 h 997519"/>
                  <a:gd name="connsiteX27" fmla="*/ 734958 w 1011339"/>
                  <a:gd name="connsiteY27" fmla="*/ 968022 h 997519"/>
                  <a:gd name="connsiteX28" fmla="*/ 255533 w 1011339"/>
                  <a:gd name="connsiteY28" fmla="*/ 968022 h 997519"/>
                  <a:gd name="connsiteX0" fmla="*/ 255533 w 1011339"/>
                  <a:gd name="connsiteY0" fmla="*/ 968022 h 1014112"/>
                  <a:gd name="connsiteX1" fmla="*/ 268233 w 1011339"/>
                  <a:gd name="connsiteY1" fmla="*/ 647347 h 1014112"/>
                  <a:gd name="connsiteX2" fmla="*/ 274583 w 1011339"/>
                  <a:gd name="connsiteY2" fmla="*/ 447322 h 1014112"/>
                  <a:gd name="connsiteX3" fmla="*/ 233308 w 1011339"/>
                  <a:gd name="connsiteY3" fmla="*/ 371122 h 1014112"/>
                  <a:gd name="connsiteX4" fmla="*/ 141233 w 1011339"/>
                  <a:gd name="connsiteY4" fmla="*/ 279047 h 1014112"/>
                  <a:gd name="connsiteX5" fmla="*/ 26933 w 1011339"/>
                  <a:gd name="connsiteY5" fmla="*/ 132997 h 1014112"/>
                  <a:gd name="connsiteX6" fmla="*/ 11058 w 1011339"/>
                  <a:gd name="connsiteY6" fmla="*/ 82197 h 1014112"/>
                  <a:gd name="connsiteX7" fmla="*/ 7883 w 1011339"/>
                  <a:gd name="connsiteY7" fmla="*/ 15522 h 1014112"/>
                  <a:gd name="connsiteX8" fmla="*/ 119008 w 1011339"/>
                  <a:gd name="connsiteY8" fmla="*/ 5997 h 1014112"/>
                  <a:gd name="connsiteX9" fmla="*/ 211083 w 1011339"/>
                  <a:gd name="connsiteY9" fmla="*/ 91722 h 1014112"/>
                  <a:gd name="connsiteX10" fmla="*/ 299983 w 1011339"/>
                  <a:gd name="connsiteY10" fmla="*/ 234597 h 1014112"/>
                  <a:gd name="connsiteX11" fmla="*/ 484133 w 1011339"/>
                  <a:gd name="connsiteY11" fmla="*/ 288572 h 1014112"/>
                  <a:gd name="connsiteX12" fmla="*/ 585733 w 1011339"/>
                  <a:gd name="connsiteY12" fmla="*/ 285397 h 1014112"/>
                  <a:gd name="connsiteX13" fmla="*/ 709558 w 1011339"/>
                  <a:gd name="connsiteY13" fmla="*/ 212372 h 1014112"/>
                  <a:gd name="connsiteX14" fmla="*/ 769883 w 1011339"/>
                  <a:gd name="connsiteY14" fmla="*/ 139347 h 1014112"/>
                  <a:gd name="connsiteX15" fmla="*/ 823858 w 1011339"/>
                  <a:gd name="connsiteY15" fmla="*/ 72672 h 1014112"/>
                  <a:gd name="connsiteX16" fmla="*/ 896883 w 1011339"/>
                  <a:gd name="connsiteY16" fmla="*/ 37747 h 1014112"/>
                  <a:gd name="connsiteX17" fmla="*/ 1001658 w 1011339"/>
                  <a:gd name="connsiteY17" fmla="*/ 31397 h 1014112"/>
                  <a:gd name="connsiteX18" fmla="*/ 1001658 w 1011339"/>
                  <a:gd name="connsiteY18" fmla="*/ 91722 h 1014112"/>
                  <a:gd name="connsiteX19" fmla="*/ 957208 w 1011339"/>
                  <a:gd name="connsiteY19" fmla="*/ 142522 h 1014112"/>
                  <a:gd name="connsiteX20" fmla="*/ 868308 w 1011339"/>
                  <a:gd name="connsiteY20" fmla="*/ 234597 h 1014112"/>
                  <a:gd name="connsiteX21" fmla="*/ 782583 w 1011339"/>
                  <a:gd name="connsiteY21" fmla="*/ 307622 h 1014112"/>
                  <a:gd name="connsiteX22" fmla="*/ 722258 w 1011339"/>
                  <a:gd name="connsiteY22" fmla="*/ 406047 h 1014112"/>
                  <a:gd name="connsiteX23" fmla="*/ 684158 w 1011339"/>
                  <a:gd name="connsiteY23" fmla="*/ 526697 h 1014112"/>
                  <a:gd name="connsiteX24" fmla="*/ 684158 w 1011339"/>
                  <a:gd name="connsiteY24" fmla="*/ 631472 h 1014112"/>
                  <a:gd name="connsiteX25" fmla="*/ 703208 w 1011339"/>
                  <a:gd name="connsiteY25" fmla="*/ 752122 h 1014112"/>
                  <a:gd name="connsiteX26" fmla="*/ 725433 w 1011339"/>
                  <a:gd name="connsiteY26" fmla="*/ 834672 h 1014112"/>
                  <a:gd name="connsiteX27" fmla="*/ 734958 w 1011339"/>
                  <a:gd name="connsiteY27" fmla="*/ 968022 h 1014112"/>
                  <a:gd name="connsiteX28" fmla="*/ 255533 w 1011339"/>
                  <a:gd name="connsiteY28" fmla="*/ 968022 h 1014112"/>
                  <a:gd name="connsiteX0" fmla="*/ 255533 w 1011339"/>
                  <a:gd name="connsiteY0" fmla="*/ 968022 h 992126"/>
                  <a:gd name="connsiteX1" fmla="*/ 268233 w 1011339"/>
                  <a:gd name="connsiteY1" fmla="*/ 647347 h 992126"/>
                  <a:gd name="connsiteX2" fmla="*/ 274583 w 1011339"/>
                  <a:gd name="connsiteY2" fmla="*/ 447322 h 992126"/>
                  <a:gd name="connsiteX3" fmla="*/ 233308 w 1011339"/>
                  <a:gd name="connsiteY3" fmla="*/ 371122 h 992126"/>
                  <a:gd name="connsiteX4" fmla="*/ 141233 w 1011339"/>
                  <a:gd name="connsiteY4" fmla="*/ 279047 h 992126"/>
                  <a:gd name="connsiteX5" fmla="*/ 26933 w 1011339"/>
                  <a:gd name="connsiteY5" fmla="*/ 132997 h 992126"/>
                  <a:gd name="connsiteX6" fmla="*/ 11058 w 1011339"/>
                  <a:gd name="connsiteY6" fmla="*/ 82197 h 992126"/>
                  <a:gd name="connsiteX7" fmla="*/ 7883 w 1011339"/>
                  <a:gd name="connsiteY7" fmla="*/ 15522 h 992126"/>
                  <a:gd name="connsiteX8" fmla="*/ 119008 w 1011339"/>
                  <a:gd name="connsiteY8" fmla="*/ 5997 h 992126"/>
                  <a:gd name="connsiteX9" fmla="*/ 211083 w 1011339"/>
                  <a:gd name="connsiteY9" fmla="*/ 91722 h 992126"/>
                  <a:gd name="connsiteX10" fmla="*/ 299983 w 1011339"/>
                  <a:gd name="connsiteY10" fmla="*/ 234597 h 992126"/>
                  <a:gd name="connsiteX11" fmla="*/ 484133 w 1011339"/>
                  <a:gd name="connsiteY11" fmla="*/ 288572 h 992126"/>
                  <a:gd name="connsiteX12" fmla="*/ 585733 w 1011339"/>
                  <a:gd name="connsiteY12" fmla="*/ 285397 h 992126"/>
                  <a:gd name="connsiteX13" fmla="*/ 709558 w 1011339"/>
                  <a:gd name="connsiteY13" fmla="*/ 212372 h 992126"/>
                  <a:gd name="connsiteX14" fmla="*/ 769883 w 1011339"/>
                  <a:gd name="connsiteY14" fmla="*/ 139347 h 992126"/>
                  <a:gd name="connsiteX15" fmla="*/ 823858 w 1011339"/>
                  <a:gd name="connsiteY15" fmla="*/ 72672 h 992126"/>
                  <a:gd name="connsiteX16" fmla="*/ 896883 w 1011339"/>
                  <a:gd name="connsiteY16" fmla="*/ 37747 h 992126"/>
                  <a:gd name="connsiteX17" fmla="*/ 1001658 w 1011339"/>
                  <a:gd name="connsiteY17" fmla="*/ 31397 h 992126"/>
                  <a:gd name="connsiteX18" fmla="*/ 1001658 w 1011339"/>
                  <a:gd name="connsiteY18" fmla="*/ 91722 h 992126"/>
                  <a:gd name="connsiteX19" fmla="*/ 957208 w 1011339"/>
                  <a:gd name="connsiteY19" fmla="*/ 142522 h 992126"/>
                  <a:gd name="connsiteX20" fmla="*/ 868308 w 1011339"/>
                  <a:gd name="connsiteY20" fmla="*/ 234597 h 992126"/>
                  <a:gd name="connsiteX21" fmla="*/ 782583 w 1011339"/>
                  <a:gd name="connsiteY21" fmla="*/ 307622 h 992126"/>
                  <a:gd name="connsiteX22" fmla="*/ 722258 w 1011339"/>
                  <a:gd name="connsiteY22" fmla="*/ 406047 h 992126"/>
                  <a:gd name="connsiteX23" fmla="*/ 684158 w 1011339"/>
                  <a:gd name="connsiteY23" fmla="*/ 526697 h 992126"/>
                  <a:gd name="connsiteX24" fmla="*/ 684158 w 1011339"/>
                  <a:gd name="connsiteY24" fmla="*/ 631472 h 992126"/>
                  <a:gd name="connsiteX25" fmla="*/ 703208 w 1011339"/>
                  <a:gd name="connsiteY25" fmla="*/ 752122 h 992126"/>
                  <a:gd name="connsiteX26" fmla="*/ 725433 w 1011339"/>
                  <a:gd name="connsiteY26" fmla="*/ 834672 h 992126"/>
                  <a:gd name="connsiteX27" fmla="*/ 734958 w 1011339"/>
                  <a:gd name="connsiteY27" fmla="*/ 968022 h 992126"/>
                  <a:gd name="connsiteX28" fmla="*/ 255533 w 1011339"/>
                  <a:gd name="connsiteY28" fmla="*/ 968022 h 992126"/>
                  <a:gd name="connsiteX0" fmla="*/ 255533 w 1011339"/>
                  <a:gd name="connsiteY0" fmla="*/ 968022 h 1000418"/>
                  <a:gd name="connsiteX1" fmla="*/ 268233 w 1011339"/>
                  <a:gd name="connsiteY1" fmla="*/ 647347 h 1000418"/>
                  <a:gd name="connsiteX2" fmla="*/ 274583 w 1011339"/>
                  <a:gd name="connsiteY2" fmla="*/ 447322 h 1000418"/>
                  <a:gd name="connsiteX3" fmla="*/ 233308 w 1011339"/>
                  <a:gd name="connsiteY3" fmla="*/ 371122 h 1000418"/>
                  <a:gd name="connsiteX4" fmla="*/ 141233 w 1011339"/>
                  <a:gd name="connsiteY4" fmla="*/ 279047 h 1000418"/>
                  <a:gd name="connsiteX5" fmla="*/ 26933 w 1011339"/>
                  <a:gd name="connsiteY5" fmla="*/ 132997 h 1000418"/>
                  <a:gd name="connsiteX6" fmla="*/ 11058 w 1011339"/>
                  <a:gd name="connsiteY6" fmla="*/ 82197 h 1000418"/>
                  <a:gd name="connsiteX7" fmla="*/ 7883 w 1011339"/>
                  <a:gd name="connsiteY7" fmla="*/ 15522 h 1000418"/>
                  <a:gd name="connsiteX8" fmla="*/ 119008 w 1011339"/>
                  <a:gd name="connsiteY8" fmla="*/ 5997 h 1000418"/>
                  <a:gd name="connsiteX9" fmla="*/ 211083 w 1011339"/>
                  <a:gd name="connsiteY9" fmla="*/ 91722 h 1000418"/>
                  <a:gd name="connsiteX10" fmla="*/ 299983 w 1011339"/>
                  <a:gd name="connsiteY10" fmla="*/ 234597 h 1000418"/>
                  <a:gd name="connsiteX11" fmla="*/ 484133 w 1011339"/>
                  <a:gd name="connsiteY11" fmla="*/ 288572 h 1000418"/>
                  <a:gd name="connsiteX12" fmla="*/ 585733 w 1011339"/>
                  <a:gd name="connsiteY12" fmla="*/ 285397 h 1000418"/>
                  <a:gd name="connsiteX13" fmla="*/ 709558 w 1011339"/>
                  <a:gd name="connsiteY13" fmla="*/ 212372 h 1000418"/>
                  <a:gd name="connsiteX14" fmla="*/ 769883 w 1011339"/>
                  <a:gd name="connsiteY14" fmla="*/ 139347 h 1000418"/>
                  <a:gd name="connsiteX15" fmla="*/ 823858 w 1011339"/>
                  <a:gd name="connsiteY15" fmla="*/ 72672 h 1000418"/>
                  <a:gd name="connsiteX16" fmla="*/ 896883 w 1011339"/>
                  <a:gd name="connsiteY16" fmla="*/ 37747 h 1000418"/>
                  <a:gd name="connsiteX17" fmla="*/ 1001658 w 1011339"/>
                  <a:gd name="connsiteY17" fmla="*/ 31397 h 1000418"/>
                  <a:gd name="connsiteX18" fmla="*/ 1001658 w 1011339"/>
                  <a:gd name="connsiteY18" fmla="*/ 91722 h 1000418"/>
                  <a:gd name="connsiteX19" fmla="*/ 957208 w 1011339"/>
                  <a:gd name="connsiteY19" fmla="*/ 142522 h 1000418"/>
                  <a:gd name="connsiteX20" fmla="*/ 868308 w 1011339"/>
                  <a:gd name="connsiteY20" fmla="*/ 234597 h 1000418"/>
                  <a:gd name="connsiteX21" fmla="*/ 782583 w 1011339"/>
                  <a:gd name="connsiteY21" fmla="*/ 307622 h 1000418"/>
                  <a:gd name="connsiteX22" fmla="*/ 722258 w 1011339"/>
                  <a:gd name="connsiteY22" fmla="*/ 406047 h 1000418"/>
                  <a:gd name="connsiteX23" fmla="*/ 684158 w 1011339"/>
                  <a:gd name="connsiteY23" fmla="*/ 526697 h 1000418"/>
                  <a:gd name="connsiteX24" fmla="*/ 684158 w 1011339"/>
                  <a:gd name="connsiteY24" fmla="*/ 631472 h 1000418"/>
                  <a:gd name="connsiteX25" fmla="*/ 703208 w 1011339"/>
                  <a:gd name="connsiteY25" fmla="*/ 752122 h 1000418"/>
                  <a:gd name="connsiteX26" fmla="*/ 725433 w 1011339"/>
                  <a:gd name="connsiteY26" fmla="*/ 834672 h 1000418"/>
                  <a:gd name="connsiteX27" fmla="*/ 728608 w 1011339"/>
                  <a:gd name="connsiteY27" fmla="*/ 974372 h 1000418"/>
                  <a:gd name="connsiteX28" fmla="*/ 255533 w 1011339"/>
                  <a:gd name="connsiteY28" fmla="*/ 968022 h 1000418"/>
                  <a:gd name="connsiteX0" fmla="*/ 255533 w 1011339"/>
                  <a:gd name="connsiteY0" fmla="*/ 968022 h 1009815"/>
                  <a:gd name="connsiteX1" fmla="*/ 268233 w 1011339"/>
                  <a:gd name="connsiteY1" fmla="*/ 647347 h 1009815"/>
                  <a:gd name="connsiteX2" fmla="*/ 274583 w 1011339"/>
                  <a:gd name="connsiteY2" fmla="*/ 447322 h 1009815"/>
                  <a:gd name="connsiteX3" fmla="*/ 233308 w 1011339"/>
                  <a:gd name="connsiteY3" fmla="*/ 371122 h 1009815"/>
                  <a:gd name="connsiteX4" fmla="*/ 141233 w 1011339"/>
                  <a:gd name="connsiteY4" fmla="*/ 279047 h 1009815"/>
                  <a:gd name="connsiteX5" fmla="*/ 26933 w 1011339"/>
                  <a:gd name="connsiteY5" fmla="*/ 132997 h 1009815"/>
                  <a:gd name="connsiteX6" fmla="*/ 11058 w 1011339"/>
                  <a:gd name="connsiteY6" fmla="*/ 82197 h 1009815"/>
                  <a:gd name="connsiteX7" fmla="*/ 7883 w 1011339"/>
                  <a:gd name="connsiteY7" fmla="*/ 15522 h 1009815"/>
                  <a:gd name="connsiteX8" fmla="*/ 119008 w 1011339"/>
                  <a:gd name="connsiteY8" fmla="*/ 5997 h 1009815"/>
                  <a:gd name="connsiteX9" fmla="*/ 211083 w 1011339"/>
                  <a:gd name="connsiteY9" fmla="*/ 91722 h 1009815"/>
                  <a:gd name="connsiteX10" fmla="*/ 299983 w 1011339"/>
                  <a:gd name="connsiteY10" fmla="*/ 234597 h 1009815"/>
                  <a:gd name="connsiteX11" fmla="*/ 484133 w 1011339"/>
                  <a:gd name="connsiteY11" fmla="*/ 288572 h 1009815"/>
                  <a:gd name="connsiteX12" fmla="*/ 585733 w 1011339"/>
                  <a:gd name="connsiteY12" fmla="*/ 285397 h 1009815"/>
                  <a:gd name="connsiteX13" fmla="*/ 709558 w 1011339"/>
                  <a:gd name="connsiteY13" fmla="*/ 212372 h 1009815"/>
                  <a:gd name="connsiteX14" fmla="*/ 769883 w 1011339"/>
                  <a:gd name="connsiteY14" fmla="*/ 139347 h 1009815"/>
                  <a:gd name="connsiteX15" fmla="*/ 823858 w 1011339"/>
                  <a:gd name="connsiteY15" fmla="*/ 72672 h 1009815"/>
                  <a:gd name="connsiteX16" fmla="*/ 896883 w 1011339"/>
                  <a:gd name="connsiteY16" fmla="*/ 37747 h 1009815"/>
                  <a:gd name="connsiteX17" fmla="*/ 1001658 w 1011339"/>
                  <a:gd name="connsiteY17" fmla="*/ 31397 h 1009815"/>
                  <a:gd name="connsiteX18" fmla="*/ 1001658 w 1011339"/>
                  <a:gd name="connsiteY18" fmla="*/ 91722 h 1009815"/>
                  <a:gd name="connsiteX19" fmla="*/ 957208 w 1011339"/>
                  <a:gd name="connsiteY19" fmla="*/ 142522 h 1009815"/>
                  <a:gd name="connsiteX20" fmla="*/ 868308 w 1011339"/>
                  <a:gd name="connsiteY20" fmla="*/ 234597 h 1009815"/>
                  <a:gd name="connsiteX21" fmla="*/ 782583 w 1011339"/>
                  <a:gd name="connsiteY21" fmla="*/ 307622 h 1009815"/>
                  <a:gd name="connsiteX22" fmla="*/ 722258 w 1011339"/>
                  <a:gd name="connsiteY22" fmla="*/ 406047 h 1009815"/>
                  <a:gd name="connsiteX23" fmla="*/ 684158 w 1011339"/>
                  <a:gd name="connsiteY23" fmla="*/ 526697 h 1009815"/>
                  <a:gd name="connsiteX24" fmla="*/ 684158 w 1011339"/>
                  <a:gd name="connsiteY24" fmla="*/ 631472 h 1009815"/>
                  <a:gd name="connsiteX25" fmla="*/ 703208 w 1011339"/>
                  <a:gd name="connsiteY25" fmla="*/ 752122 h 1009815"/>
                  <a:gd name="connsiteX26" fmla="*/ 725433 w 1011339"/>
                  <a:gd name="connsiteY26" fmla="*/ 834672 h 1009815"/>
                  <a:gd name="connsiteX27" fmla="*/ 728608 w 1011339"/>
                  <a:gd name="connsiteY27" fmla="*/ 974372 h 1009815"/>
                  <a:gd name="connsiteX28" fmla="*/ 255533 w 1011339"/>
                  <a:gd name="connsiteY28" fmla="*/ 968022 h 1009815"/>
                  <a:gd name="connsiteX0" fmla="*/ 255533 w 1011339"/>
                  <a:gd name="connsiteY0" fmla="*/ 968022 h 999110"/>
                  <a:gd name="connsiteX1" fmla="*/ 268233 w 1011339"/>
                  <a:gd name="connsiteY1" fmla="*/ 647347 h 999110"/>
                  <a:gd name="connsiteX2" fmla="*/ 274583 w 1011339"/>
                  <a:gd name="connsiteY2" fmla="*/ 447322 h 999110"/>
                  <a:gd name="connsiteX3" fmla="*/ 233308 w 1011339"/>
                  <a:gd name="connsiteY3" fmla="*/ 371122 h 999110"/>
                  <a:gd name="connsiteX4" fmla="*/ 141233 w 1011339"/>
                  <a:gd name="connsiteY4" fmla="*/ 279047 h 999110"/>
                  <a:gd name="connsiteX5" fmla="*/ 26933 w 1011339"/>
                  <a:gd name="connsiteY5" fmla="*/ 132997 h 999110"/>
                  <a:gd name="connsiteX6" fmla="*/ 11058 w 1011339"/>
                  <a:gd name="connsiteY6" fmla="*/ 82197 h 999110"/>
                  <a:gd name="connsiteX7" fmla="*/ 7883 w 1011339"/>
                  <a:gd name="connsiteY7" fmla="*/ 15522 h 999110"/>
                  <a:gd name="connsiteX8" fmla="*/ 119008 w 1011339"/>
                  <a:gd name="connsiteY8" fmla="*/ 5997 h 999110"/>
                  <a:gd name="connsiteX9" fmla="*/ 211083 w 1011339"/>
                  <a:gd name="connsiteY9" fmla="*/ 91722 h 999110"/>
                  <a:gd name="connsiteX10" fmla="*/ 299983 w 1011339"/>
                  <a:gd name="connsiteY10" fmla="*/ 234597 h 999110"/>
                  <a:gd name="connsiteX11" fmla="*/ 484133 w 1011339"/>
                  <a:gd name="connsiteY11" fmla="*/ 288572 h 999110"/>
                  <a:gd name="connsiteX12" fmla="*/ 585733 w 1011339"/>
                  <a:gd name="connsiteY12" fmla="*/ 285397 h 999110"/>
                  <a:gd name="connsiteX13" fmla="*/ 709558 w 1011339"/>
                  <a:gd name="connsiteY13" fmla="*/ 212372 h 999110"/>
                  <a:gd name="connsiteX14" fmla="*/ 769883 w 1011339"/>
                  <a:gd name="connsiteY14" fmla="*/ 139347 h 999110"/>
                  <a:gd name="connsiteX15" fmla="*/ 823858 w 1011339"/>
                  <a:gd name="connsiteY15" fmla="*/ 72672 h 999110"/>
                  <a:gd name="connsiteX16" fmla="*/ 896883 w 1011339"/>
                  <a:gd name="connsiteY16" fmla="*/ 37747 h 999110"/>
                  <a:gd name="connsiteX17" fmla="*/ 1001658 w 1011339"/>
                  <a:gd name="connsiteY17" fmla="*/ 31397 h 999110"/>
                  <a:gd name="connsiteX18" fmla="*/ 1001658 w 1011339"/>
                  <a:gd name="connsiteY18" fmla="*/ 91722 h 999110"/>
                  <a:gd name="connsiteX19" fmla="*/ 957208 w 1011339"/>
                  <a:gd name="connsiteY19" fmla="*/ 142522 h 999110"/>
                  <a:gd name="connsiteX20" fmla="*/ 868308 w 1011339"/>
                  <a:gd name="connsiteY20" fmla="*/ 234597 h 999110"/>
                  <a:gd name="connsiteX21" fmla="*/ 782583 w 1011339"/>
                  <a:gd name="connsiteY21" fmla="*/ 307622 h 999110"/>
                  <a:gd name="connsiteX22" fmla="*/ 722258 w 1011339"/>
                  <a:gd name="connsiteY22" fmla="*/ 406047 h 999110"/>
                  <a:gd name="connsiteX23" fmla="*/ 684158 w 1011339"/>
                  <a:gd name="connsiteY23" fmla="*/ 526697 h 999110"/>
                  <a:gd name="connsiteX24" fmla="*/ 684158 w 1011339"/>
                  <a:gd name="connsiteY24" fmla="*/ 631472 h 999110"/>
                  <a:gd name="connsiteX25" fmla="*/ 703208 w 1011339"/>
                  <a:gd name="connsiteY25" fmla="*/ 752122 h 999110"/>
                  <a:gd name="connsiteX26" fmla="*/ 725433 w 1011339"/>
                  <a:gd name="connsiteY26" fmla="*/ 834672 h 999110"/>
                  <a:gd name="connsiteX27" fmla="*/ 728608 w 1011339"/>
                  <a:gd name="connsiteY27" fmla="*/ 974372 h 999110"/>
                  <a:gd name="connsiteX28" fmla="*/ 255533 w 1011339"/>
                  <a:gd name="connsiteY28" fmla="*/ 968022 h 999110"/>
                  <a:gd name="connsiteX0" fmla="*/ 255533 w 1011339"/>
                  <a:gd name="connsiteY0" fmla="*/ 968022 h 1003067"/>
                  <a:gd name="connsiteX1" fmla="*/ 268233 w 1011339"/>
                  <a:gd name="connsiteY1" fmla="*/ 647347 h 1003067"/>
                  <a:gd name="connsiteX2" fmla="*/ 274583 w 1011339"/>
                  <a:gd name="connsiteY2" fmla="*/ 447322 h 1003067"/>
                  <a:gd name="connsiteX3" fmla="*/ 233308 w 1011339"/>
                  <a:gd name="connsiteY3" fmla="*/ 371122 h 1003067"/>
                  <a:gd name="connsiteX4" fmla="*/ 141233 w 1011339"/>
                  <a:gd name="connsiteY4" fmla="*/ 279047 h 1003067"/>
                  <a:gd name="connsiteX5" fmla="*/ 26933 w 1011339"/>
                  <a:gd name="connsiteY5" fmla="*/ 132997 h 1003067"/>
                  <a:gd name="connsiteX6" fmla="*/ 11058 w 1011339"/>
                  <a:gd name="connsiteY6" fmla="*/ 82197 h 1003067"/>
                  <a:gd name="connsiteX7" fmla="*/ 7883 w 1011339"/>
                  <a:gd name="connsiteY7" fmla="*/ 15522 h 1003067"/>
                  <a:gd name="connsiteX8" fmla="*/ 119008 w 1011339"/>
                  <a:gd name="connsiteY8" fmla="*/ 5997 h 1003067"/>
                  <a:gd name="connsiteX9" fmla="*/ 211083 w 1011339"/>
                  <a:gd name="connsiteY9" fmla="*/ 91722 h 1003067"/>
                  <a:gd name="connsiteX10" fmla="*/ 299983 w 1011339"/>
                  <a:gd name="connsiteY10" fmla="*/ 234597 h 1003067"/>
                  <a:gd name="connsiteX11" fmla="*/ 484133 w 1011339"/>
                  <a:gd name="connsiteY11" fmla="*/ 288572 h 1003067"/>
                  <a:gd name="connsiteX12" fmla="*/ 585733 w 1011339"/>
                  <a:gd name="connsiteY12" fmla="*/ 285397 h 1003067"/>
                  <a:gd name="connsiteX13" fmla="*/ 709558 w 1011339"/>
                  <a:gd name="connsiteY13" fmla="*/ 212372 h 1003067"/>
                  <a:gd name="connsiteX14" fmla="*/ 769883 w 1011339"/>
                  <a:gd name="connsiteY14" fmla="*/ 139347 h 1003067"/>
                  <a:gd name="connsiteX15" fmla="*/ 823858 w 1011339"/>
                  <a:gd name="connsiteY15" fmla="*/ 72672 h 1003067"/>
                  <a:gd name="connsiteX16" fmla="*/ 896883 w 1011339"/>
                  <a:gd name="connsiteY16" fmla="*/ 37747 h 1003067"/>
                  <a:gd name="connsiteX17" fmla="*/ 1001658 w 1011339"/>
                  <a:gd name="connsiteY17" fmla="*/ 31397 h 1003067"/>
                  <a:gd name="connsiteX18" fmla="*/ 1001658 w 1011339"/>
                  <a:gd name="connsiteY18" fmla="*/ 91722 h 1003067"/>
                  <a:gd name="connsiteX19" fmla="*/ 957208 w 1011339"/>
                  <a:gd name="connsiteY19" fmla="*/ 142522 h 1003067"/>
                  <a:gd name="connsiteX20" fmla="*/ 868308 w 1011339"/>
                  <a:gd name="connsiteY20" fmla="*/ 234597 h 1003067"/>
                  <a:gd name="connsiteX21" fmla="*/ 782583 w 1011339"/>
                  <a:gd name="connsiteY21" fmla="*/ 307622 h 1003067"/>
                  <a:gd name="connsiteX22" fmla="*/ 722258 w 1011339"/>
                  <a:gd name="connsiteY22" fmla="*/ 406047 h 1003067"/>
                  <a:gd name="connsiteX23" fmla="*/ 684158 w 1011339"/>
                  <a:gd name="connsiteY23" fmla="*/ 526697 h 1003067"/>
                  <a:gd name="connsiteX24" fmla="*/ 684158 w 1011339"/>
                  <a:gd name="connsiteY24" fmla="*/ 631472 h 1003067"/>
                  <a:gd name="connsiteX25" fmla="*/ 703208 w 1011339"/>
                  <a:gd name="connsiteY25" fmla="*/ 752122 h 1003067"/>
                  <a:gd name="connsiteX26" fmla="*/ 725433 w 1011339"/>
                  <a:gd name="connsiteY26" fmla="*/ 834672 h 1003067"/>
                  <a:gd name="connsiteX27" fmla="*/ 728608 w 1011339"/>
                  <a:gd name="connsiteY27" fmla="*/ 974372 h 1003067"/>
                  <a:gd name="connsiteX28" fmla="*/ 255533 w 1011339"/>
                  <a:gd name="connsiteY28" fmla="*/ 968022 h 1003067"/>
                  <a:gd name="connsiteX0" fmla="*/ 255533 w 1011339"/>
                  <a:gd name="connsiteY0" fmla="*/ 968022 h 1007652"/>
                  <a:gd name="connsiteX1" fmla="*/ 268233 w 1011339"/>
                  <a:gd name="connsiteY1" fmla="*/ 647347 h 1007652"/>
                  <a:gd name="connsiteX2" fmla="*/ 274583 w 1011339"/>
                  <a:gd name="connsiteY2" fmla="*/ 447322 h 1007652"/>
                  <a:gd name="connsiteX3" fmla="*/ 233308 w 1011339"/>
                  <a:gd name="connsiteY3" fmla="*/ 371122 h 1007652"/>
                  <a:gd name="connsiteX4" fmla="*/ 141233 w 1011339"/>
                  <a:gd name="connsiteY4" fmla="*/ 279047 h 1007652"/>
                  <a:gd name="connsiteX5" fmla="*/ 26933 w 1011339"/>
                  <a:gd name="connsiteY5" fmla="*/ 132997 h 1007652"/>
                  <a:gd name="connsiteX6" fmla="*/ 11058 w 1011339"/>
                  <a:gd name="connsiteY6" fmla="*/ 82197 h 1007652"/>
                  <a:gd name="connsiteX7" fmla="*/ 7883 w 1011339"/>
                  <a:gd name="connsiteY7" fmla="*/ 15522 h 1007652"/>
                  <a:gd name="connsiteX8" fmla="*/ 119008 w 1011339"/>
                  <a:gd name="connsiteY8" fmla="*/ 5997 h 1007652"/>
                  <a:gd name="connsiteX9" fmla="*/ 211083 w 1011339"/>
                  <a:gd name="connsiteY9" fmla="*/ 91722 h 1007652"/>
                  <a:gd name="connsiteX10" fmla="*/ 299983 w 1011339"/>
                  <a:gd name="connsiteY10" fmla="*/ 234597 h 1007652"/>
                  <a:gd name="connsiteX11" fmla="*/ 484133 w 1011339"/>
                  <a:gd name="connsiteY11" fmla="*/ 288572 h 1007652"/>
                  <a:gd name="connsiteX12" fmla="*/ 585733 w 1011339"/>
                  <a:gd name="connsiteY12" fmla="*/ 285397 h 1007652"/>
                  <a:gd name="connsiteX13" fmla="*/ 709558 w 1011339"/>
                  <a:gd name="connsiteY13" fmla="*/ 212372 h 1007652"/>
                  <a:gd name="connsiteX14" fmla="*/ 769883 w 1011339"/>
                  <a:gd name="connsiteY14" fmla="*/ 139347 h 1007652"/>
                  <a:gd name="connsiteX15" fmla="*/ 823858 w 1011339"/>
                  <a:gd name="connsiteY15" fmla="*/ 72672 h 1007652"/>
                  <a:gd name="connsiteX16" fmla="*/ 896883 w 1011339"/>
                  <a:gd name="connsiteY16" fmla="*/ 37747 h 1007652"/>
                  <a:gd name="connsiteX17" fmla="*/ 1001658 w 1011339"/>
                  <a:gd name="connsiteY17" fmla="*/ 31397 h 1007652"/>
                  <a:gd name="connsiteX18" fmla="*/ 1001658 w 1011339"/>
                  <a:gd name="connsiteY18" fmla="*/ 91722 h 1007652"/>
                  <a:gd name="connsiteX19" fmla="*/ 957208 w 1011339"/>
                  <a:gd name="connsiteY19" fmla="*/ 142522 h 1007652"/>
                  <a:gd name="connsiteX20" fmla="*/ 868308 w 1011339"/>
                  <a:gd name="connsiteY20" fmla="*/ 234597 h 1007652"/>
                  <a:gd name="connsiteX21" fmla="*/ 782583 w 1011339"/>
                  <a:gd name="connsiteY21" fmla="*/ 307622 h 1007652"/>
                  <a:gd name="connsiteX22" fmla="*/ 722258 w 1011339"/>
                  <a:gd name="connsiteY22" fmla="*/ 406047 h 1007652"/>
                  <a:gd name="connsiteX23" fmla="*/ 684158 w 1011339"/>
                  <a:gd name="connsiteY23" fmla="*/ 526697 h 1007652"/>
                  <a:gd name="connsiteX24" fmla="*/ 684158 w 1011339"/>
                  <a:gd name="connsiteY24" fmla="*/ 631472 h 1007652"/>
                  <a:gd name="connsiteX25" fmla="*/ 703208 w 1011339"/>
                  <a:gd name="connsiteY25" fmla="*/ 752122 h 1007652"/>
                  <a:gd name="connsiteX26" fmla="*/ 728608 w 1011339"/>
                  <a:gd name="connsiteY26" fmla="*/ 974372 h 1007652"/>
                  <a:gd name="connsiteX27" fmla="*/ 255533 w 1011339"/>
                  <a:gd name="connsiteY27" fmla="*/ 968022 h 1007652"/>
                  <a:gd name="connsiteX0" fmla="*/ 255533 w 1011339"/>
                  <a:gd name="connsiteY0" fmla="*/ 968022 h 1012019"/>
                  <a:gd name="connsiteX1" fmla="*/ 268233 w 1011339"/>
                  <a:gd name="connsiteY1" fmla="*/ 647347 h 1012019"/>
                  <a:gd name="connsiteX2" fmla="*/ 274583 w 1011339"/>
                  <a:gd name="connsiteY2" fmla="*/ 447322 h 1012019"/>
                  <a:gd name="connsiteX3" fmla="*/ 233308 w 1011339"/>
                  <a:gd name="connsiteY3" fmla="*/ 371122 h 1012019"/>
                  <a:gd name="connsiteX4" fmla="*/ 141233 w 1011339"/>
                  <a:gd name="connsiteY4" fmla="*/ 279047 h 1012019"/>
                  <a:gd name="connsiteX5" fmla="*/ 26933 w 1011339"/>
                  <a:gd name="connsiteY5" fmla="*/ 132997 h 1012019"/>
                  <a:gd name="connsiteX6" fmla="*/ 11058 w 1011339"/>
                  <a:gd name="connsiteY6" fmla="*/ 82197 h 1012019"/>
                  <a:gd name="connsiteX7" fmla="*/ 7883 w 1011339"/>
                  <a:gd name="connsiteY7" fmla="*/ 15522 h 1012019"/>
                  <a:gd name="connsiteX8" fmla="*/ 119008 w 1011339"/>
                  <a:gd name="connsiteY8" fmla="*/ 5997 h 1012019"/>
                  <a:gd name="connsiteX9" fmla="*/ 211083 w 1011339"/>
                  <a:gd name="connsiteY9" fmla="*/ 91722 h 1012019"/>
                  <a:gd name="connsiteX10" fmla="*/ 299983 w 1011339"/>
                  <a:gd name="connsiteY10" fmla="*/ 234597 h 1012019"/>
                  <a:gd name="connsiteX11" fmla="*/ 484133 w 1011339"/>
                  <a:gd name="connsiteY11" fmla="*/ 288572 h 1012019"/>
                  <a:gd name="connsiteX12" fmla="*/ 585733 w 1011339"/>
                  <a:gd name="connsiteY12" fmla="*/ 285397 h 1012019"/>
                  <a:gd name="connsiteX13" fmla="*/ 709558 w 1011339"/>
                  <a:gd name="connsiteY13" fmla="*/ 212372 h 1012019"/>
                  <a:gd name="connsiteX14" fmla="*/ 769883 w 1011339"/>
                  <a:gd name="connsiteY14" fmla="*/ 139347 h 1012019"/>
                  <a:gd name="connsiteX15" fmla="*/ 823858 w 1011339"/>
                  <a:gd name="connsiteY15" fmla="*/ 72672 h 1012019"/>
                  <a:gd name="connsiteX16" fmla="*/ 896883 w 1011339"/>
                  <a:gd name="connsiteY16" fmla="*/ 37747 h 1012019"/>
                  <a:gd name="connsiteX17" fmla="*/ 1001658 w 1011339"/>
                  <a:gd name="connsiteY17" fmla="*/ 31397 h 1012019"/>
                  <a:gd name="connsiteX18" fmla="*/ 1001658 w 1011339"/>
                  <a:gd name="connsiteY18" fmla="*/ 91722 h 1012019"/>
                  <a:gd name="connsiteX19" fmla="*/ 957208 w 1011339"/>
                  <a:gd name="connsiteY19" fmla="*/ 142522 h 1012019"/>
                  <a:gd name="connsiteX20" fmla="*/ 868308 w 1011339"/>
                  <a:gd name="connsiteY20" fmla="*/ 234597 h 1012019"/>
                  <a:gd name="connsiteX21" fmla="*/ 782583 w 1011339"/>
                  <a:gd name="connsiteY21" fmla="*/ 307622 h 1012019"/>
                  <a:gd name="connsiteX22" fmla="*/ 722258 w 1011339"/>
                  <a:gd name="connsiteY22" fmla="*/ 406047 h 1012019"/>
                  <a:gd name="connsiteX23" fmla="*/ 684158 w 1011339"/>
                  <a:gd name="connsiteY23" fmla="*/ 526697 h 1012019"/>
                  <a:gd name="connsiteX24" fmla="*/ 684158 w 1011339"/>
                  <a:gd name="connsiteY24" fmla="*/ 631472 h 1012019"/>
                  <a:gd name="connsiteX25" fmla="*/ 703208 w 1011339"/>
                  <a:gd name="connsiteY25" fmla="*/ 752122 h 1012019"/>
                  <a:gd name="connsiteX26" fmla="*/ 728608 w 1011339"/>
                  <a:gd name="connsiteY26" fmla="*/ 974372 h 1012019"/>
                  <a:gd name="connsiteX27" fmla="*/ 255533 w 1011339"/>
                  <a:gd name="connsiteY27" fmla="*/ 968022 h 1012019"/>
                  <a:gd name="connsiteX0" fmla="*/ 255533 w 1011339"/>
                  <a:gd name="connsiteY0" fmla="*/ 968022 h 1009673"/>
                  <a:gd name="connsiteX1" fmla="*/ 268233 w 1011339"/>
                  <a:gd name="connsiteY1" fmla="*/ 647347 h 1009673"/>
                  <a:gd name="connsiteX2" fmla="*/ 274583 w 1011339"/>
                  <a:gd name="connsiteY2" fmla="*/ 447322 h 1009673"/>
                  <a:gd name="connsiteX3" fmla="*/ 233308 w 1011339"/>
                  <a:gd name="connsiteY3" fmla="*/ 371122 h 1009673"/>
                  <a:gd name="connsiteX4" fmla="*/ 141233 w 1011339"/>
                  <a:gd name="connsiteY4" fmla="*/ 279047 h 1009673"/>
                  <a:gd name="connsiteX5" fmla="*/ 26933 w 1011339"/>
                  <a:gd name="connsiteY5" fmla="*/ 132997 h 1009673"/>
                  <a:gd name="connsiteX6" fmla="*/ 11058 w 1011339"/>
                  <a:gd name="connsiteY6" fmla="*/ 82197 h 1009673"/>
                  <a:gd name="connsiteX7" fmla="*/ 7883 w 1011339"/>
                  <a:gd name="connsiteY7" fmla="*/ 15522 h 1009673"/>
                  <a:gd name="connsiteX8" fmla="*/ 119008 w 1011339"/>
                  <a:gd name="connsiteY8" fmla="*/ 5997 h 1009673"/>
                  <a:gd name="connsiteX9" fmla="*/ 211083 w 1011339"/>
                  <a:gd name="connsiteY9" fmla="*/ 91722 h 1009673"/>
                  <a:gd name="connsiteX10" fmla="*/ 299983 w 1011339"/>
                  <a:gd name="connsiteY10" fmla="*/ 234597 h 1009673"/>
                  <a:gd name="connsiteX11" fmla="*/ 484133 w 1011339"/>
                  <a:gd name="connsiteY11" fmla="*/ 288572 h 1009673"/>
                  <a:gd name="connsiteX12" fmla="*/ 585733 w 1011339"/>
                  <a:gd name="connsiteY12" fmla="*/ 285397 h 1009673"/>
                  <a:gd name="connsiteX13" fmla="*/ 709558 w 1011339"/>
                  <a:gd name="connsiteY13" fmla="*/ 212372 h 1009673"/>
                  <a:gd name="connsiteX14" fmla="*/ 769883 w 1011339"/>
                  <a:gd name="connsiteY14" fmla="*/ 139347 h 1009673"/>
                  <a:gd name="connsiteX15" fmla="*/ 823858 w 1011339"/>
                  <a:gd name="connsiteY15" fmla="*/ 72672 h 1009673"/>
                  <a:gd name="connsiteX16" fmla="*/ 896883 w 1011339"/>
                  <a:gd name="connsiteY16" fmla="*/ 37747 h 1009673"/>
                  <a:gd name="connsiteX17" fmla="*/ 1001658 w 1011339"/>
                  <a:gd name="connsiteY17" fmla="*/ 31397 h 1009673"/>
                  <a:gd name="connsiteX18" fmla="*/ 1001658 w 1011339"/>
                  <a:gd name="connsiteY18" fmla="*/ 91722 h 1009673"/>
                  <a:gd name="connsiteX19" fmla="*/ 957208 w 1011339"/>
                  <a:gd name="connsiteY19" fmla="*/ 142522 h 1009673"/>
                  <a:gd name="connsiteX20" fmla="*/ 868308 w 1011339"/>
                  <a:gd name="connsiteY20" fmla="*/ 234597 h 1009673"/>
                  <a:gd name="connsiteX21" fmla="*/ 782583 w 1011339"/>
                  <a:gd name="connsiteY21" fmla="*/ 307622 h 1009673"/>
                  <a:gd name="connsiteX22" fmla="*/ 722258 w 1011339"/>
                  <a:gd name="connsiteY22" fmla="*/ 406047 h 1009673"/>
                  <a:gd name="connsiteX23" fmla="*/ 684158 w 1011339"/>
                  <a:gd name="connsiteY23" fmla="*/ 526697 h 1009673"/>
                  <a:gd name="connsiteX24" fmla="*/ 684158 w 1011339"/>
                  <a:gd name="connsiteY24" fmla="*/ 631472 h 1009673"/>
                  <a:gd name="connsiteX25" fmla="*/ 703208 w 1011339"/>
                  <a:gd name="connsiteY25" fmla="*/ 752122 h 1009673"/>
                  <a:gd name="connsiteX26" fmla="*/ 722258 w 1011339"/>
                  <a:gd name="connsiteY26" fmla="*/ 974372 h 1009673"/>
                  <a:gd name="connsiteX27" fmla="*/ 255533 w 1011339"/>
                  <a:gd name="connsiteY27" fmla="*/ 968022 h 1009673"/>
                  <a:gd name="connsiteX0" fmla="*/ 255533 w 1011339"/>
                  <a:gd name="connsiteY0" fmla="*/ 968022 h 1002209"/>
                  <a:gd name="connsiteX1" fmla="*/ 268233 w 1011339"/>
                  <a:gd name="connsiteY1" fmla="*/ 647347 h 1002209"/>
                  <a:gd name="connsiteX2" fmla="*/ 274583 w 1011339"/>
                  <a:gd name="connsiteY2" fmla="*/ 447322 h 1002209"/>
                  <a:gd name="connsiteX3" fmla="*/ 233308 w 1011339"/>
                  <a:gd name="connsiteY3" fmla="*/ 371122 h 1002209"/>
                  <a:gd name="connsiteX4" fmla="*/ 141233 w 1011339"/>
                  <a:gd name="connsiteY4" fmla="*/ 279047 h 1002209"/>
                  <a:gd name="connsiteX5" fmla="*/ 26933 w 1011339"/>
                  <a:gd name="connsiteY5" fmla="*/ 132997 h 1002209"/>
                  <a:gd name="connsiteX6" fmla="*/ 11058 w 1011339"/>
                  <a:gd name="connsiteY6" fmla="*/ 82197 h 1002209"/>
                  <a:gd name="connsiteX7" fmla="*/ 7883 w 1011339"/>
                  <a:gd name="connsiteY7" fmla="*/ 15522 h 1002209"/>
                  <a:gd name="connsiteX8" fmla="*/ 119008 w 1011339"/>
                  <a:gd name="connsiteY8" fmla="*/ 5997 h 1002209"/>
                  <a:gd name="connsiteX9" fmla="*/ 211083 w 1011339"/>
                  <a:gd name="connsiteY9" fmla="*/ 91722 h 1002209"/>
                  <a:gd name="connsiteX10" fmla="*/ 299983 w 1011339"/>
                  <a:gd name="connsiteY10" fmla="*/ 234597 h 1002209"/>
                  <a:gd name="connsiteX11" fmla="*/ 484133 w 1011339"/>
                  <a:gd name="connsiteY11" fmla="*/ 288572 h 1002209"/>
                  <a:gd name="connsiteX12" fmla="*/ 585733 w 1011339"/>
                  <a:gd name="connsiteY12" fmla="*/ 285397 h 1002209"/>
                  <a:gd name="connsiteX13" fmla="*/ 709558 w 1011339"/>
                  <a:gd name="connsiteY13" fmla="*/ 212372 h 1002209"/>
                  <a:gd name="connsiteX14" fmla="*/ 769883 w 1011339"/>
                  <a:gd name="connsiteY14" fmla="*/ 139347 h 1002209"/>
                  <a:gd name="connsiteX15" fmla="*/ 823858 w 1011339"/>
                  <a:gd name="connsiteY15" fmla="*/ 72672 h 1002209"/>
                  <a:gd name="connsiteX16" fmla="*/ 896883 w 1011339"/>
                  <a:gd name="connsiteY16" fmla="*/ 37747 h 1002209"/>
                  <a:gd name="connsiteX17" fmla="*/ 1001658 w 1011339"/>
                  <a:gd name="connsiteY17" fmla="*/ 31397 h 1002209"/>
                  <a:gd name="connsiteX18" fmla="*/ 1001658 w 1011339"/>
                  <a:gd name="connsiteY18" fmla="*/ 91722 h 1002209"/>
                  <a:gd name="connsiteX19" fmla="*/ 957208 w 1011339"/>
                  <a:gd name="connsiteY19" fmla="*/ 142522 h 1002209"/>
                  <a:gd name="connsiteX20" fmla="*/ 868308 w 1011339"/>
                  <a:gd name="connsiteY20" fmla="*/ 234597 h 1002209"/>
                  <a:gd name="connsiteX21" fmla="*/ 782583 w 1011339"/>
                  <a:gd name="connsiteY21" fmla="*/ 307622 h 1002209"/>
                  <a:gd name="connsiteX22" fmla="*/ 722258 w 1011339"/>
                  <a:gd name="connsiteY22" fmla="*/ 406047 h 1002209"/>
                  <a:gd name="connsiteX23" fmla="*/ 684158 w 1011339"/>
                  <a:gd name="connsiteY23" fmla="*/ 526697 h 1002209"/>
                  <a:gd name="connsiteX24" fmla="*/ 684158 w 1011339"/>
                  <a:gd name="connsiteY24" fmla="*/ 631472 h 1002209"/>
                  <a:gd name="connsiteX25" fmla="*/ 703208 w 1011339"/>
                  <a:gd name="connsiteY25" fmla="*/ 752122 h 1002209"/>
                  <a:gd name="connsiteX26" fmla="*/ 722258 w 1011339"/>
                  <a:gd name="connsiteY26" fmla="*/ 974372 h 1002209"/>
                  <a:gd name="connsiteX27" fmla="*/ 255533 w 1011339"/>
                  <a:gd name="connsiteY27" fmla="*/ 968022 h 1002209"/>
                  <a:gd name="connsiteX0" fmla="*/ 255533 w 1011339"/>
                  <a:gd name="connsiteY0" fmla="*/ 968022 h 1000346"/>
                  <a:gd name="connsiteX1" fmla="*/ 268233 w 1011339"/>
                  <a:gd name="connsiteY1" fmla="*/ 647347 h 1000346"/>
                  <a:gd name="connsiteX2" fmla="*/ 274583 w 1011339"/>
                  <a:gd name="connsiteY2" fmla="*/ 447322 h 1000346"/>
                  <a:gd name="connsiteX3" fmla="*/ 233308 w 1011339"/>
                  <a:gd name="connsiteY3" fmla="*/ 371122 h 1000346"/>
                  <a:gd name="connsiteX4" fmla="*/ 141233 w 1011339"/>
                  <a:gd name="connsiteY4" fmla="*/ 279047 h 1000346"/>
                  <a:gd name="connsiteX5" fmla="*/ 26933 w 1011339"/>
                  <a:gd name="connsiteY5" fmla="*/ 132997 h 1000346"/>
                  <a:gd name="connsiteX6" fmla="*/ 11058 w 1011339"/>
                  <a:gd name="connsiteY6" fmla="*/ 82197 h 1000346"/>
                  <a:gd name="connsiteX7" fmla="*/ 7883 w 1011339"/>
                  <a:gd name="connsiteY7" fmla="*/ 15522 h 1000346"/>
                  <a:gd name="connsiteX8" fmla="*/ 119008 w 1011339"/>
                  <a:gd name="connsiteY8" fmla="*/ 5997 h 1000346"/>
                  <a:gd name="connsiteX9" fmla="*/ 211083 w 1011339"/>
                  <a:gd name="connsiteY9" fmla="*/ 91722 h 1000346"/>
                  <a:gd name="connsiteX10" fmla="*/ 299983 w 1011339"/>
                  <a:gd name="connsiteY10" fmla="*/ 234597 h 1000346"/>
                  <a:gd name="connsiteX11" fmla="*/ 484133 w 1011339"/>
                  <a:gd name="connsiteY11" fmla="*/ 288572 h 1000346"/>
                  <a:gd name="connsiteX12" fmla="*/ 585733 w 1011339"/>
                  <a:gd name="connsiteY12" fmla="*/ 285397 h 1000346"/>
                  <a:gd name="connsiteX13" fmla="*/ 709558 w 1011339"/>
                  <a:gd name="connsiteY13" fmla="*/ 212372 h 1000346"/>
                  <a:gd name="connsiteX14" fmla="*/ 769883 w 1011339"/>
                  <a:gd name="connsiteY14" fmla="*/ 139347 h 1000346"/>
                  <a:gd name="connsiteX15" fmla="*/ 823858 w 1011339"/>
                  <a:gd name="connsiteY15" fmla="*/ 72672 h 1000346"/>
                  <a:gd name="connsiteX16" fmla="*/ 896883 w 1011339"/>
                  <a:gd name="connsiteY16" fmla="*/ 37747 h 1000346"/>
                  <a:gd name="connsiteX17" fmla="*/ 1001658 w 1011339"/>
                  <a:gd name="connsiteY17" fmla="*/ 31397 h 1000346"/>
                  <a:gd name="connsiteX18" fmla="*/ 1001658 w 1011339"/>
                  <a:gd name="connsiteY18" fmla="*/ 91722 h 1000346"/>
                  <a:gd name="connsiteX19" fmla="*/ 957208 w 1011339"/>
                  <a:gd name="connsiteY19" fmla="*/ 142522 h 1000346"/>
                  <a:gd name="connsiteX20" fmla="*/ 868308 w 1011339"/>
                  <a:gd name="connsiteY20" fmla="*/ 234597 h 1000346"/>
                  <a:gd name="connsiteX21" fmla="*/ 782583 w 1011339"/>
                  <a:gd name="connsiteY21" fmla="*/ 307622 h 1000346"/>
                  <a:gd name="connsiteX22" fmla="*/ 722258 w 1011339"/>
                  <a:gd name="connsiteY22" fmla="*/ 406047 h 1000346"/>
                  <a:gd name="connsiteX23" fmla="*/ 684158 w 1011339"/>
                  <a:gd name="connsiteY23" fmla="*/ 526697 h 1000346"/>
                  <a:gd name="connsiteX24" fmla="*/ 684158 w 1011339"/>
                  <a:gd name="connsiteY24" fmla="*/ 631472 h 1000346"/>
                  <a:gd name="connsiteX25" fmla="*/ 703208 w 1011339"/>
                  <a:gd name="connsiteY25" fmla="*/ 752122 h 1000346"/>
                  <a:gd name="connsiteX26" fmla="*/ 722258 w 1011339"/>
                  <a:gd name="connsiteY26" fmla="*/ 974372 h 1000346"/>
                  <a:gd name="connsiteX27" fmla="*/ 255533 w 1011339"/>
                  <a:gd name="connsiteY27" fmla="*/ 968022 h 1000346"/>
                  <a:gd name="connsiteX0" fmla="*/ 255533 w 1011339"/>
                  <a:gd name="connsiteY0" fmla="*/ 968022 h 1003867"/>
                  <a:gd name="connsiteX1" fmla="*/ 268233 w 1011339"/>
                  <a:gd name="connsiteY1" fmla="*/ 647347 h 1003867"/>
                  <a:gd name="connsiteX2" fmla="*/ 274583 w 1011339"/>
                  <a:gd name="connsiteY2" fmla="*/ 447322 h 1003867"/>
                  <a:gd name="connsiteX3" fmla="*/ 233308 w 1011339"/>
                  <a:gd name="connsiteY3" fmla="*/ 371122 h 1003867"/>
                  <a:gd name="connsiteX4" fmla="*/ 141233 w 1011339"/>
                  <a:gd name="connsiteY4" fmla="*/ 279047 h 1003867"/>
                  <a:gd name="connsiteX5" fmla="*/ 26933 w 1011339"/>
                  <a:gd name="connsiteY5" fmla="*/ 132997 h 1003867"/>
                  <a:gd name="connsiteX6" fmla="*/ 11058 w 1011339"/>
                  <a:gd name="connsiteY6" fmla="*/ 82197 h 1003867"/>
                  <a:gd name="connsiteX7" fmla="*/ 7883 w 1011339"/>
                  <a:gd name="connsiteY7" fmla="*/ 15522 h 1003867"/>
                  <a:gd name="connsiteX8" fmla="*/ 119008 w 1011339"/>
                  <a:gd name="connsiteY8" fmla="*/ 5997 h 1003867"/>
                  <a:gd name="connsiteX9" fmla="*/ 211083 w 1011339"/>
                  <a:gd name="connsiteY9" fmla="*/ 91722 h 1003867"/>
                  <a:gd name="connsiteX10" fmla="*/ 299983 w 1011339"/>
                  <a:gd name="connsiteY10" fmla="*/ 234597 h 1003867"/>
                  <a:gd name="connsiteX11" fmla="*/ 484133 w 1011339"/>
                  <a:gd name="connsiteY11" fmla="*/ 288572 h 1003867"/>
                  <a:gd name="connsiteX12" fmla="*/ 585733 w 1011339"/>
                  <a:gd name="connsiteY12" fmla="*/ 285397 h 1003867"/>
                  <a:gd name="connsiteX13" fmla="*/ 709558 w 1011339"/>
                  <a:gd name="connsiteY13" fmla="*/ 212372 h 1003867"/>
                  <a:gd name="connsiteX14" fmla="*/ 769883 w 1011339"/>
                  <a:gd name="connsiteY14" fmla="*/ 139347 h 1003867"/>
                  <a:gd name="connsiteX15" fmla="*/ 823858 w 1011339"/>
                  <a:gd name="connsiteY15" fmla="*/ 72672 h 1003867"/>
                  <a:gd name="connsiteX16" fmla="*/ 896883 w 1011339"/>
                  <a:gd name="connsiteY16" fmla="*/ 37747 h 1003867"/>
                  <a:gd name="connsiteX17" fmla="*/ 1001658 w 1011339"/>
                  <a:gd name="connsiteY17" fmla="*/ 31397 h 1003867"/>
                  <a:gd name="connsiteX18" fmla="*/ 1001658 w 1011339"/>
                  <a:gd name="connsiteY18" fmla="*/ 91722 h 1003867"/>
                  <a:gd name="connsiteX19" fmla="*/ 957208 w 1011339"/>
                  <a:gd name="connsiteY19" fmla="*/ 142522 h 1003867"/>
                  <a:gd name="connsiteX20" fmla="*/ 868308 w 1011339"/>
                  <a:gd name="connsiteY20" fmla="*/ 234597 h 1003867"/>
                  <a:gd name="connsiteX21" fmla="*/ 782583 w 1011339"/>
                  <a:gd name="connsiteY21" fmla="*/ 307622 h 1003867"/>
                  <a:gd name="connsiteX22" fmla="*/ 722258 w 1011339"/>
                  <a:gd name="connsiteY22" fmla="*/ 406047 h 1003867"/>
                  <a:gd name="connsiteX23" fmla="*/ 684158 w 1011339"/>
                  <a:gd name="connsiteY23" fmla="*/ 526697 h 1003867"/>
                  <a:gd name="connsiteX24" fmla="*/ 684158 w 1011339"/>
                  <a:gd name="connsiteY24" fmla="*/ 631472 h 1003867"/>
                  <a:gd name="connsiteX25" fmla="*/ 722258 w 1011339"/>
                  <a:gd name="connsiteY25" fmla="*/ 974372 h 1003867"/>
                  <a:gd name="connsiteX26" fmla="*/ 255533 w 1011339"/>
                  <a:gd name="connsiteY26" fmla="*/ 968022 h 1003867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23858 w 1011339"/>
                  <a:gd name="connsiteY15" fmla="*/ 72672 h 1003851"/>
                  <a:gd name="connsiteX16" fmla="*/ 896883 w 1011339"/>
                  <a:gd name="connsiteY16" fmla="*/ 37747 h 1003851"/>
                  <a:gd name="connsiteX17" fmla="*/ 1001658 w 1011339"/>
                  <a:gd name="connsiteY17" fmla="*/ 31397 h 1003851"/>
                  <a:gd name="connsiteX18" fmla="*/ 1001658 w 1011339"/>
                  <a:gd name="connsiteY18" fmla="*/ 91722 h 1003851"/>
                  <a:gd name="connsiteX19" fmla="*/ 957208 w 1011339"/>
                  <a:gd name="connsiteY19" fmla="*/ 142522 h 1003851"/>
                  <a:gd name="connsiteX20" fmla="*/ 868308 w 1011339"/>
                  <a:gd name="connsiteY20" fmla="*/ 234597 h 1003851"/>
                  <a:gd name="connsiteX21" fmla="*/ 782583 w 1011339"/>
                  <a:gd name="connsiteY21" fmla="*/ 307622 h 1003851"/>
                  <a:gd name="connsiteX22" fmla="*/ 722258 w 1011339"/>
                  <a:gd name="connsiteY22" fmla="*/ 406047 h 1003851"/>
                  <a:gd name="connsiteX23" fmla="*/ 684158 w 1011339"/>
                  <a:gd name="connsiteY23" fmla="*/ 526697 h 1003851"/>
                  <a:gd name="connsiteX24" fmla="*/ 684158 w 1011339"/>
                  <a:gd name="connsiteY24" fmla="*/ 631472 h 1003851"/>
                  <a:gd name="connsiteX25" fmla="*/ 722258 w 1011339"/>
                  <a:gd name="connsiteY25" fmla="*/ 974372 h 1003851"/>
                  <a:gd name="connsiteX26" fmla="*/ 255533 w 1011339"/>
                  <a:gd name="connsiteY26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23858 w 1011339"/>
                  <a:gd name="connsiteY15" fmla="*/ 72672 h 1003851"/>
                  <a:gd name="connsiteX16" fmla="*/ 896883 w 1011339"/>
                  <a:gd name="connsiteY16" fmla="*/ 37747 h 1003851"/>
                  <a:gd name="connsiteX17" fmla="*/ 1001658 w 1011339"/>
                  <a:gd name="connsiteY17" fmla="*/ 31397 h 1003851"/>
                  <a:gd name="connsiteX18" fmla="*/ 1001658 w 1011339"/>
                  <a:gd name="connsiteY18" fmla="*/ 91722 h 1003851"/>
                  <a:gd name="connsiteX19" fmla="*/ 957208 w 1011339"/>
                  <a:gd name="connsiteY19" fmla="*/ 142522 h 1003851"/>
                  <a:gd name="connsiteX20" fmla="*/ 868308 w 1011339"/>
                  <a:gd name="connsiteY20" fmla="*/ 234597 h 1003851"/>
                  <a:gd name="connsiteX21" fmla="*/ 782583 w 1011339"/>
                  <a:gd name="connsiteY21" fmla="*/ 307622 h 1003851"/>
                  <a:gd name="connsiteX22" fmla="*/ 709558 w 1011339"/>
                  <a:gd name="connsiteY22" fmla="*/ 406047 h 1003851"/>
                  <a:gd name="connsiteX23" fmla="*/ 684158 w 1011339"/>
                  <a:gd name="connsiteY23" fmla="*/ 526697 h 1003851"/>
                  <a:gd name="connsiteX24" fmla="*/ 684158 w 1011339"/>
                  <a:gd name="connsiteY24" fmla="*/ 631472 h 1003851"/>
                  <a:gd name="connsiteX25" fmla="*/ 722258 w 1011339"/>
                  <a:gd name="connsiteY25" fmla="*/ 974372 h 1003851"/>
                  <a:gd name="connsiteX26" fmla="*/ 255533 w 1011339"/>
                  <a:gd name="connsiteY26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96883 w 1011339"/>
                  <a:gd name="connsiteY15" fmla="*/ 37747 h 1003851"/>
                  <a:gd name="connsiteX16" fmla="*/ 1001658 w 1011339"/>
                  <a:gd name="connsiteY16" fmla="*/ 31397 h 1003851"/>
                  <a:gd name="connsiteX17" fmla="*/ 1001658 w 1011339"/>
                  <a:gd name="connsiteY17" fmla="*/ 91722 h 1003851"/>
                  <a:gd name="connsiteX18" fmla="*/ 957208 w 1011339"/>
                  <a:gd name="connsiteY18" fmla="*/ 142522 h 1003851"/>
                  <a:gd name="connsiteX19" fmla="*/ 868308 w 1011339"/>
                  <a:gd name="connsiteY19" fmla="*/ 234597 h 1003851"/>
                  <a:gd name="connsiteX20" fmla="*/ 782583 w 1011339"/>
                  <a:gd name="connsiteY20" fmla="*/ 307622 h 1003851"/>
                  <a:gd name="connsiteX21" fmla="*/ 709558 w 1011339"/>
                  <a:gd name="connsiteY21" fmla="*/ 406047 h 1003851"/>
                  <a:gd name="connsiteX22" fmla="*/ 684158 w 1011339"/>
                  <a:gd name="connsiteY22" fmla="*/ 526697 h 1003851"/>
                  <a:gd name="connsiteX23" fmla="*/ 684158 w 1011339"/>
                  <a:gd name="connsiteY23" fmla="*/ 631472 h 1003851"/>
                  <a:gd name="connsiteX24" fmla="*/ 722258 w 1011339"/>
                  <a:gd name="connsiteY24" fmla="*/ 974372 h 1003851"/>
                  <a:gd name="connsiteX25" fmla="*/ 255533 w 1011339"/>
                  <a:gd name="connsiteY25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896883 w 1011339"/>
                  <a:gd name="connsiteY14" fmla="*/ 37747 h 1003851"/>
                  <a:gd name="connsiteX15" fmla="*/ 1001658 w 1011339"/>
                  <a:gd name="connsiteY15" fmla="*/ 31397 h 1003851"/>
                  <a:gd name="connsiteX16" fmla="*/ 1001658 w 1011339"/>
                  <a:gd name="connsiteY16" fmla="*/ 91722 h 1003851"/>
                  <a:gd name="connsiteX17" fmla="*/ 957208 w 1011339"/>
                  <a:gd name="connsiteY17" fmla="*/ 142522 h 1003851"/>
                  <a:gd name="connsiteX18" fmla="*/ 868308 w 1011339"/>
                  <a:gd name="connsiteY18" fmla="*/ 234597 h 1003851"/>
                  <a:gd name="connsiteX19" fmla="*/ 782583 w 1011339"/>
                  <a:gd name="connsiteY19" fmla="*/ 307622 h 1003851"/>
                  <a:gd name="connsiteX20" fmla="*/ 709558 w 1011339"/>
                  <a:gd name="connsiteY20" fmla="*/ 406047 h 1003851"/>
                  <a:gd name="connsiteX21" fmla="*/ 684158 w 1011339"/>
                  <a:gd name="connsiteY21" fmla="*/ 526697 h 1003851"/>
                  <a:gd name="connsiteX22" fmla="*/ 684158 w 1011339"/>
                  <a:gd name="connsiteY22" fmla="*/ 631472 h 1003851"/>
                  <a:gd name="connsiteX23" fmla="*/ 722258 w 1011339"/>
                  <a:gd name="connsiteY23" fmla="*/ 974372 h 1003851"/>
                  <a:gd name="connsiteX24" fmla="*/ 255533 w 1011339"/>
                  <a:gd name="connsiteY24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696858 w 1011339"/>
                  <a:gd name="connsiteY13" fmla="*/ 206022 h 1003851"/>
                  <a:gd name="connsiteX14" fmla="*/ 896883 w 1011339"/>
                  <a:gd name="connsiteY14" fmla="*/ 37747 h 1003851"/>
                  <a:gd name="connsiteX15" fmla="*/ 1001658 w 1011339"/>
                  <a:gd name="connsiteY15" fmla="*/ 31397 h 1003851"/>
                  <a:gd name="connsiteX16" fmla="*/ 1001658 w 1011339"/>
                  <a:gd name="connsiteY16" fmla="*/ 91722 h 1003851"/>
                  <a:gd name="connsiteX17" fmla="*/ 957208 w 1011339"/>
                  <a:gd name="connsiteY17" fmla="*/ 142522 h 1003851"/>
                  <a:gd name="connsiteX18" fmla="*/ 868308 w 1011339"/>
                  <a:gd name="connsiteY18" fmla="*/ 234597 h 1003851"/>
                  <a:gd name="connsiteX19" fmla="*/ 782583 w 1011339"/>
                  <a:gd name="connsiteY19" fmla="*/ 307622 h 1003851"/>
                  <a:gd name="connsiteX20" fmla="*/ 709558 w 1011339"/>
                  <a:gd name="connsiteY20" fmla="*/ 406047 h 1003851"/>
                  <a:gd name="connsiteX21" fmla="*/ 684158 w 1011339"/>
                  <a:gd name="connsiteY21" fmla="*/ 526697 h 1003851"/>
                  <a:gd name="connsiteX22" fmla="*/ 684158 w 1011339"/>
                  <a:gd name="connsiteY22" fmla="*/ 631472 h 1003851"/>
                  <a:gd name="connsiteX23" fmla="*/ 722258 w 1011339"/>
                  <a:gd name="connsiteY23" fmla="*/ 974372 h 1003851"/>
                  <a:gd name="connsiteX24" fmla="*/ 255533 w 1011339"/>
                  <a:gd name="connsiteY24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07422"/>
                  <a:gd name="connsiteY0" fmla="*/ 968022 h 1003851"/>
                  <a:gd name="connsiteX1" fmla="*/ 268233 w 1007422"/>
                  <a:gd name="connsiteY1" fmla="*/ 647347 h 1003851"/>
                  <a:gd name="connsiteX2" fmla="*/ 274583 w 1007422"/>
                  <a:gd name="connsiteY2" fmla="*/ 447322 h 1003851"/>
                  <a:gd name="connsiteX3" fmla="*/ 233308 w 1007422"/>
                  <a:gd name="connsiteY3" fmla="*/ 371122 h 1003851"/>
                  <a:gd name="connsiteX4" fmla="*/ 141233 w 1007422"/>
                  <a:gd name="connsiteY4" fmla="*/ 279047 h 1003851"/>
                  <a:gd name="connsiteX5" fmla="*/ 26933 w 1007422"/>
                  <a:gd name="connsiteY5" fmla="*/ 132997 h 1003851"/>
                  <a:gd name="connsiteX6" fmla="*/ 11058 w 1007422"/>
                  <a:gd name="connsiteY6" fmla="*/ 82197 h 1003851"/>
                  <a:gd name="connsiteX7" fmla="*/ 7883 w 1007422"/>
                  <a:gd name="connsiteY7" fmla="*/ 15522 h 1003851"/>
                  <a:gd name="connsiteX8" fmla="*/ 119008 w 1007422"/>
                  <a:gd name="connsiteY8" fmla="*/ 5997 h 1003851"/>
                  <a:gd name="connsiteX9" fmla="*/ 211083 w 1007422"/>
                  <a:gd name="connsiteY9" fmla="*/ 91722 h 1003851"/>
                  <a:gd name="connsiteX10" fmla="*/ 299983 w 1007422"/>
                  <a:gd name="connsiteY10" fmla="*/ 234597 h 1003851"/>
                  <a:gd name="connsiteX11" fmla="*/ 484133 w 1007422"/>
                  <a:gd name="connsiteY11" fmla="*/ 269522 h 1003851"/>
                  <a:gd name="connsiteX12" fmla="*/ 696858 w 1007422"/>
                  <a:gd name="connsiteY12" fmla="*/ 206022 h 1003851"/>
                  <a:gd name="connsiteX13" fmla="*/ 896883 w 1007422"/>
                  <a:gd name="connsiteY13" fmla="*/ 37747 h 1003851"/>
                  <a:gd name="connsiteX14" fmla="*/ 995308 w 1007422"/>
                  <a:gd name="connsiteY14" fmla="*/ 18697 h 1003851"/>
                  <a:gd name="connsiteX15" fmla="*/ 1001658 w 1007422"/>
                  <a:gd name="connsiteY15" fmla="*/ 91722 h 1003851"/>
                  <a:gd name="connsiteX16" fmla="*/ 957208 w 1007422"/>
                  <a:gd name="connsiteY16" fmla="*/ 142522 h 1003851"/>
                  <a:gd name="connsiteX17" fmla="*/ 868308 w 1007422"/>
                  <a:gd name="connsiteY17" fmla="*/ 234597 h 1003851"/>
                  <a:gd name="connsiteX18" fmla="*/ 782583 w 1007422"/>
                  <a:gd name="connsiteY18" fmla="*/ 307622 h 1003851"/>
                  <a:gd name="connsiteX19" fmla="*/ 709558 w 1007422"/>
                  <a:gd name="connsiteY19" fmla="*/ 406047 h 1003851"/>
                  <a:gd name="connsiteX20" fmla="*/ 684158 w 1007422"/>
                  <a:gd name="connsiteY20" fmla="*/ 526697 h 1003851"/>
                  <a:gd name="connsiteX21" fmla="*/ 684158 w 1007422"/>
                  <a:gd name="connsiteY21" fmla="*/ 631472 h 1003851"/>
                  <a:gd name="connsiteX22" fmla="*/ 722258 w 1007422"/>
                  <a:gd name="connsiteY22" fmla="*/ 974372 h 1003851"/>
                  <a:gd name="connsiteX23" fmla="*/ 255533 w 1007422"/>
                  <a:gd name="connsiteY23" fmla="*/ 968022 h 1003851"/>
                  <a:gd name="connsiteX0" fmla="*/ 255533 w 1007422"/>
                  <a:gd name="connsiteY0" fmla="*/ 968022 h 1003851"/>
                  <a:gd name="connsiteX1" fmla="*/ 268233 w 1007422"/>
                  <a:gd name="connsiteY1" fmla="*/ 647347 h 1003851"/>
                  <a:gd name="connsiteX2" fmla="*/ 274583 w 1007422"/>
                  <a:gd name="connsiteY2" fmla="*/ 447322 h 1003851"/>
                  <a:gd name="connsiteX3" fmla="*/ 233308 w 1007422"/>
                  <a:gd name="connsiteY3" fmla="*/ 371122 h 1003851"/>
                  <a:gd name="connsiteX4" fmla="*/ 141233 w 1007422"/>
                  <a:gd name="connsiteY4" fmla="*/ 279047 h 1003851"/>
                  <a:gd name="connsiteX5" fmla="*/ 26933 w 1007422"/>
                  <a:gd name="connsiteY5" fmla="*/ 132997 h 1003851"/>
                  <a:gd name="connsiteX6" fmla="*/ 11058 w 1007422"/>
                  <a:gd name="connsiteY6" fmla="*/ 82197 h 1003851"/>
                  <a:gd name="connsiteX7" fmla="*/ 7883 w 1007422"/>
                  <a:gd name="connsiteY7" fmla="*/ 15522 h 1003851"/>
                  <a:gd name="connsiteX8" fmla="*/ 119008 w 1007422"/>
                  <a:gd name="connsiteY8" fmla="*/ 5997 h 1003851"/>
                  <a:gd name="connsiteX9" fmla="*/ 211083 w 1007422"/>
                  <a:gd name="connsiteY9" fmla="*/ 91722 h 1003851"/>
                  <a:gd name="connsiteX10" fmla="*/ 299983 w 1007422"/>
                  <a:gd name="connsiteY10" fmla="*/ 234597 h 1003851"/>
                  <a:gd name="connsiteX11" fmla="*/ 484133 w 1007422"/>
                  <a:gd name="connsiteY11" fmla="*/ 269522 h 1003851"/>
                  <a:gd name="connsiteX12" fmla="*/ 696858 w 1007422"/>
                  <a:gd name="connsiteY12" fmla="*/ 206022 h 1003851"/>
                  <a:gd name="connsiteX13" fmla="*/ 896883 w 1007422"/>
                  <a:gd name="connsiteY13" fmla="*/ 37747 h 1003851"/>
                  <a:gd name="connsiteX14" fmla="*/ 995308 w 1007422"/>
                  <a:gd name="connsiteY14" fmla="*/ 18697 h 1003851"/>
                  <a:gd name="connsiteX15" fmla="*/ 1001658 w 1007422"/>
                  <a:gd name="connsiteY15" fmla="*/ 91722 h 1003851"/>
                  <a:gd name="connsiteX16" fmla="*/ 957208 w 1007422"/>
                  <a:gd name="connsiteY16" fmla="*/ 142522 h 1003851"/>
                  <a:gd name="connsiteX17" fmla="*/ 868308 w 1007422"/>
                  <a:gd name="connsiteY17" fmla="*/ 234597 h 1003851"/>
                  <a:gd name="connsiteX18" fmla="*/ 782583 w 1007422"/>
                  <a:gd name="connsiteY18" fmla="*/ 307622 h 1003851"/>
                  <a:gd name="connsiteX19" fmla="*/ 709558 w 1007422"/>
                  <a:gd name="connsiteY19" fmla="*/ 406047 h 1003851"/>
                  <a:gd name="connsiteX20" fmla="*/ 684158 w 1007422"/>
                  <a:gd name="connsiteY20" fmla="*/ 526697 h 1003851"/>
                  <a:gd name="connsiteX21" fmla="*/ 684158 w 1007422"/>
                  <a:gd name="connsiteY21" fmla="*/ 631472 h 1003851"/>
                  <a:gd name="connsiteX22" fmla="*/ 722258 w 1007422"/>
                  <a:gd name="connsiteY22" fmla="*/ 974372 h 1003851"/>
                  <a:gd name="connsiteX23" fmla="*/ 255533 w 1007422"/>
                  <a:gd name="connsiteY23" fmla="*/ 968022 h 1003851"/>
                  <a:gd name="connsiteX0" fmla="*/ 255533 w 1011152"/>
                  <a:gd name="connsiteY0" fmla="*/ 968022 h 1003851"/>
                  <a:gd name="connsiteX1" fmla="*/ 268233 w 1011152"/>
                  <a:gd name="connsiteY1" fmla="*/ 647347 h 1003851"/>
                  <a:gd name="connsiteX2" fmla="*/ 274583 w 1011152"/>
                  <a:gd name="connsiteY2" fmla="*/ 447322 h 1003851"/>
                  <a:gd name="connsiteX3" fmla="*/ 233308 w 1011152"/>
                  <a:gd name="connsiteY3" fmla="*/ 371122 h 1003851"/>
                  <a:gd name="connsiteX4" fmla="*/ 141233 w 1011152"/>
                  <a:gd name="connsiteY4" fmla="*/ 279047 h 1003851"/>
                  <a:gd name="connsiteX5" fmla="*/ 26933 w 1011152"/>
                  <a:gd name="connsiteY5" fmla="*/ 132997 h 1003851"/>
                  <a:gd name="connsiteX6" fmla="*/ 11058 w 1011152"/>
                  <a:gd name="connsiteY6" fmla="*/ 82197 h 1003851"/>
                  <a:gd name="connsiteX7" fmla="*/ 7883 w 1011152"/>
                  <a:gd name="connsiteY7" fmla="*/ 15522 h 1003851"/>
                  <a:gd name="connsiteX8" fmla="*/ 119008 w 1011152"/>
                  <a:gd name="connsiteY8" fmla="*/ 5997 h 1003851"/>
                  <a:gd name="connsiteX9" fmla="*/ 211083 w 1011152"/>
                  <a:gd name="connsiteY9" fmla="*/ 91722 h 1003851"/>
                  <a:gd name="connsiteX10" fmla="*/ 299983 w 1011152"/>
                  <a:gd name="connsiteY10" fmla="*/ 234597 h 1003851"/>
                  <a:gd name="connsiteX11" fmla="*/ 484133 w 1011152"/>
                  <a:gd name="connsiteY11" fmla="*/ 269522 h 1003851"/>
                  <a:gd name="connsiteX12" fmla="*/ 696858 w 1011152"/>
                  <a:gd name="connsiteY12" fmla="*/ 206022 h 1003851"/>
                  <a:gd name="connsiteX13" fmla="*/ 896883 w 1011152"/>
                  <a:gd name="connsiteY13" fmla="*/ 37747 h 1003851"/>
                  <a:gd name="connsiteX14" fmla="*/ 995308 w 1011152"/>
                  <a:gd name="connsiteY14" fmla="*/ 18697 h 1003851"/>
                  <a:gd name="connsiteX15" fmla="*/ 1001658 w 1011152"/>
                  <a:gd name="connsiteY15" fmla="*/ 91722 h 1003851"/>
                  <a:gd name="connsiteX16" fmla="*/ 957208 w 1011152"/>
                  <a:gd name="connsiteY16" fmla="*/ 142522 h 1003851"/>
                  <a:gd name="connsiteX17" fmla="*/ 868308 w 1011152"/>
                  <a:gd name="connsiteY17" fmla="*/ 234597 h 1003851"/>
                  <a:gd name="connsiteX18" fmla="*/ 782583 w 1011152"/>
                  <a:gd name="connsiteY18" fmla="*/ 307622 h 1003851"/>
                  <a:gd name="connsiteX19" fmla="*/ 709558 w 1011152"/>
                  <a:gd name="connsiteY19" fmla="*/ 406047 h 1003851"/>
                  <a:gd name="connsiteX20" fmla="*/ 684158 w 1011152"/>
                  <a:gd name="connsiteY20" fmla="*/ 526697 h 1003851"/>
                  <a:gd name="connsiteX21" fmla="*/ 684158 w 1011152"/>
                  <a:gd name="connsiteY21" fmla="*/ 631472 h 1003851"/>
                  <a:gd name="connsiteX22" fmla="*/ 722258 w 1011152"/>
                  <a:gd name="connsiteY22" fmla="*/ 974372 h 1003851"/>
                  <a:gd name="connsiteX23" fmla="*/ 255533 w 1011152"/>
                  <a:gd name="connsiteY23" fmla="*/ 968022 h 1003851"/>
                  <a:gd name="connsiteX0" fmla="*/ 255533 w 1016633"/>
                  <a:gd name="connsiteY0" fmla="*/ 968022 h 1003851"/>
                  <a:gd name="connsiteX1" fmla="*/ 268233 w 1016633"/>
                  <a:gd name="connsiteY1" fmla="*/ 647347 h 1003851"/>
                  <a:gd name="connsiteX2" fmla="*/ 274583 w 1016633"/>
                  <a:gd name="connsiteY2" fmla="*/ 447322 h 1003851"/>
                  <a:gd name="connsiteX3" fmla="*/ 233308 w 1016633"/>
                  <a:gd name="connsiteY3" fmla="*/ 371122 h 1003851"/>
                  <a:gd name="connsiteX4" fmla="*/ 141233 w 1016633"/>
                  <a:gd name="connsiteY4" fmla="*/ 279047 h 1003851"/>
                  <a:gd name="connsiteX5" fmla="*/ 26933 w 1016633"/>
                  <a:gd name="connsiteY5" fmla="*/ 132997 h 1003851"/>
                  <a:gd name="connsiteX6" fmla="*/ 11058 w 1016633"/>
                  <a:gd name="connsiteY6" fmla="*/ 82197 h 1003851"/>
                  <a:gd name="connsiteX7" fmla="*/ 7883 w 1016633"/>
                  <a:gd name="connsiteY7" fmla="*/ 15522 h 1003851"/>
                  <a:gd name="connsiteX8" fmla="*/ 119008 w 1016633"/>
                  <a:gd name="connsiteY8" fmla="*/ 5997 h 1003851"/>
                  <a:gd name="connsiteX9" fmla="*/ 211083 w 1016633"/>
                  <a:gd name="connsiteY9" fmla="*/ 91722 h 1003851"/>
                  <a:gd name="connsiteX10" fmla="*/ 299983 w 1016633"/>
                  <a:gd name="connsiteY10" fmla="*/ 234597 h 1003851"/>
                  <a:gd name="connsiteX11" fmla="*/ 484133 w 1016633"/>
                  <a:gd name="connsiteY11" fmla="*/ 269522 h 1003851"/>
                  <a:gd name="connsiteX12" fmla="*/ 696858 w 1016633"/>
                  <a:gd name="connsiteY12" fmla="*/ 206022 h 1003851"/>
                  <a:gd name="connsiteX13" fmla="*/ 896883 w 1016633"/>
                  <a:gd name="connsiteY13" fmla="*/ 37747 h 1003851"/>
                  <a:gd name="connsiteX14" fmla="*/ 995308 w 1016633"/>
                  <a:gd name="connsiteY14" fmla="*/ 18697 h 1003851"/>
                  <a:gd name="connsiteX15" fmla="*/ 1001658 w 1016633"/>
                  <a:gd name="connsiteY15" fmla="*/ 91722 h 1003851"/>
                  <a:gd name="connsiteX16" fmla="*/ 868308 w 1016633"/>
                  <a:gd name="connsiteY16" fmla="*/ 234597 h 1003851"/>
                  <a:gd name="connsiteX17" fmla="*/ 782583 w 1016633"/>
                  <a:gd name="connsiteY17" fmla="*/ 307622 h 1003851"/>
                  <a:gd name="connsiteX18" fmla="*/ 709558 w 1016633"/>
                  <a:gd name="connsiteY18" fmla="*/ 406047 h 1003851"/>
                  <a:gd name="connsiteX19" fmla="*/ 684158 w 1016633"/>
                  <a:gd name="connsiteY19" fmla="*/ 526697 h 1003851"/>
                  <a:gd name="connsiteX20" fmla="*/ 684158 w 1016633"/>
                  <a:gd name="connsiteY20" fmla="*/ 631472 h 1003851"/>
                  <a:gd name="connsiteX21" fmla="*/ 722258 w 1016633"/>
                  <a:gd name="connsiteY21" fmla="*/ 974372 h 1003851"/>
                  <a:gd name="connsiteX22" fmla="*/ 255533 w 1016633"/>
                  <a:gd name="connsiteY22" fmla="*/ 968022 h 1003851"/>
                  <a:gd name="connsiteX0" fmla="*/ 255533 w 1016633"/>
                  <a:gd name="connsiteY0" fmla="*/ 968022 h 1003851"/>
                  <a:gd name="connsiteX1" fmla="*/ 268233 w 1016633"/>
                  <a:gd name="connsiteY1" fmla="*/ 647347 h 1003851"/>
                  <a:gd name="connsiteX2" fmla="*/ 274583 w 1016633"/>
                  <a:gd name="connsiteY2" fmla="*/ 447322 h 1003851"/>
                  <a:gd name="connsiteX3" fmla="*/ 233308 w 1016633"/>
                  <a:gd name="connsiteY3" fmla="*/ 371122 h 1003851"/>
                  <a:gd name="connsiteX4" fmla="*/ 141233 w 1016633"/>
                  <a:gd name="connsiteY4" fmla="*/ 279047 h 1003851"/>
                  <a:gd name="connsiteX5" fmla="*/ 26933 w 1016633"/>
                  <a:gd name="connsiteY5" fmla="*/ 132997 h 1003851"/>
                  <a:gd name="connsiteX6" fmla="*/ 11058 w 1016633"/>
                  <a:gd name="connsiteY6" fmla="*/ 82197 h 1003851"/>
                  <a:gd name="connsiteX7" fmla="*/ 7883 w 1016633"/>
                  <a:gd name="connsiteY7" fmla="*/ 15522 h 1003851"/>
                  <a:gd name="connsiteX8" fmla="*/ 119008 w 1016633"/>
                  <a:gd name="connsiteY8" fmla="*/ 5997 h 1003851"/>
                  <a:gd name="connsiteX9" fmla="*/ 211083 w 1016633"/>
                  <a:gd name="connsiteY9" fmla="*/ 91722 h 1003851"/>
                  <a:gd name="connsiteX10" fmla="*/ 299983 w 1016633"/>
                  <a:gd name="connsiteY10" fmla="*/ 234597 h 1003851"/>
                  <a:gd name="connsiteX11" fmla="*/ 484133 w 1016633"/>
                  <a:gd name="connsiteY11" fmla="*/ 269522 h 1003851"/>
                  <a:gd name="connsiteX12" fmla="*/ 696858 w 1016633"/>
                  <a:gd name="connsiteY12" fmla="*/ 206022 h 1003851"/>
                  <a:gd name="connsiteX13" fmla="*/ 896883 w 1016633"/>
                  <a:gd name="connsiteY13" fmla="*/ 37747 h 1003851"/>
                  <a:gd name="connsiteX14" fmla="*/ 995308 w 1016633"/>
                  <a:gd name="connsiteY14" fmla="*/ 18697 h 1003851"/>
                  <a:gd name="connsiteX15" fmla="*/ 1001658 w 1016633"/>
                  <a:gd name="connsiteY15" fmla="*/ 91722 h 1003851"/>
                  <a:gd name="connsiteX16" fmla="*/ 868308 w 1016633"/>
                  <a:gd name="connsiteY16" fmla="*/ 234597 h 1003851"/>
                  <a:gd name="connsiteX17" fmla="*/ 782583 w 1016633"/>
                  <a:gd name="connsiteY17" fmla="*/ 307622 h 1003851"/>
                  <a:gd name="connsiteX18" fmla="*/ 709558 w 1016633"/>
                  <a:gd name="connsiteY18" fmla="*/ 406047 h 1003851"/>
                  <a:gd name="connsiteX19" fmla="*/ 684158 w 1016633"/>
                  <a:gd name="connsiteY19" fmla="*/ 526697 h 1003851"/>
                  <a:gd name="connsiteX20" fmla="*/ 684158 w 1016633"/>
                  <a:gd name="connsiteY20" fmla="*/ 631472 h 1003851"/>
                  <a:gd name="connsiteX21" fmla="*/ 722258 w 1016633"/>
                  <a:gd name="connsiteY21" fmla="*/ 974372 h 1003851"/>
                  <a:gd name="connsiteX22" fmla="*/ 255533 w 1016633"/>
                  <a:gd name="connsiteY22" fmla="*/ 968022 h 1003851"/>
                  <a:gd name="connsiteX0" fmla="*/ 255533 w 1014062"/>
                  <a:gd name="connsiteY0" fmla="*/ 968022 h 1003851"/>
                  <a:gd name="connsiteX1" fmla="*/ 268233 w 1014062"/>
                  <a:gd name="connsiteY1" fmla="*/ 647347 h 1003851"/>
                  <a:gd name="connsiteX2" fmla="*/ 274583 w 1014062"/>
                  <a:gd name="connsiteY2" fmla="*/ 447322 h 1003851"/>
                  <a:gd name="connsiteX3" fmla="*/ 233308 w 1014062"/>
                  <a:gd name="connsiteY3" fmla="*/ 371122 h 1003851"/>
                  <a:gd name="connsiteX4" fmla="*/ 141233 w 1014062"/>
                  <a:gd name="connsiteY4" fmla="*/ 279047 h 1003851"/>
                  <a:gd name="connsiteX5" fmla="*/ 26933 w 1014062"/>
                  <a:gd name="connsiteY5" fmla="*/ 132997 h 1003851"/>
                  <a:gd name="connsiteX6" fmla="*/ 11058 w 1014062"/>
                  <a:gd name="connsiteY6" fmla="*/ 82197 h 1003851"/>
                  <a:gd name="connsiteX7" fmla="*/ 7883 w 1014062"/>
                  <a:gd name="connsiteY7" fmla="*/ 15522 h 1003851"/>
                  <a:gd name="connsiteX8" fmla="*/ 119008 w 1014062"/>
                  <a:gd name="connsiteY8" fmla="*/ 5997 h 1003851"/>
                  <a:gd name="connsiteX9" fmla="*/ 211083 w 1014062"/>
                  <a:gd name="connsiteY9" fmla="*/ 91722 h 1003851"/>
                  <a:gd name="connsiteX10" fmla="*/ 299983 w 1014062"/>
                  <a:gd name="connsiteY10" fmla="*/ 234597 h 1003851"/>
                  <a:gd name="connsiteX11" fmla="*/ 484133 w 1014062"/>
                  <a:gd name="connsiteY11" fmla="*/ 269522 h 1003851"/>
                  <a:gd name="connsiteX12" fmla="*/ 696858 w 1014062"/>
                  <a:gd name="connsiteY12" fmla="*/ 206022 h 1003851"/>
                  <a:gd name="connsiteX13" fmla="*/ 887358 w 1014062"/>
                  <a:gd name="connsiteY13" fmla="*/ 44097 h 1003851"/>
                  <a:gd name="connsiteX14" fmla="*/ 995308 w 1014062"/>
                  <a:gd name="connsiteY14" fmla="*/ 18697 h 1003851"/>
                  <a:gd name="connsiteX15" fmla="*/ 1001658 w 1014062"/>
                  <a:gd name="connsiteY15" fmla="*/ 91722 h 1003851"/>
                  <a:gd name="connsiteX16" fmla="*/ 868308 w 1014062"/>
                  <a:gd name="connsiteY16" fmla="*/ 234597 h 1003851"/>
                  <a:gd name="connsiteX17" fmla="*/ 782583 w 1014062"/>
                  <a:gd name="connsiteY17" fmla="*/ 307622 h 1003851"/>
                  <a:gd name="connsiteX18" fmla="*/ 709558 w 1014062"/>
                  <a:gd name="connsiteY18" fmla="*/ 406047 h 1003851"/>
                  <a:gd name="connsiteX19" fmla="*/ 684158 w 1014062"/>
                  <a:gd name="connsiteY19" fmla="*/ 526697 h 1003851"/>
                  <a:gd name="connsiteX20" fmla="*/ 684158 w 1014062"/>
                  <a:gd name="connsiteY20" fmla="*/ 631472 h 1003851"/>
                  <a:gd name="connsiteX21" fmla="*/ 722258 w 1014062"/>
                  <a:gd name="connsiteY21" fmla="*/ 974372 h 1003851"/>
                  <a:gd name="connsiteX22" fmla="*/ 255533 w 1014062"/>
                  <a:gd name="connsiteY22" fmla="*/ 968022 h 1003851"/>
                  <a:gd name="connsiteX0" fmla="*/ 255533 w 1006596"/>
                  <a:gd name="connsiteY0" fmla="*/ 968022 h 1003851"/>
                  <a:gd name="connsiteX1" fmla="*/ 268233 w 1006596"/>
                  <a:gd name="connsiteY1" fmla="*/ 647347 h 1003851"/>
                  <a:gd name="connsiteX2" fmla="*/ 274583 w 1006596"/>
                  <a:gd name="connsiteY2" fmla="*/ 447322 h 1003851"/>
                  <a:gd name="connsiteX3" fmla="*/ 233308 w 1006596"/>
                  <a:gd name="connsiteY3" fmla="*/ 371122 h 1003851"/>
                  <a:gd name="connsiteX4" fmla="*/ 141233 w 1006596"/>
                  <a:gd name="connsiteY4" fmla="*/ 279047 h 1003851"/>
                  <a:gd name="connsiteX5" fmla="*/ 26933 w 1006596"/>
                  <a:gd name="connsiteY5" fmla="*/ 132997 h 1003851"/>
                  <a:gd name="connsiteX6" fmla="*/ 11058 w 1006596"/>
                  <a:gd name="connsiteY6" fmla="*/ 82197 h 1003851"/>
                  <a:gd name="connsiteX7" fmla="*/ 7883 w 1006596"/>
                  <a:gd name="connsiteY7" fmla="*/ 15522 h 1003851"/>
                  <a:gd name="connsiteX8" fmla="*/ 119008 w 1006596"/>
                  <a:gd name="connsiteY8" fmla="*/ 5997 h 1003851"/>
                  <a:gd name="connsiteX9" fmla="*/ 211083 w 1006596"/>
                  <a:gd name="connsiteY9" fmla="*/ 91722 h 1003851"/>
                  <a:gd name="connsiteX10" fmla="*/ 299983 w 1006596"/>
                  <a:gd name="connsiteY10" fmla="*/ 234597 h 1003851"/>
                  <a:gd name="connsiteX11" fmla="*/ 484133 w 1006596"/>
                  <a:gd name="connsiteY11" fmla="*/ 269522 h 1003851"/>
                  <a:gd name="connsiteX12" fmla="*/ 696858 w 1006596"/>
                  <a:gd name="connsiteY12" fmla="*/ 206022 h 1003851"/>
                  <a:gd name="connsiteX13" fmla="*/ 887358 w 1006596"/>
                  <a:gd name="connsiteY13" fmla="*/ 44097 h 1003851"/>
                  <a:gd name="connsiteX14" fmla="*/ 995308 w 1006596"/>
                  <a:gd name="connsiteY14" fmla="*/ 18697 h 1003851"/>
                  <a:gd name="connsiteX15" fmla="*/ 988958 w 1006596"/>
                  <a:gd name="connsiteY15" fmla="*/ 110772 h 1003851"/>
                  <a:gd name="connsiteX16" fmla="*/ 868308 w 1006596"/>
                  <a:gd name="connsiteY16" fmla="*/ 234597 h 1003851"/>
                  <a:gd name="connsiteX17" fmla="*/ 782583 w 1006596"/>
                  <a:gd name="connsiteY17" fmla="*/ 307622 h 1003851"/>
                  <a:gd name="connsiteX18" fmla="*/ 709558 w 1006596"/>
                  <a:gd name="connsiteY18" fmla="*/ 406047 h 1003851"/>
                  <a:gd name="connsiteX19" fmla="*/ 684158 w 1006596"/>
                  <a:gd name="connsiteY19" fmla="*/ 526697 h 1003851"/>
                  <a:gd name="connsiteX20" fmla="*/ 684158 w 1006596"/>
                  <a:gd name="connsiteY20" fmla="*/ 631472 h 1003851"/>
                  <a:gd name="connsiteX21" fmla="*/ 722258 w 1006596"/>
                  <a:gd name="connsiteY21" fmla="*/ 974372 h 1003851"/>
                  <a:gd name="connsiteX22" fmla="*/ 255533 w 1006596"/>
                  <a:gd name="connsiteY22" fmla="*/ 968022 h 1003851"/>
                  <a:gd name="connsiteX0" fmla="*/ 255533 w 1006596"/>
                  <a:gd name="connsiteY0" fmla="*/ 978605 h 1014434"/>
                  <a:gd name="connsiteX1" fmla="*/ 268233 w 1006596"/>
                  <a:gd name="connsiteY1" fmla="*/ 657930 h 1014434"/>
                  <a:gd name="connsiteX2" fmla="*/ 274583 w 1006596"/>
                  <a:gd name="connsiteY2" fmla="*/ 457905 h 1014434"/>
                  <a:gd name="connsiteX3" fmla="*/ 233308 w 1006596"/>
                  <a:gd name="connsiteY3" fmla="*/ 381705 h 1014434"/>
                  <a:gd name="connsiteX4" fmla="*/ 141233 w 1006596"/>
                  <a:gd name="connsiteY4" fmla="*/ 289630 h 1014434"/>
                  <a:gd name="connsiteX5" fmla="*/ 26933 w 1006596"/>
                  <a:gd name="connsiteY5" fmla="*/ 143580 h 1014434"/>
                  <a:gd name="connsiteX6" fmla="*/ 11058 w 1006596"/>
                  <a:gd name="connsiteY6" fmla="*/ 92780 h 1014434"/>
                  <a:gd name="connsiteX7" fmla="*/ 7883 w 1006596"/>
                  <a:gd name="connsiteY7" fmla="*/ 26105 h 1014434"/>
                  <a:gd name="connsiteX8" fmla="*/ 119008 w 1006596"/>
                  <a:gd name="connsiteY8" fmla="*/ 16580 h 1014434"/>
                  <a:gd name="connsiteX9" fmla="*/ 299983 w 1006596"/>
                  <a:gd name="connsiteY9" fmla="*/ 245180 h 1014434"/>
                  <a:gd name="connsiteX10" fmla="*/ 484133 w 1006596"/>
                  <a:gd name="connsiteY10" fmla="*/ 280105 h 1014434"/>
                  <a:gd name="connsiteX11" fmla="*/ 696858 w 1006596"/>
                  <a:gd name="connsiteY11" fmla="*/ 216605 h 1014434"/>
                  <a:gd name="connsiteX12" fmla="*/ 887358 w 1006596"/>
                  <a:gd name="connsiteY12" fmla="*/ 54680 h 1014434"/>
                  <a:gd name="connsiteX13" fmla="*/ 995308 w 1006596"/>
                  <a:gd name="connsiteY13" fmla="*/ 29280 h 1014434"/>
                  <a:gd name="connsiteX14" fmla="*/ 988958 w 1006596"/>
                  <a:gd name="connsiteY14" fmla="*/ 121355 h 1014434"/>
                  <a:gd name="connsiteX15" fmla="*/ 868308 w 1006596"/>
                  <a:gd name="connsiteY15" fmla="*/ 245180 h 1014434"/>
                  <a:gd name="connsiteX16" fmla="*/ 782583 w 1006596"/>
                  <a:gd name="connsiteY16" fmla="*/ 318205 h 1014434"/>
                  <a:gd name="connsiteX17" fmla="*/ 709558 w 1006596"/>
                  <a:gd name="connsiteY17" fmla="*/ 416630 h 1014434"/>
                  <a:gd name="connsiteX18" fmla="*/ 684158 w 1006596"/>
                  <a:gd name="connsiteY18" fmla="*/ 537280 h 1014434"/>
                  <a:gd name="connsiteX19" fmla="*/ 684158 w 1006596"/>
                  <a:gd name="connsiteY19" fmla="*/ 642055 h 1014434"/>
                  <a:gd name="connsiteX20" fmla="*/ 722258 w 1006596"/>
                  <a:gd name="connsiteY20" fmla="*/ 984955 h 1014434"/>
                  <a:gd name="connsiteX21" fmla="*/ 255533 w 1006596"/>
                  <a:gd name="connsiteY21" fmla="*/ 978605 h 1014434"/>
                  <a:gd name="connsiteX0" fmla="*/ 254829 w 1005892"/>
                  <a:gd name="connsiteY0" fmla="*/ 976166 h 1011995"/>
                  <a:gd name="connsiteX1" fmla="*/ 267529 w 1005892"/>
                  <a:gd name="connsiteY1" fmla="*/ 655491 h 1011995"/>
                  <a:gd name="connsiteX2" fmla="*/ 273879 w 1005892"/>
                  <a:gd name="connsiteY2" fmla="*/ 455466 h 1011995"/>
                  <a:gd name="connsiteX3" fmla="*/ 232604 w 1005892"/>
                  <a:gd name="connsiteY3" fmla="*/ 379266 h 1011995"/>
                  <a:gd name="connsiteX4" fmla="*/ 140529 w 1005892"/>
                  <a:gd name="connsiteY4" fmla="*/ 287191 h 1011995"/>
                  <a:gd name="connsiteX5" fmla="*/ 26229 w 1005892"/>
                  <a:gd name="connsiteY5" fmla="*/ 141141 h 1011995"/>
                  <a:gd name="connsiteX6" fmla="*/ 10354 w 1005892"/>
                  <a:gd name="connsiteY6" fmla="*/ 90341 h 1011995"/>
                  <a:gd name="connsiteX7" fmla="*/ 7179 w 1005892"/>
                  <a:gd name="connsiteY7" fmla="*/ 23666 h 1011995"/>
                  <a:gd name="connsiteX8" fmla="*/ 108779 w 1005892"/>
                  <a:gd name="connsiteY8" fmla="*/ 17316 h 1011995"/>
                  <a:gd name="connsiteX9" fmla="*/ 299279 w 1005892"/>
                  <a:gd name="connsiteY9" fmla="*/ 242741 h 1011995"/>
                  <a:gd name="connsiteX10" fmla="*/ 483429 w 1005892"/>
                  <a:gd name="connsiteY10" fmla="*/ 277666 h 1011995"/>
                  <a:gd name="connsiteX11" fmla="*/ 696154 w 1005892"/>
                  <a:gd name="connsiteY11" fmla="*/ 214166 h 1011995"/>
                  <a:gd name="connsiteX12" fmla="*/ 886654 w 1005892"/>
                  <a:gd name="connsiteY12" fmla="*/ 52241 h 1011995"/>
                  <a:gd name="connsiteX13" fmla="*/ 994604 w 1005892"/>
                  <a:gd name="connsiteY13" fmla="*/ 26841 h 1011995"/>
                  <a:gd name="connsiteX14" fmla="*/ 988254 w 1005892"/>
                  <a:gd name="connsiteY14" fmla="*/ 118916 h 1011995"/>
                  <a:gd name="connsiteX15" fmla="*/ 867604 w 1005892"/>
                  <a:gd name="connsiteY15" fmla="*/ 242741 h 1011995"/>
                  <a:gd name="connsiteX16" fmla="*/ 781879 w 1005892"/>
                  <a:gd name="connsiteY16" fmla="*/ 315766 h 1011995"/>
                  <a:gd name="connsiteX17" fmla="*/ 708854 w 1005892"/>
                  <a:gd name="connsiteY17" fmla="*/ 414191 h 1011995"/>
                  <a:gd name="connsiteX18" fmla="*/ 683454 w 1005892"/>
                  <a:gd name="connsiteY18" fmla="*/ 534841 h 1011995"/>
                  <a:gd name="connsiteX19" fmla="*/ 683454 w 1005892"/>
                  <a:gd name="connsiteY19" fmla="*/ 639616 h 1011995"/>
                  <a:gd name="connsiteX20" fmla="*/ 721554 w 1005892"/>
                  <a:gd name="connsiteY20" fmla="*/ 982516 h 1011995"/>
                  <a:gd name="connsiteX21" fmla="*/ 254829 w 1005892"/>
                  <a:gd name="connsiteY21" fmla="*/ 976166 h 1011995"/>
                  <a:gd name="connsiteX0" fmla="*/ 253807 w 1004870"/>
                  <a:gd name="connsiteY0" fmla="*/ 978346 h 1014175"/>
                  <a:gd name="connsiteX1" fmla="*/ 266507 w 1004870"/>
                  <a:gd name="connsiteY1" fmla="*/ 657671 h 1014175"/>
                  <a:gd name="connsiteX2" fmla="*/ 272857 w 1004870"/>
                  <a:gd name="connsiteY2" fmla="*/ 457646 h 1014175"/>
                  <a:gd name="connsiteX3" fmla="*/ 231582 w 1004870"/>
                  <a:gd name="connsiteY3" fmla="*/ 381446 h 1014175"/>
                  <a:gd name="connsiteX4" fmla="*/ 139507 w 1004870"/>
                  <a:gd name="connsiteY4" fmla="*/ 289371 h 1014175"/>
                  <a:gd name="connsiteX5" fmla="*/ 25207 w 1004870"/>
                  <a:gd name="connsiteY5" fmla="*/ 143321 h 1014175"/>
                  <a:gd name="connsiteX6" fmla="*/ 6157 w 1004870"/>
                  <a:gd name="connsiteY6" fmla="*/ 25846 h 1014175"/>
                  <a:gd name="connsiteX7" fmla="*/ 107757 w 1004870"/>
                  <a:gd name="connsiteY7" fmla="*/ 19496 h 1014175"/>
                  <a:gd name="connsiteX8" fmla="*/ 298257 w 1004870"/>
                  <a:gd name="connsiteY8" fmla="*/ 244921 h 1014175"/>
                  <a:gd name="connsiteX9" fmla="*/ 482407 w 1004870"/>
                  <a:gd name="connsiteY9" fmla="*/ 279846 h 1014175"/>
                  <a:gd name="connsiteX10" fmla="*/ 695132 w 1004870"/>
                  <a:gd name="connsiteY10" fmla="*/ 216346 h 1014175"/>
                  <a:gd name="connsiteX11" fmla="*/ 885632 w 1004870"/>
                  <a:gd name="connsiteY11" fmla="*/ 54421 h 1014175"/>
                  <a:gd name="connsiteX12" fmla="*/ 993582 w 1004870"/>
                  <a:gd name="connsiteY12" fmla="*/ 29021 h 1014175"/>
                  <a:gd name="connsiteX13" fmla="*/ 987232 w 1004870"/>
                  <a:gd name="connsiteY13" fmla="*/ 121096 h 1014175"/>
                  <a:gd name="connsiteX14" fmla="*/ 866582 w 1004870"/>
                  <a:gd name="connsiteY14" fmla="*/ 244921 h 1014175"/>
                  <a:gd name="connsiteX15" fmla="*/ 780857 w 1004870"/>
                  <a:gd name="connsiteY15" fmla="*/ 317946 h 1014175"/>
                  <a:gd name="connsiteX16" fmla="*/ 707832 w 1004870"/>
                  <a:gd name="connsiteY16" fmla="*/ 416371 h 1014175"/>
                  <a:gd name="connsiteX17" fmla="*/ 682432 w 1004870"/>
                  <a:gd name="connsiteY17" fmla="*/ 537021 h 1014175"/>
                  <a:gd name="connsiteX18" fmla="*/ 682432 w 1004870"/>
                  <a:gd name="connsiteY18" fmla="*/ 641796 h 1014175"/>
                  <a:gd name="connsiteX19" fmla="*/ 720532 w 1004870"/>
                  <a:gd name="connsiteY19" fmla="*/ 984696 h 1014175"/>
                  <a:gd name="connsiteX20" fmla="*/ 253807 w 1004870"/>
                  <a:gd name="connsiteY20" fmla="*/ 978346 h 1014175"/>
                  <a:gd name="connsiteX0" fmla="*/ 250954 w 1002017"/>
                  <a:gd name="connsiteY0" fmla="*/ 978941 h 1014770"/>
                  <a:gd name="connsiteX1" fmla="*/ 263654 w 1002017"/>
                  <a:gd name="connsiteY1" fmla="*/ 658266 h 1014770"/>
                  <a:gd name="connsiteX2" fmla="*/ 270004 w 1002017"/>
                  <a:gd name="connsiteY2" fmla="*/ 458241 h 1014770"/>
                  <a:gd name="connsiteX3" fmla="*/ 228729 w 1002017"/>
                  <a:gd name="connsiteY3" fmla="*/ 382041 h 1014770"/>
                  <a:gd name="connsiteX4" fmla="*/ 136654 w 1002017"/>
                  <a:gd name="connsiteY4" fmla="*/ 289966 h 1014770"/>
                  <a:gd name="connsiteX5" fmla="*/ 35054 w 1002017"/>
                  <a:gd name="connsiteY5" fmla="*/ 156616 h 1014770"/>
                  <a:gd name="connsiteX6" fmla="*/ 3304 w 1002017"/>
                  <a:gd name="connsiteY6" fmla="*/ 26441 h 1014770"/>
                  <a:gd name="connsiteX7" fmla="*/ 104904 w 1002017"/>
                  <a:gd name="connsiteY7" fmla="*/ 20091 h 1014770"/>
                  <a:gd name="connsiteX8" fmla="*/ 295404 w 1002017"/>
                  <a:gd name="connsiteY8" fmla="*/ 245516 h 1014770"/>
                  <a:gd name="connsiteX9" fmla="*/ 479554 w 1002017"/>
                  <a:gd name="connsiteY9" fmla="*/ 280441 h 1014770"/>
                  <a:gd name="connsiteX10" fmla="*/ 692279 w 1002017"/>
                  <a:gd name="connsiteY10" fmla="*/ 216941 h 1014770"/>
                  <a:gd name="connsiteX11" fmla="*/ 882779 w 1002017"/>
                  <a:gd name="connsiteY11" fmla="*/ 55016 h 1014770"/>
                  <a:gd name="connsiteX12" fmla="*/ 990729 w 1002017"/>
                  <a:gd name="connsiteY12" fmla="*/ 29616 h 1014770"/>
                  <a:gd name="connsiteX13" fmla="*/ 984379 w 1002017"/>
                  <a:gd name="connsiteY13" fmla="*/ 121691 h 1014770"/>
                  <a:gd name="connsiteX14" fmla="*/ 863729 w 1002017"/>
                  <a:gd name="connsiteY14" fmla="*/ 245516 h 1014770"/>
                  <a:gd name="connsiteX15" fmla="*/ 778004 w 1002017"/>
                  <a:gd name="connsiteY15" fmla="*/ 318541 h 1014770"/>
                  <a:gd name="connsiteX16" fmla="*/ 704979 w 1002017"/>
                  <a:gd name="connsiteY16" fmla="*/ 416966 h 1014770"/>
                  <a:gd name="connsiteX17" fmla="*/ 679579 w 1002017"/>
                  <a:gd name="connsiteY17" fmla="*/ 537616 h 1014770"/>
                  <a:gd name="connsiteX18" fmla="*/ 679579 w 1002017"/>
                  <a:gd name="connsiteY18" fmla="*/ 642391 h 1014770"/>
                  <a:gd name="connsiteX19" fmla="*/ 717679 w 1002017"/>
                  <a:gd name="connsiteY19" fmla="*/ 985291 h 1014770"/>
                  <a:gd name="connsiteX20" fmla="*/ 250954 w 1002017"/>
                  <a:gd name="connsiteY20" fmla="*/ 978941 h 1014770"/>
                  <a:gd name="connsiteX0" fmla="*/ 251106 w 1002169"/>
                  <a:gd name="connsiteY0" fmla="*/ 978941 h 1014770"/>
                  <a:gd name="connsiteX1" fmla="*/ 263806 w 1002169"/>
                  <a:gd name="connsiteY1" fmla="*/ 658266 h 1014770"/>
                  <a:gd name="connsiteX2" fmla="*/ 270156 w 1002169"/>
                  <a:gd name="connsiteY2" fmla="*/ 458241 h 1014770"/>
                  <a:gd name="connsiteX3" fmla="*/ 228881 w 1002169"/>
                  <a:gd name="connsiteY3" fmla="*/ 382041 h 1014770"/>
                  <a:gd name="connsiteX4" fmla="*/ 146331 w 1002169"/>
                  <a:gd name="connsiteY4" fmla="*/ 293141 h 1014770"/>
                  <a:gd name="connsiteX5" fmla="*/ 35206 w 1002169"/>
                  <a:gd name="connsiteY5" fmla="*/ 156616 h 1014770"/>
                  <a:gd name="connsiteX6" fmla="*/ 3456 w 1002169"/>
                  <a:gd name="connsiteY6" fmla="*/ 26441 h 1014770"/>
                  <a:gd name="connsiteX7" fmla="*/ 105056 w 1002169"/>
                  <a:gd name="connsiteY7" fmla="*/ 20091 h 1014770"/>
                  <a:gd name="connsiteX8" fmla="*/ 295556 w 1002169"/>
                  <a:gd name="connsiteY8" fmla="*/ 245516 h 1014770"/>
                  <a:gd name="connsiteX9" fmla="*/ 479706 w 1002169"/>
                  <a:gd name="connsiteY9" fmla="*/ 280441 h 1014770"/>
                  <a:gd name="connsiteX10" fmla="*/ 692431 w 1002169"/>
                  <a:gd name="connsiteY10" fmla="*/ 216941 h 1014770"/>
                  <a:gd name="connsiteX11" fmla="*/ 882931 w 1002169"/>
                  <a:gd name="connsiteY11" fmla="*/ 55016 h 1014770"/>
                  <a:gd name="connsiteX12" fmla="*/ 990881 w 1002169"/>
                  <a:gd name="connsiteY12" fmla="*/ 29616 h 1014770"/>
                  <a:gd name="connsiteX13" fmla="*/ 984531 w 1002169"/>
                  <a:gd name="connsiteY13" fmla="*/ 121691 h 1014770"/>
                  <a:gd name="connsiteX14" fmla="*/ 863881 w 1002169"/>
                  <a:gd name="connsiteY14" fmla="*/ 245516 h 1014770"/>
                  <a:gd name="connsiteX15" fmla="*/ 778156 w 1002169"/>
                  <a:gd name="connsiteY15" fmla="*/ 318541 h 1014770"/>
                  <a:gd name="connsiteX16" fmla="*/ 705131 w 1002169"/>
                  <a:gd name="connsiteY16" fmla="*/ 416966 h 1014770"/>
                  <a:gd name="connsiteX17" fmla="*/ 679731 w 1002169"/>
                  <a:gd name="connsiteY17" fmla="*/ 537616 h 1014770"/>
                  <a:gd name="connsiteX18" fmla="*/ 679731 w 1002169"/>
                  <a:gd name="connsiteY18" fmla="*/ 642391 h 1014770"/>
                  <a:gd name="connsiteX19" fmla="*/ 717831 w 1002169"/>
                  <a:gd name="connsiteY19" fmla="*/ 985291 h 1014770"/>
                  <a:gd name="connsiteX20" fmla="*/ 251106 w 1002169"/>
                  <a:gd name="connsiteY20" fmla="*/ 978941 h 1014770"/>
                  <a:gd name="connsiteX0" fmla="*/ 251106 w 1002169"/>
                  <a:gd name="connsiteY0" fmla="*/ 973291 h 1009120"/>
                  <a:gd name="connsiteX1" fmla="*/ 263806 w 1002169"/>
                  <a:gd name="connsiteY1" fmla="*/ 652616 h 1009120"/>
                  <a:gd name="connsiteX2" fmla="*/ 270156 w 1002169"/>
                  <a:gd name="connsiteY2" fmla="*/ 452591 h 1009120"/>
                  <a:gd name="connsiteX3" fmla="*/ 228881 w 1002169"/>
                  <a:gd name="connsiteY3" fmla="*/ 376391 h 1009120"/>
                  <a:gd name="connsiteX4" fmla="*/ 146331 w 1002169"/>
                  <a:gd name="connsiteY4" fmla="*/ 287491 h 1009120"/>
                  <a:gd name="connsiteX5" fmla="*/ 35206 w 1002169"/>
                  <a:gd name="connsiteY5" fmla="*/ 150966 h 1009120"/>
                  <a:gd name="connsiteX6" fmla="*/ 3456 w 1002169"/>
                  <a:gd name="connsiteY6" fmla="*/ 36666 h 1009120"/>
                  <a:gd name="connsiteX7" fmla="*/ 105056 w 1002169"/>
                  <a:gd name="connsiteY7" fmla="*/ 14441 h 1009120"/>
                  <a:gd name="connsiteX8" fmla="*/ 295556 w 1002169"/>
                  <a:gd name="connsiteY8" fmla="*/ 239866 h 1009120"/>
                  <a:gd name="connsiteX9" fmla="*/ 479706 w 1002169"/>
                  <a:gd name="connsiteY9" fmla="*/ 274791 h 1009120"/>
                  <a:gd name="connsiteX10" fmla="*/ 692431 w 1002169"/>
                  <a:gd name="connsiteY10" fmla="*/ 211291 h 1009120"/>
                  <a:gd name="connsiteX11" fmla="*/ 882931 w 1002169"/>
                  <a:gd name="connsiteY11" fmla="*/ 49366 h 1009120"/>
                  <a:gd name="connsiteX12" fmla="*/ 990881 w 1002169"/>
                  <a:gd name="connsiteY12" fmla="*/ 23966 h 1009120"/>
                  <a:gd name="connsiteX13" fmla="*/ 984531 w 1002169"/>
                  <a:gd name="connsiteY13" fmla="*/ 116041 h 1009120"/>
                  <a:gd name="connsiteX14" fmla="*/ 863881 w 1002169"/>
                  <a:gd name="connsiteY14" fmla="*/ 239866 h 1009120"/>
                  <a:gd name="connsiteX15" fmla="*/ 778156 w 1002169"/>
                  <a:gd name="connsiteY15" fmla="*/ 312891 h 1009120"/>
                  <a:gd name="connsiteX16" fmla="*/ 705131 w 1002169"/>
                  <a:gd name="connsiteY16" fmla="*/ 411316 h 1009120"/>
                  <a:gd name="connsiteX17" fmla="*/ 679731 w 1002169"/>
                  <a:gd name="connsiteY17" fmla="*/ 531966 h 1009120"/>
                  <a:gd name="connsiteX18" fmla="*/ 679731 w 1002169"/>
                  <a:gd name="connsiteY18" fmla="*/ 636741 h 1009120"/>
                  <a:gd name="connsiteX19" fmla="*/ 717831 w 1002169"/>
                  <a:gd name="connsiteY19" fmla="*/ 979641 h 1009120"/>
                  <a:gd name="connsiteX20" fmla="*/ 251106 w 1002169"/>
                  <a:gd name="connsiteY20" fmla="*/ 973291 h 1009120"/>
                  <a:gd name="connsiteX0" fmla="*/ 251106 w 1002169"/>
                  <a:gd name="connsiteY0" fmla="*/ 973291 h 1009120"/>
                  <a:gd name="connsiteX1" fmla="*/ 263806 w 1002169"/>
                  <a:gd name="connsiteY1" fmla="*/ 652616 h 1009120"/>
                  <a:gd name="connsiteX2" fmla="*/ 270156 w 1002169"/>
                  <a:gd name="connsiteY2" fmla="*/ 452591 h 1009120"/>
                  <a:gd name="connsiteX3" fmla="*/ 228881 w 1002169"/>
                  <a:gd name="connsiteY3" fmla="*/ 376391 h 1009120"/>
                  <a:gd name="connsiteX4" fmla="*/ 146331 w 1002169"/>
                  <a:gd name="connsiteY4" fmla="*/ 287491 h 1009120"/>
                  <a:gd name="connsiteX5" fmla="*/ 35206 w 1002169"/>
                  <a:gd name="connsiteY5" fmla="*/ 150966 h 1009120"/>
                  <a:gd name="connsiteX6" fmla="*/ 3456 w 1002169"/>
                  <a:gd name="connsiteY6" fmla="*/ 36666 h 1009120"/>
                  <a:gd name="connsiteX7" fmla="*/ 105056 w 1002169"/>
                  <a:gd name="connsiteY7" fmla="*/ 14441 h 1009120"/>
                  <a:gd name="connsiteX8" fmla="*/ 295556 w 1002169"/>
                  <a:gd name="connsiteY8" fmla="*/ 239866 h 1009120"/>
                  <a:gd name="connsiteX9" fmla="*/ 479706 w 1002169"/>
                  <a:gd name="connsiteY9" fmla="*/ 274791 h 1009120"/>
                  <a:gd name="connsiteX10" fmla="*/ 692431 w 1002169"/>
                  <a:gd name="connsiteY10" fmla="*/ 211291 h 1009120"/>
                  <a:gd name="connsiteX11" fmla="*/ 882931 w 1002169"/>
                  <a:gd name="connsiteY11" fmla="*/ 49366 h 1009120"/>
                  <a:gd name="connsiteX12" fmla="*/ 990881 w 1002169"/>
                  <a:gd name="connsiteY12" fmla="*/ 23966 h 1009120"/>
                  <a:gd name="connsiteX13" fmla="*/ 984531 w 1002169"/>
                  <a:gd name="connsiteY13" fmla="*/ 116041 h 1009120"/>
                  <a:gd name="connsiteX14" fmla="*/ 863881 w 1002169"/>
                  <a:gd name="connsiteY14" fmla="*/ 239866 h 1009120"/>
                  <a:gd name="connsiteX15" fmla="*/ 778156 w 1002169"/>
                  <a:gd name="connsiteY15" fmla="*/ 312891 h 1009120"/>
                  <a:gd name="connsiteX16" fmla="*/ 705131 w 1002169"/>
                  <a:gd name="connsiteY16" fmla="*/ 411316 h 1009120"/>
                  <a:gd name="connsiteX17" fmla="*/ 679731 w 1002169"/>
                  <a:gd name="connsiteY17" fmla="*/ 531966 h 1009120"/>
                  <a:gd name="connsiteX18" fmla="*/ 679731 w 1002169"/>
                  <a:gd name="connsiteY18" fmla="*/ 636741 h 1009120"/>
                  <a:gd name="connsiteX19" fmla="*/ 717831 w 1002169"/>
                  <a:gd name="connsiteY19" fmla="*/ 979641 h 1009120"/>
                  <a:gd name="connsiteX20" fmla="*/ 251106 w 1002169"/>
                  <a:gd name="connsiteY20" fmla="*/ 973291 h 1009120"/>
                  <a:gd name="connsiteX0" fmla="*/ 251106 w 1002169"/>
                  <a:gd name="connsiteY0" fmla="*/ 973291 h 989411"/>
                  <a:gd name="connsiteX1" fmla="*/ 263806 w 1002169"/>
                  <a:gd name="connsiteY1" fmla="*/ 652616 h 989411"/>
                  <a:gd name="connsiteX2" fmla="*/ 270156 w 1002169"/>
                  <a:gd name="connsiteY2" fmla="*/ 452591 h 989411"/>
                  <a:gd name="connsiteX3" fmla="*/ 228881 w 1002169"/>
                  <a:gd name="connsiteY3" fmla="*/ 376391 h 989411"/>
                  <a:gd name="connsiteX4" fmla="*/ 146331 w 1002169"/>
                  <a:gd name="connsiteY4" fmla="*/ 287491 h 989411"/>
                  <a:gd name="connsiteX5" fmla="*/ 35206 w 1002169"/>
                  <a:gd name="connsiteY5" fmla="*/ 150966 h 989411"/>
                  <a:gd name="connsiteX6" fmla="*/ 3456 w 1002169"/>
                  <a:gd name="connsiteY6" fmla="*/ 36666 h 989411"/>
                  <a:gd name="connsiteX7" fmla="*/ 105056 w 1002169"/>
                  <a:gd name="connsiteY7" fmla="*/ 14441 h 989411"/>
                  <a:gd name="connsiteX8" fmla="*/ 295556 w 1002169"/>
                  <a:gd name="connsiteY8" fmla="*/ 239866 h 989411"/>
                  <a:gd name="connsiteX9" fmla="*/ 479706 w 1002169"/>
                  <a:gd name="connsiteY9" fmla="*/ 274791 h 989411"/>
                  <a:gd name="connsiteX10" fmla="*/ 692431 w 1002169"/>
                  <a:gd name="connsiteY10" fmla="*/ 211291 h 989411"/>
                  <a:gd name="connsiteX11" fmla="*/ 882931 w 1002169"/>
                  <a:gd name="connsiteY11" fmla="*/ 49366 h 989411"/>
                  <a:gd name="connsiteX12" fmla="*/ 990881 w 1002169"/>
                  <a:gd name="connsiteY12" fmla="*/ 23966 h 989411"/>
                  <a:gd name="connsiteX13" fmla="*/ 984531 w 1002169"/>
                  <a:gd name="connsiteY13" fmla="*/ 116041 h 989411"/>
                  <a:gd name="connsiteX14" fmla="*/ 863881 w 1002169"/>
                  <a:gd name="connsiteY14" fmla="*/ 239866 h 989411"/>
                  <a:gd name="connsiteX15" fmla="*/ 778156 w 1002169"/>
                  <a:gd name="connsiteY15" fmla="*/ 312891 h 989411"/>
                  <a:gd name="connsiteX16" fmla="*/ 705131 w 1002169"/>
                  <a:gd name="connsiteY16" fmla="*/ 411316 h 989411"/>
                  <a:gd name="connsiteX17" fmla="*/ 679731 w 1002169"/>
                  <a:gd name="connsiteY17" fmla="*/ 531966 h 989411"/>
                  <a:gd name="connsiteX18" fmla="*/ 679731 w 1002169"/>
                  <a:gd name="connsiteY18" fmla="*/ 636741 h 989411"/>
                  <a:gd name="connsiteX19" fmla="*/ 717831 w 1002169"/>
                  <a:gd name="connsiteY19" fmla="*/ 979641 h 989411"/>
                  <a:gd name="connsiteX20" fmla="*/ 251106 w 1002169"/>
                  <a:gd name="connsiteY20" fmla="*/ 973291 h 989411"/>
                  <a:gd name="connsiteX0" fmla="*/ 251106 w 1002169"/>
                  <a:gd name="connsiteY0" fmla="*/ 973291 h 989411"/>
                  <a:gd name="connsiteX1" fmla="*/ 263806 w 1002169"/>
                  <a:gd name="connsiteY1" fmla="*/ 652616 h 989411"/>
                  <a:gd name="connsiteX2" fmla="*/ 270156 w 1002169"/>
                  <a:gd name="connsiteY2" fmla="*/ 452591 h 989411"/>
                  <a:gd name="connsiteX3" fmla="*/ 228881 w 1002169"/>
                  <a:gd name="connsiteY3" fmla="*/ 376391 h 989411"/>
                  <a:gd name="connsiteX4" fmla="*/ 146331 w 1002169"/>
                  <a:gd name="connsiteY4" fmla="*/ 287491 h 989411"/>
                  <a:gd name="connsiteX5" fmla="*/ 35206 w 1002169"/>
                  <a:gd name="connsiteY5" fmla="*/ 150966 h 989411"/>
                  <a:gd name="connsiteX6" fmla="*/ 3456 w 1002169"/>
                  <a:gd name="connsiteY6" fmla="*/ 36666 h 989411"/>
                  <a:gd name="connsiteX7" fmla="*/ 105056 w 1002169"/>
                  <a:gd name="connsiteY7" fmla="*/ 14441 h 989411"/>
                  <a:gd name="connsiteX8" fmla="*/ 295556 w 1002169"/>
                  <a:gd name="connsiteY8" fmla="*/ 239866 h 989411"/>
                  <a:gd name="connsiteX9" fmla="*/ 479706 w 1002169"/>
                  <a:gd name="connsiteY9" fmla="*/ 274791 h 989411"/>
                  <a:gd name="connsiteX10" fmla="*/ 692431 w 1002169"/>
                  <a:gd name="connsiteY10" fmla="*/ 211291 h 989411"/>
                  <a:gd name="connsiteX11" fmla="*/ 882931 w 1002169"/>
                  <a:gd name="connsiteY11" fmla="*/ 49366 h 989411"/>
                  <a:gd name="connsiteX12" fmla="*/ 990881 w 1002169"/>
                  <a:gd name="connsiteY12" fmla="*/ 23966 h 989411"/>
                  <a:gd name="connsiteX13" fmla="*/ 984531 w 1002169"/>
                  <a:gd name="connsiteY13" fmla="*/ 116041 h 989411"/>
                  <a:gd name="connsiteX14" fmla="*/ 863881 w 1002169"/>
                  <a:gd name="connsiteY14" fmla="*/ 239866 h 989411"/>
                  <a:gd name="connsiteX15" fmla="*/ 778156 w 1002169"/>
                  <a:gd name="connsiteY15" fmla="*/ 312891 h 989411"/>
                  <a:gd name="connsiteX16" fmla="*/ 705131 w 1002169"/>
                  <a:gd name="connsiteY16" fmla="*/ 411316 h 989411"/>
                  <a:gd name="connsiteX17" fmla="*/ 679731 w 1002169"/>
                  <a:gd name="connsiteY17" fmla="*/ 531966 h 989411"/>
                  <a:gd name="connsiteX18" fmla="*/ 679731 w 1002169"/>
                  <a:gd name="connsiteY18" fmla="*/ 636741 h 989411"/>
                  <a:gd name="connsiteX19" fmla="*/ 717831 w 1002169"/>
                  <a:gd name="connsiteY19" fmla="*/ 979641 h 989411"/>
                  <a:gd name="connsiteX20" fmla="*/ 251106 w 1002169"/>
                  <a:gd name="connsiteY20" fmla="*/ 973291 h 989411"/>
                  <a:gd name="connsiteX0" fmla="*/ 251106 w 1002169"/>
                  <a:gd name="connsiteY0" fmla="*/ 973291 h 984859"/>
                  <a:gd name="connsiteX1" fmla="*/ 263806 w 1002169"/>
                  <a:gd name="connsiteY1" fmla="*/ 652616 h 984859"/>
                  <a:gd name="connsiteX2" fmla="*/ 270156 w 1002169"/>
                  <a:gd name="connsiteY2" fmla="*/ 452591 h 984859"/>
                  <a:gd name="connsiteX3" fmla="*/ 228881 w 1002169"/>
                  <a:gd name="connsiteY3" fmla="*/ 376391 h 984859"/>
                  <a:gd name="connsiteX4" fmla="*/ 146331 w 1002169"/>
                  <a:gd name="connsiteY4" fmla="*/ 287491 h 984859"/>
                  <a:gd name="connsiteX5" fmla="*/ 35206 w 1002169"/>
                  <a:gd name="connsiteY5" fmla="*/ 150966 h 984859"/>
                  <a:gd name="connsiteX6" fmla="*/ 3456 w 1002169"/>
                  <a:gd name="connsiteY6" fmla="*/ 36666 h 984859"/>
                  <a:gd name="connsiteX7" fmla="*/ 105056 w 1002169"/>
                  <a:gd name="connsiteY7" fmla="*/ 14441 h 984859"/>
                  <a:gd name="connsiteX8" fmla="*/ 295556 w 1002169"/>
                  <a:gd name="connsiteY8" fmla="*/ 239866 h 984859"/>
                  <a:gd name="connsiteX9" fmla="*/ 479706 w 1002169"/>
                  <a:gd name="connsiteY9" fmla="*/ 274791 h 984859"/>
                  <a:gd name="connsiteX10" fmla="*/ 692431 w 1002169"/>
                  <a:gd name="connsiteY10" fmla="*/ 211291 h 984859"/>
                  <a:gd name="connsiteX11" fmla="*/ 882931 w 1002169"/>
                  <a:gd name="connsiteY11" fmla="*/ 49366 h 984859"/>
                  <a:gd name="connsiteX12" fmla="*/ 990881 w 1002169"/>
                  <a:gd name="connsiteY12" fmla="*/ 23966 h 984859"/>
                  <a:gd name="connsiteX13" fmla="*/ 984531 w 1002169"/>
                  <a:gd name="connsiteY13" fmla="*/ 116041 h 984859"/>
                  <a:gd name="connsiteX14" fmla="*/ 863881 w 1002169"/>
                  <a:gd name="connsiteY14" fmla="*/ 239866 h 984859"/>
                  <a:gd name="connsiteX15" fmla="*/ 778156 w 1002169"/>
                  <a:gd name="connsiteY15" fmla="*/ 312891 h 984859"/>
                  <a:gd name="connsiteX16" fmla="*/ 705131 w 1002169"/>
                  <a:gd name="connsiteY16" fmla="*/ 411316 h 984859"/>
                  <a:gd name="connsiteX17" fmla="*/ 679731 w 1002169"/>
                  <a:gd name="connsiteY17" fmla="*/ 531966 h 984859"/>
                  <a:gd name="connsiteX18" fmla="*/ 679731 w 1002169"/>
                  <a:gd name="connsiteY18" fmla="*/ 636741 h 984859"/>
                  <a:gd name="connsiteX19" fmla="*/ 717831 w 1002169"/>
                  <a:gd name="connsiteY19" fmla="*/ 979641 h 984859"/>
                  <a:gd name="connsiteX20" fmla="*/ 251106 w 1002169"/>
                  <a:gd name="connsiteY20" fmla="*/ 973291 h 984859"/>
                  <a:gd name="connsiteX0" fmla="*/ 241581 w 1002169"/>
                  <a:gd name="connsiteY0" fmla="*/ 979641 h 987860"/>
                  <a:gd name="connsiteX1" fmla="*/ 263806 w 1002169"/>
                  <a:gd name="connsiteY1" fmla="*/ 652616 h 987860"/>
                  <a:gd name="connsiteX2" fmla="*/ 270156 w 1002169"/>
                  <a:gd name="connsiteY2" fmla="*/ 452591 h 987860"/>
                  <a:gd name="connsiteX3" fmla="*/ 228881 w 1002169"/>
                  <a:gd name="connsiteY3" fmla="*/ 376391 h 987860"/>
                  <a:gd name="connsiteX4" fmla="*/ 146331 w 1002169"/>
                  <a:gd name="connsiteY4" fmla="*/ 287491 h 987860"/>
                  <a:gd name="connsiteX5" fmla="*/ 35206 w 1002169"/>
                  <a:gd name="connsiteY5" fmla="*/ 150966 h 987860"/>
                  <a:gd name="connsiteX6" fmla="*/ 3456 w 1002169"/>
                  <a:gd name="connsiteY6" fmla="*/ 36666 h 987860"/>
                  <a:gd name="connsiteX7" fmla="*/ 105056 w 1002169"/>
                  <a:gd name="connsiteY7" fmla="*/ 14441 h 987860"/>
                  <a:gd name="connsiteX8" fmla="*/ 295556 w 1002169"/>
                  <a:gd name="connsiteY8" fmla="*/ 239866 h 987860"/>
                  <a:gd name="connsiteX9" fmla="*/ 479706 w 1002169"/>
                  <a:gd name="connsiteY9" fmla="*/ 274791 h 987860"/>
                  <a:gd name="connsiteX10" fmla="*/ 692431 w 1002169"/>
                  <a:gd name="connsiteY10" fmla="*/ 211291 h 987860"/>
                  <a:gd name="connsiteX11" fmla="*/ 882931 w 1002169"/>
                  <a:gd name="connsiteY11" fmla="*/ 49366 h 987860"/>
                  <a:gd name="connsiteX12" fmla="*/ 990881 w 1002169"/>
                  <a:gd name="connsiteY12" fmla="*/ 23966 h 987860"/>
                  <a:gd name="connsiteX13" fmla="*/ 984531 w 1002169"/>
                  <a:gd name="connsiteY13" fmla="*/ 116041 h 987860"/>
                  <a:gd name="connsiteX14" fmla="*/ 863881 w 1002169"/>
                  <a:gd name="connsiteY14" fmla="*/ 239866 h 987860"/>
                  <a:gd name="connsiteX15" fmla="*/ 778156 w 1002169"/>
                  <a:gd name="connsiteY15" fmla="*/ 312891 h 987860"/>
                  <a:gd name="connsiteX16" fmla="*/ 705131 w 1002169"/>
                  <a:gd name="connsiteY16" fmla="*/ 411316 h 987860"/>
                  <a:gd name="connsiteX17" fmla="*/ 679731 w 1002169"/>
                  <a:gd name="connsiteY17" fmla="*/ 531966 h 987860"/>
                  <a:gd name="connsiteX18" fmla="*/ 679731 w 1002169"/>
                  <a:gd name="connsiteY18" fmla="*/ 636741 h 987860"/>
                  <a:gd name="connsiteX19" fmla="*/ 717831 w 1002169"/>
                  <a:gd name="connsiteY19" fmla="*/ 979641 h 987860"/>
                  <a:gd name="connsiteX20" fmla="*/ 241581 w 1002169"/>
                  <a:gd name="connsiteY20" fmla="*/ 979641 h 987860"/>
                  <a:gd name="connsiteX0" fmla="*/ 241581 w 1002169"/>
                  <a:gd name="connsiteY0" fmla="*/ 979641 h 984352"/>
                  <a:gd name="connsiteX1" fmla="*/ 263806 w 1002169"/>
                  <a:gd name="connsiteY1" fmla="*/ 652616 h 984352"/>
                  <a:gd name="connsiteX2" fmla="*/ 270156 w 1002169"/>
                  <a:gd name="connsiteY2" fmla="*/ 452591 h 984352"/>
                  <a:gd name="connsiteX3" fmla="*/ 228881 w 1002169"/>
                  <a:gd name="connsiteY3" fmla="*/ 376391 h 984352"/>
                  <a:gd name="connsiteX4" fmla="*/ 146331 w 1002169"/>
                  <a:gd name="connsiteY4" fmla="*/ 287491 h 984352"/>
                  <a:gd name="connsiteX5" fmla="*/ 35206 w 1002169"/>
                  <a:gd name="connsiteY5" fmla="*/ 150966 h 984352"/>
                  <a:gd name="connsiteX6" fmla="*/ 3456 w 1002169"/>
                  <a:gd name="connsiteY6" fmla="*/ 36666 h 984352"/>
                  <a:gd name="connsiteX7" fmla="*/ 105056 w 1002169"/>
                  <a:gd name="connsiteY7" fmla="*/ 14441 h 984352"/>
                  <a:gd name="connsiteX8" fmla="*/ 295556 w 1002169"/>
                  <a:gd name="connsiteY8" fmla="*/ 239866 h 984352"/>
                  <a:gd name="connsiteX9" fmla="*/ 479706 w 1002169"/>
                  <a:gd name="connsiteY9" fmla="*/ 274791 h 984352"/>
                  <a:gd name="connsiteX10" fmla="*/ 692431 w 1002169"/>
                  <a:gd name="connsiteY10" fmla="*/ 211291 h 984352"/>
                  <a:gd name="connsiteX11" fmla="*/ 882931 w 1002169"/>
                  <a:gd name="connsiteY11" fmla="*/ 49366 h 984352"/>
                  <a:gd name="connsiteX12" fmla="*/ 990881 w 1002169"/>
                  <a:gd name="connsiteY12" fmla="*/ 23966 h 984352"/>
                  <a:gd name="connsiteX13" fmla="*/ 984531 w 1002169"/>
                  <a:gd name="connsiteY13" fmla="*/ 116041 h 984352"/>
                  <a:gd name="connsiteX14" fmla="*/ 863881 w 1002169"/>
                  <a:gd name="connsiteY14" fmla="*/ 239866 h 984352"/>
                  <a:gd name="connsiteX15" fmla="*/ 778156 w 1002169"/>
                  <a:gd name="connsiteY15" fmla="*/ 312891 h 984352"/>
                  <a:gd name="connsiteX16" fmla="*/ 705131 w 1002169"/>
                  <a:gd name="connsiteY16" fmla="*/ 411316 h 984352"/>
                  <a:gd name="connsiteX17" fmla="*/ 679731 w 1002169"/>
                  <a:gd name="connsiteY17" fmla="*/ 531966 h 984352"/>
                  <a:gd name="connsiteX18" fmla="*/ 679731 w 1002169"/>
                  <a:gd name="connsiteY18" fmla="*/ 636741 h 984352"/>
                  <a:gd name="connsiteX19" fmla="*/ 717831 w 1002169"/>
                  <a:gd name="connsiteY19" fmla="*/ 979641 h 984352"/>
                  <a:gd name="connsiteX20" fmla="*/ 241581 w 1002169"/>
                  <a:gd name="connsiteY20" fmla="*/ 979641 h 984352"/>
                  <a:gd name="connsiteX0" fmla="*/ 241581 w 1002169"/>
                  <a:gd name="connsiteY0" fmla="*/ 979641 h 984352"/>
                  <a:gd name="connsiteX1" fmla="*/ 263806 w 1002169"/>
                  <a:gd name="connsiteY1" fmla="*/ 652616 h 984352"/>
                  <a:gd name="connsiteX2" fmla="*/ 270156 w 1002169"/>
                  <a:gd name="connsiteY2" fmla="*/ 452591 h 984352"/>
                  <a:gd name="connsiteX3" fmla="*/ 228881 w 1002169"/>
                  <a:gd name="connsiteY3" fmla="*/ 376391 h 984352"/>
                  <a:gd name="connsiteX4" fmla="*/ 146331 w 1002169"/>
                  <a:gd name="connsiteY4" fmla="*/ 287491 h 984352"/>
                  <a:gd name="connsiteX5" fmla="*/ 35206 w 1002169"/>
                  <a:gd name="connsiteY5" fmla="*/ 150966 h 984352"/>
                  <a:gd name="connsiteX6" fmla="*/ 3456 w 1002169"/>
                  <a:gd name="connsiteY6" fmla="*/ 36666 h 984352"/>
                  <a:gd name="connsiteX7" fmla="*/ 105056 w 1002169"/>
                  <a:gd name="connsiteY7" fmla="*/ 14441 h 984352"/>
                  <a:gd name="connsiteX8" fmla="*/ 295556 w 1002169"/>
                  <a:gd name="connsiteY8" fmla="*/ 239866 h 984352"/>
                  <a:gd name="connsiteX9" fmla="*/ 479706 w 1002169"/>
                  <a:gd name="connsiteY9" fmla="*/ 274791 h 984352"/>
                  <a:gd name="connsiteX10" fmla="*/ 692431 w 1002169"/>
                  <a:gd name="connsiteY10" fmla="*/ 211291 h 984352"/>
                  <a:gd name="connsiteX11" fmla="*/ 882931 w 1002169"/>
                  <a:gd name="connsiteY11" fmla="*/ 49366 h 984352"/>
                  <a:gd name="connsiteX12" fmla="*/ 990881 w 1002169"/>
                  <a:gd name="connsiteY12" fmla="*/ 23966 h 984352"/>
                  <a:gd name="connsiteX13" fmla="*/ 984531 w 1002169"/>
                  <a:gd name="connsiteY13" fmla="*/ 116041 h 984352"/>
                  <a:gd name="connsiteX14" fmla="*/ 863881 w 1002169"/>
                  <a:gd name="connsiteY14" fmla="*/ 239866 h 984352"/>
                  <a:gd name="connsiteX15" fmla="*/ 778156 w 1002169"/>
                  <a:gd name="connsiteY15" fmla="*/ 312891 h 984352"/>
                  <a:gd name="connsiteX16" fmla="*/ 705131 w 1002169"/>
                  <a:gd name="connsiteY16" fmla="*/ 411316 h 984352"/>
                  <a:gd name="connsiteX17" fmla="*/ 679731 w 1002169"/>
                  <a:gd name="connsiteY17" fmla="*/ 531966 h 984352"/>
                  <a:gd name="connsiteX18" fmla="*/ 679731 w 1002169"/>
                  <a:gd name="connsiteY18" fmla="*/ 636741 h 984352"/>
                  <a:gd name="connsiteX19" fmla="*/ 717831 w 1002169"/>
                  <a:gd name="connsiteY19" fmla="*/ 979641 h 984352"/>
                  <a:gd name="connsiteX20" fmla="*/ 241581 w 1002169"/>
                  <a:gd name="connsiteY20" fmla="*/ 979641 h 984352"/>
                  <a:gd name="connsiteX0" fmla="*/ 241581 w 1002169"/>
                  <a:gd name="connsiteY0" fmla="*/ 979641 h 981850"/>
                  <a:gd name="connsiteX1" fmla="*/ 263806 w 1002169"/>
                  <a:gd name="connsiteY1" fmla="*/ 652616 h 981850"/>
                  <a:gd name="connsiteX2" fmla="*/ 270156 w 1002169"/>
                  <a:gd name="connsiteY2" fmla="*/ 452591 h 981850"/>
                  <a:gd name="connsiteX3" fmla="*/ 228881 w 1002169"/>
                  <a:gd name="connsiteY3" fmla="*/ 376391 h 981850"/>
                  <a:gd name="connsiteX4" fmla="*/ 146331 w 1002169"/>
                  <a:gd name="connsiteY4" fmla="*/ 287491 h 981850"/>
                  <a:gd name="connsiteX5" fmla="*/ 35206 w 1002169"/>
                  <a:gd name="connsiteY5" fmla="*/ 150966 h 981850"/>
                  <a:gd name="connsiteX6" fmla="*/ 3456 w 1002169"/>
                  <a:gd name="connsiteY6" fmla="*/ 36666 h 981850"/>
                  <a:gd name="connsiteX7" fmla="*/ 105056 w 1002169"/>
                  <a:gd name="connsiteY7" fmla="*/ 14441 h 981850"/>
                  <a:gd name="connsiteX8" fmla="*/ 295556 w 1002169"/>
                  <a:gd name="connsiteY8" fmla="*/ 239866 h 981850"/>
                  <a:gd name="connsiteX9" fmla="*/ 479706 w 1002169"/>
                  <a:gd name="connsiteY9" fmla="*/ 274791 h 981850"/>
                  <a:gd name="connsiteX10" fmla="*/ 692431 w 1002169"/>
                  <a:gd name="connsiteY10" fmla="*/ 211291 h 981850"/>
                  <a:gd name="connsiteX11" fmla="*/ 882931 w 1002169"/>
                  <a:gd name="connsiteY11" fmla="*/ 49366 h 981850"/>
                  <a:gd name="connsiteX12" fmla="*/ 990881 w 1002169"/>
                  <a:gd name="connsiteY12" fmla="*/ 23966 h 981850"/>
                  <a:gd name="connsiteX13" fmla="*/ 984531 w 1002169"/>
                  <a:gd name="connsiteY13" fmla="*/ 116041 h 981850"/>
                  <a:gd name="connsiteX14" fmla="*/ 863881 w 1002169"/>
                  <a:gd name="connsiteY14" fmla="*/ 239866 h 981850"/>
                  <a:gd name="connsiteX15" fmla="*/ 778156 w 1002169"/>
                  <a:gd name="connsiteY15" fmla="*/ 312891 h 981850"/>
                  <a:gd name="connsiteX16" fmla="*/ 705131 w 1002169"/>
                  <a:gd name="connsiteY16" fmla="*/ 411316 h 981850"/>
                  <a:gd name="connsiteX17" fmla="*/ 679731 w 1002169"/>
                  <a:gd name="connsiteY17" fmla="*/ 531966 h 981850"/>
                  <a:gd name="connsiteX18" fmla="*/ 679731 w 1002169"/>
                  <a:gd name="connsiteY18" fmla="*/ 636741 h 981850"/>
                  <a:gd name="connsiteX19" fmla="*/ 717831 w 1002169"/>
                  <a:gd name="connsiteY19" fmla="*/ 979641 h 981850"/>
                  <a:gd name="connsiteX20" fmla="*/ 241581 w 1002169"/>
                  <a:gd name="connsiteY20" fmla="*/ 979641 h 981850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92431 w 1002169"/>
                  <a:gd name="connsiteY10" fmla="*/ 21082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86081 w 1002169"/>
                  <a:gd name="connsiteY10" fmla="*/ 20447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86081 w 1002169"/>
                  <a:gd name="connsiteY10" fmla="*/ 20447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2189 h 981148"/>
                  <a:gd name="connsiteX16" fmla="*/ 705131 w 1002169"/>
                  <a:gd name="connsiteY16" fmla="*/ 41061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705131 w 1002169"/>
                  <a:gd name="connsiteY16" fmla="*/ 41061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8781 w 1002169"/>
                  <a:gd name="connsiteY16" fmla="*/ 42966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8781 w 1002169"/>
                  <a:gd name="connsiteY16" fmla="*/ 42966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2431 w 1002169"/>
                  <a:gd name="connsiteY16" fmla="*/ 44871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2431 w 1002169"/>
                  <a:gd name="connsiteY16" fmla="*/ 42331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4827"/>
                  <a:gd name="connsiteY0" fmla="*/ 978939 h 981148"/>
                  <a:gd name="connsiteX1" fmla="*/ 263806 w 1004827"/>
                  <a:gd name="connsiteY1" fmla="*/ 651914 h 981148"/>
                  <a:gd name="connsiteX2" fmla="*/ 270156 w 1004827"/>
                  <a:gd name="connsiteY2" fmla="*/ 451889 h 981148"/>
                  <a:gd name="connsiteX3" fmla="*/ 228881 w 1004827"/>
                  <a:gd name="connsiteY3" fmla="*/ 375689 h 981148"/>
                  <a:gd name="connsiteX4" fmla="*/ 146331 w 1004827"/>
                  <a:gd name="connsiteY4" fmla="*/ 286789 h 981148"/>
                  <a:gd name="connsiteX5" fmla="*/ 35206 w 1004827"/>
                  <a:gd name="connsiteY5" fmla="*/ 150264 h 981148"/>
                  <a:gd name="connsiteX6" fmla="*/ 3456 w 1004827"/>
                  <a:gd name="connsiteY6" fmla="*/ 35964 h 981148"/>
                  <a:gd name="connsiteX7" fmla="*/ 105056 w 1004827"/>
                  <a:gd name="connsiteY7" fmla="*/ 13739 h 981148"/>
                  <a:gd name="connsiteX8" fmla="*/ 301906 w 1004827"/>
                  <a:gd name="connsiteY8" fmla="*/ 229639 h 981148"/>
                  <a:gd name="connsiteX9" fmla="*/ 479706 w 1004827"/>
                  <a:gd name="connsiteY9" fmla="*/ 274089 h 981148"/>
                  <a:gd name="connsiteX10" fmla="*/ 686081 w 1004827"/>
                  <a:gd name="connsiteY10" fmla="*/ 204239 h 981148"/>
                  <a:gd name="connsiteX11" fmla="*/ 882931 w 1004827"/>
                  <a:gd name="connsiteY11" fmla="*/ 48664 h 981148"/>
                  <a:gd name="connsiteX12" fmla="*/ 990881 w 1004827"/>
                  <a:gd name="connsiteY12" fmla="*/ 23264 h 981148"/>
                  <a:gd name="connsiteX13" fmla="*/ 984531 w 1004827"/>
                  <a:gd name="connsiteY13" fmla="*/ 115339 h 981148"/>
                  <a:gd name="connsiteX14" fmla="*/ 863881 w 1004827"/>
                  <a:gd name="connsiteY14" fmla="*/ 239164 h 981148"/>
                  <a:gd name="connsiteX15" fmla="*/ 778156 w 1004827"/>
                  <a:gd name="connsiteY15" fmla="*/ 318539 h 981148"/>
                  <a:gd name="connsiteX16" fmla="*/ 692431 w 1004827"/>
                  <a:gd name="connsiteY16" fmla="*/ 423314 h 981148"/>
                  <a:gd name="connsiteX17" fmla="*/ 679731 w 1004827"/>
                  <a:gd name="connsiteY17" fmla="*/ 636039 h 981148"/>
                  <a:gd name="connsiteX18" fmla="*/ 717831 w 1004827"/>
                  <a:gd name="connsiteY18" fmla="*/ 978939 h 981148"/>
                  <a:gd name="connsiteX19" fmla="*/ 241581 w 1004827"/>
                  <a:gd name="connsiteY19" fmla="*/ 978939 h 981148"/>
                  <a:gd name="connsiteX0" fmla="*/ 241581 w 1015847"/>
                  <a:gd name="connsiteY0" fmla="*/ 978939 h 981148"/>
                  <a:gd name="connsiteX1" fmla="*/ 263806 w 1015847"/>
                  <a:gd name="connsiteY1" fmla="*/ 651914 h 981148"/>
                  <a:gd name="connsiteX2" fmla="*/ 270156 w 1015847"/>
                  <a:gd name="connsiteY2" fmla="*/ 451889 h 981148"/>
                  <a:gd name="connsiteX3" fmla="*/ 228881 w 1015847"/>
                  <a:gd name="connsiteY3" fmla="*/ 375689 h 981148"/>
                  <a:gd name="connsiteX4" fmla="*/ 146331 w 1015847"/>
                  <a:gd name="connsiteY4" fmla="*/ 286789 h 981148"/>
                  <a:gd name="connsiteX5" fmla="*/ 35206 w 1015847"/>
                  <a:gd name="connsiteY5" fmla="*/ 150264 h 981148"/>
                  <a:gd name="connsiteX6" fmla="*/ 3456 w 1015847"/>
                  <a:gd name="connsiteY6" fmla="*/ 35964 h 981148"/>
                  <a:gd name="connsiteX7" fmla="*/ 105056 w 1015847"/>
                  <a:gd name="connsiteY7" fmla="*/ 13739 h 981148"/>
                  <a:gd name="connsiteX8" fmla="*/ 301906 w 1015847"/>
                  <a:gd name="connsiteY8" fmla="*/ 229639 h 981148"/>
                  <a:gd name="connsiteX9" fmla="*/ 479706 w 1015847"/>
                  <a:gd name="connsiteY9" fmla="*/ 274089 h 981148"/>
                  <a:gd name="connsiteX10" fmla="*/ 686081 w 1015847"/>
                  <a:gd name="connsiteY10" fmla="*/ 204239 h 981148"/>
                  <a:gd name="connsiteX11" fmla="*/ 882931 w 1015847"/>
                  <a:gd name="connsiteY11" fmla="*/ 48664 h 981148"/>
                  <a:gd name="connsiteX12" fmla="*/ 990881 w 1015847"/>
                  <a:gd name="connsiteY12" fmla="*/ 23264 h 981148"/>
                  <a:gd name="connsiteX13" fmla="*/ 984531 w 1015847"/>
                  <a:gd name="connsiteY13" fmla="*/ 115339 h 981148"/>
                  <a:gd name="connsiteX14" fmla="*/ 863881 w 1015847"/>
                  <a:gd name="connsiteY14" fmla="*/ 239164 h 981148"/>
                  <a:gd name="connsiteX15" fmla="*/ 778156 w 1015847"/>
                  <a:gd name="connsiteY15" fmla="*/ 318539 h 981148"/>
                  <a:gd name="connsiteX16" fmla="*/ 692431 w 1015847"/>
                  <a:gd name="connsiteY16" fmla="*/ 423314 h 981148"/>
                  <a:gd name="connsiteX17" fmla="*/ 679731 w 1015847"/>
                  <a:gd name="connsiteY17" fmla="*/ 636039 h 981148"/>
                  <a:gd name="connsiteX18" fmla="*/ 717831 w 1015847"/>
                  <a:gd name="connsiteY18" fmla="*/ 978939 h 981148"/>
                  <a:gd name="connsiteX19" fmla="*/ 241581 w 1015847"/>
                  <a:gd name="connsiteY19" fmla="*/ 978939 h 981148"/>
                  <a:gd name="connsiteX0" fmla="*/ 241581 w 1008916"/>
                  <a:gd name="connsiteY0" fmla="*/ 978939 h 981148"/>
                  <a:gd name="connsiteX1" fmla="*/ 263806 w 1008916"/>
                  <a:gd name="connsiteY1" fmla="*/ 651914 h 981148"/>
                  <a:gd name="connsiteX2" fmla="*/ 270156 w 1008916"/>
                  <a:gd name="connsiteY2" fmla="*/ 451889 h 981148"/>
                  <a:gd name="connsiteX3" fmla="*/ 228881 w 1008916"/>
                  <a:gd name="connsiteY3" fmla="*/ 375689 h 981148"/>
                  <a:gd name="connsiteX4" fmla="*/ 146331 w 1008916"/>
                  <a:gd name="connsiteY4" fmla="*/ 286789 h 981148"/>
                  <a:gd name="connsiteX5" fmla="*/ 35206 w 1008916"/>
                  <a:gd name="connsiteY5" fmla="*/ 150264 h 981148"/>
                  <a:gd name="connsiteX6" fmla="*/ 3456 w 1008916"/>
                  <a:gd name="connsiteY6" fmla="*/ 35964 h 981148"/>
                  <a:gd name="connsiteX7" fmla="*/ 105056 w 1008916"/>
                  <a:gd name="connsiteY7" fmla="*/ 13739 h 981148"/>
                  <a:gd name="connsiteX8" fmla="*/ 301906 w 1008916"/>
                  <a:gd name="connsiteY8" fmla="*/ 229639 h 981148"/>
                  <a:gd name="connsiteX9" fmla="*/ 479706 w 1008916"/>
                  <a:gd name="connsiteY9" fmla="*/ 274089 h 981148"/>
                  <a:gd name="connsiteX10" fmla="*/ 686081 w 1008916"/>
                  <a:gd name="connsiteY10" fmla="*/ 204239 h 981148"/>
                  <a:gd name="connsiteX11" fmla="*/ 882931 w 1008916"/>
                  <a:gd name="connsiteY11" fmla="*/ 48664 h 981148"/>
                  <a:gd name="connsiteX12" fmla="*/ 990881 w 1008916"/>
                  <a:gd name="connsiteY12" fmla="*/ 23264 h 981148"/>
                  <a:gd name="connsiteX13" fmla="*/ 984531 w 1008916"/>
                  <a:gd name="connsiteY13" fmla="*/ 115339 h 981148"/>
                  <a:gd name="connsiteX14" fmla="*/ 863881 w 1008916"/>
                  <a:gd name="connsiteY14" fmla="*/ 239164 h 981148"/>
                  <a:gd name="connsiteX15" fmla="*/ 778156 w 1008916"/>
                  <a:gd name="connsiteY15" fmla="*/ 318539 h 981148"/>
                  <a:gd name="connsiteX16" fmla="*/ 692431 w 1008916"/>
                  <a:gd name="connsiteY16" fmla="*/ 423314 h 981148"/>
                  <a:gd name="connsiteX17" fmla="*/ 679731 w 1008916"/>
                  <a:gd name="connsiteY17" fmla="*/ 636039 h 981148"/>
                  <a:gd name="connsiteX18" fmla="*/ 717831 w 1008916"/>
                  <a:gd name="connsiteY18" fmla="*/ 978939 h 981148"/>
                  <a:gd name="connsiteX19" fmla="*/ 241581 w 1008916"/>
                  <a:gd name="connsiteY19" fmla="*/ 978939 h 981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08916" h="981148">
                    <a:moveTo>
                      <a:pt x="241581" y="978939"/>
                    </a:moveTo>
                    <a:cubicBezTo>
                      <a:pt x="216710" y="953010"/>
                      <a:pt x="261781" y="792662"/>
                      <a:pt x="263806" y="651914"/>
                    </a:cubicBezTo>
                    <a:cubicBezTo>
                      <a:pt x="266981" y="565131"/>
                      <a:pt x="273331" y="478347"/>
                      <a:pt x="270156" y="451889"/>
                    </a:cubicBezTo>
                    <a:cubicBezTo>
                      <a:pt x="266981" y="425431"/>
                      <a:pt x="249518" y="403206"/>
                      <a:pt x="228881" y="375689"/>
                    </a:cubicBezTo>
                    <a:cubicBezTo>
                      <a:pt x="208244" y="348172"/>
                      <a:pt x="165910" y="303193"/>
                      <a:pt x="146331" y="286789"/>
                    </a:cubicBezTo>
                    <a:cubicBezTo>
                      <a:pt x="111935" y="247102"/>
                      <a:pt x="59019" y="192068"/>
                      <a:pt x="35206" y="150264"/>
                    </a:cubicBezTo>
                    <a:cubicBezTo>
                      <a:pt x="11394" y="108460"/>
                      <a:pt x="-8186" y="58718"/>
                      <a:pt x="3456" y="35964"/>
                    </a:cubicBezTo>
                    <a:cubicBezTo>
                      <a:pt x="15098" y="13210"/>
                      <a:pt x="55314" y="-18540"/>
                      <a:pt x="105056" y="13739"/>
                    </a:cubicBezTo>
                    <a:cubicBezTo>
                      <a:pt x="154798" y="46018"/>
                      <a:pt x="239464" y="186247"/>
                      <a:pt x="301906" y="229639"/>
                    </a:cubicBezTo>
                    <a:cubicBezTo>
                      <a:pt x="364348" y="273031"/>
                      <a:pt x="415677" y="278322"/>
                      <a:pt x="479706" y="274089"/>
                    </a:cubicBezTo>
                    <a:cubicBezTo>
                      <a:pt x="543735" y="269856"/>
                      <a:pt x="617289" y="246043"/>
                      <a:pt x="686081" y="204239"/>
                    </a:cubicBezTo>
                    <a:cubicBezTo>
                      <a:pt x="754873" y="162435"/>
                      <a:pt x="832131" y="78826"/>
                      <a:pt x="882931" y="48664"/>
                    </a:cubicBezTo>
                    <a:cubicBezTo>
                      <a:pt x="933731" y="18502"/>
                      <a:pt x="958073" y="2627"/>
                      <a:pt x="990881" y="23264"/>
                    </a:cubicBezTo>
                    <a:cubicBezTo>
                      <a:pt x="1023689" y="43901"/>
                      <a:pt x="1005698" y="79356"/>
                      <a:pt x="984531" y="115339"/>
                    </a:cubicBezTo>
                    <a:cubicBezTo>
                      <a:pt x="963364" y="151322"/>
                      <a:pt x="898277" y="205297"/>
                      <a:pt x="863881" y="239164"/>
                    </a:cubicBezTo>
                    <a:cubicBezTo>
                      <a:pt x="829485" y="273031"/>
                      <a:pt x="806731" y="287847"/>
                      <a:pt x="778156" y="318539"/>
                    </a:cubicBezTo>
                    <a:cubicBezTo>
                      <a:pt x="749581" y="349231"/>
                      <a:pt x="708835" y="370397"/>
                      <a:pt x="692431" y="423314"/>
                    </a:cubicBezTo>
                    <a:cubicBezTo>
                      <a:pt x="676027" y="476231"/>
                      <a:pt x="675498" y="543435"/>
                      <a:pt x="679731" y="636039"/>
                    </a:cubicBezTo>
                    <a:cubicBezTo>
                      <a:pt x="683964" y="728643"/>
                      <a:pt x="744818" y="957772"/>
                      <a:pt x="717831" y="978939"/>
                    </a:cubicBezTo>
                    <a:cubicBezTo>
                      <a:pt x="611439" y="981018"/>
                      <a:pt x="377577" y="982643"/>
                      <a:pt x="241581" y="9789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0" name="Group 6"/>
            <p:cNvGrpSpPr/>
            <p:nvPr/>
          </p:nvGrpSpPr>
          <p:grpSpPr>
            <a:xfrm>
              <a:off x="7223548" y="4509228"/>
              <a:ext cx="1628644" cy="1879034"/>
              <a:chOff x="2749268" y="4681795"/>
              <a:chExt cx="1008916" cy="1164028"/>
            </a:xfrm>
            <a:grpFill/>
          </p:grpSpPr>
          <p:sp>
            <p:nvSpPr>
              <p:cNvPr id="350" name="Oval 7"/>
              <p:cNvSpPr/>
              <p:nvPr/>
            </p:nvSpPr>
            <p:spPr>
              <a:xfrm>
                <a:off x="3070846" y="4681795"/>
                <a:ext cx="365760" cy="3657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1" name="Freeform 8"/>
              <p:cNvSpPr/>
              <p:nvPr/>
            </p:nvSpPr>
            <p:spPr>
              <a:xfrm>
                <a:off x="2749268" y="4864675"/>
                <a:ext cx="1008916" cy="981148"/>
              </a:xfrm>
              <a:custGeom>
                <a:avLst/>
                <a:gdLst>
                  <a:gd name="connsiteX0" fmla="*/ 250825 w 1003418"/>
                  <a:gd name="connsiteY0" fmla="*/ 965200 h 993499"/>
                  <a:gd name="connsiteX1" fmla="*/ 254000 w 1003418"/>
                  <a:gd name="connsiteY1" fmla="*/ 542925 h 993499"/>
                  <a:gd name="connsiteX2" fmla="*/ 257175 w 1003418"/>
                  <a:gd name="connsiteY2" fmla="*/ 523875 h 993499"/>
                  <a:gd name="connsiteX3" fmla="*/ 260350 w 1003418"/>
                  <a:gd name="connsiteY3" fmla="*/ 498475 h 993499"/>
                  <a:gd name="connsiteX4" fmla="*/ 263525 w 1003418"/>
                  <a:gd name="connsiteY4" fmla="*/ 482600 h 993499"/>
                  <a:gd name="connsiteX5" fmla="*/ 269875 w 1003418"/>
                  <a:gd name="connsiteY5" fmla="*/ 444500 h 993499"/>
                  <a:gd name="connsiteX6" fmla="*/ 266700 w 1003418"/>
                  <a:gd name="connsiteY6" fmla="*/ 422275 h 993499"/>
                  <a:gd name="connsiteX7" fmla="*/ 234950 w 1003418"/>
                  <a:gd name="connsiteY7" fmla="*/ 384175 h 993499"/>
                  <a:gd name="connsiteX8" fmla="*/ 225425 w 1003418"/>
                  <a:gd name="connsiteY8" fmla="*/ 374650 h 993499"/>
                  <a:gd name="connsiteX9" fmla="*/ 206375 w 1003418"/>
                  <a:gd name="connsiteY9" fmla="*/ 358775 h 993499"/>
                  <a:gd name="connsiteX10" fmla="*/ 177800 w 1003418"/>
                  <a:gd name="connsiteY10" fmla="*/ 346075 h 993499"/>
                  <a:gd name="connsiteX11" fmla="*/ 158750 w 1003418"/>
                  <a:gd name="connsiteY11" fmla="*/ 327025 h 993499"/>
                  <a:gd name="connsiteX12" fmla="*/ 149225 w 1003418"/>
                  <a:gd name="connsiteY12" fmla="*/ 317500 h 993499"/>
                  <a:gd name="connsiteX13" fmla="*/ 133350 w 1003418"/>
                  <a:gd name="connsiteY13" fmla="*/ 301625 h 993499"/>
                  <a:gd name="connsiteX14" fmla="*/ 117475 w 1003418"/>
                  <a:gd name="connsiteY14" fmla="*/ 285750 h 993499"/>
                  <a:gd name="connsiteX15" fmla="*/ 111125 w 1003418"/>
                  <a:gd name="connsiteY15" fmla="*/ 276225 h 993499"/>
                  <a:gd name="connsiteX16" fmla="*/ 101600 w 1003418"/>
                  <a:gd name="connsiteY16" fmla="*/ 269875 h 993499"/>
                  <a:gd name="connsiteX17" fmla="*/ 76200 w 1003418"/>
                  <a:gd name="connsiteY17" fmla="*/ 241300 h 993499"/>
                  <a:gd name="connsiteX18" fmla="*/ 66675 w 1003418"/>
                  <a:gd name="connsiteY18" fmla="*/ 231775 h 993499"/>
                  <a:gd name="connsiteX19" fmla="*/ 57150 w 1003418"/>
                  <a:gd name="connsiteY19" fmla="*/ 212725 h 993499"/>
                  <a:gd name="connsiteX20" fmla="*/ 50800 w 1003418"/>
                  <a:gd name="connsiteY20" fmla="*/ 203200 h 993499"/>
                  <a:gd name="connsiteX21" fmla="*/ 47625 w 1003418"/>
                  <a:gd name="connsiteY21" fmla="*/ 193675 h 993499"/>
                  <a:gd name="connsiteX22" fmla="*/ 41275 w 1003418"/>
                  <a:gd name="connsiteY22" fmla="*/ 184150 h 993499"/>
                  <a:gd name="connsiteX23" fmla="*/ 28575 w 1003418"/>
                  <a:gd name="connsiteY23" fmla="*/ 155575 h 993499"/>
                  <a:gd name="connsiteX24" fmla="*/ 22225 w 1003418"/>
                  <a:gd name="connsiteY24" fmla="*/ 130175 h 993499"/>
                  <a:gd name="connsiteX25" fmla="*/ 19050 w 1003418"/>
                  <a:gd name="connsiteY25" fmla="*/ 117475 h 993499"/>
                  <a:gd name="connsiteX26" fmla="*/ 12700 w 1003418"/>
                  <a:gd name="connsiteY26" fmla="*/ 98425 h 993499"/>
                  <a:gd name="connsiteX27" fmla="*/ 6350 w 1003418"/>
                  <a:gd name="connsiteY27" fmla="*/ 79375 h 993499"/>
                  <a:gd name="connsiteX28" fmla="*/ 3175 w 1003418"/>
                  <a:gd name="connsiteY28" fmla="*/ 69850 h 993499"/>
                  <a:gd name="connsiteX29" fmla="*/ 0 w 1003418"/>
                  <a:gd name="connsiteY29" fmla="*/ 53975 h 993499"/>
                  <a:gd name="connsiteX30" fmla="*/ 3175 w 1003418"/>
                  <a:gd name="connsiteY30" fmla="*/ 12700 h 993499"/>
                  <a:gd name="connsiteX31" fmla="*/ 12700 w 1003418"/>
                  <a:gd name="connsiteY31" fmla="*/ 9525 h 993499"/>
                  <a:gd name="connsiteX32" fmla="*/ 25400 w 1003418"/>
                  <a:gd name="connsiteY32" fmla="*/ 6350 h 993499"/>
                  <a:gd name="connsiteX33" fmla="*/ 44450 w 1003418"/>
                  <a:gd name="connsiteY33" fmla="*/ 0 h 993499"/>
                  <a:gd name="connsiteX34" fmla="*/ 114300 w 1003418"/>
                  <a:gd name="connsiteY34" fmla="*/ 3175 h 993499"/>
                  <a:gd name="connsiteX35" fmla="*/ 123825 w 1003418"/>
                  <a:gd name="connsiteY35" fmla="*/ 9525 h 993499"/>
                  <a:gd name="connsiteX36" fmla="*/ 155575 w 1003418"/>
                  <a:gd name="connsiteY36" fmla="*/ 28575 h 993499"/>
                  <a:gd name="connsiteX37" fmla="*/ 165100 w 1003418"/>
                  <a:gd name="connsiteY37" fmla="*/ 34925 h 993499"/>
                  <a:gd name="connsiteX38" fmla="*/ 184150 w 1003418"/>
                  <a:gd name="connsiteY38" fmla="*/ 50800 h 993499"/>
                  <a:gd name="connsiteX39" fmla="*/ 187325 w 1003418"/>
                  <a:gd name="connsiteY39" fmla="*/ 60325 h 993499"/>
                  <a:gd name="connsiteX40" fmla="*/ 206375 w 1003418"/>
                  <a:gd name="connsiteY40" fmla="*/ 88900 h 993499"/>
                  <a:gd name="connsiteX41" fmla="*/ 212725 w 1003418"/>
                  <a:gd name="connsiteY41" fmla="*/ 98425 h 993499"/>
                  <a:gd name="connsiteX42" fmla="*/ 222250 w 1003418"/>
                  <a:gd name="connsiteY42" fmla="*/ 117475 h 993499"/>
                  <a:gd name="connsiteX43" fmla="*/ 228600 w 1003418"/>
                  <a:gd name="connsiteY43" fmla="*/ 139700 h 993499"/>
                  <a:gd name="connsiteX44" fmla="*/ 234950 w 1003418"/>
                  <a:gd name="connsiteY44" fmla="*/ 149225 h 993499"/>
                  <a:gd name="connsiteX45" fmla="*/ 241300 w 1003418"/>
                  <a:gd name="connsiteY45" fmla="*/ 161925 h 993499"/>
                  <a:gd name="connsiteX46" fmla="*/ 257175 w 1003418"/>
                  <a:gd name="connsiteY46" fmla="*/ 184150 h 993499"/>
                  <a:gd name="connsiteX47" fmla="*/ 269875 w 1003418"/>
                  <a:gd name="connsiteY47" fmla="*/ 203200 h 993499"/>
                  <a:gd name="connsiteX48" fmla="*/ 279400 w 1003418"/>
                  <a:gd name="connsiteY48" fmla="*/ 212725 h 993499"/>
                  <a:gd name="connsiteX49" fmla="*/ 295275 w 1003418"/>
                  <a:gd name="connsiteY49" fmla="*/ 231775 h 993499"/>
                  <a:gd name="connsiteX50" fmla="*/ 314325 w 1003418"/>
                  <a:gd name="connsiteY50" fmla="*/ 244475 h 993499"/>
                  <a:gd name="connsiteX51" fmla="*/ 323850 w 1003418"/>
                  <a:gd name="connsiteY51" fmla="*/ 254000 h 993499"/>
                  <a:gd name="connsiteX52" fmla="*/ 342900 w 1003418"/>
                  <a:gd name="connsiteY52" fmla="*/ 260350 h 993499"/>
                  <a:gd name="connsiteX53" fmla="*/ 352425 w 1003418"/>
                  <a:gd name="connsiteY53" fmla="*/ 263525 h 993499"/>
                  <a:gd name="connsiteX54" fmla="*/ 361950 w 1003418"/>
                  <a:gd name="connsiteY54" fmla="*/ 266700 h 993499"/>
                  <a:gd name="connsiteX55" fmla="*/ 384175 w 1003418"/>
                  <a:gd name="connsiteY55" fmla="*/ 269875 h 993499"/>
                  <a:gd name="connsiteX56" fmla="*/ 393700 w 1003418"/>
                  <a:gd name="connsiteY56" fmla="*/ 273050 h 993499"/>
                  <a:gd name="connsiteX57" fmla="*/ 434975 w 1003418"/>
                  <a:gd name="connsiteY57" fmla="*/ 279400 h 993499"/>
                  <a:gd name="connsiteX58" fmla="*/ 479425 w 1003418"/>
                  <a:gd name="connsiteY58" fmla="*/ 285750 h 993499"/>
                  <a:gd name="connsiteX59" fmla="*/ 581025 w 1003418"/>
                  <a:gd name="connsiteY59" fmla="*/ 282575 h 993499"/>
                  <a:gd name="connsiteX60" fmla="*/ 606425 w 1003418"/>
                  <a:gd name="connsiteY60" fmla="*/ 273050 h 993499"/>
                  <a:gd name="connsiteX61" fmla="*/ 625475 w 1003418"/>
                  <a:gd name="connsiteY61" fmla="*/ 266700 h 993499"/>
                  <a:gd name="connsiteX62" fmla="*/ 638175 w 1003418"/>
                  <a:gd name="connsiteY62" fmla="*/ 257175 h 993499"/>
                  <a:gd name="connsiteX63" fmla="*/ 663575 w 1003418"/>
                  <a:gd name="connsiteY63" fmla="*/ 244475 h 993499"/>
                  <a:gd name="connsiteX64" fmla="*/ 685800 w 1003418"/>
                  <a:gd name="connsiteY64" fmla="*/ 222250 h 993499"/>
                  <a:gd name="connsiteX65" fmla="*/ 695325 w 1003418"/>
                  <a:gd name="connsiteY65" fmla="*/ 212725 h 993499"/>
                  <a:gd name="connsiteX66" fmla="*/ 704850 w 1003418"/>
                  <a:gd name="connsiteY66" fmla="*/ 209550 h 993499"/>
                  <a:gd name="connsiteX67" fmla="*/ 717550 w 1003418"/>
                  <a:gd name="connsiteY67" fmla="*/ 200025 h 993499"/>
                  <a:gd name="connsiteX68" fmla="*/ 733425 w 1003418"/>
                  <a:gd name="connsiteY68" fmla="*/ 177800 h 993499"/>
                  <a:gd name="connsiteX69" fmla="*/ 742950 w 1003418"/>
                  <a:gd name="connsiteY69" fmla="*/ 168275 h 993499"/>
                  <a:gd name="connsiteX70" fmla="*/ 749300 w 1003418"/>
                  <a:gd name="connsiteY70" fmla="*/ 155575 h 993499"/>
                  <a:gd name="connsiteX71" fmla="*/ 765175 w 1003418"/>
                  <a:gd name="connsiteY71" fmla="*/ 136525 h 993499"/>
                  <a:gd name="connsiteX72" fmla="*/ 777875 w 1003418"/>
                  <a:gd name="connsiteY72" fmla="*/ 114300 h 993499"/>
                  <a:gd name="connsiteX73" fmla="*/ 787400 w 1003418"/>
                  <a:gd name="connsiteY73" fmla="*/ 104775 h 993499"/>
                  <a:gd name="connsiteX74" fmla="*/ 800100 w 1003418"/>
                  <a:gd name="connsiteY74" fmla="*/ 82550 h 993499"/>
                  <a:gd name="connsiteX75" fmla="*/ 819150 w 1003418"/>
                  <a:gd name="connsiteY75" fmla="*/ 69850 h 993499"/>
                  <a:gd name="connsiteX76" fmla="*/ 825500 w 1003418"/>
                  <a:gd name="connsiteY76" fmla="*/ 60325 h 993499"/>
                  <a:gd name="connsiteX77" fmla="*/ 835025 w 1003418"/>
                  <a:gd name="connsiteY77" fmla="*/ 57150 h 993499"/>
                  <a:gd name="connsiteX78" fmla="*/ 863600 w 1003418"/>
                  <a:gd name="connsiteY78" fmla="*/ 44450 h 993499"/>
                  <a:gd name="connsiteX79" fmla="*/ 892175 w 1003418"/>
                  <a:gd name="connsiteY79" fmla="*/ 34925 h 993499"/>
                  <a:gd name="connsiteX80" fmla="*/ 901700 w 1003418"/>
                  <a:gd name="connsiteY80" fmla="*/ 31750 h 993499"/>
                  <a:gd name="connsiteX81" fmla="*/ 911225 w 1003418"/>
                  <a:gd name="connsiteY81" fmla="*/ 28575 h 993499"/>
                  <a:gd name="connsiteX82" fmla="*/ 965200 w 1003418"/>
                  <a:gd name="connsiteY82" fmla="*/ 25400 h 993499"/>
                  <a:gd name="connsiteX83" fmla="*/ 996950 w 1003418"/>
                  <a:gd name="connsiteY83" fmla="*/ 28575 h 993499"/>
                  <a:gd name="connsiteX84" fmla="*/ 1003300 w 1003418"/>
                  <a:gd name="connsiteY84" fmla="*/ 38100 h 993499"/>
                  <a:gd name="connsiteX85" fmla="*/ 996950 w 1003418"/>
                  <a:gd name="connsiteY85" fmla="*/ 88900 h 993499"/>
                  <a:gd name="connsiteX86" fmla="*/ 990600 w 1003418"/>
                  <a:gd name="connsiteY86" fmla="*/ 98425 h 993499"/>
                  <a:gd name="connsiteX87" fmla="*/ 984250 w 1003418"/>
                  <a:gd name="connsiteY87" fmla="*/ 111125 h 993499"/>
                  <a:gd name="connsiteX88" fmla="*/ 952500 w 1003418"/>
                  <a:gd name="connsiteY88" fmla="*/ 139700 h 993499"/>
                  <a:gd name="connsiteX89" fmla="*/ 942975 w 1003418"/>
                  <a:gd name="connsiteY89" fmla="*/ 149225 h 993499"/>
                  <a:gd name="connsiteX90" fmla="*/ 923925 w 1003418"/>
                  <a:gd name="connsiteY90" fmla="*/ 161925 h 993499"/>
                  <a:gd name="connsiteX91" fmla="*/ 898525 w 1003418"/>
                  <a:gd name="connsiteY91" fmla="*/ 193675 h 993499"/>
                  <a:gd name="connsiteX92" fmla="*/ 898525 w 1003418"/>
                  <a:gd name="connsiteY92" fmla="*/ 193675 h 993499"/>
                  <a:gd name="connsiteX93" fmla="*/ 863600 w 1003418"/>
                  <a:gd name="connsiteY93" fmla="*/ 231775 h 993499"/>
                  <a:gd name="connsiteX94" fmla="*/ 850900 w 1003418"/>
                  <a:gd name="connsiteY94" fmla="*/ 244475 h 993499"/>
                  <a:gd name="connsiteX95" fmla="*/ 825500 w 1003418"/>
                  <a:gd name="connsiteY95" fmla="*/ 266700 h 993499"/>
                  <a:gd name="connsiteX96" fmla="*/ 815975 w 1003418"/>
                  <a:gd name="connsiteY96" fmla="*/ 269875 h 993499"/>
                  <a:gd name="connsiteX97" fmla="*/ 806450 w 1003418"/>
                  <a:gd name="connsiteY97" fmla="*/ 279400 h 993499"/>
                  <a:gd name="connsiteX98" fmla="*/ 784225 w 1003418"/>
                  <a:gd name="connsiteY98" fmla="*/ 295275 h 993499"/>
                  <a:gd name="connsiteX99" fmla="*/ 777875 w 1003418"/>
                  <a:gd name="connsiteY99" fmla="*/ 304800 h 993499"/>
                  <a:gd name="connsiteX100" fmla="*/ 774700 w 1003418"/>
                  <a:gd name="connsiteY100" fmla="*/ 314325 h 993499"/>
                  <a:gd name="connsiteX101" fmla="*/ 765175 w 1003418"/>
                  <a:gd name="connsiteY101" fmla="*/ 323850 h 993499"/>
                  <a:gd name="connsiteX102" fmla="*/ 755650 w 1003418"/>
                  <a:gd name="connsiteY102" fmla="*/ 346075 h 993499"/>
                  <a:gd name="connsiteX103" fmla="*/ 746125 w 1003418"/>
                  <a:gd name="connsiteY103" fmla="*/ 355600 h 993499"/>
                  <a:gd name="connsiteX104" fmla="*/ 739775 w 1003418"/>
                  <a:gd name="connsiteY104" fmla="*/ 365125 h 993499"/>
                  <a:gd name="connsiteX105" fmla="*/ 730250 w 1003418"/>
                  <a:gd name="connsiteY105" fmla="*/ 377825 h 993499"/>
                  <a:gd name="connsiteX106" fmla="*/ 717550 w 1003418"/>
                  <a:gd name="connsiteY106" fmla="*/ 403225 h 993499"/>
                  <a:gd name="connsiteX107" fmla="*/ 698500 w 1003418"/>
                  <a:gd name="connsiteY107" fmla="*/ 460375 h 993499"/>
                  <a:gd name="connsiteX108" fmla="*/ 695325 w 1003418"/>
                  <a:gd name="connsiteY108" fmla="*/ 469900 h 993499"/>
                  <a:gd name="connsiteX109" fmla="*/ 688975 w 1003418"/>
                  <a:gd name="connsiteY109" fmla="*/ 495300 h 993499"/>
                  <a:gd name="connsiteX110" fmla="*/ 682625 w 1003418"/>
                  <a:gd name="connsiteY110" fmla="*/ 514350 h 993499"/>
                  <a:gd name="connsiteX111" fmla="*/ 679450 w 1003418"/>
                  <a:gd name="connsiteY111" fmla="*/ 523875 h 993499"/>
                  <a:gd name="connsiteX112" fmla="*/ 676275 w 1003418"/>
                  <a:gd name="connsiteY112" fmla="*/ 533400 h 993499"/>
                  <a:gd name="connsiteX113" fmla="*/ 679450 w 1003418"/>
                  <a:gd name="connsiteY113" fmla="*/ 628650 h 993499"/>
                  <a:gd name="connsiteX114" fmla="*/ 682625 w 1003418"/>
                  <a:gd name="connsiteY114" fmla="*/ 644525 h 993499"/>
                  <a:gd name="connsiteX115" fmla="*/ 688975 w 1003418"/>
                  <a:gd name="connsiteY115" fmla="*/ 688975 h 993499"/>
                  <a:gd name="connsiteX116" fmla="*/ 695325 w 1003418"/>
                  <a:gd name="connsiteY116" fmla="*/ 717550 h 993499"/>
                  <a:gd name="connsiteX117" fmla="*/ 698500 w 1003418"/>
                  <a:gd name="connsiteY117" fmla="*/ 749300 h 993499"/>
                  <a:gd name="connsiteX118" fmla="*/ 708025 w 1003418"/>
                  <a:gd name="connsiteY118" fmla="*/ 784225 h 993499"/>
                  <a:gd name="connsiteX119" fmla="*/ 717550 w 1003418"/>
                  <a:gd name="connsiteY119" fmla="*/ 815975 h 993499"/>
                  <a:gd name="connsiteX120" fmla="*/ 720725 w 1003418"/>
                  <a:gd name="connsiteY120" fmla="*/ 831850 h 993499"/>
                  <a:gd name="connsiteX121" fmla="*/ 723900 w 1003418"/>
                  <a:gd name="connsiteY121" fmla="*/ 841375 h 993499"/>
                  <a:gd name="connsiteX122" fmla="*/ 727075 w 1003418"/>
                  <a:gd name="connsiteY122" fmla="*/ 901700 h 993499"/>
                  <a:gd name="connsiteX123" fmla="*/ 733425 w 1003418"/>
                  <a:gd name="connsiteY123" fmla="*/ 942975 h 993499"/>
                  <a:gd name="connsiteX124" fmla="*/ 730250 w 1003418"/>
                  <a:gd name="connsiteY124" fmla="*/ 965200 h 993499"/>
                  <a:gd name="connsiteX125" fmla="*/ 666750 w 1003418"/>
                  <a:gd name="connsiteY125" fmla="*/ 962025 h 993499"/>
                  <a:gd name="connsiteX126" fmla="*/ 609600 w 1003418"/>
                  <a:gd name="connsiteY126" fmla="*/ 958850 h 993499"/>
                  <a:gd name="connsiteX127" fmla="*/ 561975 w 1003418"/>
                  <a:gd name="connsiteY127" fmla="*/ 952500 h 993499"/>
                  <a:gd name="connsiteX128" fmla="*/ 269875 w 1003418"/>
                  <a:gd name="connsiteY128" fmla="*/ 955675 h 993499"/>
                  <a:gd name="connsiteX129" fmla="*/ 250825 w 1003418"/>
                  <a:gd name="connsiteY129" fmla="*/ 965200 h 993499"/>
                  <a:gd name="connsiteX0" fmla="*/ 250825 w 1003418"/>
                  <a:gd name="connsiteY0" fmla="*/ 965200 h 967322"/>
                  <a:gd name="connsiteX1" fmla="*/ 254000 w 1003418"/>
                  <a:gd name="connsiteY1" fmla="*/ 542925 h 967322"/>
                  <a:gd name="connsiteX2" fmla="*/ 257175 w 1003418"/>
                  <a:gd name="connsiteY2" fmla="*/ 523875 h 967322"/>
                  <a:gd name="connsiteX3" fmla="*/ 260350 w 1003418"/>
                  <a:gd name="connsiteY3" fmla="*/ 498475 h 967322"/>
                  <a:gd name="connsiteX4" fmla="*/ 263525 w 1003418"/>
                  <a:gd name="connsiteY4" fmla="*/ 482600 h 967322"/>
                  <a:gd name="connsiteX5" fmla="*/ 269875 w 1003418"/>
                  <a:gd name="connsiteY5" fmla="*/ 444500 h 967322"/>
                  <a:gd name="connsiteX6" fmla="*/ 266700 w 1003418"/>
                  <a:gd name="connsiteY6" fmla="*/ 422275 h 967322"/>
                  <a:gd name="connsiteX7" fmla="*/ 234950 w 1003418"/>
                  <a:gd name="connsiteY7" fmla="*/ 384175 h 967322"/>
                  <a:gd name="connsiteX8" fmla="*/ 225425 w 1003418"/>
                  <a:gd name="connsiteY8" fmla="*/ 374650 h 967322"/>
                  <a:gd name="connsiteX9" fmla="*/ 206375 w 1003418"/>
                  <a:gd name="connsiteY9" fmla="*/ 358775 h 967322"/>
                  <a:gd name="connsiteX10" fmla="*/ 177800 w 1003418"/>
                  <a:gd name="connsiteY10" fmla="*/ 346075 h 967322"/>
                  <a:gd name="connsiteX11" fmla="*/ 158750 w 1003418"/>
                  <a:gd name="connsiteY11" fmla="*/ 327025 h 967322"/>
                  <a:gd name="connsiteX12" fmla="*/ 149225 w 1003418"/>
                  <a:gd name="connsiteY12" fmla="*/ 317500 h 967322"/>
                  <a:gd name="connsiteX13" fmla="*/ 133350 w 1003418"/>
                  <a:gd name="connsiteY13" fmla="*/ 301625 h 967322"/>
                  <a:gd name="connsiteX14" fmla="*/ 117475 w 1003418"/>
                  <a:gd name="connsiteY14" fmla="*/ 285750 h 967322"/>
                  <a:gd name="connsiteX15" fmla="*/ 111125 w 1003418"/>
                  <a:gd name="connsiteY15" fmla="*/ 276225 h 967322"/>
                  <a:gd name="connsiteX16" fmla="*/ 101600 w 1003418"/>
                  <a:gd name="connsiteY16" fmla="*/ 269875 h 967322"/>
                  <a:gd name="connsiteX17" fmla="*/ 76200 w 1003418"/>
                  <a:gd name="connsiteY17" fmla="*/ 241300 h 967322"/>
                  <a:gd name="connsiteX18" fmla="*/ 66675 w 1003418"/>
                  <a:gd name="connsiteY18" fmla="*/ 231775 h 967322"/>
                  <a:gd name="connsiteX19" fmla="*/ 57150 w 1003418"/>
                  <a:gd name="connsiteY19" fmla="*/ 212725 h 967322"/>
                  <a:gd name="connsiteX20" fmla="*/ 50800 w 1003418"/>
                  <a:gd name="connsiteY20" fmla="*/ 203200 h 967322"/>
                  <a:gd name="connsiteX21" fmla="*/ 47625 w 1003418"/>
                  <a:gd name="connsiteY21" fmla="*/ 193675 h 967322"/>
                  <a:gd name="connsiteX22" fmla="*/ 41275 w 1003418"/>
                  <a:gd name="connsiteY22" fmla="*/ 184150 h 967322"/>
                  <a:gd name="connsiteX23" fmla="*/ 28575 w 1003418"/>
                  <a:gd name="connsiteY23" fmla="*/ 155575 h 967322"/>
                  <a:gd name="connsiteX24" fmla="*/ 22225 w 1003418"/>
                  <a:gd name="connsiteY24" fmla="*/ 130175 h 967322"/>
                  <a:gd name="connsiteX25" fmla="*/ 19050 w 1003418"/>
                  <a:gd name="connsiteY25" fmla="*/ 117475 h 967322"/>
                  <a:gd name="connsiteX26" fmla="*/ 12700 w 1003418"/>
                  <a:gd name="connsiteY26" fmla="*/ 98425 h 967322"/>
                  <a:gd name="connsiteX27" fmla="*/ 6350 w 1003418"/>
                  <a:gd name="connsiteY27" fmla="*/ 79375 h 967322"/>
                  <a:gd name="connsiteX28" fmla="*/ 3175 w 1003418"/>
                  <a:gd name="connsiteY28" fmla="*/ 69850 h 967322"/>
                  <a:gd name="connsiteX29" fmla="*/ 0 w 1003418"/>
                  <a:gd name="connsiteY29" fmla="*/ 53975 h 967322"/>
                  <a:gd name="connsiteX30" fmla="*/ 3175 w 1003418"/>
                  <a:gd name="connsiteY30" fmla="*/ 12700 h 967322"/>
                  <a:gd name="connsiteX31" fmla="*/ 12700 w 1003418"/>
                  <a:gd name="connsiteY31" fmla="*/ 9525 h 967322"/>
                  <a:gd name="connsiteX32" fmla="*/ 25400 w 1003418"/>
                  <a:gd name="connsiteY32" fmla="*/ 6350 h 967322"/>
                  <a:gd name="connsiteX33" fmla="*/ 44450 w 1003418"/>
                  <a:gd name="connsiteY33" fmla="*/ 0 h 967322"/>
                  <a:gd name="connsiteX34" fmla="*/ 114300 w 1003418"/>
                  <a:gd name="connsiteY34" fmla="*/ 3175 h 967322"/>
                  <a:gd name="connsiteX35" fmla="*/ 123825 w 1003418"/>
                  <a:gd name="connsiteY35" fmla="*/ 9525 h 967322"/>
                  <a:gd name="connsiteX36" fmla="*/ 155575 w 1003418"/>
                  <a:gd name="connsiteY36" fmla="*/ 28575 h 967322"/>
                  <a:gd name="connsiteX37" fmla="*/ 165100 w 1003418"/>
                  <a:gd name="connsiteY37" fmla="*/ 34925 h 967322"/>
                  <a:gd name="connsiteX38" fmla="*/ 184150 w 1003418"/>
                  <a:gd name="connsiteY38" fmla="*/ 50800 h 967322"/>
                  <a:gd name="connsiteX39" fmla="*/ 187325 w 1003418"/>
                  <a:gd name="connsiteY39" fmla="*/ 60325 h 967322"/>
                  <a:gd name="connsiteX40" fmla="*/ 206375 w 1003418"/>
                  <a:gd name="connsiteY40" fmla="*/ 88900 h 967322"/>
                  <a:gd name="connsiteX41" fmla="*/ 212725 w 1003418"/>
                  <a:gd name="connsiteY41" fmla="*/ 98425 h 967322"/>
                  <a:gd name="connsiteX42" fmla="*/ 222250 w 1003418"/>
                  <a:gd name="connsiteY42" fmla="*/ 117475 h 967322"/>
                  <a:gd name="connsiteX43" fmla="*/ 228600 w 1003418"/>
                  <a:gd name="connsiteY43" fmla="*/ 139700 h 967322"/>
                  <a:gd name="connsiteX44" fmla="*/ 234950 w 1003418"/>
                  <a:gd name="connsiteY44" fmla="*/ 149225 h 967322"/>
                  <a:gd name="connsiteX45" fmla="*/ 241300 w 1003418"/>
                  <a:gd name="connsiteY45" fmla="*/ 161925 h 967322"/>
                  <a:gd name="connsiteX46" fmla="*/ 257175 w 1003418"/>
                  <a:gd name="connsiteY46" fmla="*/ 184150 h 967322"/>
                  <a:gd name="connsiteX47" fmla="*/ 269875 w 1003418"/>
                  <a:gd name="connsiteY47" fmla="*/ 203200 h 967322"/>
                  <a:gd name="connsiteX48" fmla="*/ 279400 w 1003418"/>
                  <a:gd name="connsiteY48" fmla="*/ 212725 h 967322"/>
                  <a:gd name="connsiteX49" fmla="*/ 295275 w 1003418"/>
                  <a:gd name="connsiteY49" fmla="*/ 231775 h 967322"/>
                  <a:gd name="connsiteX50" fmla="*/ 314325 w 1003418"/>
                  <a:gd name="connsiteY50" fmla="*/ 244475 h 967322"/>
                  <a:gd name="connsiteX51" fmla="*/ 323850 w 1003418"/>
                  <a:gd name="connsiteY51" fmla="*/ 254000 h 967322"/>
                  <a:gd name="connsiteX52" fmla="*/ 342900 w 1003418"/>
                  <a:gd name="connsiteY52" fmla="*/ 260350 h 967322"/>
                  <a:gd name="connsiteX53" fmla="*/ 352425 w 1003418"/>
                  <a:gd name="connsiteY53" fmla="*/ 263525 h 967322"/>
                  <a:gd name="connsiteX54" fmla="*/ 361950 w 1003418"/>
                  <a:gd name="connsiteY54" fmla="*/ 266700 h 967322"/>
                  <a:gd name="connsiteX55" fmla="*/ 384175 w 1003418"/>
                  <a:gd name="connsiteY55" fmla="*/ 269875 h 967322"/>
                  <a:gd name="connsiteX56" fmla="*/ 393700 w 1003418"/>
                  <a:gd name="connsiteY56" fmla="*/ 273050 h 967322"/>
                  <a:gd name="connsiteX57" fmla="*/ 434975 w 1003418"/>
                  <a:gd name="connsiteY57" fmla="*/ 279400 h 967322"/>
                  <a:gd name="connsiteX58" fmla="*/ 479425 w 1003418"/>
                  <a:gd name="connsiteY58" fmla="*/ 285750 h 967322"/>
                  <a:gd name="connsiteX59" fmla="*/ 581025 w 1003418"/>
                  <a:gd name="connsiteY59" fmla="*/ 282575 h 967322"/>
                  <a:gd name="connsiteX60" fmla="*/ 606425 w 1003418"/>
                  <a:gd name="connsiteY60" fmla="*/ 273050 h 967322"/>
                  <a:gd name="connsiteX61" fmla="*/ 625475 w 1003418"/>
                  <a:gd name="connsiteY61" fmla="*/ 266700 h 967322"/>
                  <a:gd name="connsiteX62" fmla="*/ 638175 w 1003418"/>
                  <a:gd name="connsiteY62" fmla="*/ 257175 h 967322"/>
                  <a:gd name="connsiteX63" fmla="*/ 663575 w 1003418"/>
                  <a:gd name="connsiteY63" fmla="*/ 244475 h 967322"/>
                  <a:gd name="connsiteX64" fmla="*/ 685800 w 1003418"/>
                  <a:gd name="connsiteY64" fmla="*/ 222250 h 967322"/>
                  <a:gd name="connsiteX65" fmla="*/ 695325 w 1003418"/>
                  <a:gd name="connsiteY65" fmla="*/ 212725 h 967322"/>
                  <a:gd name="connsiteX66" fmla="*/ 704850 w 1003418"/>
                  <a:gd name="connsiteY66" fmla="*/ 209550 h 967322"/>
                  <a:gd name="connsiteX67" fmla="*/ 717550 w 1003418"/>
                  <a:gd name="connsiteY67" fmla="*/ 200025 h 967322"/>
                  <a:gd name="connsiteX68" fmla="*/ 733425 w 1003418"/>
                  <a:gd name="connsiteY68" fmla="*/ 177800 h 967322"/>
                  <a:gd name="connsiteX69" fmla="*/ 742950 w 1003418"/>
                  <a:gd name="connsiteY69" fmla="*/ 168275 h 967322"/>
                  <a:gd name="connsiteX70" fmla="*/ 749300 w 1003418"/>
                  <a:gd name="connsiteY70" fmla="*/ 155575 h 967322"/>
                  <a:gd name="connsiteX71" fmla="*/ 765175 w 1003418"/>
                  <a:gd name="connsiteY71" fmla="*/ 136525 h 967322"/>
                  <a:gd name="connsiteX72" fmla="*/ 777875 w 1003418"/>
                  <a:gd name="connsiteY72" fmla="*/ 114300 h 967322"/>
                  <a:gd name="connsiteX73" fmla="*/ 787400 w 1003418"/>
                  <a:gd name="connsiteY73" fmla="*/ 104775 h 967322"/>
                  <a:gd name="connsiteX74" fmla="*/ 800100 w 1003418"/>
                  <a:gd name="connsiteY74" fmla="*/ 82550 h 967322"/>
                  <a:gd name="connsiteX75" fmla="*/ 819150 w 1003418"/>
                  <a:gd name="connsiteY75" fmla="*/ 69850 h 967322"/>
                  <a:gd name="connsiteX76" fmla="*/ 825500 w 1003418"/>
                  <a:gd name="connsiteY76" fmla="*/ 60325 h 967322"/>
                  <a:gd name="connsiteX77" fmla="*/ 835025 w 1003418"/>
                  <a:gd name="connsiteY77" fmla="*/ 57150 h 967322"/>
                  <a:gd name="connsiteX78" fmla="*/ 863600 w 1003418"/>
                  <a:gd name="connsiteY78" fmla="*/ 44450 h 967322"/>
                  <a:gd name="connsiteX79" fmla="*/ 892175 w 1003418"/>
                  <a:gd name="connsiteY79" fmla="*/ 34925 h 967322"/>
                  <a:gd name="connsiteX80" fmla="*/ 901700 w 1003418"/>
                  <a:gd name="connsiteY80" fmla="*/ 31750 h 967322"/>
                  <a:gd name="connsiteX81" fmla="*/ 911225 w 1003418"/>
                  <a:gd name="connsiteY81" fmla="*/ 28575 h 967322"/>
                  <a:gd name="connsiteX82" fmla="*/ 965200 w 1003418"/>
                  <a:gd name="connsiteY82" fmla="*/ 25400 h 967322"/>
                  <a:gd name="connsiteX83" fmla="*/ 996950 w 1003418"/>
                  <a:gd name="connsiteY83" fmla="*/ 28575 h 967322"/>
                  <a:gd name="connsiteX84" fmla="*/ 1003300 w 1003418"/>
                  <a:gd name="connsiteY84" fmla="*/ 38100 h 967322"/>
                  <a:gd name="connsiteX85" fmla="*/ 996950 w 1003418"/>
                  <a:gd name="connsiteY85" fmla="*/ 88900 h 967322"/>
                  <a:gd name="connsiteX86" fmla="*/ 990600 w 1003418"/>
                  <a:gd name="connsiteY86" fmla="*/ 98425 h 967322"/>
                  <a:gd name="connsiteX87" fmla="*/ 984250 w 1003418"/>
                  <a:gd name="connsiteY87" fmla="*/ 111125 h 967322"/>
                  <a:gd name="connsiteX88" fmla="*/ 952500 w 1003418"/>
                  <a:gd name="connsiteY88" fmla="*/ 139700 h 967322"/>
                  <a:gd name="connsiteX89" fmla="*/ 942975 w 1003418"/>
                  <a:gd name="connsiteY89" fmla="*/ 149225 h 967322"/>
                  <a:gd name="connsiteX90" fmla="*/ 923925 w 1003418"/>
                  <a:gd name="connsiteY90" fmla="*/ 161925 h 967322"/>
                  <a:gd name="connsiteX91" fmla="*/ 898525 w 1003418"/>
                  <a:gd name="connsiteY91" fmla="*/ 193675 h 967322"/>
                  <a:gd name="connsiteX92" fmla="*/ 898525 w 1003418"/>
                  <a:gd name="connsiteY92" fmla="*/ 193675 h 967322"/>
                  <a:gd name="connsiteX93" fmla="*/ 863600 w 1003418"/>
                  <a:gd name="connsiteY93" fmla="*/ 231775 h 967322"/>
                  <a:gd name="connsiteX94" fmla="*/ 850900 w 1003418"/>
                  <a:gd name="connsiteY94" fmla="*/ 244475 h 967322"/>
                  <a:gd name="connsiteX95" fmla="*/ 825500 w 1003418"/>
                  <a:gd name="connsiteY95" fmla="*/ 266700 h 967322"/>
                  <a:gd name="connsiteX96" fmla="*/ 815975 w 1003418"/>
                  <a:gd name="connsiteY96" fmla="*/ 269875 h 967322"/>
                  <a:gd name="connsiteX97" fmla="*/ 806450 w 1003418"/>
                  <a:gd name="connsiteY97" fmla="*/ 279400 h 967322"/>
                  <a:gd name="connsiteX98" fmla="*/ 784225 w 1003418"/>
                  <a:gd name="connsiteY98" fmla="*/ 295275 h 967322"/>
                  <a:gd name="connsiteX99" fmla="*/ 777875 w 1003418"/>
                  <a:gd name="connsiteY99" fmla="*/ 304800 h 967322"/>
                  <a:gd name="connsiteX100" fmla="*/ 774700 w 1003418"/>
                  <a:gd name="connsiteY100" fmla="*/ 314325 h 967322"/>
                  <a:gd name="connsiteX101" fmla="*/ 765175 w 1003418"/>
                  <a:gd name="connsiteY101" fmla="*/ 323850 h 967322"/>
                  <a:gd name="connsiteX102" fmla="*/ 755650 w 1003418"/>
                  <a:gd name="connsiteY102" fmla="*/ 346075 h 967322"/>
                  <a:gd name="connsiteX103" fmla="*/ 746125 w 1003418"/>
                  <a:gd name="connsiteY103" fmla="*/ 355600 h 967322"/>
                  <a:gd name="connsiteX104" fmla="*/ 739775 w 1003418"/>
                  <a:gd name="connsiteY104" fmla="*/ 365125 h 967322"/>
                  <a:gd name="connsiteX105" fmla="*/ 730250 w 1003418"/>
                  <a:gd name="connsiteY105" fmla="*/ 377825 h 967322"/>
                  <a:gd name="connsiteX106" fmla="*/ 717550 w 1003418"/>
                  <a:gd name="connsiteY106" fmla="*/ 403225 h 967322"/>
                  <a:gd name="connsiteX107" fmla="*/ 698500 w 1003418"/>
                  <a:gd name="connsiteY107" fmla="*/ 460375 h 967322"/>
                  <a:gd name="connsiteX108" fmla="*/ 695325 w 1003418"/>
                  <a:gd name="connsiteY108" fmla="*/ 469900 h 967322"/>
                  <a:gd name="connsiteX109" fmla="*/ 688975 w 1003418"/>
                  <a:gd name="connsiteY109" fmla="*/ 495300 h 967322"/>
                  <a:gd name="connsiteX110" fmla="*/ 682625 w 1003418"/>
                  <a:gd name="connsiteY110" fmla="*/ 514350 h 967322"/>
                  <a:gd name="connsiteX111" fmla="*/ 679450 w 1003418"/>
                  <a:gd name="connsiteY111" fmla="*/ 523875 h 967322"/>
                  <a:gd name="connsiteX112" fmla="*/ 676275 w 1003418"/>
                  <a:gd name="connsiteY112" fmla="*/ 533400 h 967322"/>
                  <a:gd name="connsiteX113" fmla="*/ 679450 w 1003418"/>
                  <a:gd name="connsiteY113" fmla="*/ 628650 h 967322"/>
                  <a:gd name="connsiteX114" fmla="*/ 682625 w 1003418"/>
                  <a:gd name="connsiteY114" fmla="*/ 644525 h 967322"/>
                  <a:gd name="connsiteX115" fmla="*/ 688975 w 1003418"/>
                  <a:gd name="connsiteY115" fmla="*/ 688975 h 967322"/>
                  <a:gd name="connsiteX116" fmla="*/ 695325 w 1003418"/>
                  <a:gd name="connsiteY116" fmla="*/ 717550 h 967322"/>
                  <a:gd name="connsiteX117" fmla="*/ 698500 w 1003418"/>
                  <a:gd name="connsiteY117" fmla="*/ 749300 h 967322"/>
                  <a:gd name="connsiteX118" fmla="*/ 708025 w 1003418"/>
                  <a:gd name="connsiteY118" fmla="*/ 784225 h 967322"/>
                  <a:gd name="connsiteX119" fmla="*/ 717550 w 1003418"/>
                  <a:gd name="connsiteY119" fmla="*/ 815975 h 967322"/>
                  <a:gd name="connsiteX120" fmla="*/ 720725 w 1003418"/>
                  <a:gd name="connsiteY120" fmla="*/ 831850 h 967322"/>
                  <a:gd name="connsiteX121" fmla="*/ 723900 w 1003418"/>
                  <a:gd name="connsiteY121" fmla="*/ 841375 h 967322"/>
                  <a:gd name="connsiteX122" fmla="*/ 727075 w 1003418"/>
                  <a:gd name="connsiteY122" fmla="*/ 901700 h 967322"/>
                  <a:gd name="connsiteX123" fmla="*/ 733425 w 1003418"/>
                  <a:gd name="connsiteY123" fmla="*/ 942975 h 967322"/>
                  <a:gd name="connsiteX124" fmla="*/ 730250 w 1003418"/>
                  <a:gd name="connsiteY124" fmla="*/ 965200 h 967322"/>
                  <a:gd name="connsiteX125" fmla="*/ 666750 w 1003418"/>
                  <a:gd name="connsiteY125" fmla="*/ 962025 h 967322"/>
                  <a:gd name="connsiteX126" fmla="*/ 609600 w 1003418"/>
                  <a:gd name="connsiteY126" fmla="*/ 958850 h 967322"/>
                  <a:gd name="connsiteX127" fmla="*/ 561975 w 1003418"/>
                  <a:gd name="connsiteY127" fmla="*/ 952500 h 967322"/>
                  <a:gd name="connsiteX128" fmla="*/ 250825 w 1003418"/>
                  <a:gd name="connsiteY128" fmla="*/ 965200 h 967322"/>
                  <a:gd name="connsiteX0" fmla="*/ 250825 w 1003418"/>
                  <a:gd name="connsiteY0" fmla="*/ 965200 h 994552"/>
                  <a:gd name="connsiteX1" fmla="*/ 254000 w 1003418"/>
                  <a:gd name="connsiteY1" fmla="*/ 542925 h 994552"/>
                  <a:gd name="connsiteX2" fmla="*/ 257175 w 1003418"/>
                  <a:gd name="connsiteY2" fmla="*/ 523875 h 994552"/>
                  <a:gd name="connsiteX3" fmla="*/ 260350 w 1003418"/>
                  <a:gd name="connsiteY3" fmla="*/ 498475 h 994552"/>
                  <a:gd name="connsiteX4" fmla="*/ 263525 w 1003418"/>
                  <a:gd name="connsiteY4" fmla="*/ 482600 h 994552"/>
                  <a:gd name="connsiteX5" fmla="*/ 269875 w 1003418"/>
                  <a:gd name="connsiteY5" fmla="*/ 444500 h 994552"/>
                  <a:gd name="connsiteX6" fmla="*/ 266700 w 1003418"/>
                  <a:gd name="connsiteY6" fmla="*/ 422275 h 994552"/>
                  <a:gd name="connsiteX7" fmla="*/ 234950 w 1003418"/>
                  <a:gd name="connsiteY7" fmla="*/ 384175 h 994552"/>
                  <a:gd name="connsiteX8" fmla="*/ 225425 w 1003418"/>
                  <a:gd name="connsiteY8" fmla="*/ 374650 h 994552"/>
                  <a:gd name="connsiteX9" fmla="*/ 206375 w 1003418"/>
                  <a:gd name="connsiteY9" fmla="*/ 358775 h 994552"/>
                  <a:gd name="connsiteX10" fmla="*/ 177800 w 1003418"/>
                  <a:gd name="connsiteY10" fmla="*/ 346075 h 994552"/>
                  <a:gd name="connsiteX11" fmla="*/ 158750 w 1003418"/>
                  <a:gd name="connsiteY11" fmla="*/ 327025 h 994552"/>
                  <a:gd name="connsiteX12" fmla="*/ 149225 w 1003418"/>
                  <a:gd name="connsiteY12" fmla="*/ 317500 h 994552"/>
                  <a:gd name="connsiteX13" fmla="*/ 133350 w 1003418"/>
                  <a:gd name="connsiteY13" fmla="*/ 301625 h 994552"/>
                  <a:gd name="connsiteX14" fmla="*/ 117475 w 1003418"/>
                  <a:gd name="connsiteY14" fmla="*/ 285750 h 994552"/>
                  <a:gd name="connsiteX15" fmla="*/ 111125 w 1003418"/>
                  <a:gd name="connsiteY15" fmla="*/ 276225 h 994552"/>
                  <a:gd name="connsiteX16" fmla="*/ 101600 w 1003418"/>
                  <a:gd name="connsiteY16" fmla="*/ 269875 h 994552"/>
                  <a:gd name="connsiteX17" fmla="*/ 76200 w 1003418"/>
                  <a:gd name="connsiteY17" fmla="*/ 241300 h 994552"/>
                  <a:gd name="connsiteX18" fmla="*/ 66675 w 1003418"/>
                  <a:gd name="connsiteY18" fmla="*/ 231775 h 994552"/>
                  <a:gd name="connsiteX19" fmla="*/ 57150 w 1003418"/>
                  <a:gd name="connsiteY19" fmla="*/ 212725 h 994552"/>
                  <a:gd name="connsiteX20" fmla="*/ 50800 w 1003418"/>
                  <a:gd name="connsiteY20" fmla="*/ 203200 h 994552"/>
                  <a:gd name="connsiteX21" fmla="*/ 47625 w 1003418"/>
                  <a:gd name="connsiteY21" fmla="*/ 193675 h 994552"/>
                  <a:gd name="connsiteX22" fmla="*/ 41275 w 1003418"/>
                  <a:gd name="connsiteY22" fmla="*/ 184150 h 994552"/>
                  <a:gd name="connsiteX23" fmla="*/ 28575 w 1003418"/>
                  <a:gd name="connsiteY23" fmla="*/ 155575 h 994552"/>
                  <a:gd name="connsiteX24" fmla="*/ 22225 w 1003418"/>
                  <a:gd name="connsiteY24" fmla="*/ 130175 h 994552"/>
                  <a:gd name="connsiteX25" fmla="*/ 19050 w 1003418"/>
                  <a:gd name="connsiteY25" fmla="*/ 117475 h 994552"/>
                  <a:gd name="connsiteX26" fmla="*/ 12700 w 1003418"/>
                  <a:gd name="connsiteY26" fmla="*/ 98425 h 994552"/>
                  <a:gd name="connsiteX27" fmla="*/ 6350 w 1003418"/>
                  <a:gd name="connsiteY27" fmla="*/ 79375 h 994552"/>
                  <a:gd name="connsiteX28" fmla="*/ 3175 w 1003418"/>
                  <a:gd name="connsiteY28" fmla="*/ 69850 h 994552"/>
                  <a:gd name="connsiteX29" fmla="*/ 0 w 1003418"/>
                  <a:gd name="connsiteY29" fmla="*/ 53975 h 994552"/>
                  <a:gd name="connsiteX30" fmla="*/ 3175 w 1003418"/>
                  <a:gd name="connsiteY30" fmla="*/ 12700 h 994552"/>
                  <a:gd name="connsiteX31" fmla="*/ 12700 w 1003418"/>
                  <a:gd name="connsiteY31" fmla="*/ 9525 h 994552"/>
                  <a:gd name="connsiteX32" fmla="*/ 25400 w 1003418"/>
                  <a:gd name="connsiteY32" fmla="*/ 6350 h 994552"/>
                  <a:gd name="connsiteX33" fmla="*/ 44450 w 1003418"/>
                  <a:gd name="connsiteY33" fmla="*/ 0 h 994552"/>
                  <a:gd name="connsiteX34" fmla="*/ 114300 w 1003418"/>
                  <a:gd name="connsiteY34" fmla="*/ 3175 h 994552"/>
                  <a:gd name="connsiteX35" fmla="*/ 123825 w 1003418"/>
                  <a:gd name="connsiteY35" fmla="*/ 9525 h 994552"/>
                  <a:gd name="connsiteX36" fmla="*/ 155575 w 1003418"/>
                  <a:gd name="connsiteY36" fmla="*/ 28575 h 994552"/>
                  <a:gd name="connsiteX37" fmla="*/ 165100 w 1003418"/>
                  <a:gd name="connsiteY37" fmla="*/ 34925 h 994552"/>
                  <a:gd name="connsiteX38" fmla="*/ 184150 w 1003418"/>
                  <a:gd name="connsiteY38" fmla="*/ 50800 h 994552"/>
                  <a:gd name="connsiteX39" fmla="*/ 187325 w 1003418"/>
                  <a:gd name="connsiteY39" fmla="*/ 60325 h 994552"/>
                  <a:gd name="connsiteX40" fmla="*/ 206375 w 1003418"/>
                  <a:gd name="connsiteY40" fmla="*/ 88900 h 994552"/>
                  <a:gd name="connsiteX41" fmla="*/ 212725 w 1003418"/>
                  <a:gd name="connsiteY41" fmla="*/ 98425 h 994552"/>
                  <a:gd name="connsiteX42" fmla="*/ 222250 w 1003418"/>
                  <a:gd name="connsiteY42" fmla="*/ 117475 h 994552"/>
                  <a:gd name="connsiteX43" fmla="*/ 228600 w 1003418"/>
                  <a:gd name="connsiteY43" fmla="*/ 139700 h 994552"/>
                  <a:gd name="connsiteX44" fmla="*/ 234950 w 1003418"/>
                  <a:gd name="connsiteY44" fmla="*/ 149225 h 994552"/>
                  <a:gd name="connsiteX45" fmla="*/ 241300 w 1003418"/>
                  <a:gd name="connsiteY45" fmla="*/ 161925 h 994552"/>
                  <a:gd name="connsiteX46" fmla="*/ 257175 w 1003418"/>
                  <a:gd name="connsiteY46" fmla="*/ 184150 h 994552"/>
                  <a:gd name="connsiteX47" fmla="*/ 269875 w 1003418"/>
                  <a:gd name="connsiteY47" fmla="*/ 203200 h 994552"/>
                  <a:gd name="connsiteX48" fmla="*/ 279400 w 1003418"/>
                  <a:gd name="connsiteY48" fmla="*/ 212725 h 994552"/>
                  <a:gd name="connsiteX49" fmla="*/ 295275 w 1003418"/>
                  <a:gd name="connsiteY49" fmla="*/ 231775 h 994552"/>
                  <a:gd name="connsiteX50" fmla="*/ 314325 w 1003418"/>
                  <a:gd name="connsiteY50" fmla="*/ 244475 h 994552"/>
                  <a:gd name="connsiteX51" fmla="*/ 323850 w 1003418"/>
                  <a:gd name="connsiteY51" fmla="*/ 254000 h 994552"/>
                  <a:gd name="connsiteX52" fmla="*/ 342900 w 1003418"/>
                  <a:gd name="connsiteY52" fmla="*/ 260350 h 994552"/>
                  <a:gd name="connsiteX53" fmla="*/ 352425 w 1003418"/>
                  <a:gd name="connsiteY53" fmla="*/ 263525 h 994552"/>
                  <a:gd name="connsiteX54" fmla="*/ 361950 w 1003418"/>
                  <a:gd name="connsiteY54" fmla="*/ 266700 h 994552"/>
                  <a:gd name="connsiteX55" fmla="*/ 384175 w 1003418"/>
                  <a:gd name="connsiteY55" fmla="*/ 269875 h 994552"/>
                  <a:gd name="connsiteX56" fmla="*/ 393700 w 1003418"/>
                  <a:gd name="connsiteY56" fmla="*/ 273050 h 994552"/>
                  <a:gd name="connsiteX57" fmla="*/ 434975 w 1003418"/>
                  <a:gd name="connsiteY57" fmla="*/ 279400 h 994552"/>
                  <a:gd name="connsiteX58" fmla="*/ 479425 w 1003418"/>
                  <a:gd name="connsiteY58" fmla="*/ 285750 h 994552"/>
                  <a:gd name="connsiteX59" fmla="*/ 581025 w 1003418"/>
                  <a:gd name="connsiteY59" fmla="*/ 282575 h 994552"/>
                  <a:gd name="connsiteX60" fmla="*/ 606425 w 1003418"/>
                  <a:gd name="connsiteY60" fmla="*/ 273050 h 994552"/>
                  <a:gd name="connsiteX61" fmla="*/ 625475 w 1003418"/>
                  <a:gd name="connsiteY61" fmla="*/ 266700 h 994552"/>
                  <a:gd name="connsiteX62" fmla="*/ 638175 w 1003418"/>
                  <a:gd name="connsiteY62" fmla="*/ 257175 h 994552"/>
                  <a:gd name="connsiteX63" fmla="*/ 663575 w 1003418"/>
                  <a:gd name="connsiteY63" fmla="*/ 244475 h 994552"/>
                  <a:gd name="connsiteX64" fmla="*/ 685800 w 1003418"/>
                  <a:gd name="connsiteY64" fmla="*/ 222250 h 994552"/>
                  <a:gd name="connsiteX65" fmla="*/ 695325 w 1003418"/>
                  <a:gd name="connsiteY65" fmla="*/ 212725 h 994552"/>
                  <a:gd name="connsiteX66" fmla="*/ 704850 w 1003418"/>
                  <a:gd name="connsiteY66" fmla="*/ 209550 h 994552"/>
                  <a:gd name="connsiteX67" fmla="*/ 717550 w 1003418"/>
                  <a:gd name="connsiteY67" fmla="*/ 200025 h 994552"/>
                  <a:gd name="connsiteX68" fmla="*/ 733425 w 1003418"/>
                  <a:gd name="connsiteY68" fmla="*/ 177800 h 994552"/>
                  <a:gd name="connsiteX69" fmla="*/ 742950 w 1003418"/>
                  <a:gd name="connsiteY69" fmla="*/ 168275 h 994552"/>
                  <a:gd name="connsiteX70" fmla="*/ 749300 w 1003418"/>
                  <a:gd name="connsiteY70" fmla="*/ 155575 h 994552"/>
                  <a:gd name="connsiteX71" fmla="*/ 765175 w 1003418"/>
                  <a:gd name="connsiteY71" fmla="*/ 136525 h 994552"/>
                  <a:gd name="connsiteX72" fmla="*/ 777875 w 1003418"/>
                  <a:gd name="connsiteY72" fmla="*/ 114300 h 994552"/>
                  <a:gd name="connsiteX73" fmla="*/ 787400 w 1003418"/>
                  <a:gd name="connsiteY73" fmla="*/ 104775 h 994552"/>
                  <a:gd name="connsiteX74" fmla="*/ 800100 w 1003418"/>
                  <a:gd name="connsiteY74" fmla="*/ 82550 h 994552"/>
                  <a:gd name="connsiteX75" fmla="*/ 819150 w 1003418"/>
                  <a:gd name="connsiteY75" fmla="*/ 69850 h 994552"/>
                  <a:gd name="connsiteX76" fmla="*/ 825500 w 1003418"/>
                  <a:gd name="connsiteY76" fmla="*/ 60325 h 994552"/>
                  <a:gd name="connsiteX77" fmla="*/ 835025 w 1003418"/>
                  <a:gd name="connsiteY77" fmla="*/ 57150 h 994552"/>
                  <a:gd name="connsiteX78" fmla="*/ 863600 w 1003418"/>
                  <a:gd name="connsiteY78" fmla="*/ 44450 h 994552"/>
                  <a:gd name="connsiteX79" fmla="*/ 892175 w 1003418"/>
                  <a:gd name="connsiteY79" fmla="*/ 34925 h 994552"/>
                  <a:gd name="connsiteX80" fmla="*/ 901700 w 1003418"/>
                  <a:gd name="connsiteY80" fmla="*/ 31750 h 994552"/>
                  <a:gd name="connsiteX81" fmla="*/ 911225 w 1003418"/>
                  <a:gd name="connsiteY81" fmla="*/ 28575 h 994552"/>
                  <a:gd name="connsiteX82" fmla="*/ 965200 w 1003418"/>
                  <a:gd name="connsiteY82" fmla="*/ 25400 h 994552"/>
                  <a:gd name="connsiteX83" fmla="*/ 996950 w 1003418"/>
                  <a:gd name="connsiteY83" fmla="*/ 28575 h 994552"/>
                  <a:gd name="connsiteX84" fmla="*/ 1003300 w 1003418"/>
                  <a:gd name="connsiteY84" fmla="*/ 38100 h 994552"/>
                  <a:gd name="connsiteX85" fmla="*/ 996950 w 1003418"/>
                  <a:gd name="connsiteY85" fmla="*/ 88900 h 994552"/>
                  <a:gd name="connsiteX86" fmla="*/ 990600 w 1003418"/>
                  <a:gd name="connsiteY86" fmla="*/ 98425 h 994552"/>
                  <a:gd name="connsiteX87" fmla="*/ 984250 w 1003418"/>
                  <a:gd name="connsiteY87" fmla="*/ 111125 h 994552"/>
                  <a:gd name="connsiteX88" fmla="*/ 952500 w 1003418"/>
                  <a:gd name="connsiteY88" fmla="*/ 139700 h 994552"/>
                  <a:gd name="connsiteX89" fmla="*/ 942975 w 1003418"/>
                  <a:gd name="connsiteY89" fmla="*/ 149225 h 994552"/>
                  <a:gd name="connsiteX90" fmla="*/ 923925 w 1003418"/>
                  <a:gd name="connsiteY90" fmla="*/ 161925 h 994552"/>
                  <a:gd name="connsiteX91" fmla="*/ 898525 w 1003418"/>
                  <a:gd name="connsiteY91" fmla="*/ 193675 h 994552"/>
                  <a:gd name="connsiteX92" fmla="*/ 898525 w 1003418"/>
                  <a:gd name="connsiteY92" fmla="*/ 193675 h 994552"/>
                  <a:gd name="connsiteX93" fmla="*/ 863600 w 1003418"/>
                  <a:gd name="connsiteY93" fmla="*/ 231775 h 994552"/>
                  <a:gd name="connsiteX94" fmla="*/ 850900 w 1003418"/>
                  <a:gd name="connsiteY94" fmla="*/ 244475 h 994552"/>
                  <a:gd name="connsiteX95" fmla="*/ 825500 w 1003418"/>
                  <a:gd name="connsiteY95" fmla="*/ 266700 h 994552"/>
                  <a:gd name="connsiteX96" fmla="*/ 815975 w 1003418"/>
                  <a:gd name="connsiteY96" fmla="*/ 269875 h 994552"/>
                  <a:gd name="connsiteX97" fmla="*/ 806450 w 1003418"/>
                  <a:gd name="connsiteY97" fmla="*/ 279400 h 994552"/>
                  <a:gd name="connsiteX98" fmla="*/ 784225 w 1003418"/>
                  <a:gd name="connsiteY98" fmla="*/ 295275 h 994552"/>
                  <a:gd name="connsiteX99" fmla="*/ 777875 w 1003418"/>
                  <a:gd name="connsiteY99" fmla="*/ 304800 h 994552"/>
                  <a:gd name="connsiteX100" fmla="*/ 774700 w 1003418"/>
                  <a:gd name="connsiteY100" fmla="*/ 314325 h 994552"/>
                  <a:gd name="connsiteX101" fmla="*/ 765175 w 1003418"/>
                  <a:gd name="connsiteY101" fmla="*/ 323850 h 994552"/>
                  <a:gd name="connsiteX102" fmla="*/ 755650 w 1003418"/>
                  <a:gd name="connsiteY102" fmla="*/ 346075 h 994552"/>
                  <a:gd name="connsiteX103" fmla="*/ 746125 w 1003418"/>
                  <a:gd name="connsiteY103" fmla="*/ 355600 h 994552"/>
                  <a:gd name="connsiteX104" fmla="*/ 739775 w 1003418"/>
                  <a:gd name="connsiteY104" fmla="*/ 365125 h 994552"/>
                  <a:gd name="connsiteX105" fmla="*/ 730250 w 1003418"/>
                  <a:gd name="connsiteY105" fmla="*/ 377825 h 994552"/>
                  <a:gd name="connsiteX106" fmla="*/ 717550 w 1003418"/>
                  <a:gd name="connsiteY106" fmla="*/ 403225 h 994552"/>
                  <a:gd name="connsiteX107" fmla="*/ 698500 w 1003418"/>
                  <a:gd name="connsiteY107" fmla="*/ 460375 h 994552"/>
                  <a:gd name="connsiteX108" fmla="*/ 695325 w 1003418"/>
                  <a:gd name="connsiteY108" fmla="*/ 469900 h 994552"/>
                  <a:gd name="connsiteX109" fmla="*/ 688975 w 1003418"/>
                  <a:gd name="connsiteY109" fmla="*/ 495300 h 994552"/>
                  <a:gd name="connsiteX110" fmla="*/ 682625 w 1003418"/>
                  <a:gd name="connsiteY110" fmla="*/ 514350 h 994552"/>
                  <a:gd name="connsiteX111" fmla="*/ 679450 w 1003418"/>
                  <a:gd name="connsiteY111" fmla="*/ 523875 h 994552"/>
                  <a:gd name="connsiteX112" fmla="*/ 676275 w 1003418"/>
                  <a:gd name="connsiteY112" fmla="*/ 533400 h 994552"/>
                  <a:gd name="connsiteX113" fmla="*/ 679450 w 1003418"/>
                  <a:gd name="connsiteY113" fmla="*/ 628650 h 994552"/>
                  <a:gd name="connsiteX114" fmla="*/ 682625 w 1003418"/>
                  <a:gd name="connsiteY114" fmla="*/ 644525 h 994552"/>
                  <a:gd name="connsiteX115" fmla="*/ 688975 w 1003418"/>
                  <a:gd name="connsiteY115" fmla="*/ 688975 h 994552"/>
                  <a:gd name="connsiteX116" fmla="*/ 695325 w 1003418"/>
                  <a:gd name="connsiteY116" fmla="*/ 717550 h 994552"/>
                  <a:gd name="connsiteX117" fmla="*/ 698500 w 1003418"/>
                  <a:gd name="connsiteY117" fmla="*/ 749300 h 994552"/>
                  <a:gd name="connsiteX118" fmla="*/ 708025 w 1003418"/>
                  <a:gd name="connsiteY118" fmla="*/ 784225 h 994552"/>
                  <a:gd name="connsiteX119" fmla="*/ 717550 w 1003418"/>
                  <a:gd name="connsiteY119" fmla="*/ 815975 h 994552"/>
                  <a:gd name="connsiteX120" fmla="*/ 720725 w 1003418"/>
                  <a:gd name="connsiteY120" fmla="*/ 831850 h 994552"/>
                  <a:gd name="connsiteX121" fmla="*/ 723900 w 1003418"/>
                  <a:gd name="connsiteY121" fmla="*/ 841375 h 994552"/>
                  <a:gd name="connsiteX122" fmla="*/ 727075 w 1003418"/>
                  <a:gd name="connsiteY122" fmla="*/ 901700 h 994552"/>
                  <a:gd name="connsiteX123" fmla="*/ 733425 w 1003418"/>
                  <a:gd name="connsiteY123" fmla="*/ 942975 h 994552"/>
                  <a:gd name="connsiteX124" fmla="*/ 730250 w 1003418"/>
                  <a:gd name="connsiteY124" fmla="*/ 965200 h 994552"/>
                  <a:gd name="connsiteX125" fmla="*/ 666750 w 1003418"/>
                  <a:gd name="connsiteY125" fmla="*/ 962025 h 994552"/>
                  <a:gd name="connsiteX126" fmla="*/ 609600 w 1003418"/>
                  <a:gd name="connsiteY126" fmla="*/ 958850 h 994552"/>
                  <a:gd name="connsiteX127" fmla="*/ 250825 w 1003418"/>
                  <a:gd name="connsiteY127" fmla="*/ 965200 h 994552"/>
                  <a:gd name="connsiteX0" fmla="*/ 250825 w 1003418"/>
                  <a:gd name="connsiteY0" fmla="*/ 965200 h 995442"/>
                  <a:gd name="connsiteX1" fmla="*/ 254000 w 1003418"/>
                  <a:gd name="connsiteY1" fmla="*/ 542925 h 995442"/>
                  <a:gd name="connsiteX2" fmla="*/ 257175 w 1003418"/>
                  <a:gd name="connsiteY2" fmla="*/ 523875 h 995442"/>
                  <a:gd name="connsiteX3" fmla="*/ 260350 w 1003418"/>
                  <a:gd name="connsiteY3" fmla="*/ 498475 h 995442"/>
                  <a:gd name="connsiteX4" fmla="*/ 263525 w 1003418"/>
                  <a:gd name="connsiteY4" fmla="*/ 482600 h 995442"/>
                  <a:gd name="connsiteX5" fmla="*/ 269875 w 1003418"/>
                  <a:gd name="connsiteY5" fmla="*/ 444500 h 995442"/>
                  <a:gd name="connsiteX6" fmla="*/ 266700 w 1003418"/>
                  <a:gd name="connsiteY6" fmla="*/ 422275 h 995442"/>
                  <a:gd name="connsiteX7" fmla="*/ 234950 w 1003418"/>
                  <a:gd name="connsiteY7" fmla="*/ 384175 h 995442"/>
                  <a:gd name="connsiteX8" fmla="*/ 225425 w 1003418"/>
                  <a:gd name="connsiteY8" fmla="*/ 374650 h 995442"/>
                  <a:gd name="connsiteX9" fmla="*/ 206375 w 1003418"/>
                  <a:gd name="connsiteY9" fmla="*/ 358775 h 995442"/>
                  <a:gd name="connsiteX10" fmla="*/ 177800 w 1003418"/>
                  <a:gd name="connsiteY10" fmla="*/ 346075 h 995442"/>
                  <a:gd name="connsiteX11" fmla="*/ 158750 w 1003418"/>
                  <a:gd name="connsiteY11" fmla="*/ 327025 h 995442"/>
                  <a:gd name="connsiteX12" fmla="*/ 149225 w 1003418"/>
                  <a:gd name="connsiteY12" fmla="*/ 317500 h 995442"/>
                  <a:gd name="connsiteX13" fmla="*/ 133350 w 1003418"/>
                  <a:gd name="connsiteY13" fmla="*/ 301625 h 995442"/>
                  <a:gd name="connsiteX14" fmla="*/ 117475 w 1003418"/>
                  <a:gd name="connsiteY14" fmla="*/ 285750 h 995442"/>
                  <a:gd name="connsiteX15" fmla="*/ 111125 w 1003418"/>
                  <a:gd name="connsiteY15" fmla="*/ 276225 h 995442"/>
                  <a:gd name="connsiteX16" fmla="*/ 101600 w 1003418"/>
                  <a:gd name="connsiteY16" fmla="*/ 269875 h 995442"/>
                  <a:gd name="connsiteX17" fmla="*/ 76200 w 1003418"/>
                  <a:gd name="connsiteY17" fmla="*/ 241300 h 995442"/>
                  <a:gd name="connsiteX18" fmla="*/ 66675 w 1003418"/>
                  <a:gd name="connsiteY18" fmla="*/ 231775 h 995442"/>
                  <a:gd name="connsiteX19" fmla="*/ 57150 w 1003418"/>
                  <a:gd name="connsiteY19" fmla="*/ 212725 h 995442"/>
                  <a:gd name="connsiteX20" fmla="*/ 50800 w 1003418"/>
                  <a:gd name="connsiteY20" fmla="*/ 203200 h 995442"/>
                  <a:gd name="connsiteX21" fmla="*/ 47625 w 1003418"/>
                  <a:gd name="connsiteY21" fmla="*/ 193675 h 995442"/>
                  <a:gd name="connsiteX22" fmla="*/ 41275 w 1003418"/>
                  <a:gd name="connsiteY22" fmla="*/ 184150 h 995442"/>
                  <a:gd name="connsiteX23" fmla="*/ 28575 w 1003418"/>
                  <a:gd name="connsiteY23" fmla="*/ 155575 h 995442"/>
                  <a:gd name="connsiteX24" fmla="*/ 22225 w 1003418"/>
                  <a:gd name="connsiteY24" fmla="*/ 130175 h 995442"/>
                  <a:gd name="connsiteX25" fmla="*/ 19050 w 1003418"/>
                  <a:gd name="connsiteY25" fmla="*/ 117475 h 995442"/>
                  <a:gd name="connsiteX26" fmla="*/ 12700 w 1003418"/>
                  <a:gd name="connsiteY26" fmla="*/ 98425 h 995442"/>
                  <a:gd name="connsiteX27" fmla="*/ 6350 w 1003418"/>
                  <a:gd name="connsiteY27" fmla="*/ 79375 h 995442"/>
                  <a:gd name="connsiteX28" fmla="*/ 3175 w 1003418"/>
                  <a:gd name="connsiteY28" fmla="*/ 69850 h 995442"/>
                  <a:gd name="connsiteX29" fmla="*/ 0 w 1003418"/>
                  <a:gd name="connsiteY29" fmla="*/ 53975 h 995442"/>
                  <a:gd name="connsiteX30" fmla="*/ 3175 w 1003418"/>
                  <a:gd name="connsiteY30" fmla="*/ 12700 h 995442"/>
                  <a:gd name="connsiteX31" fmla="*/ 12700 w 1003418"/>
                  <a:gd name="connsiteY31" fmla="*/ 9525 h 995442"/>
                  <a:gd name="connsiteX32" fmla="*/ 25400 w 1003418"/>
                  <a:gd name="connsiteY32" fmla="*/ 6350 h 995442"/>
                  <a:gd name="connsiteX33" fmla="*/ 44450 w 1003418"/>
                  <a:gd name="connsiteY33" fmla="*/ 0 h 995442"/>
                  <a:gd name="connsiteX34" fmla="*/ 114300 w 1003418"/>
                  <a:gd name="connsiteY34" fmla="*/ 3175 h 995442"/>
                  <a:gd name="connsiteX35" fmla="*/ 123825 w 1003418"/>
                  <a:gd name="connsiteY35" fmla="*/ 9525 h 995442"/>
                  <a:gd name="connsiteX36" fmla="*/ 155575 w 1003418"/>
                  <a:gd name="connsiteY36" fmla="*/ 28575 h 995442"/>
                  <a:gd name="connsiteX37" fmla="*/ 165100 w 1003418"/>
                  <a:gd name="connsiteY37" fmla="*/ 34925 h 995442"/>
                  <a:gd name="connsiteX38" fmla="*/ 184150 w 1003418"/>
                  <a:gd name="connsiteY38" fmla="*/ 50800 h 995442"/>
                  <a:gd name="connsiteX39" fmla="*/ 187325 w 1003418"/>
                  <a:gd name="connsiteY39" fmla="*/ 60325 h 995442"/>
                  <a:gd name="connsiteX40" fmla="*/ 206375 w 1003418"/>
                  <a:gd name="connsiteY40" fmla="*/ 88900 h 995442"/>
                  <a:gd name="connsiteX41" fmla="*/ 212725 w 1003418"/>
                  <a:gd name="connsiteY41" fmla="*/ 98425 h 995442"/>
                  <a:gd name="connsiteX42" fmla="*/ 222250 w 1003418"/>
                  <a:gd name="connsiteY42" fmla="*/ 117475 h 995442"/>
                  <a:gd name="connsiteX43" fmla="*/ 228600 w 1003418"/>
                  <a:gd name="connsiteY43" fmla="*/ 139700 h 995442"/>
                  <a:gd name="connsiteX44" fmla="*/ 234950 w 1003418"/>
                  <a:gd name="connsiteY44" fmla="*/ 149225 h 995442"/>
                  <a:gd name="connsiteX45" fmla="*/ 241300 w 1003418"/>
                  <a:gd name="connsiteY45" fmla="*/ 161925 h 995442"/>
                  <a:gd name="connsiteX46" fmla="*/ 257175 w 1003418"/>
                  <a:gd name="connsiteY46" fmla="*/ 184150 h 995442"/>
                  <a:gd name="connsiteX47" fmla="*/ 269875 w 1003418"/>
                  <a:gd name="connsiteY47" fmla="*/ 203200 h 995442"/>
                  <a:gd name="connsiteX48" fmla="*/ 279400 w 1003418"/>
                  <a:gd name="connsiteY48" fmla="*/ 212725 h 995442"/>
                  <a:gd name="connsiteX49" fmla="*/ 295275 w 1003418"/>
                  <a:gd name="connsiteY49" fmla="*/ 231775 h 995442"/>
                  <a:gd name="connsiteX50" fmla="*/ 314325 w 1003418"/>
                  <a:gd name="connsiteY50" fmla="*/ 244475 h 995442"/>
                  <a:gd name="connsiteX51" fmla="*/ 323850 w 1003418"/>
                  <a:gd name="connsiteY51" fmla="*/ 254000 h 995442"/>
                  <a:gd name="connsiteX52" fmla="*/ 342900 w 1003418"/>
                  <a:gd name="connsiteY52" fmla="*/ 260350 h 995442"/>
                  <a:gd name="connsiteX53" fmla="*/ 352425 w 1003418"/>
                  <a:gd name="connsiteY53" fmla="*/ 263525 h 995442"/>
                  <a:gd name="connsiteX54" fmla="*/ 361950 w 1003418"/>
                  <a:gd name="connsiteY54" fmla="*/ 266700 h 995442"/>
                  <a:gd name="connsiteX55" fmla="*/ 384175 w 1003418"/>
                  <a:gd name="connsiteY55" fmla="*/ 269875 h 995442"/>
                  <a:gd name="connsiteX56" fmla="*/ 393700 w 1003418"/>
                  <a:gd name="connsiteY56" fmla="*/ 273050 h 995442"/>
                  <a:gd name="connsiteX57" fmla="*/ 434975 w 1003418"/>
                  <a:gd name="connsiteY57" fmla="*/ 279400 h 995442"/>
                  <a:gd name="connsiteX58" fmla="*/ 479425 w 1003418"/>
                  <a:gd name="connsiteY58" fmla="*/ 285750 h 995442"/>
                  <a:gd name="connsiteX59" fmla="*/ 581025 w 1003418"/>
                  <a:gd name="connsiteY59" fmla="*/ 282575 h 995442"/>
                  <a:gd name="connsiteX60" fmla="*/ 606425 w 1003418"/>
                  <a:gd name="connsiteY60" fmla="*/ 273050 h 995442"/>
                  <a:gd name="connsiteX61" fmla="*/ 625475 w 1003418"/>
                  <a:gd name="connsiteY61" fmla="*/ 266700 h 995442"/>
                  <a:gd name="connsiteX62" fmla="*/ 638175 w 1003418"/>
                  <a:gd name="connsiteY62" fmla="*/ 257175 h 995442"/>
                  <a:gd name="connsiteX63" fmla="*/ 663575 w 1003418"/>
                  <a:gd name="connsiteY63" fmla="*/ 244475 h 995442"/>
                  <a:gd name="connsiteX64" fmla="*/ 685800 w 1003418"/>
                  <a:gd name="connsiteY64" fmla="*/ 222250 h 995442"/>
                  <a:gd name="connsiteX65" fmla="*/ 695325 w 1003418"/>
                  <a:gd name="connsiteY65" fmla="*/ 212725 h 995442"/>
                  <a:gd name="connsiteX66" fmla="*/ 704850 w 1003418"/>
                  <a:gd name="connsiteY66" fmla="*/ 209550 h 995442"/>
                  <a:gd name="connsiteX67" fmla="*/ 717550 w 1003418"/>
                  <a:gd name="connsiteY67" fmla="*/ 200025 h 995442"/>
                  <a:gd name="connsiteX68" fmla="*/ 733425 w 1003418"/>
                  <a:gd name="connsiteY68" fmla="*/ 177800 h 995442"/>
                  <a:gd name="connsiteX69" fmla="*/ 742950 w 1003418"/>
                  <a:gd name="connsiteY69" fmla="*/ 168275 h 995442"/>
                  <a:gd name="connsiteX70" fmla="*/ 749300 w 1003418"/>
                  <a:gd name="connsiteY70" fmla="*/ 155575 h 995442"/>
                  <a:gd name="connsiteX71" fmla="*/ 765175 w 1003418"/>
                  <a:gd name="connsiteY71" fmla="*/ 136525 h 995442"/>
                  <a:gd name="connsiteX72" fmla="*/ 777875 w 1003418"/>
                  <a:gd name="connsiteY72" fmla="*/ 114300 h 995442"/>
                  <a:gd name="connsiteX73" fmla="*/ 787400 w 1003418"/>
                  <a:gd name="connsiteY73" fmla="*/ 104775 h 995442"/>
                  <a:gd name="connsiteX74" fmla="*/ 800100 w 1003418"/>
                  <a:gd name="connsiteY74" fmla="*/ 82550 h 995442"/>
                  <a:gd name="connsiteX75" fmla="*/ 819150 w 1003418"/>
                  <a:gd name="connsiteY75" fmla="*/ 69850 h 995442"/>
                  <a:gd name="connsiteX76" fmla="*/ 825500 w 1003418"/>
                  <a:gd name="connsiteY76" fmla="*/ 60325 h 995442"/>
                  <a:gd name="connsiteX77" fmla="*/ 835025 w 1003418"/>
                  <a:gd name="connsiteY77" fmla="*/ 57150 h 995442"/>
                  <a:gd name="connsiteX78" fmla="*/ 863600 w 1003418"/>
                  <a:gd name="connsiteY78" fmla="*/ 44450 h 995442"/>
                  <a:gd name="connsiteX79" fmla="*/ 892175 w 1003418"/>
                  <a:gd name="connsiteY79" fmla="*/ 34925 h 995442"/>
                  <a:gd name="connsiteX80" fmla="*/ 901700 w 1003418"/>
                  <a:gd name="connsiteY80" fmla="*/ 31750 h 995442"/>
                  <a:gd name="connsiteX81" fmla="*/ 911225 w 1003418"/>
                  <a:gd name="connsiteY81" fmla="*/ 28575 h 995442"/>
                  <a:gd name="connsiteX82" fmla="*/ 965200 w 1003418"/>
                  <a:gd name="connsiteY82" fmla="*/ 25400 h 995442"/>
                  <a:gd name="connsiteX83" fmla="*/ 996950 w 1003418"/>
                  <a:gd name="connsiteY83" fmla="*/ 28575 h 995442"/>
                  <a:gd name="connsiteX84" fmla="*/ 1003300 w 1003418"/>
                  <a:gd name="connsiteY84" fmla="*/ 38100 h 995442"/>
                  <a:gd name="connsiteX85" fmla="*/ 996950 w 1003418"/>
                  <a:gd name="connsiteY85" fmla="*/ 88900 h 995442"/>
                  <a:gd name="connsiteX86" fmla="*/ 990600 w 1003418"/>
                  <a:gd name="connsiteY86" fmla="*/ 98425 h 995442"/>
                  <a:gd name="connsiteX87" fmla="*/ 984250 w 1003418"/>
                  <a:gd name="connsiteY87" fmla="*/ 111125 h 995442"/>
                  <a:gd name="connsiteX88" fmla="*/ 952500 w 1003418"/>
                  <a:gd name="connsiteY88" fmla="*/ 139700 h 995442"/>
                  <a:gd name="connsiteX89" fmla="*/ 942975 w 1003418"/>
                  <a:gd name="connsiteY89" fmla="*/ 149225 h 995442"/>
                  <a:gd name="connsiteX90" fmla="*/ 923925 w 1003418"/>
                  <a:gd name="connsiteY90" fmla="*/ 161925 h 995442"/>
                  <a:gd name="connsiteX91" fmla="*/ 898525 w 1003418"/>
                  <a:gd name="connsiteY91" fmla="*/ 193675 h 995442"/>
                  <a:gd name="connsiteX92" fmla="*/ 898525 w 1003418"/>
                  <a:gd name="connsiteY92" fmla="*/ 193675 h 995442"/>
                  <a:gd name="connsiteX93" fmla="*/ 863600 w 1003418"/>
                  <a:gd name="connsiteY93" fmla="*/ 231775 h 995442"/>
                  <a:gd name="connsiteX94" fmla="*/ 850900 w 1003418"/>
                  <a:gd name="connsiteY94" fmla="*/ 244475 h 995442"/>
                  <a:gd name="connsiteX95" fmla="*/ 825500 w 1003418"/>
                  <a:gd name="connsiteY95" fmla="*/ 266700 h 995442"/>
                  <a:gd name="connsiteX96" fmla="*/ 815975 w 1003418"/>
                  <a:gd name="connsiteY96" fmla="*/ 269875 h 995442"/>
                  <a:gd name="connsiteX97" fmla="*/ 806450 w 1003418"/>
                  <a:gd name="connsiteY97" fmla="*/ 279400 h 995442"/>
                  <a:gd name="connsiteX98" fmla="*/ 784225 w 1003418"/>
                  <a:gd name="connsiteY98" fmla="*/ 295275 h 995442"/>
                  <a:gd name="connsiteX99" fmla="*/ 777875 w 1003418"/>
                  <a:gd name="connsiteY99" fmla="*/ 304800 h 995442"/>
                  <a:gd name="connsiteX100" fmla="*/ 774700 w 1003418"/>
                  <a:gd name="connsiteY100" fmla="*/ 314325 h 995442"/>
                  <a:gd name="connsiteX101" fmla="*/ 765175 w 1003418"/>
                  <a:gd name="connsiteY101" fmla="*/ 323850 h 995442"/>
                  <a:gd name="connsiteX102" fmla="*/ 755650 w 1003418"/>
                  <a:gd name="connsiteY102" fmla="*/ 346075 h 995442"/>
                  <a:gd name="connsiteX103" fmla="*/ 746125 w 1003418"/>
                  <a:gd name="connsiteY103" fmla="*/ 355600 h 995442"/>
                  <a:gd name="connsiteX104" fmla="*/ 739775 w 1003418"/>
                  <a:gd name="connsiteY104" fmla="*/ 365125 h 995442"/>
                  <a:gd name="connsiteX105" fmla="*/ 730250 w 1003418"/>
                  <a:gd name="connsiteY105" fmla="*/ 377825 h 995442"/>
                  <a:gd name="connsiteX106" fmla="*/ 717550 w 1003418"/>
                  <a:gd name="connsiteY106" fmla="*/ 403225 h 995442"/>
                  <a:gd name="connsiteX107" fmla="*/ 698500 w 1003418"/>
                  <a:gd name="connsiteY107" fmla="*/ 460375 h 995442"/>
                  <a:gd name="connsiteX108" fmla="*/ 695325 w 1003418"/>
                  <a:gd name="connsiteY108" fmla="*/ 469900 h 995442"/>
                  <a:gd name="connsiteX109" fmla="*/ 688975 w 1003418"/>
                  <a:gd name="connsiteY109" fmla="*/ 495300 h 995442"/>
                  <a:gd name="connsiteX110" fmla="*/ 682625 w 1003418"/>
                  <a:gd name="connsiteY110" fmla="*/ 514350 h 995442"/>
                  <a:gd name="connsiteX111" fmla="*/ 679450 w 1003418"/>
                  <a:gd name="connsiteY111" fmla="*/ 523875 h 995442"/>
                  <a:gd name="connsiteX112" fmla="*/ 676275 w 1003418"/>
                  <a:gd name="connsiteY112" fmla="*/ 533400 h 995442"/>
                  <a:gd name="connsiteX113" fmla="*/ 679450 w 1003418"/>
                  <a:gd name="connsiteY113" fmla="*/ 628650 h 995442"/>
                  <a:gd name="connsiteX114" fmla="*/ 682625 w 1003418"/>
                  <a:gd name="connsiteY114" fmla="*/ 644525 h 995442"/>
                  <a:gd name="connsiteX115" fmla="*/ 688975 w 1003418"/>
                  <a:gd name="connsiteY115" fmla="*/ 688975 h 995442"/>
                  <a:gd name="connsiteX116" fmla="*/ 695325 w 1003418"/>
                  <a:gd name="connsiteY116" fmla="*/ 717550 h 995442"/>
                  <a:gd name="connsiteX117" fmla="*/ 698500 w 1003418"/>
                  <a:gd name="connsiteY117" fmla="*/ 749300 h 995442"/>
                  <a:gd name="connsiteX118" fmla="*/ 708025 w 1003418"/>
                  <a:gd name="connsiteY118" fmla="*/ 784225 h 995442"/>
                  <a:gd name="connsiteX119" fmla="*/ 717550 w 1003418"/>
                  <a:gd name="connsiteY119" fmla="*/ 815975 h 995442"/>
                  <a:gd name="connsiteX120" fmla="*/ 720725 w 1003418"/>
                  <a:gd name="connsiteY120" fmla="*/ 831850 h 995442"/>
                  <a:gd name="connsiteX121" fmla="*/ 723900 w 1003418"/>
                  <a:gd name="connsiteY121" fmla="*/ 841375 h 995442"/>
                  <a:gd name="connsiteX122" fmla="*/ 727075 w 1003418"/>
                  <a:gd name="connsiteY122" fmla="*/ 901700 h 995442"/>
                  <a:gd name="connsiteX123" fmla="*/ 733425 w 1003418"/>
                  <a:gd name="connsiteY123" fmla="*/ 942975 h 995442"/>
                  <a:gd name="connsiteX124" fmla="*/ 730250 w 1003418"/>
                  <a:gd name="connsiteY124" fmla="*/ 965200 h 995442"/>
                  <a:gd name="connsiteX125" fmla="*/ 666750 w 1003418"/>
                  <a:gd name="connsiteY125" fmla="*/ 962025 h 995442"/>
                  <a:gd name="connsiteX126" fmla="*/ 250825 w 1003418"/>
                  <a:gd name="connsiteY126" fmla="*/ 965200 h 995442"/>
                  <a:gd name="connsiteX0" fmla="*/ 250825 w 1003418"/>
                  <a:gd name="connsiteY0" fmla="*/ 965200 h 997319"/>
                  <a:gd name="connsiteX1" fmla="*/ 254000 w 1003418"/>
                  <a:gd name="connsiteY1" fmla="*/ 542925 h 997319"/>
                  <a:gd name="connsiteX2" fmla="*/ 257175 w 1003418"/>
                  <a:gd name="connsiteY2" fmla="*/ 523875 h 997319"/>
                  <a:gd name="connsiteX3" fmla="*/ 260350 w 1003418"/>
                  <a:gd name="connsiteY3" fmla="*/ 498475 h 997319"/>
                  <a:gd name="connsiteX4" fmla="*/ 263525 w 1003418"/>
                  <a:gd name="connsiteY4" fmla="*/ 482600 h 997319"/>
                  <a:gd name="connsiteX5" fmla="*/ 269875 w 1003418"/>
                  <a:gd name="connsiteY5" fmla="*/ 444500 h 997319"/>
                  <a:gd name="connsiteX6" fmla="*/ 266700 w 1003418"/>
                  <a:gd name="connsiteY6" fmla="*/ 422275 h 997319"/>
                  <a:gd name="connsiteX7" fmla="*/ 234950 w 1003418"/>
                  <a:gd name="connsiteY7" fmla="*/ 384175 h 997319"/>
                  <a:gd name="connsiteX8" fmla="*/ 225425 w 1003418"/>
                  <a:gd name="connsiteY8" fmla="*/ 374650 h 997319"/>
                  <a:gd name="connsiteX9" fmla="*/ 206375 w 1003418"/>
                  <a:gd name="connsiteY9" fmla="*/ 358775 h 997319"/>
                  <a:gd name="connsiteX10" fmla="*/ 177800 w 1003418"/>
                  <a:gd name="connsiteY10" fmla="*/ 346075 h 997319"/>
                  <a:gd name="connsiteX11" fmla="*/ 158750 w 1003418"/>
                  <a:gd name="connsiteY11" fmla="*/ 327025 h 997319"/>
                  <a:gd name="connsiteX12" fmla="*/ 149225 w 1003418"/>
                  <a:gd name="connsiteY12" fmla="*/ 317500 h 997319"/>
                  <a:gd name="connsiteX13" fmla="*/ 133350 w 1003418"/>
                  <a:gd name="connsiteY13" fmla="*/ 301625 h 997319"/>
                  <a:gd name="connsiteX14" fmla="*/ 117475 w 1003418"/>
                  <a:gd name="connsiteY14" fmla="*/ 285750 h 997319"/>
                  <a:gd name="connsiteX15" fmla="*/ 111125 w 1003418"/>
                  <a:gd name="connsiteY15" fmla="*/ 276225 h 997319"/>
                  <a:gd name="connsiteX16" fmla="*/ 101600 w 1003418"/>
                  <a:gd name="connsiteY16" fmla="*/ 269875 h 997319"/>
                  <a:gd name="connsiteX17" fmla="*/ 76200 w 1003418"/>
                  <a:gd name="connsiteY17" fmla="*/ 241300 h 997319"/>
                  <a:gd name="connsiteX18" fmla="*/ 66675 w 1003418"/>
                  <a:gd name="connsiteY18" fmla="*/ 231775 h 997319"/>
                  <a:gd name="connsiteX19" fmla="*/ 57150 w 1003418"/>
                  <a:gd name="connsiteY19" fmla="*/ 212725 h 997319"/>
                  <a:gd name="connsiteX20" fmla="*/ 50800 w 1003418"/>
                  <a:gd name="connsiteY20" fmla="*/ 203200 h 997319"/>
                  <a:gd name="connsiteX21" fmla="*/ 47625 w 1003418"/>
                  <a:gd name="connsiteY21" fmla="*/ 193675 h 997319"/>
                  <a:gd name="connsiteX22" fmla="*/ 41275 w 1003418"/>
                  <a:gd name="connsiteY22" fmla="*/ 184150 h 997319"/>
                  <a:gd name="connsiteX23" fmla="*/ 28575 w 1003418"/>
                  <a:gd name="connsiteY23" fmla="*/ 155575 h 997319"/>
                  <a:gd name="connsiteX24" fmla="*/ 22225 w 1003418"/>
                  <a:gd name="connsiteY24" fmla="*/ 130175 h 997319"/>
                  <a:gd name="connsiteX25" fmla="*/ 19050 w 1003418"/>
                  <a:gd name="connsiteY25" fmla="*/ 117475 h 997319"/>
                  <a:gd name="connsiteX26" fmla="*/ 12700 w 1003418"/>
                  <a:gd name="connsiteY26" fmla="*/ 98425 h 997319"/>
                  <a:gd name="connsiteX27" fmla="*/ 6350 w 1003418"/>
                  <a:gd name="connsiteY27" fmla="*/ 79375 h 997319"/>
                  <a:gd name="connsiteX28" fmla="*/ 3175 w 1003418"/>
                  <a:gd name="connsiteY28" fmla="*/ 69850 h 997319"/>
                  <a:gd name="connsiteX29" fmla="*/ 0 w 1003418"/>
                  <a:gd name="connsiteY29" fmla="*/ 53975 h 997319"/>
                  <a:gd name="connsiteX30" fmla="*/ 3175 w 1003418"/>
                  <a:gd name="connsiteY30" fmla="*/ 12700 h 997319"/>
                  <a:gd name="connsiteX31" fmla="*/ 12700 w 1003418"/>
                  <a:gd name="connsiteY31" fmla="*/ 9525 h 997319"/>
                  <a:gd name="connsiteX32" fmla="*/ 25400 w 1003418"/>
                  <a:gd name="connsiteY32" fmla="*/ 6350 h 997319"/>
                  <a:gd name="connsiteX33" fmla="*/ 44450 w 1003418"/>
                  <a:gd name="connsiteY33" fmla="*/ 0 h 997319"/>
                  <a:gd name="connsiteX34" fmla="*/ 114300 w 1003418"/>
                  <a:gd name="connsiteY34" fmla="*/ 3175 h 997319"/>
                  <a:gd name="connsiteX35" fmla="*/ 123825 w 1003418"/>
                  <a:gd name="connsiteY35" fmla="*/ 9525 h 997319"/>
                  <a:gd name="connsiteX36" fmla="*/ 155575 w 1003418"/>
                  <a:gd name="connsiteY36" fmla="*/ 28575 h 997319"/>
                  <a:gd name="connsiteX37" fmla="*/ 165100 w 1003418"/>
                  <a:gd name="connsiteY37" fmla="*/ 34925 h 997319"/>
                  <a:gd name="connsiteX38" fmla="*/ 184150 w 1003418"/>
                  <a:gd name="connsiteY38" fmla="*/ 50800 h 997319"/>
                  <a:gd name="connsiteX39" fmla="*/ 187325 w 1003418"/>
                  <a:gd name="connsiteY39" fmla="*/ 60325 h 997319"/>
                  <a:gd name="connsiteX40" fmla="*/ 206375 w 1003418"/>
                  <a:gd name="connsiteY40" fmla="*/ 88900 h 997319"/>
                  <a:gd name="connsiteX41" fmla="*/ 212725 w 1003418"/>
                  <a:gd name="connsiteY41" fmla="*/ 98425 h 997319"/>
                  <a:gd name="connsiteX42" fmla="*/ 222250 w 1003418"/>
                  <a:gd name="connsiteY42" fmla="*/ 117475 h 997319"/>
                  <a:gd name="connsiteX43" fmla="*/ 228600 w 1003418"/>
                  <a:gd name="connsiteY43" fmla="*/ 139700 h 997319"/>
                  <a:gd name="connsiteX44" fmla="*/ 234950 w 1003418"/>
                  <a:gd name="connsiteY44" fmla="*/ 149225 h 997319"/>
                  <a:gd name="connsiteX45" fmla="*/ 241300 w 1003418"/>
                  <a:gd name="connsiteY45" fmla="*/ 161925 h 997319"/>
                  <a:gd name="connsiteX46" fmla="*/ 257175 w 1003418"/>
                  <a:gd name="connsiteY46" fmla="*/ 184150 h 997319"/>
                  <a:gd name="connsiteX47" fmla="*/ 269875 w 1003418"/>
                  <a:gd name="connsiteY47" fmla="*/ 203200 h 997319"/>
                  <a:gd name="connsiteX48" fmla="*/ 279400 w 1003418"/>
                  <a:gd name="connsiteY48" fmla="*/ 212725 h 997319"/>
                  <a:gd name="connsiteX49" fmla="*/ 295275 w 1003418"/>
                  <a:gd name="connsiteY49" fmla="*/ 231775 h 997319"/>
                  <a:gd name="connsiteX50" fmla="*/ 314325 w 1003418"/>
                  <a:gd name="connsiteY50" fmla="*/ 244475 h 997319"/>
                  <a:gd name="connsiteX51" fmla="*/ 323850 w 1003418"/>
                  <a:gd name="connsiteY51" fmla="*/ 254000 h 997319"/>
                  <a:gd name="connsiteX52" fmla="*/ 342900 w 1003418"/>
                  <a:gd name="connsiteY52" fmla="*/ 260350 h 997319"/>
                  <a:gd name="connsiteX53" fmla="*/ 352425 w 1003418"/>
                  <a:gd name="connsiteY53" fmla="*/ 263525 h 997319"/>
                  <a:gd name="connsiteX54" fmla="*/ 361950 w 1003418"/>
                  <a:gd name="connsiteY54" fmla="*/ 266700 h 997319"/>
                  <a:gd name="connsiteX55" fmla="*/ 384175 w 1003418"/>
                  <a:gd name="connsiteY55" fmla="*/ 269875 h 997319"/>
                  <a:gd name="connsiteX56" fmla="*/ 393700 w 1003418"/>
                  <a:gd name="connsiteY56" fmla="*/ 273050 h 997319"/>
                  <a:gd name="connsiteX57" fmla="*/ 434975 w 1003418"/>
                  <a:gd name="connsiteY57" fmla="*/ 279400 h 997319"/>
                  <a:gd name="connsiteX58" fmla="*/ 479425 w 1003418"/>
                  <a:gd name="connsiteY58" fmla="*/ 285750 h 997319"/>
                  <a:gd name="connsiteX59" fmla="*/ 581025 w 1003418"/>
                  <a:gd name="connsiteY59" fmla="*/ 282575 h 997319"/>
                  <a:gd name="connsiteX60" fmla="*/ 606425 w 1003418"/>
                  <a:gd name="connsiteY60" fmla="*/ 273050 h 997319"/>
                  <a:gd name="connsiteX61" fmla="*/ 625475 w 1003418"/>
                  <a:gd name="connsiteY61" fmla="*/ 266700 h 997319"/>
                  <a:gd name="connsiteX62" fmla="*/ 638175 w 1003418"/>
                  <a:gd name="connsiteY62" fmla="*/ 257175 h 997319"/>
                  <a:gd name="connsiteX63" fmla="*/ 663575 w 1003418"/>
                  <a:gd name="connsiteY63" fmla="*/ 244475 h 997319"/>
                  <a:gd name="connsiteX64" fmla="*/ 685800 w 1003418"/>
                  <a:gd name="connsiteY64" fmla="*/ 222250 h 997319"/>
                  <a:gd name="connsiteX65" fmla="*/ 695325 w 1003418"/>
                  <a:gd name="connsiteY65" fmla="*/ 212725 h 997319"/>
                  <a:gd name="connsiteX66" fmla="*/ 704850 w 1003418"/>
                  <a:gd name="connsiteY66" fmla="*/ 209550 h 997319"/>
                  <a:gd name="connsiteX67" fmla="*/ 717550 w 1003418"/>
                  <a:gd name="connsiteY67" fmla="*/ 200025 h 997319"/>
                  <a:gd name="connsiteX68" fmla="*/ 733425 w 1003418"/>
                  <a:gd name="connsiteY68" fmla="*/ 177800 h 997319"/>
                  <a:gd name="connsiteX69" fmla="*/ 742950 w 1003418"/>
                  <a:gd name="connsiteY69" fmla="*/ 168275 h 997319"/>
                  <a:gd name="connsiteX70" fmla="*/ 749300 w 1003418"/>
                  <a:gd name="connsiteY70" fmla="*/ 155575 h 997319"/>
                  <a:gd name="connsiteX71" fmla="*/ 765175 w 1003418"/>
                  <a:gd name="connsiteY71" fmla="*/ 136525 h 997319"/>
                  <a:gd name="connsiteX72" fmla="*/ 777875 w 1003418"/>
                  <a:gd name="connsiteY72" fmla="*/ 114300 h 997319"/>
                  <a:gd name="connsiteX73" fmla="*/ 787400 w 1003418"/>
                  <a:gd name="connsiteY73" fmla="*/ 104775 h 997319"/>
                  <a:gd name="connsiteX74" fmla="*/ 800100 w 1003418"/>
                  <a:gd name="connsiteY74" fmla="*/ 82550 h 997319"/>
                  <a:gd name="connsiteX75" fmla="*/ 819150 w 1003418"/>
                  <a:gd name="connsiteY75" fmla="*/ 69850 h 997319"/>
                  <a:gd name="connsiteX76" fmla="*/ 825500 w 1003418"/>
                  <a:gd name="connsiteY76" fmla="*/ 60325 h 997319"/>
                  <a:gd name="connsiteX77" fmla="*/ 835025 w 1003418"/>
                  <a:gd name="connsiteY77" fmla="*/ 57150 h 997319"/>
                  <a:gd name="connsiteX78" fmla="*/ 863600 w 1003418"/>
                  <a:gd name="connsiteY78" fmla="*/ 44450 h 997319"/>
                  <a:gd name="connsiteX79" fmla="*/ 892175 w 1003418"/>
                  <a:gd name="connsiteY79" fmla="*/ 34925 h 997319"/>
                  <a:gd name="connsiteX80" fmla="*/ 901700 w 1003418"/>
                  <a:gd name="connsiteY80" fmla="*/ 31750 h 997319"/>
                  <a:gd name="connsiteX81" fmla="*/ 911225 w 1003418"/>
                  <a:gd name="connsiteY81" fmla="*/ 28575 h 997319"/>
                  <a:gd name="connsiteX82" fmla="*/ 965200 w 1003418"/>
                  <a:gd name="connsiteY82" fmla="*/ 25400 h 997319"/>
                  <a:gd name="connsiteX83" fmla="*/ 996950 w 1003418"/>
                  <a:gd name="connsiteY83" fmla="*/ 28575 h 997319"/>
                  <a:gd name="connsiteX84" fmla="*/ 1003300 w 1003418"/>
                  <a:gd name="connsiteY84" fmla="*/ 38100 h 997319"/>
                  <a:gd name="connsiteX85" fmla="*/ 996950 w 1003418"/>
                  <a:gd name="connsiteY85" fmla="*/ 88900 h 997319"/>
                  <a:gd name="connsiteX86" fmla="*/ 990600 w 1003418"/>
                  <a:gd name="connsiteY86" fmla="*/ 98425 h 997319"/>
                  <a:gd name="connsiteX87" fmla="*/ 984250 w 1003418"/>
                  <a:gd name="connsiteY87" fmla="*/ 111125 h 997319"/>
                  <a:gd name="connsiteX88" fmla="*/ 952500 w 1003418"/>
                  <a:gd name="connsiteY88" fmla="*/ 139700 h 997319"/>
                  <a:gd name="connsiteX89" fmla="*/ 942975 w 1003418"/>
                  <a:gd name="connsiteY89" fmla="*/ 149225 h 997319"/>
                  <a:gd name="connsiteX90" fmla="*/ 923925 w 1003418"/>
                  <a:gd name="connsiteY90" fmla="*/ 161925 h 997319"/>
                  <a:gd name="connsiteX91" fmla="*/ 898525 w 1003418"/>
                  <a:gd name="connsiteY91" fmla="*/ 193675 h 997319"/>
                  <a:gd name="connsiteX92" fmla="*/ 898525 w 1003418"/>
                  <a:gd name="connsiteY92" fmla="*/ 193675 h 997319"/>
                  <a:gd name="connsiteX93" fmla="*/ 863600 w 1003418"/>
                  <a:gd name="connsiteY93" fmla="*/ 231775 h 997319"/>
                  <a:gd name="connsiteX94" fmla="*/ 850900 w 1003418"/>
                  <a:gd name="connsiteY94" fmla="*/ 244475 h 997319"/>
                  <a:gd name="connsiteX95" fmla="*/ 825500 w 1003418"/>
                  <a:gd name="connsiteY95" fmla="*/ 266700 h 997319"/>
                  <a:gd name="connsiteX96" fmla="*/ 815975 w 1003418"/>
                  <a:gd name="connsiteY96" fmla="*/ 269875 h 997319"/>
                  <a:gd name="connsiteX97" fmla="*/ 806450 w 1003418"/>
                  <a:gd name="connsiteY97" fmla="*/ 279400 h 997319"/>
                  <a:gd name="connsiteX98" fmla="*/ 784225 w 1003418"/>
                  <a:gd name="connsiteY98" fmla="*/ 295275 h 997319"/>
                  <a:gd name="connsiteX99" fmla="*/ 777875 w 1003418"/>
                  <a:gd name="connsiteY99" fmla="*/ 304800 h 997319"/>
                  <a:gd name="connsiteX100" fmla="*/ 774700 w 1003418"/>
                  <a:gd name="connsiteY100" fmla="*/ 314325 h 997319"/>
                  <a:gd name="connsiteX101" fmla="*/ 765175 w 1003418"/>
                  <a:gd name="connsiteY101" fmla="*/ 323850 h 997319"/>
                  <a:gd name="connsiteX102" fmla="*/ 755650 w 1003418"/>
                  <a:gd name="connsiteY102" fmla="*/ 346075 h 997319"/>
                  <a:gd name="connsiteX103" fmla="*/ 746125 w 1003418"/>
                  <a:gd name="connsiteY103" fmla="*/ 355600 h 997319"/>
                  <a:gd name="connsiteX104" fmla="*/ 739775 w 1003418"/>
                  <a:gd name="connsiteY104" fmla="*/ 365125 h 997319"/>
                  <a:gd name="connsiteX105" fmla="*/ 730250 w 1003418"/>
                  <a:gd name="connsiteY105" fmla="*/ 377825 h 997319"/>
                  <a:gd name="connsiteX106" fmla="*/ 717550 w 1003418"/>
                  <a:gd name="connsiteY106" fmla="*/ 403225 h 997319"/>
                  <a:gd name="connsiteX107" fmla="*/ 698500 w 1003418"/>
                  <a:gd name="connsiteY107" fmla="*/ 460375 h 997319"/>
                  <a:gd name="connsiteX108" fmla="*/ 695325 w 1003418"/>
                  <a:gd name="connsiteY108" fmla="*/ 469900 h 997319"/>
                  <a:gd name="connsiteX109" fmla="*/ 688975 w 1003418"/>
                  <a:gd name="connsiteY109" fmla="*/ 495300 h 997319"/>
                  <a:gd name="connsiteX110" fmla="*/ 682625 w 1003418"/>
                  <a:gd name="connsiteY110" fmla="*/ 514350 h 997319"/>
                  <a:gd name="connsiteX111" fmla="*/ 679450 w 1003418"/>
                  <a:gd name="connsiteY111" fmla="*/ 523875 h 997319"/>
                  <a:gd name="connsiteX112" fmla="*/ 676275 w 1003418"/>
                  <a:gd name="connsiteY112" fmla="*/ 533400 h 997319"/>
                  <a:gd name="connsiteX113" fmla="*/ 679450 w 1003418"/>
                  <a:gd name="connsiteY113" fmla="*/ 628650 h 997319"/>
                  <a:gd name="connsiteX114" fmla="*/ 682625 w 1003418"/>
                  <a:gd name="connsiteY114" fmla="*/ 644525 h 997319"/>
                  <a:gd name="connsiteX115" fmla="*/ 688975 w 1003418"/>
                  <a:gd name="connsiteY115" fmla="*/ 688975 h 997319"/>
                  <a:gd name="connsiteX116" fmla="*/ 695325 w 1003418"/>
                  <a:gd name="connsiteY116" fmla="*/ 717550 h 997319"/>
                  <a:gd name="connsiteX117" fmla="*/ 698500 w 1003418"/>
                  <a:gd name="connsiteY117" fmla="*/ 749300 h 997319"/>
                  <a:gd name="connsiteX118" fmla="*/ 708025 w 1003418"/>
                  <a:gd name="connsiteY118" fmla="*/ 784225 h 997319"/>
                  <a:gd name="connsiteX119" fmla="*/ 717550 w 1003418"/>
                  <a:gd name="connsiteY119" fmla="*/ 815975 h 997319"/>
                  <a:gd name="connsiteX120" fmla="*/ 720725 w 1003418"/>
                  <a:gd name="connsiteY120" fmla="*/ 831850 h 997319"/>
                  <a:gd name="connsiteX121" fmla="*/ 723900 w 1003418"/>
                  <a:gd name="connsiteY121" fmla="*/ 841375 h 997319"/>
                  <a:gd name="connsiteX122" fmla="*/ 727075 w 1003418"/>
                  <a:gd name="connsiteY122" fmla="*/ 901700 h 997319"/>
                  <a:gd name="connsiteX123" fmla="*/ 733425 w 1003418"/>
                  <a:gd name="connsiteY123" fmla="*/ 942975 h 997319"/>
                  <a:gd name="connsiteX124" fmla="*/ 730250 w 1003418"/>
                  <a:gd name="connsiteY124" fmla="*/ 965200 h 997319"/>
                  <a:gd name="connsiteX125" fmla="*/ 250825 w 1003418"/>
                  <a:gd name="connsiteY125" fmla="*/ 965200 h 997319"/>
                  <a:gd name="connsiteX0" fmla="*/ 250825 w 1003418"/>
                  <a:gd name="connsiteY0" fmla="*/ 965200 h 998966"/>
                  <a:gd name="connsiteX1" fmla="*/ 254000 w 1003418"/>
                  <a:gd name="connsiteY1" fmla="*/ 542925 h 998966"/>
                  <a:gd name="connsiteX2" fmla="*/ 257175 w 1003418"/>
                  <a:gd name="connsiteY2" fmla="*/ 523875 h 998966"/>
                  <a:gd name="connsiteX3" fmla="*/ 260350 w 1003418"/>
                  <a:gd name="connsiteY3" fmla="*/ 498475 h 998966"/>
                  <a:gd name="connsiteX4" fmla="*/ 263525 w 1003418"/>
                  <a:gd name="connsiteY4" fmla="*/ 482600 h 998966"/>
                  <a:gd name="connsiteX5" fmla="*/ 269875 w 1003418"/>
                  <a:gd name="connsiteY5" fmla="*/ 444500 h 998966"/>
                  <a:gd name="connsiteX6" fmla="*/ 266700 w 1003418"/>
                  <a:gd name="connsiteY6" fmla="*/ 422275 h 998966"/>
                  <a:gd name="connsiteX7" fmla="*/ 234950 w 1003418"/>
                  <a:gd name="connsiteY7" fmla="*/ 384175 h 998966"/>
                  <a:gd name="connsiteX8" fmla="*/ 225425 w 1003418"/>
                  <a:gd name="connsiteY8" fmla="*/ 374650 h 998966"/>
                  <a:gd name="connsiteX9" fmla="*/ 206375 w 1003418"/>
                  <a:gd name="connsiteY9" fmla="*/ 358775 h 998966"/>
                  <a:gd name="connsiteX10" fmla="*/ 177800 w 1003418"/>
                  <a:gd name="connsiteY10" fmla="*/ 346075 h 998966"/>
                  <a:gd name="connsiteX11" fmla="*/ 158750 w 1003418"/>
                  <a:gd name="connsiteY11" fmla="*/ 327025 h 998966"/>
                  <a:gd name="connsiteX12" fmla="*/ 149225 w 1003418"/>
                  <a:gd name="connsiteY12" fmla="*/ 317500 h 998966"/>
                  <a:gd name="connsiteX13" fmla="*/ 133350 w 1003418"/>
                  <a:gd name="connsiteY13" fmla="*/ 301625 h 998966"/>
                  <a:gd name="connsiteX14" fmla="*/ 117475 w 1003418"/>
                  <a:gd name="connsiteY14" fmla="*/ 285750 h 998966"/>
                  <a:gd name="connsiteX15" fmla="*/ 111125 w 1003418"/>
                  <a:gd name="connsiteY15" fmla="*/ 276225 h 998966"/>
                  <a:gd name="connsiteX16" fmla="*/ 101600 w 1003418"/>
                  <a:gd name="connsiteY16" fmla="*/ 269875 h 998966"/>
                  <a:gd name="connsiteX17" fmla="*/ 76200 w 1003418"/>
                  <a:gd name="connsiteY17" fmla="*/ 241300 h 998966"/>
                  <a:gd name="connsiteX18" fmla="*/ 66675 w 1003418"/>
                  <a:gd name="connsiteY18" fmla="*/ 231775 h 998966"/>
                  <a:gd name="connsiteX19" fmla="*/ 57150 w 1003418"/>
                  <a:gd name="connsiteY19" fmla="*/ 212725 h 998966"/>
                  <a:gd name="connsiteX20" fmla="*/ 50800 w 1003418"/>
                  <a:gd name="connsiteY20" fmla="*/ 203200 h 998966"/>
                  <a:gd name="connsiteX21" fmla="*/ 47625 w 1003418"/>
                  <a:gd name="connsiteY21" fmla="*/ 193675 h 998966"/>
                  <a:gd name="connsiteX22" fmla="*/ 41275 w 1003418"/>
                  <a:gd name="connsiteY22" fmla="*/ 184150 h 998966"/>
                  <a:gd name="connsiteX23" fmla="*/ 28575 w 1003418"/>
                  <a:gd name="connsiteY23" fmla="*/ 155575 h 998966"/>
                  <a:gd name="connsiteX24" fmla="*/ 22225 w 1003418"/>
                  <a:gd name="connsiteY24" fmla="*/ 130175 h 998966"/>
                  <a:gd name="connsiteX25" fmla="*/ 19050 w 1003418"/>
                  <a:gd name="connsiteY25" fmla="*/ 117475 h 998966"/>
                  <a:gd name="connsiteX26" fmla="*/ 12700 w 1003418"/>
                  <a:gd name="connsiteY26" fmla="*/ 98425 h 998966"/>
                  <a:gd name="connsiteX27" fmla="*/ 6350 w 1003418"/>
                  <a:gd name="connsiteY27" fmla="*/ 79375 h 998966"/>
                  <a:gd name="connsiteX28" fmla="*/ 3175 w 1003418"/>
                  <a:gd name="connsiteY28" fmla="*/ 69850 h 998966"/>
                  <a:gd name="connsiteX29" fmla="*/ 0 w 1003418"/>
                  <a:gd name="connsiteY29" fmla="*/ 53975 h 998966"/>
                  <a:gd name="connsiteX30" fmla="*/ 3175 w 1003418"/>
                  <a:gd name="connsiteY30" fmla="*/ 12700 h 998966"/>
                  <a:gd name="connsiteX31" fmla="*/ 12700 w 1003418"/>
                  <a:gd name="connsiteY31" fmla="*/ 9525 h 998966"/>
                  <a:gd name="connsiteX32" fmla="*/ 25400 w 1003418"/>
                  <a:gd name="connsiteY32" fmla="*/ 6350 h 998966"/>
                  <a:gd name="connsiteX33" fmla="*/ 44450 w 1003418"/>
                  <a:gd name="connsiteY33" fmla="*/ 0 h 998966"/>
                  <a:gd name="connsiteX34" fmla="*/ 114300 w 1003418"/>
                  <a:gd name="connsiteY34" fmla="*/ 3175 h 998966"/>
                  <a:gd name="connsiteX35" fmla="*/ 123825 w 1003418"/>
                  <a:gd name="connsiteY35" fmla="*/ 9525 h 998966"/>
                  <a:gd name="connsiteX36" fmla="*/ 155575 w 1003418"/>
                  <a:gd name="connsiteY36" fmla="*/ 28575 h 998966"/>
                  <a:gd name="connsiteX37" fmla="*/ 165100 w 1003418"/>
                  <a:gd name="connsiteY37" fmla="*/ 34925 h 998966"/>
                  <a:gd name="connsiteX38" fmla="*/ 184150 w 1003418"/>
                  <a:gd name="connsiteY38" fmla="*/ 50800 h 998966"/>
                  <a:gd name="connsiteX39" fmla="*/ 187325 w 1003418"/>
                  <a:gd name="connsiteY39" fmla="*/ 60325 h 998966"/>
                  <a:gd name="connsiteX40" fmla="*/ 206375 w 1003418"/>
                  <a:gd name="connsiteY40" fmla="*/ 88900 h 998966"/>
                  <a:gd name="connsiteX41" fmla="*/ 212725 w 1003418"/>
                  <a:gd name="connsiteY41" fmla="*/ 98425 h 998966"/>
                  <a:gd name="connsiteX42" fmla="*/ 222250 w 1003418"/>
                  <a:gd name="connsiteY42" fmla="*/ 117475 h 998966"/>
                  <a:gd name="connsiteX43" fmla="*/ 228600 w 1003418"/>
                  <a:gd name="connsiteY43" fmla="*/ 139700 h 998966"/>
                  <a:gd name="connsiteX44" fmla="*/ 234950 w 1003418"/>
                  <a:gd name="connsiteY44" fmla="*/ 149225 h 998966"/>
                  <a:gd name="connsiteX45" fmla="*/ 241300 w 1003418"/>
                  <a:gd name="connsiteY45" fmla="*/ 161925 h 998966"/>
                  <a:gd name="connsiteX46" fmla="*/ 257175 w 1003418"/>
                  <a:gd name="connsiteY46" fmla="*/ 184150 h 998966"/>
                  <a:gd name="connsiteX47" fmla="*/ 269875 w 1003418"/>
                  <a:gd name="connsiteY47" fmla="*/ 203200 h 998966"/>
                  <a:gd name="connsiteX48" fmla="*/ 279400 w 1003418"/>
                  <a:gd name="connsiteY48" fmla="*/ 212725 h 998966"/>
                  <a:gd name="connsiteX49" fmla="*/ 295275 w 1003418"/>
                  <a:gd name="connsiteY49" fmla="*/ 231775 h 998966"/>
                  <a:gd name="connsiteX50" fmla="*/ 314325 w 1003418"/>
                  <a:gd name="connsiteY50" fmla="*/ 244475 h 998966"/>
                  <a:gd name="connsiteX51" fmla="*/ 323850 w 1003418"/>
                  <a:gd name="connsiteY51" fmla="*/ 254000 h 998966"/>
                  <a:gd name="connsiteX52" fmla="*/ 342900 w 1003418"/>
                  <a:gd name="connsiteY52" fmla="*/ 260350 h 998966"/>
                  <a:gd name="connsiteX53" fmla="*/ 352425 w 1003418"/>
                  <a:gd name="connsiteY53" fmla="*/ 263525 h 998966"/>
                  <a:gd name="connsiteX54" fmla="*/ 361950 w 1003418"/>
                  <a:gd name="connsiteY54" fmla="*/ 266700 h 998966"/>
                  <a:gd name="connsiteX55" fmla="*/ 384175 w 1003418"/>
                  <a:gd name="connsiteY55" fmla="*/ 269875 h 998966"/>
                  <a:gd name="connsiteX56" fmla="*/ 393700 w 1003418"/>
                  <a:gd name="connsiteY56" fmla="*/ 273050 h 998966"/>
                  <a:gd name="connsiteX57" fmla="*/ 434975 w 1003418"/>
                  <a:gd name="connsiteY57" fmla="*/ 279400 h 998966"/>
                  <a:gd name="connsiteX58" fmla="*/ 479425 w 1003418"/>
                  <a:gd name="connsiteY58" fmla="*/ 285750 h 998966"/>
                  <a:gd name="connsiteX59" fmla="*/ 581025 w 1003418"/>
                  <a:gd name="connsiteY59" fmla="*/ 282575 h 998966"/>
                  <a:gd name="connsiteX60" fmla="*/ 606425 w 1003418"/>
                  <a:gd name="connsiteY60" fmla="*/ 273050 h 998966"/>
                  <a:gd name="connsiteX61" fmla="*/ 625475 w 1003418"/>
                  <a:gd name="connsiteY61" fmla="*/ 266700 h 998966"/>
                  <a:gd name="connsiteX62" fmla="*/ 638175 w 1003418"/>
                  <a:gd name="connsiteY62" fmla="*/ 257175 h 998966"/>
                  <a:gd name="connsiteX63" fmla="*/ 663575 w 1003418"/>
                  <a:gd name="connsiteY63" fmla="*/ 244475 h 998966"/>
                  <a:gd name="connsiteX64" fmla="*/ 685800 w 1003418"/>
                  <a:gd name="connsiteY64" fmla="*/ 222250 h 998966"/>
                  <a:gd name="connsiteX65" fmla="*/ 695325 w 1003418"/>
                  <a:gd name="connsiteY65" fmla="*/ 212725 h 998966"/>
                  <a:gd name="connsiteX66" fmla="*/ 704850 w 1003418"/>
                  <a:gd name="connsiteY66" fmla="*/ 209550 h 998966"/>
                  <a:gd name="connsiteX67" fmla="*/ 717550 w 1003418"/>
                  <a:gd name="connsiteY67" fmla="*/ 200025 h 998966"/>
                  <a:gd name="connsiteX68" fmla="*/ 733425 w 1003418"/>
                  <a:gd name="connsiteY68" fmla="*/ 177800 h 998966"/>
                  <a:gd name="connsiteX69" fmla="*/ 742950 w 1003418"/>
                  <a:gd name="connsiteY69" fmla="*/ 168275 h 998966"/>
                  <a:gd name="connsiteX70" fmla="*/ 749300 w 1003418"/>
                  <a:gd name="connsiteY70" fmla="*/ 155575 h 998966"/>
                  <a:gd name="connsiteX71" fmla="*/ 765175 w 1003418"/>
                  <a:gd name="connsiteY71" fmla="*/ 136525 h 998966"/>
                  <a:gd name="connsiteX72" fmla="*/ 777875 w 1003418"/>
                  <a:gd name="connsiteY72" fmla="*/ 114300 h 998966"/>
                  <a:gd name="connsiteX73" fmla="*/ 787400 w 1003418"/>
                  <a:gd name="connsiteY73" fmla="*/ 104775 h 998966"/>
                  <a:gd name="connsiteX74" fmla="*/ 800100 w 1003418"/>
                  <a:gd name="connsiteY74" fmla="*/ 82550 h 998966"/>
                  <a:gd name="connsiteX75" fmla="*/ 819150 w 1003418"/>
                  <a:gd name="connsiteY75" fmla="*/ 69850 h 998966"/>
                  <a:gd name="connsiteX76" fmla="*/ 825500 w 1003418"/>
                  <a:gd name="connsiteY76" fmla="*/ 60325 h 998966"/>
                  <a:gd name="connsiteX77" fmla="*/ 835025 w 1003418"/>
                  <a:gd name="connsiteY77" fmla="*/ 57150 h 998966"/>
                  <a:gd name="connsiteX78" fmla="*/ 863600 w 1003418"/>
                  <a:gd name="connsiteY78" fmla="*/ 44450 h 998966"/>
                  <a:gd name="connsiteX79" fmla="*/ 892175 w 1003418"/>
                  <a:gd name="connsiteY79" fmla="*/ 34925 h 998966"/>
                  <a:gd name="connsiteX80" fmla="*/ 901700 w 1003418"/>
                  <a:gd name="connsiteY80" fmla="*/ 31750 h 998966"/>
                  <a:gd name="connsiteX81" fmla="*/ 911225 w 1003418"/>
                  <a:gd name="connsiteY81" fmla="*/ 28575 h 998966"/>
                  <a:gd name="connsiteX82" fmla="*/ 965200 w 1003418"/>
                  <a:gd name="connsiteY82" fmla="*/ 25400 h 998966"/>
                  <a:gd name="connsiteX83" fmla="*/ 996950 w 1003418"/>
                  <a:gd name="connsiteY83" fmla="*/ 28575 h 998966"/>
                  <a:gd name="connsiteX84" fmla="*/ 1003300 w 1003418"/>
                  <a:gd name="connsiteY84" fmla="*/ 38100 h 998966"/>
                  <a:gd name="connsiteX85" fmla="*/ 996950 w 1003418"/>
                  <a:gd name="connsiteY85" fmla="*/ 88900 h 998966"/>
                  <a:gd name="connsiteX86" fmla="*/ 990600 w 1003418"/>
                  <a:gd name="connsiteY86" fmla="*/ 98425 h 998966"/>
                  <a:gd name="connsiteX87" fmla="*/ 984250 w 1003418"/>
                  <a:gd name="connsiteY87" fmla="*/ 111125 h 998966"/>
                  <a:gd name="connsiteX88" fmla="*/ 952500 w 1003418"/>
                  <a:gd name="connsiteY88" fmla="*/ 139700 h 998966"/>
                  <a:gd name="connsiteX89" fmla="*/ 942975 w 1003418"/>
                  <a:gd name="connsiteY89" fmla="*/ 149225 h 998966"/>
                  <a:gd name="connsiteX90" fmla="*/ 923925 w 1003418"/>
                  <a:gd name="connsiteY90" fmla="*/ 161925 h 998966"/>
                  <a:gd name="connsiteX91" fmla="*/ 898525 w 1003418"/>
                  <a:gd name="connsiteY91" fmla="*/ 193675 h 998966"/>
                  <a:gd name="connsiteX92" fmla="*/ 898525 w 1003418"/>
                  <a:gd name="connsiteY92" fmla="*/ 193675 h 998966"/>
                  <a:gd name="connsiteX93" fmla="*/ 863600 w 1003418"/>
                  <a:gd name="connsiteY93" fmla="*/ 231775 h 998966"/>
                  <a:gd name="connsiteX94" fmla="*/ 850900 w 1003418"/>
                  <a:gd name="connsiteY94" fmla="*/ 244475 h 998966"/>
                  <a:gd name="connsiteX95" fmla="*/ 825500 w 1003418"/>
                  <a:gd name="connsiteY95" fmla="*/ 266700 h 998966"/>
                  <a:gd name="connsiteX96" fmla="*/ 815975 w 1003418"/>
                  <a:gd name="connsiteY96" fmla="*/ 269875 h 998966"/>
                  <a:gd name="connsiteX97" fmla="*/ 806450 w 1003418"/>
                  <a:gd name="connsiteY97" fmla="*/ 279400 h 998966"/>
                  <a:gd name="connsiteX98" fmla="*/ 784225 w 1003418"/>
                  <a:gd name="connsiteY98" fmla="*/ 295275 h 998966"/>
                  <a:gd name="connsiteX99" fmla="*/ 777875 w 1003418"/>
                  <a:gd name="connsiteY99" fmla="*/ 304800 h 998966"/>
                  <a:gd name="connsiteX100" fmla="*/ 774700 w 1003418"/>
                  <a:gd name="connsiteY100" fmla="*/ 314325 h 998966"/>
                  <a:gd name="connsiteX101" fmla="*/ 765175 w 1003418"/>
                  <a:gd name="connsiteY101" fmla="*/ 323850 h 998966"/>
                  <a:gd name="connsiteX102" fmla="*/ 755650 w 1003418"/>
                  <a:gd name="connsiteY102" fmla="*/ 346075 h 998966"/>
                  <a:gd name="connsiteX103" fmla="*/ 746125 w 1003418"/>
                  <a:gd name="connsiteY103" fmla="*/ 355600 h 998966"/>
                  <a:gd name="connsiteX104" fmla="*/ 739775 w 1003418"/>
                  <a:gd name="connsiteY104" fmla="*/ 365125 h 998966"/>
                  <a:gd name="connsiteX105" fmla="*/ 730250 w 1003418"/>
                  <a:gd name="connsiteY105" fmla="*/ 377825 h 998966"/>
                  <a:gd name="connsiteX106" fmla="*/ 717550 w 1003418"/>
                  <a:gd name="connsiteY106" fmla="*/ 403225 h 998966"/>
                  <a:gd name="connsiteX107" fmla="*/ 698500 w 1003418"/>
                  <a:gd name="connsiteY107" fmla="*/ 460375 h 998966"/>
                  <a:gd name="connsiteX108" fmla="*/ 695325 w 1003418"/>
                  <a:gd name="connsiteY108" fmla="*/ 469900 h 998966"/>
                  <a:gd name="connsiteX109" fmla="*/ 688975 w 1003418"/>
                  <a:gd name="connsiteY109" fmla="*/ 495300 h 998966"/>
                  <a:gd name="connsiteX110" fmla="*/ 682625 w 1003418"/>
                  <a:gd name="connsiteY110" fmla="*/ 514350 h 998966"/>
                  <a:gd name="connsiteX111" fmla="*/ 679450 w 1003418"/>
                  <a:gd name="connsiteY111" fmla="*/ 523875 h 998966"/>
                  <a:gd name="connsiteX112" fmla="*/ 676275 w 1003418"/>
                  <a:gd name="connsiteY112" fmla="*/ 533400 h 998966"/>
                  <a:gd name="connsiteX113" fmla="*/ 679450 w 1003418"/>
                  <a:gd name="connsiteY113" fmla="*/ 628650 h 998966"/>
                  <a:gd name="connsiteX114" fmla="*/ 682625 w 1003418"/>
                  <a:gd name="connsiteY114" fmla="*/ 644525 h 998966"/>
                  <a:gd name="connsiteX115" fmla="*/ 688975 w 1003418"/>
                  <a:gd name="connsiteY115" fmla="*/ 688975 h 998966"/>
                  <a:gd name="connsiteX116" fmla="*/ 695325 w 1003418"/>
                  <a:gd name="connsiteY116" fmla="*/ 717550 h 998966"/>
                  <a:gd name="connsiteX117" fmla="*/ 698500 w 1003418"/>
                  <a:gd name="connsiteY117" fmla="*/ 749300 h 998966"/>
                  <a:gd name="connsiteX118" fmla="*/ 708025 w 1003418"/>
                  <a:gd name="connsiteY118" fmla="*/ 784225 h 998966"/>
                  <a:gd name="connsiteX119" fmla="*/ 717550 w 1003418"/>
                  <a:gd name="connsiteY119" fmla="*/ 815975 h 998966"/>
                  <a:gd name="connsiteX120" fmla="*/ 720725 w 1003418"/>
                  <a:gd name="connsiteY120" fmla="*/ 831850 h 998966"/>
                  <a:gd name="connsiteX121" fmla="*/ 723900 w 1003418"/>
                  <a:gd name="connsiteY121" fmla="*/ 841375 h 998966"/>
                  <a:gd name="connsiteX122" fmla="*/ 727075 w 1003418"/>
                  <a:gd name="connsiteY122" fmla="*/ 901700 h 998966"/>
                  <a:gd name="connsiteX123" fmla="*/ 730250 w 1003418"/>
                  <a:gd name="connsiteY123" fmla="*/ 965200 h 998966"/>
                  <a:gd name="connsiteX124" fmla="*/ 250825 w 1003418"/>
                  <a:gd name="connsiteY124" fmla="*/ 965200 h 998966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08025 w 1003418"/>
                  <a:gd name="connsiteY118" fmla="*/ 784225 h 1001588"/>
                  <a:gd name="connsiteX119" fmla="*/ 717550 w 1003418"/>
                  <a:gd name="connsiteY119" fmla="*/ 815975 h 1001588"/>
                  <a:gd name="connsiteX120" fmla="*/ 720725 w 1003418"/>
                  <a:gd name="connsiteY120" fmla="*/ 831850 h 1001588"/>
                  <a:gd name="connsiteX121" fmla="*/ 723900 w 1003418"/>
                  <a:gd name="connsiteY121" fmla="*/ 841375 h 1001588"/>
                  <a:gd name="connsiteX122" fmla="*/ 730250 w 1003418"/>
                  <a:gd name="connsiteY122" fmla="*/ 965200 h 1001588"/>
                  <a:gd name="connsiteX123" fmla="*/ 250825 w 1003418"/>
                  <a:gd name="connsiteY123" fmla="*/ 965200 h 1001588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17550 w 1003418"/>
                  <a:gd name="connsiteY118" fmla="*/ 815975 h 1001588"/>
                  <a:gd name="connsiteX119" fmla="*/ 720725 w 1003418"/>
                  <a:gd name="connsiteY119" fmla="*/ 831850 h 1001588"/>
                  <a:gd name="connsiteX120" fmla="*/ 723900 w 1003418"/>
                  <a:gd name="connsiteY120" fmla="*/ 841375 h 1001588"/>
                  <a:gd name="connsiteX121" fmla="*/ 730250 w 1003418"/>
                  <a:gd name="connsiteY121" fmla="*/ 965200 h 1001588"/>
                  <a:gd name="connsiteX122" fmla="*/ 250825 w 1003418"/>
                  <a:gd name="connsiteY122" fmla="*/ 965200 h 1001588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20725 w 1003418"/>
                  <a:gd name="connsiteY118" fmla="*/ 831850 h 1001588"/>
                  <a:gd name="connsiteX119" fmla="*/ 723900 w 1003418"/>
                  <a:gd name="connsiteY119" fmla="*/ 841375 h 1001588"/>
                  <a:gd name="connsiteX120" fmla="*/ 730250 w 1003418"/>
                  <a:gd name="connsiteY120" fmla="*/ 965200 h 1001588"/>
                  <a:gd name="connsiteX121" fmla="*/ 250825 w 1003418"/>
                  <a:gd name="connsiteY121" fmla="*/ 965200 h 1001588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88975 w 1003418"/>
                  <a:gd name="connsiteY115" fmla="*/ 688975 h 1002026"/>
                  <a:gd name="connsiteX116" fmla="*/ 695325 w 1003418"/>
                  <a:gd name="connsiteY116" fmla="*/ 717550 h 1002026"/>
                  <a:gd name="connsiteX117" fmla="*/ 698500 w 1003418"/>
                  <a:gd name="connsiteY117" fmla="*/ 749300 h 1002026"/>
                  <a:gd name="connsiteX118" fmla="*/ 720725 w 1003418"/>
                  <a:gd name="connsiteY118" fmla="*/ 831850 h 1002026"/>
                  <a:gd name="connsiteX119" fmla="*/ 730250 w 1003418"/>
                  <a:gd name="connsiteY119" fmla="*/ 965200 h 1002026"/>
                  <a:gd name="connsiteX120" fmla="*/ 250825 w 1003418"/>
                  <a:gd name="connsiteY12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88975 w 1003418"/>
                  <a:gd name="connsiteY115" fmla="*/ 688975 h 1002026"/>
                  <a:gd name="connsiteX116" fmla="*/ 698500 w 1003418"/>
                  <a:gd name="connsiteY116" fmla="*/ 749300 h 1002026"/>
                  <a:gd name="connsiteX117" fmla="*/ 720725 w 1003418"/>
                  <a:gd name="connsiteY117" fmla="*/ 831850 h 1002026"/>
                  <a:gd name="connsiteX118" fmla="*/ 730250 w 1003418"/>
                  <a:gd name="connsiteY118" fmla="*/ 965200 h 1002026"/>
                  <a:gd name="connsiteX119" fmla="*/ 250825 w 1003418"/>
                  <a:gd name="connsiteY11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98500 w 1003418"/>
                  <a:gd name="connsiteY115" fmla="*/ 749300 h 1002026"/>
                  <a:gd name="connsiteX116" fmla="*/ 720725 w 1003418"/>
                  <a:gd name="connsiteY116" fmla="*/ 831850 h 1002026"/>
                  <a:gd name="connsiteX117" fmla="*/ 730250 w 1003418"/>
                  <a:gd name="connsiteY117" fmla="*/ 965200 h 1002026"/>
                  <a:gd name="connsiteX118" fmla="*/ 250825 w 1003418"/>
                  <a:gd name="connsiteY11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98500 w 1003418"/>
                  <a:gd name="connsiteY114" fmla="*/ 749300 h 1002026"/>
                  <a:gd name="connsiteX115" fmla="*/ 720725 w 1003418"/>
                  <a:gd name="connsiteY115" fmla="*/ 831850 h 1002026"/>
                  <a:gd name="connsiteX116" fmla="*/ 730250 w 1003418"/>
                  <a:gd name="connsiteY116" fmla="*/ 965200 h 1002026"/>
                  <a:gd name="connsiteX117" fmla="*/ 250825 w 1003418"/>
                  <a:gd name="connsiteY11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9450 w 1003418"/>
                  <a:gd name="connsiteY112" fmla="*/ 628650 h 1002026"/>
                  <a:gd name="connsiteX113" fmla="*/ 698500 w 1003418"/>
                  <a:gd name="connsiteY113" fmla="*/ 749300 h 1002026"/>
                  <a:gd name="connsiteX114" fmla="*/ 720725 w 1003418"/>
                  <a:gd name="connsiteY114" fmla="*/ 831850 h 1002026"/>
                  <a:gd name="connsiteX115" fmla="*/ 730250 w 1003418"/>
                  <a:gd name="connsiteY115" fmla="*/ 965200 h 1002026"/>
                  <a:gd name="connsiteX116" fmla="*/ 250825 w 1003418"/>
                  <a:gd name="connsiteY116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79450 w 1003418"/>
                  <a:gd name="connsiteY110" fmla="*/ 523875 h 1002026"/>
                  <a:gd name="connsiteX111" fmla="*/ 679450 w 1003418"/>
                  <a:gd name="connsiteY111" fmla="*/ 628650 h 1002026"/>
                  <a:gd name="connsiteX112" fmla="*/ 698500 w 1003418"/>
                  <a:gd name="connsiteY112" fmla="*/ 749300 h 1002026"/>
                  <a:gd name="connsiteX113" fmla="*/ 720725 w 1003418"/>
                  <a:gd name="connsiteY113" fmla="*/ 831850 h 1002026"/>
                  <a:gd name="connsiteX114" fmla="*/ 730250 w 1003418"/>
                  <a:gd name="connsiteY114" fmla="*/ 965200 h 1002026"/>
                  <a:gd name="connsiteX115" fmla="*/ 250825 w 1003418"/>
                  <a:gd name="connsiteY115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79450 w 1003418"/>
                  <a:gd name="connsiteY109" fmla="*/ 523875 h 1002026"/>
                  <a:gd name="connsiteX110" fmla="*/ 679450 w 1003418"/>
                  <a:gd name="connsiteY110" fmla="*/ 628650 h 1002026"/>
                  <a:gd name="connsiteX111" fmla="*/ 698500 w 1003418"/>
                  <a:gd name="connsiteY111" fmla="*/ 749300 h 1002026"/>
                  <a:gd name="connsiteX112" fmla="*/ 720725 w 1003418"/>
                  <a:gd name="connsiteY112" fmla="*/ 831850 h 1002026"/>
                  <a:gd name="connsiteX113" fmla="*/ 730250 w 1003418"/>
                  <a:gd name="connsiteY113" fmla="*/ 965200 h 1002026"/>
                  <a:gd name="connsiteX114" fmla="*/ 250825 w 1003418"/>
                  <a:gd name="connsiteY114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79450 w 1003418"/>
                  <a:gd name="connsiteY108" fmla="*/ 523875 h 1002026"/>
                  <a:gd name="connsiteX109" fmla="*/ 679450 w 1003418"/>
                  <a:gd name="connsiteY109" fmla="*/ 628650 h 1002026"/>
                  <a:gd name="connsiteX110" fmla="*/ 698500 w 1003418"/>
                  <a:gd name="connsiteY110" fmla="*/ 749300 h 1002026"/>
                  <a:gd name="connsiteX111" fmla="*/ 720725 w 1003418"/>
                  <a:gd name="connsiteY111" fmla="*/ 831850 h 1002026"/>
                  <a:gd name="connsiteX112" fmla="*/ 730250 w 1003418"/>
                  <a:gd name="connsiteY112" fmla="*/ 965200 h 1002026"/>
                  <a:gd name="connsiteX113" fmla="*/ 250825 w 1003418"/>
                  <a:gd name="connsiteY113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79450 w 1003418"/>
                  <a:gd name="connsiteY107" fmla="*/ 523875 h 1002026"/>
                  <a:gd name="connsiteX108" fmla="*/ 679450 w 1003418"/>
                  <a:gd name="connsiteY108" fmla="*/ 628650 h 1002026"/>
                  <a:gd name="connsiteX109" fmla="*/ 698500 w 1003418"/>
                  <a:gd name="connsiteY109" fmla="*/ 749300 h 1002026"/>
                  <a:gd name="connsiteX110" fmla="*/ 720725 w 1003418"/>
                  <a:gd name="connsiteY110" fmla="*/ 831850 h 1002026"/>
                  <a:gd name="connsiteX111" fmla="*/ 730250 w 1003418"/>
                  <a:gd name="connsiteY111" fmla="*/ 965200 h 1002026"/>
                  <a:gd name="connsiteX112" fmla="*/ 250825 w 1003418"/>
                  <a:gd name="connsiteY112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46125 w 1003418"/>
                  <a:gd name="connsiteY102" fmla="*/ 355600 h 1002026"/>
                  <a:gd name="connsiteX103" fmla="*/ 739775 w 1003418"/>
                  <a:gd name="connsiteY103" fmla="*/ 365125 h 1002026"/>
                  <a:gd name="connsiteX104" fmla="*/ 730250 w 1003418"/>
                  <a:gd name="connsiteY104" fmla="*/ 377825 h 1002026"/>
                  <a:gd name="connsiteX105" fmla="*/ 717550 w 1003418"/>
                  <a:gd name="connsiteY105" fmla="*/ 403225 h 1002026"/>
                  <a:gd name="connsiteX106" fmla="*/ 679450 w 1003418"/>
                  <a:gd name="connsiteY106" fmla="*/ 523875 h 1002026"/>
                  <a:gd name="connsiteX107" fmla="*/ 679450 w 1003418"/>
                  <a:gd name="connsiteY107" fmla="*/ 628650 h 1002026"/>
                  <a:gd name="connsiteX108" fmla="*/ 698500 w 1003418"/>
                  <a:gd name="connsiteY108" fmla="*/ 749300 h 1002026"/>
                  <a:gd name="connsiteX109" fmla="*/ 720725 w 1003418"/>
                  <a:gd name="connsiteY109" fmla="*/ 831850 h 1002026"/>
                  <a:gd name="connsiteX110" fmla="*/ 730250 w 1003418"/>
                  <a:gd name="connsiteY110" fmla="*/ 965200 h 1002026"/>
                  <a:gd name="connsiteX111" fmla="*/ 250825 w 1003418"/>
                  <a:gd name="connsiteY111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46125 w 1003418"/>
                  <a:gd name="connsiteY101" fmla="*/ 355600 h 1002026"/>
                  <a:gd name="connsiteX102" fmla="*/ 739775 w 1003418"/>
                  <a:gd name="connsiteY102" fmla="*/ 365125 h 1002026"/>
                  <a:gd name="connsiteX103" fmla="*/ 730250 w 1003418"/>
                  <a:gd name="connsiteY103" fmla="*/ 377825 h 1002026"/>
                  <a:gd name="connsiteX104" fmla="*/ 717550 w 1003418"/>
                  <a:gd name="connsiteY104" fmla="*/ 403225 h 1002026"/>
                  <a:gd name="connsiteX105" fmla="*/ 679450 w 1003418"/>
                  <a:gd name="connsiteY105" fmla="*/ 523875 h 1002026"/>
                  <a:gd name="connsiteX106" fmla="*/ 679450 w 1003418"/>
                  <a:gd name="connsiteY106" fmla="*/ 628650 h 1002026"/>
                  <a:gd name="connsiteX107" fmla="*/ 698500 w 1003418"/>
                  <a:gd name="connsiteY107" fmla="*/ 749300 h 1002026"/>
                  <a:gd name="connsiteX108" fmla="*/ 720725 w 1003418"/>
                  <a:gd name="connsiteY108" fmla="*/ 831850 h 1002026"/>
                  <a:gd name="connsiteX109" fmla="*/ 730250 w 1003418"/>
                  <a:gd name="connsiteY109" fmla="*/ 965200 h 1002026"/>
                  <a:gd name="connsiteX110" fmla="*/ 250825 w 1003418"/>
                  <a:gd name="connsiteY11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39775 w 1003418"/>
                  <a:gd name="connsiteY101" fmla="*/ 365125 h 1002026"/>
                  <a:gd name="connsiteX102" fmla="*/ 730250 w 1003418"/>
                  <a:gd name="connsiteY102" fmla="*/ 377825 h 1002026"/>
                  <a:gd name="connsiteX103" fmla="*/ 717550 w 1003418"/>
                  <a:gd name="connsiteY103" fmla="*/ 403225 h 1002026"/>
                  <a:gd name="connsiteX104" fmla="*/ 679450 w 1003418"/>
                  <a:gd name="connsiteY104" fmla="*/ 523875 h 1002026"/>
                  <a:gd name="connsiteX105" fmla="*/ 679450 w 1003418"/>
                  <a:gd name="connsiteY105" fmla="*/ 628650 h 1002026"/>
                  <a:gd name="connsiteX106" fmla="*/ 698500 w 1003418"/>
                  <a:gd name="connsiteY106" fmla="*/ 749300 h 1002026"/>
                  <a:gd name="connsiteX107" fmla="*/ 720725 w 1003418"/>
                  <a:gd name="connsiteY107" fmla="*/ 831850 h 1002026"/>
                  <a:gd name="connsiteX108" fmla="*/ 730250 w 1003418"/>
                  <a:gd name="connsiteY108" fmla="*/ 965200 h 1002026"/>
                  <a:gd name="connsiteX109" fmla="*/ 250825 w 1003418"/>
                  <a:gd name="connsiteY10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30250 w 1003418"/>
                  <a:gd name="connsiteY101" fmla="*/ 377825 h 1002026"/>
                  <a:gd name="connsiteX102" fmla="*/ 717550 w 1003418"/>
                  <a:gd name="connsiteY102" fmla="*/ 403225 h 1002026"/>
                  <a:gd name="connsiteX103" fmla="*/ 679450 w 1003418"/>
                  <a:gd name="connsiteY103" fmla="*/ 523875 h 1002026"/>
                  <a:gd name="connsiteX104" fmla="*/ 679450 w 1003418"/>
                  <a:gd name="connsiteY104" fmla="*/ 628650 h 1002026"/>
                  <a:gd name="connsiteX105" fmla="*/ 698500 w 1003418"/>
                  <a:gd name="connsiteY105" fmla="*/ 749300 h 1002026"/>
                  <a:gd name="connsiteX106" fmla="*/ 720725 w 1003418"/>
                  <a:gd name="connsiteY106" fmla="*/ 831850 h 1002026"/>
                  <a:gd name="connsiteX107" fmla="*/ 730250 w 1003418"/>
                  <a:gd name="connsiteY107" fmla="*/ 965200 h 1002026"/>
                  <a:gd name="connsiteX108" fmla="*/ 250825 w 1003418"/>
                  <a:gd name="connsiteY10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17550 w 1003418"/>
                  <a:gd name="connsiteY101" fmla="*/ 403225 h 1002026"/>
                  <a:gd name="connsiteX102" fmla="*/ 679450 w 1003418"/>
                  <a:gd name="connsiteY102" fmla="*/ 523875 h 1002026"/>
                  <a:gd name="connsiteX103" fmla="*/ 679450 w 1003418"/>
                  <a:gd name="connsiteY103" fmla="*/ 628650 h 1002026"/>
                  <a:gd name="connsiteX104" fmla="*/ 698500 w 1003418"/>
                  <a:gd name="connsiteY104" fmla="*/ 749300 h 1002026"/>
                  <a:gd name="connsiteX105" fmla="*/ 720725 w 1003418"/>
                  <a:gd name="connsiteY105" fmla="*/ 831850 h 1002026"/>
                  <a:gd name="connsiteX106" fmla="*/ 730250 w 1003418"/>
                  <a:gd name="connsiteY106" fmla="*/ 965200 h 1002026"/>
                  <a:gd name="connsiteX107" fmla="*/ 250825 w 1003418"/>
                  <a:gd name="connsiteY10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17550 w 1003418"/>
                  <a:gd name="connsiteY100" fmla="*/ 403225 h 1002026"/>
                  <a:gd name="connsiteX101" fmla="*/ 679450 w 1003418"/>
                  <a:gd name="connsiteY101" fmla="*/ 523875 h 1002026"/>
                  <a:gd name="connsiteX102" fmla="*/ 679450 w 1003418"/>
                  <a:gd name="connsiteY102" fmla="*/ 628650 h 1002026"/>
                  <a:gd name="connsiteX103" fmla="*/ 698500 w 1003418"/>
                  <a:gd name="connsiteY103" fmla="*/ 749300 h 1002026"/>
                  <a:gd name="connsiteX104" fmla="*/ 720725 w 1003418"/>
                  <a:gd name="connsiteY104" fmla="*/ 831850 h 1002026"/>
                  <a:gd name="connsiteX105" fmla="*/ 730250 w 1003418"/>
                  <a:gd name="connsiteY105" fmla="*/ 965200 h 1002026"/>
                  <a:gd name="connsiteX106" fmla="*/ 250825 w 1003418"/>
                  <a:gd name="connsiteY106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77875 w 1003418"/>
                  <a:gd name="connsiteY98" fmla="*/ 304800 h 1002026"/>
                  <a:gd name="connsiteX99" fmla="*/ 717550 w 1003418"/>
                  <a:gd name="connsiteY99" fmla="*/ 403225 h 1002026"/>
                  <a:gd name="connsiteX100" fmla="*/ 679450 w 1003418"/>
                  <a:gd name="connsiteY100" fmla="*/ 523875 h 1002026"/>
                  <a:gd name="connsiteX101" fmla="*/ 679450 w 1003418"/>
                  <a:gd name="connsiteY101" fmla="*/ 628650 h 1002026"/>
                  <a:gd name="connsiteX102" fmla="*/ 698500 w 1003418"/>
                  <a:gd name="connsiteY102" fmla="*/ 749300 h 1002026"/>
                  <a:gd name="connsiteX103" fmla="*/ 720725 w 1003418"/>
                  <a:gd name="connsiteY103" fmla="*/ 831850 h 1002026"/>
                  <a:gd name="connsiteX104" fmla="*/ 730250 w 1003418"/>
                  <a:gd name="connsiteY104" fmla="*/ 965200 h 1002026"/>
                  <a:gd name="connsiteX105" fmla="*/ 250825 w 1003418"/>
                  <a:gd name="connsiteY105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777875 w 1003418"/>
                  <a:gd name="connsiteY97" fmla="*/ 304800 h 1002026"/>
                  <a:gd name="connsiteX98" fmla="*/ 717550 w 1003418"/>
                  <a:gd name="connsiteY98" fmla="*/ 403225 h 1002026"/>
                  <a:gd name="connsiteX99" fmla="*/ 679450 w 1003418"/>
                  <a:gd name="connsiteY99" fmla="*/ 523875 h 1002026"/>
                  <a:gd name="connsiteX100" fmla="*/ 679450 w 1003418"/>
                  <a:gd name="connsiteY100" fmla="*/ 628650 h 1002026"/>
                  <a:gd name="connsiteX101" fmla="*/ 698500 w 1003418"/>
                  <a:gd name="connsiteY101" fmla="*/ 749300 h 1002026"/>
                  <a:gd name="connsiteX102" fmla="*/ 720725 w 1003418"/>
                  <a:gd name="connsiteY102" fmla="*/ 831850 h 1002026"/>
                  <a:gd name="connsiteX103" fmla="*/ 730250 w 1003418"/>
                  <a:gd name="connsiteY103" fmla="*/ 965200 h 1002026"/>
                  <a:gd name="connsiteX104" fmla="*/ 250825 w 1003418"/>
                  <a:gd name="connsiteY104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777875 w 1003418"/>
                  <a:gd name="connsiteY96" fmla="*/ 304800 h 1002026"/>
                  <a:gd name="connsiteX97" fmla="*/ 717550 w 1003418"/>
                  <a:gd name="connsiteY97" fmla="*/ 403225 h 1002026"/>
                  <a:gd name="connsiteX98" fmla="*/ 679450 w 1003418"/>
                  <a:gd name="connsiteY98" fmla="*/ 523875 h 1002026"/>
                  <a:gd name="connsiteX99" fmla="*/ 679450 w 1003418"/>
                  <a:gd name="connsiteY99" fmla="*/ 628650 h 1002026"/>
                  <a:gd name="connsiteX100" fmla="*/ 698500 w 1003418"/>
                  <a:gd name="connsiteY100" fmla="*/ 749300 h 1002026"/>
                  <a:gd name="connsiteX101" fmla="*/ 720725 w 1003418"/>
                  <a:gd name="connsiteY101" fmla="*/ 831850 h 1002026"/>
                  <a:gd name="connsiteX102" fmla="*/ 730250 w 1003418"/>
                  <a:gd name="connsiteY102" fmla="*/ 965200 h 1002026"/>
                  <a:gd name="connsiteX103" fmla="*/ 250825 w 1003418"/>
                  <a:gd name="connsiteY103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777875 w 1003418"/>
                  <a:gd name="connsiteY95" fmla="*/ 304800 h 1002026"/>
                  <a:gd name="connsiteX96" fmla="*/ 717550 w 1003418"/>
                  <a:gd name="connsiteY96" fmla="*/ 403225 h 1002026"/>
                  <a:gd name="connsiteX97" fmla="*/ 679450 w 1003418"/>
                  <a:gd name="connsiteY97" fmla="*/ 523875 h 1002026"/>
                  <a:gd name="connsiteX98" fmla="*/ 679450 w 1003418"/>
                  <a:gd name="connsiteY98" fmla="*/ 628650 h 1002026"/>
                  <a:gd name="connsiteX99" fmla="*/ 698500 w 1003418"/>
                  <a:gd name="connsiteY99" fmla="*/ 749300 h 1002026"/>
                  <a:gd name="connsiteX100" fmla="*/ 720725 w 1003418"/>
                  <a:gd name="connsiteY100" fmla="*/ 831850 h 1002026"/>
                  <a:gd name="connsiteX101" fmla="*/ 730250 w 1003418"/>
                  <a:gd name="connsiteY101" fmla="*/ 965200 h 1002026"/>
                  <a:gd name="connsiteX102" fmla="*/ 250825 w 1003418"/>
                  <a:gd name="connsiteY102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777875 w 1003418"/>
                  <a:gd name="connsiteY94" fmla="*/ 304800 h 1002026"/>
                  <a:gd name="connsiteX95" fmla="*/ 717550 w 1003418"/>
                  <a:gd name="connsiteY95" fmla="*/ 403225 h 1002026"/>
                  <a:gd name="connsiteX96" fmla="*/ 679450 w 1003418"/>
                  <a:gd name="connsiteY96" fmla="*/ 523875 h 1002026"/>
                  <a:gd name="connsiteX97" fmla="*/ 679450 w 1003418"/>
                  <a:gd name="connsiteY97" fmla="*/ 628650 h 1002026"/>
                  <a:gd name="connsiteX98" fmla="*/ 698500 w 1003418"/>
                  <a:gd name="connsiteY98" fmla="*/ 749300 h 1002026"/>
                  <a:gd name="connsiteX99" fmla="*/ 720725 w 1003418"/>
                  <a:gd name="connsiteY99" fmla="*/ 831850 h 1002026"/>
                  <a:gd name="connsiteX100" fmla="*/ 730250 w 1003418"/>
                  <a:gd name="connsiteY100" fmla="*/ 965200 h 1002026"/>
                  <a:gd name="connsiteX101" fmla="*/ 250825 w 1003418"/>
                  <a:gd name="connsiteY101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63600 w 1003418"/>
                  <a:gd name="connsiteY92" fmla="*/ 231775 h 1002026"/>
                  <a:gd name="connsiteX93" fmla="*/ 777875 w 1003418"/>
                  <a:gd name="connsiteY93" fmla="*/ 304800 h 1002026"/>
                  <a:gd name="connsiteX94" fmla="*/ 717550 w 1003418"/>
                  <a:gd name="connsiteY94" fmla="*/ 403225 h 1002026"/>
                  <a:gd name="connsiteX95" fmla="*/ 679450 w 1003418"/>
                  <a:gd name="connsiteY95" fmla="*/ 523875 h 1002026"/>
                  <a:gd name="connsiteX96" fmla="*/ 679450 w 1003418"/>
                  <a:gd name="connsiteY96" fmla="*/ 628650 h 1002026"/>
                  <a:gd name="connsiteX97" fmla="*/ 698500 w 1003418"/>
                  <a:gd name="connsiteY97" fmla="*/ 749300 h 1002026"/>
                  <a:gd name="connsiteX98" fmla="*/ 720725 w 1003418"/>
                  <a:gd name="connsiteY98" fmla="*/ 831850 h 1002026"/>
                  <a:gd name="connsiteX99" fmla="*/ 730250 w 1003418"/>
                  <a:gd name="connsiteY99" fmla="*/ 965200 h 1002026"/>
                  <a:gd name="connsiteX100" fmla="*/ 250825 w 1003418"/>
                  <a:gd name="connsiteY10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898525 w 1003418"/>
                  <a:gd name="connsiteY90" fmla="*/ 193675 h 1002026"/>
                  <a:gd name="connsiteX91" fmla="*/ 863600 w 1003418"/>
                  <a:gd name="connsiteY91" fmla="*/ 231775 h 1002026"/>
                  <a:gd name="connsiteX92" fmla="*/ 777875 w 1003418"/>
                  <a:gd name="connsiteY92" fmla="*/ 304800 h 1002026"/>
                  <a:gd name="connsiteX93" fmla="*/ 717550 w 1003418"/>
                  <a:gd name="connsiteY93" fmla="*/ 403225 h 1002026"/>
                  <a:gd name="connsiteX94" fmla="*/ 679450 w 1003418"/>
                  <a:gd name="connsiteY94" fmla="*/ 523875 h 1002026"/>
                  <a:gd name="connsiteX95" fmla="*/ 679450 w 1003418"/>
                  <a:gd name="connsiteY95" fmla="*/ 628650 h 1002026"/>
                  <a:gd name="connsiteX96" fmla="*/ 698500 w 1003418"/>
                  <a:gd name="connsiteY96" fmla="*/ 749300 h 1002026"/>
                  <a:gd name="connsiteX97" fmla="*/ 720725 w 1003418"/>
                  <a:gd name="connsiteY97" fmla="*/ 831850 h 1002026"/>
                  <a:gd name="connsiteX98" fmla="*/ 730250 w 1003418"/>
                  <a:gd name="connsiteY98" fmla="*/ 965200 h 1002026"/>
                  <a:gd name="connsiteX99" fmla="*/ 250825 w 1003418"/>
                  <a:gd name="connsiteY9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863600 w 1003418"/>
                  <a:gd name="connsiteY90" fmla="*/ 231775 h 1002026"/>
                  <a:gd name="connsiteX91" fmla="*/ 777875 w 1003418"/>
                  <a:gd name="connsiteY91" fmla="*/ 304800 h 1002026"/>
                  <a:gd name="connsiteX92" fmla="*/ 717550 w 1003418"/>
                  <a:gd name="connsiteY92" fmla="*/ 403225 h 1002026"/>
                  <a:gd name="connsiteX93" fmla="*/ 679450 w 1003418"/>
                  <a:gd name="connsiteY93" fmla="*/ 523875 h 1002026"/>
                  <a:gd name="connsiteX94" fmla="*/ 679450 w 1003418"/>
                  <a:gd name="connsiteY94" fmla="*/ 628650 h 1002026"/>
                  <a:gd name="connsiteX95" fmla="*/ 698500 w 1003418"/>
                  <a:gd name="connsiteY95" fmla="*/ 749300 h 1002026"/>
                  <a:gd name="connsiteX96" fmla="*/ 720725 w 1003418"/>
                  <a:gd name="connsiteY96" fmla="*/ 831850 h 1002026"/>
                  <a:gd name="connsiteX97" fmla="*/ 730250 w 1003418"/>
                  <a:gd name="connsiteY97" fmla="*/ 965200 h 1002026"/>
                  <a:gd name="connsiteX98" fmla="*/ 250825 w 1003418"/>
                  <a:gd name="connsiteY9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863600 w 1003418"/>
                  <a:gd name="connsiteY89" fmla="*/ 231775 h 1002026"/>
                  <a:gd name="connsiteX90" fmla="*/ 777875 w 1003418"/>
                  <a:gd name="connsiteY90" fmla="*/ 304800 h 1002026"/>
                  <a:gd name="connsiteX91" fmla="*/ 717550 w 1003418"/>
                  <a:gd name="connsiteY91" fmla="*/ 403225 h 1002026"/>
                  <a:gd name="connsiteX92" fmla="*/ 679450 w 1003418"/>
                  <a:gd name="connsiteY92" fmla="*/ 523875 h 1002026"/>
                  <a:gd name="connsiteX93" fmla="*/ 679450 w 1003418"/>
                  <a:gd name="connsiteY93" fmla="*/ 628650 h 1002026"/>
                  <a:gd name="connsiteX94" fmla="*/ 698500 w 1003418"/>
                  <a:gd name="connsiteY94" fmla="*/ 749300 h 1002026"/>
                  <a:gd name="connsiteX95" fmla="*/ 720725 w 1003418"/>
                  <a:gd name="connsiteY95" fmla="*/ 831850 h 1002026"/>
                  <a:gd name="connsiteX96" fmla="*/ 730250 w 1003418"/>
                  <a:gd name="connsiteY96" fmla="*/ 965200 h 1002026"/>
                  <a:gd name="connsiteX97" fmla="*/ 250825 w 1003418"/>
                  <a:gd name="connsiteY9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52500 w 1003418"/>
                  <a:gd name="connsiteY87" fmla="*/ 139700 h 1002026"/>
                  <a:gd name="connsiteX88" fmla="*/ 863600 w 1003418"/>
                  <a:gd name="connsiteY88" fmla="*/ 231775 h 1002026"/>
                  <a:gd name="connsiteX89" fmla="*/ 777875 w 1003418"/>
                  <a:gd name="connsiteY89" fmla="*/ 304800 h 1002026"/>
                  <a:gd name="connsiteX90" fmla="*/ 717550 w 1003418"/>
                  <a:gd name="connsiteY90" fmla="*/ 403225 h 1002026"/>
                  <a:gd name="connsiteX91" fmla="*/ 679450 w 1003418"/>
                  <a:gd name="connsiteY91" fmla="*/ 523875 h 1002026"/>
                  <a:gd name="connsiteX92" fmla="*/ 679450 w 1003418"/>
                  <a:gd name="connsiteY92" fmla="*/ 628650 h 1002026"/>
                  <a:gd name="connsiteX93" fmla="*/ 698500 w 1003418"/>
                  <a:gd name="connsiteY93" fmla="*/ 749300 h 1002026"/>
                  <a:gd name="connsiteX94" fmla="*/ 720725 w 1003418"/>
                  <a:gd name="connsiteY94" fmla="*/ 831850 h 1002026"/>
                  <a:gd name="connsiteX95" fmla="*/ 730250 w 1003418"/>
                  <a:gd name="connsiteY95" fmla="*/ 965200 h 1002026"/>
                  <a:gd name="connsiteX96" fmla="*/ 250825 w 1003418"/>
                  <a:gd name="connsiteY96" fmla="*/ 965200 h 1002026"/>
                  <a:gd name="connsiteX0" fmla="*/ 250825 w 1003699"/>
                  <a:gd name="connsiteY0" fmla="*/ 965200 h 1002026"/>
                  <a:gd name="connsiteX1" fmla="*/ 254000 w 1003699"/>
                  <a:gd name="connsiteY1" fmla="*/ 542925 h 1002026"/>
                  <a:gd name="connsiteX2" fmla="*/ 257175 w 1003699"/>
                  <a:gd name="connsiteY2" fmla="*/ 523875 h 1002026"/>
                  <a:gd name="connsiteX3" fmla="*/ 260350 w 1003699"/>
                  <a:gd name="connsiteY3" fmla="*/ 498475 h 1002026"/>
                  <a:gd name="connsiteX4" fmla="*/ 263525 w 1003699"/>
                  <a:gd name="connsiteY4" fmla="*/ 482600 h 1002026"/>
                  <a:gd name="connsiteX5" fmla="*/ 269875 w 1003699"/>
                  <a:gd name="connsiteY5" fmla="*/ 444500 h 1002026"/>
                  <a:gd name="connsiteX6" fmla="*/ 266700 w 1003699"/>
                  <a:gd name="connsiteY6" fmla="*/ 422275 h 1002026"/>
                  <a:gd name="connsiteX7" fmla="*/ 234950 w 1003699"/>
                  <a:gd name="connsiteY7" fmla="*/ 384175 h 1002026"/>
                  <a:gd name="connsiteX8" fmla="*/ 225425 w 1003699"/>
                  <a:gd name="connsiteY8" fmla="*/ 374650 h 1002026"/>
                  <a:gd name="connsiteX9" fmla="*/ 206375 w 1003699"/>
                  <a:gd name="connsiteY9" fmla="*/ 358775 h 1002026"/>
                  <a:gd name="connsiteX10" fmla="*/ 177800 w 1003699"/>
                  <a:gd name="connsiteY10" fmla="*/ 346075 h 1002026"/>
                  <a:gd name="connsiteX11" fmla="*/ 158750 w 1003699"/>
                  <a:gd name="connsiteY11" fmla="*/ 327025 h 1002026"/>
                  <a:gd name="connsiteX12" fmla="*/ 149225 w 1003699"/>
                  <a:gd name="connsiteY12" fmla="*/ 317500 h 1002026"/>
                  <a:gd name="connsiteX13" fmla="*/ 133350 w 1003699"/>
                  <a:gd name="connsiteY13" fmla="*/ 301625 h 1002026"/>
                  <a:gd name="connsiteX14" fmla="*/ 117475 w 1003699"/>
                  <a:gd name="connsiteY14" fmla="*/ 285750 h 1002026"/>
                  <a:gd name="connsiteX15" fmla="*/ 111125 w 1003699"/>
                  <a:gd name="connsiteY15" fmla="*/ 276225 h 1002026"/>
                  <a:gd name="connsiteX16" fmla="*/ 101600 w 1003699"/>
                  <a:gd name="connsiteY16" fmla="*/ 269875 h 1002026"/>
                  <a:gd name="connsiteX17" fmla="*/ 76200 w 1003699"/>
                  <a:gd name="connsiteY17" fmla="*/ 241300 h 1002026"/>
                  <a:gd name="connsiteX18" fmla="*/ 66675 w 1003699"/>
                  <a:gd name="connsiteY18" fmla="*/ 231775 h 1002026"/>
                  <a:gd name="connsiteX19" fmla="*/ 57150 w 1003699"/>
                  <a:gd name="connsiteY19" fmla="*/ 212725 h 1002026"/>
                  <a:gd name="connsiteX20" fmla="*/ 50800 w 1003699"/>
                  <a:gd name="connsiteY20" fmla="*/ 203200 h 1002026"/>
                  <a:gd name="connsiteX21" fmla="*/ 47625 w 1003699"/>
                  <a:gd name="connsiteY21" fmla="*/ 193675 h 1002026"/>
                  <a:gd name="connsiteX22" fmla="*/ 41275 w 1003699"/>
                  <a:gd name="connsiteY22" fmla="*/ 184150 h 1002026"/>
                  <a:gd name="connsiteX23" fmla="*/ 28575 w 1003699"/>
                  <a:gd name="connsiteY23" fmla="*/ 155575 h 1002026"/>
                  <a:gd name="connsiteX24" fmla="*/ 22225 w 1003699"/>
                  <a:gd name="connsiteY24" fmla="*/ 130175 h 1002026"/>
                  <a:gd name="connsiteX25" fmla="*/ 19050 w 1003699"/>
                  <a:gd name="connsiteY25" fmla="*/ 117475 h 1002026"/>
                  <a:gd name="connsiteX26" fmla="*/ 12700 w 1003699"/>
                  <a:gd name="connsiteY26" fmla="*/ 98425 h 1002026"/>
                  <a:gd name="connsiteX27" fmla="*/ 6350 w 1003699"/>
                  <a:gd name="connsiteY27" fmla="*/ 79375 h 1002026"/>
                  <a:gd name="connsiteX28" fmla="*/ 3175 w 1003699"/>
                  <a:gd name="connsiteY28" fmla="*/ 69850 h 1002026"/>
                  <a:gd name="connsiteX29" fmla="*/ 0 w 1003699"/>
                  <a:gd name="connsiteY29" fmla="*/ 53975 h 1002026"/>
                  <a:gd name="connsiteX30" fmla="*/ 3175 w 1003699"/>
                  <a:gd name="connsiteY30" fmla="*/ 12700 h 1002026"/>
                  <a:gd name="connsiteX31" fmla="*/ 12700 w 1003699"/>
                  <a:gd name="connsiteY31" fmla="*/ 9525 h 1002026"/>
                  <a:gd name="connsiteX32" fmla="*/ 25400 w 1003699"/>
                  <a:gd name="connsiteY32" fmla="*/ 6350 h 1002026"/>
                  <a:gd name="connsiteX33" fmla="*/ 44450 w 1003699"/>
                  <a:gd name="connsiteY33" fmla="*/ 0 h 1002026"/>
                  <a:gd name="connsiteX34" fmla="*/ 114300 w 1003699"/>
                  <a:gd name="connsiteY34" fmla="*/ 3175 h 1002026"/>
                  <a:gd name="connsiteX35" fmla="*/ 123825 w 1003699"/>
                  <a:gd name="connsiteY35" fmla="*/ 9525 h 1002026"/>
                  <a:gd name="connsiteX36" fmla="*/ 155575 w 1003699"/>
                  <a:gd name="connsiteY36" fmla="*/ 28575 h 1002026"/>
                  <a:gd name="connsiteX37" fmla="*/ 165100 w 1003699"/>
                  <a:gd name="connsiteY37" fmla="*/ 34925 h 1002026"/>
                  <a:gd name="connsiteX38" fmla="*/ 184150 w 1003699"/>
                  <a:gd name="connsiteY38" fmla="*/ 50800 h 1002026"/>
                  <a:gd name="connsiteX39" fmla="*/ 187325 w 1003699"/>
                  <a:gd name="connsiteY39" fmla="*/ 60325 h 1002026"/>
                  <a:gd name="connsiteX40" fmla="*/ 206375 w 1003699"/>
                  <a:gd name="connsiteY40" fmla="*/ 88900 h 1002026"/>
                  <a:gd name="connsiteX41" fmla="*/ 212725 w 1003699"/>
                  <a:gd name="connsiteY41" fmla="*/ 98425 h 1002026"/>
                  <a:gd name="connsiteX42" fmla="*/ 222250 w 1003699"/>
                  <a:gd name="connsiteY42" fmla="*/ 117475 h 1002026"/>
                  <a:gd name="connsiteX43" fmla="*/ 228600 w 1003699"/>
                  <a:gd name="connsiteY43" fmla="*/ 139700 h 1002026"/>
                  <a:gd name="connsiteX44" fmla="*/ 234950 w 1003699"/>
                  <a:gd name="connsiteY44" fmla="*/ 149225 h 1002026"/>
                  <a:gd name="connsiteX45" fmla="*/ 241300 w 1003699"/>
                  <a:gd name="connsiteY45" fmla="*/ 161925 h 1002026"/>
                  <a:gd name="connsiteX46" fmla="*/ 257175 w 1003699"/>
                  <a:gd name="connsiteY46" fmla="*/ 184150 h 1002026"/>
                  <a:gd name="connsiteX47" fmla="*/ 269875 w 1003699"/>
                  <a:gd name="connsiteY47" fmla="*/ 203200 h 1002026"/>
                  <a:gd name="connsiteX48" fmla="*/ 279400 w 1003699"/>
                  <a:gd name="connsiteY48" fmla="*/ 212725 h 1002026"/>
                  <a:gd name="connsiteX49" fmla="*/ 295275 w 1003699"/>
                  <a:gd name="connsiteY49" fmla="*/ 231775 h 1002026"/>
                  <a:gd name="connsiteX50" fmla="*/ 314325 w 1003699"/>
                  <a:gd name="connsiteY50" fmla="*/ 244475 h 1002026"/>
                  <a:gd name="connsiteX51" fmla="*/ 323850 w 1003699"/>
                  <a:gd name="connsiteY51" fmla="*/ 254000 h 1002026"/>
                  <a:gd name="connsiteX52" fmla="*/ 342900 w 1003699"/>
                  <a:gd name="connsiteY52" fmla="*/ 260350 h 1002026"/>
                  <a:gd name="connsiteX53" fmla="*/ 352425 w 1003699"/>
                  <a:gd name="connsiteY53" fmla="*/ 263525 h 1002026"/>
                  <a:gd name="connsiteX54" fmla="*/ 361950 w 1003699"/>
                  <a:gd name="connsiteY54" fmla="*/ 266700 h 1002026"/>
                  <a:gd name="connsiteX55" fmla="*/ 384175 w 1003699"/>
                  <a:gd name="connsiteY55" fmla="*/ 269875 h 1002026"/>
                  <a:gd name="connsiteX56" fmla="*/ 393700 w 1003699"/>
                  <a:gd name="connsiteY56" fmla="*/ 273050 h 1002026"/>
                  <a:gd name="connsiteX57" fmla="*/ 434975 w 1003699"/>
                  <a:gd name="connsiteY57" fmla="*/ 279400 h 1002026"/>
                  <a:gd name="connsiteX58" fmla="*/ 479425 w 1003699"/>
                  <a:gd name="connsiteY58" fmla="*/ 285750 h 1002026"/>
                  <a:gd name="connsiteX59" fmla="*/ 581025 w 1003699"/>
                  <a:gd name="connsiteY59" fmla="*/ 282575 h 1002026"/>
                  <a:gd name="connsiteX60" fmla="*/ 606425 w 1003699"/>
                  <a:gd name="connsiteY60" fmla="*/ 273050 h 1002026"/>
                  <a:gd name="connsiteX61" fmla="*/ 625475 w 1003699"/>
                  <a:gd name="connsiteY61" fmla="*/ 266700 h 1002026"/>
                  <a:gd name="connsiteX62" fmla="*/ 638175 w 1003699"/>
                  <a:gd name="connsiteY62" fmla="*/ 257175 h 1002026"/>
                  <a:gd name="connsiteX63" fmla="*/ 663575 w 1003699"/>
                  <a:gd name="connsiteY63" fmla="*/ 244475 h 1002026"/>
                  <a:gd name="connsiteX64" fmla="*/ 685800 w 1003699"/>
                  <a:gd name="connsiteY64" fmla="*/ 222250 h 1002026"/>
                  <a:gd name="connsiteX65" fmla="*/ 695325 w 1003699"/>
                  <a:gd name="connsiteY65" fmla="*/ 212725 h 1002026"/>
                  <a:gd name="connsiteX66" fmla="*/ 704850 w 1003699"/>
                  <a:gd name="connsiteY66" fmla="*/ 209550 h 1002026"/>
                  <a:gd name="connsiteX67" fmla="*/ 717550 w 1003699"/>
                  <a:gd name="connsiteY67" fmla="*/ 200025 h 1002026"/>
                  <a:gd name="connsiteX68" fmla="*/ 733425 w 1003699"/>
                  <a:gd name="connsiteY68" fmla="*/ 177800 h 1002026"/>
                  <a:gd name="connsiteX69" fmla="*/ 742950 w 1003699"/>
                  <a:gd name="connsiteY69" fmla="*/ 168275 h 1002026"/>
                  <a:gd name="connsiteX70" fmla="*/ 749300 w 1003699"/>
                  <a:gd name="connsiteY70" fmla="*/ 155575 h 1002026"/>
                  <a:gd name="connsiteX71" fmla="*/ 765175 w 1003699"/>
                  <a:gd name="connsiteY71" fmla="*/ 136525 h 1002026"/>
                  <a:gd name="connsiteX72" fmla="*/ 777875 w 1003699"/>
                  <a:gd name="connsiteY72" fmla="*/ 114300 h 1002026"/>
                  <a:gd name="connsiteX73" fmla="*/ 787400 w 1003699"/>
                  <a:gd name="connsiteY73" fmla="*/ 104775 h 1002026"/>
                  <a:gd name="connsiteX74" fmla="*/ 800100 w 1003699"/>
                  <a:gd name="connsiteY74" fmla="*/ 82550 h 1002026"/>
                  <a:gd name="connsiteX75" fmla="*/ 819150 w 1003699"/>
                  <a:gd name="connsiteY75" fmla="*/ 69850 h 1002026"/>
                  <a:gd name="connsiteX76" fmla="*/ 825500 w 1003699"/>
                  <a:gd name="connsiteY76" fmla="*/ 60325 h 1002026"/>
                  <a:gd name="connsiteX77" fmla="*/ 835025 w 1003699"/>
                  <a:gd name="connsiteY77" fmla="*/ 57150 h 1002026"/>
                  <a:gd name="connsiteX78" fmla="*/ 863600 w 1003699"/>
                  <a:gd name="connsiteY78" fmla="*/ 44450 h 1002026"/>
                  <a:gd name="connsiteX79" fmla="*/ 892175 w 1003699"/>
                  <a:gd name="connsiteY79" fmla="*/ 34925 h 1002026"/>
                  <a:gd name="connsiteX80" fmla="*/ 901700 w 1003699"/>
                  <a:gd name="connsiteY80" fmla="*/ 31750 h 1002026"/>
                  <a:gd name="connsiteX81" fmla="*/ 911225 w 1003699"/>
                  <a:gd name="connsiteY81" fmla="*/ 28575 h 1002026"/>
                  <a:gd name="connsiteX82" fmla="*/ 965200 w 1003699"/>
                  <a:gd name="connsiteY82" fmla="*/ 25400 h 1002026"/>
                  <a:gd name="connsiteX83" fmla="*/ 996950 w 1003699"/>
                  <a:gd name="connsiteY83" fmla="*/ 28575 h 1002026"/>
                  <a:gd name="connsiteX84" fmla="*/ 1003300 w 1003699"/>
                  <a:gd name="connsiteY84" fmla="*/ 38100 h 1002026"/>
                  <a:gd name="connsiteX85" fmla="*/ 996950 w 1003699"/>
                  <a:gd name="connsiteY85" fmla="*/ 88900 h 1002026"/>
                  <a:gd name="connsiteX86" fmla="*/ 952500 w 1003699"/>
                  <a:gd name="connsiteY86" fmla="*/ 139700 h 1002026"/>
                  <a:gd name="connsiteX87" fmla="*/ 863600 w 1003699"/>
                  <a:gd name="connsiteY87" fmla="*/ 231775 h 1002026"/>
                  <a:gd name="connsiteX88" fmla="*/ 777875 w 1003699"/>
                  <a:gd name="connsiteY88" fmla="*/ 304800 h 1002026"/>
                  <a:gd name="connsiteX89" fmla="*/ 717550 w 1003699"/>
                  <a:gd name="connsiteY89" fmla="*/ 403225 h 1002026"/>
                  <a:gd name="connsiteX90" fmla="*/ 679450 w 1003699"/>
                  <a:gd name="connsiteY90" fmla="*/ 523875 h 1002026"/>
                  <a:gd name="connsiteX91" fmla="*/ 679450 w 1003699"/>
                  <a:gd name="connsiteY91" fmla="*/ 628650 h 1002026"/>
                  <a:gd name="connsiteX92" fmla="*/ 698500 w 1003699"/>
                  <a:gd name="connsiteY92" fmla="*/ 749300 h 1002026"/>
                  <a:gd name="connsiteX93" fmla="*/ 720725 w 1003699"/>
                  <a:gd name="connsiteY93" fmla="*/ 831850 h 1002026"/>
                  <a:gd name="connsiteX94" fmla="*/ 730250 w 1003699"/>
                  <a:gd name="connsiteY94" fmla="*/ 965200 h 1002026"/>
                  <a:gd name="connsiteX95" fmla="*/ 250825 w 1003699"/>
                  <a:gd name="connsiteY95" fmla="*/ 965200 h 1002026"/>
                  <a:gd name="connsiteX0" fmla="*/ 250825 w 1001745"/>
                  <a:gd name="connsiteY0" fmla="*/ 965200 h 1002026"/>
                  <a:gd name="connsiteX1" fmla="*/ 254000 w 1001745"/>
                  <a:gd name="connsiteY1" fmla="*/ 542925 h 1002026"/>
                  <a:gd name="connsiteX2" fmla="*/ 257175 w 1001745"/>
                  <a:gd name="connsiteY2" fmla="*/ 523875 h 1002026"/>
                  <a:gd name="connsiteX3" fmla="*/ 260350 w 1001745"/>
                  <a:gd name="connsiteY3" fmla="*/ 498475 h 1002026"/>
                  <a:gd name="connsiteX4" fmla="*/ 263525 w 1001745"/>
                  <a:gd name="connsiteY4" fmla="*/ 482600 h 1002026"/>
                  <a:gd name="connsiteX5" fmla="*/ 269875 w 1001745"/>
                  <a:gd name="connsiteY5" fmla="*/ 444500 h 1002026"/>
                  <a:gd name="connsiteX6" fmla="*/ 266700 w 1001745"/>
                  <a:gd name="connsiteY6" fmla="*/ 422275 h 1002026"/>
                  <a:gd name="connsiteX7" fmla="*/ 234950 w 1001745"/>
                  <a:gd name="connsiteY7" fmla="*/ 384175 h 1002026"/>
                  <a:gd name="connsiteX8" fmla="*/ 225425 w 1001745"/>
                  <a:gd name="connsiteY8" fmla="*/ 374650 h 1002026"/>
                  <a:gd name="connsiteX9" fmla="*/ 206375 w 1001745"/>
                  <a:gd name="connsiteY9" fmla="*/ 358775 h 1002026"/>
                  <a:gd name="connsiteX10" fmla="*/ 177800 w 1001745"/>
                  <a:gd name="connsiteY10" fmla="*/ 346075 h 1002026"/>
                  <a:gd name="connsiteX11" fmla="*/ 158750 w 1001745"/>
                  <a:gd name="connsiteY11" fmla="*/ 327025 h 1002026"/>
                  <a:gd name="connsiteX12" fmla="*/ 149225 w 1001745"/>
                  <a:gd name="connsiteY12" fmla="*/ 317500 h 1002026"/>
                  <a:gd name="connsiteX13" fmla="*/ 133350 w 1001745"/>
                  <a:gd name="connsiteY13" fmla="*/ 301625 h 1002026"/>
                  <a:gd name="connsiteX14" fmla="*/ 117475 w 1001745"/>
                  <a:gd name="connsiteY14" fmla="*/ 285750 h 1002026"/>
                  <a:gd name="connsiteX15" fmla="*/ 111125 w 1001745"/>
                  <a:gd name="connsiteY15" fmla="*/ 276225 h 1002026"/>
                  <a:gd name="connsiteX16" fmla="*/ 101600 w 1001745"/>
                  <a:gd name="connsiteY16" fmla="*/ 269875 h 1002026"/>
                  <a:gd name="connsiteX17" fmla="*/ 76200 w 1001745"/>
                  <a:gd name="connsiteY17" fmla="*/ 241300 h 1002026"/>
                  <a:gd name="connsiteX18" fmla="*/ 66675 w 1001745"/>
                  <a:gd name="connsiteY18" fmla="*/ 231775 h 1002026"/>
                  <a:gd name="connsiteX19" fmla="*/ 57150 w 1001745"/>
                  <a:gd name="connsiteY19" fmla="*/ 212725 h 1002026"/>
                  <a:gd name="connsiteX20" fmla="*/ 50800 w 1001745"/>
                  <a:gd name="connsiteY20" fmla="*/ 203200 h 1002026"/>
                  <a:gd name="connsiteX21" fmla="*/ 47625 w 1001745"/>
                  <a:gd name="connsiteY21" fmla="*/ 193675 h 1002026"/>
                  <a:gd name="connsiteX22" fmla="*/ 41275 w 1001745"/>
                  <a:gd name="connsiteY22" fmla="*/ 184150 h 1002026"/>
                  <a:gd name="connsiteX23" fmla="*/ 28575 w 1001745"/>
                  <a:gd name="connsiteY23" fmla="*/ 155575 h 1002026"/>
                  <a:gd name="connsiteX24" fmla="*/ 22225 w 1001745"/>
                  <a:gd name="connsiteY24" fmla="*/ 130175 h 1002026"/>
                  <a:gd name="connsiteX25" fmla="*/ 19050 w 1001745"/>
                  <a:gd name="connsiteY25" fmla="*/ 117475 h 1002026"/>
                  <a:gd name="connsiteX26" fmla="*/ 12700 w 1001745"/>
                  <a:gd name="connsiteY26" fmla="*/ 98425 h 1002026"/>
                  <a:gd name="connsiteX27" fmla="*/ 6350 w 1001745"/>
                  <a:gd name="connsiteY27" fmla="*/ 79375 h 1002026"/>
                  <a:gd name="connsiteX28" fmla="*/ 3175 w 1001745"/>
                  <a:gd name="connsiteY28" fmla="*/ 69850 h 1002026"/>
                  <a:gd name="connsiteX29" fmla="*/ 0 w 1001745"/>
                  <a:gd name="connsiteY29" fmla="*/ 53975 h 1002026"/>
                  <a:gd name="connsiteX30" fmla="*/ 3175 w 1001745"/>
                  <a:gd name="connsiteY30" fmla="*/ 12700 h 1002026"/>
                  <a:gd name="connsiteX31" fmla="*/ 12700 w 1001745"/>
                  <a:gd name="connsiteY31" fmla="*/ 9525 h 1002026"/>
                  <a:gd name="connsiteX32" fmla="*/ 25400 w 1001745"/>
                  <a:gd name="connsiteY32" fmla="*/ 6350 h 1002026"/>
                  <a:gd name="connsiteX33" fmla="*/ 44450 w 1001745"/>
                  <a:gd name="connsiteY33" fmla="*/ 0 h 1002026"/>
                  <a:gd name="connsiteX34" fmla="*/ 114300 w 1001745"/>
                  <a:gd name="connsiteY34" fmla="*/ 3175 h 1002026"/>
                  <a:gd name="connsiteX35" fmla="*/ 123825 w 1001745"/>
                  <a:gd name="connsiteY35" fmla="*/ 9525 h 1002026"/>
                  <a:gd name="connsiteX36" fmla="*/ 155575 w 1001745"/>
                  <a:gd name="connsiteY36" fmla="*/ 28575 h 1002026"/>
                  <a:gd name="connsiteX37" fmla="*/ 165100 w 1001745"/>
                  <a:gd name="connsiteY37" fmla="*/ 34925 h 1002026"/>
                  <a:gd name="connsiteX38" fmla="*/ 184150 w 1001745"/>
                  <a:gd name="connsiteY38" fmla="*/ 50800 h 1002026"/>
                  <a:gd name="connsiteX39" fmla="*/ 187325 w 1001745"/>
                  <a:gd name="connsiteY39" fmla="*/ 60325 h 1002026"/>
                  <a:gd name="connsiteX40" fmla="*/ 206375 w 1001745"/>
                  <a:gd name="connsiteY40" fmla="*/ 88900 h 1002026"/>
                  <a:gd name="connsiteX41" fmla="*/ 212725 w 1001745"/>
                  <a:gd name="connsiteY41" fmla="*/ 98425 h 1002026"/>
                  <a:gd name="connsiteX42" fmla="*/ 222250 w 1001745"/>
                  <a:gd name="connsiteY42" fmla="*/ 117475 h 1002026"/>
                  <a:gd name="connsiteX43" fmla="*/ 228600 w 1001745"/>
                  <a:gd name="connsiteY43" fmla="*/ 139700 h 1002026"/>
                  <a:gd name="connsiteX44" fmla="*/ 234950 w 1001745"/>
                  <a:gd name="connsiteY44" fmla="*/ 149225 h 1002026"/>
                  <a:gd name="connsiteX45" fmla="*/ 241300 w 1001745"/>
                  <a:gd name="connsiteY45" fmla="*/ 161925 h 1002026"/>
                  <a:gd name="connsiteX46" fmla="*/ 257175 w 1001745"/>
                  <a:gd name="connsiteY46" fmla="*/ 184150 h 1002026"/>
                  <a:gd name="connsiteX47" fmla="*/ 269875 w 1001745"/>
                  <a:gd name="connsiteY47" fmla="*/ 203200 h 1002026"/>
                  <a:gd name="connsiteX48" fmla="*/ 279400 w 1001745"/>
                  <a:gd name="connsiteY48" fmla="*/ 212725 h 1002026"/>
                  <a:gd name="connsiteX49" fmla="*/ 295275 w 1001745"/>
                  <a:gd name="connsiteY49" fmla="*/ 231775 h 1002026"/>
                  <a:gd name="connsiteX50" fmla="*/ 314325 w 1001745"/>
                  <a:gd name="connsiteY50" fmla="*/ 244475 h 1002026"/>
                  <a:gd name="connsiteX51" fmla="*/ 323850 w 1001745"/>
                  <a:gd name="connsiteY51" fmla="*/ 254000 h 1002026"/>
                  <a:gd name="connsiteX52" fmla="*/ 342900 w 1001745"/>
                  <a:gd name="connsiteY52" fmla="*/ 260350 h 1002026"/>
                  <a:gd name="connsiteX53" fmla="*/ 352425 w 1001745"/>
                  <a:gd name="connsiteY53" fmla="*/ 263525 h 1002026"/>
                  <a:gd name="connsiteX54" fmla="*/ 361950 w 1001745"/>
                  <a:gd name="connsiteY54" fmla="*/ 266700 h 1002026"/>
                  <a:gd name="connsiteX55" fmla="*/ 384175 w 1001745"/>
                  <a:gd name="connsiteY55" fmla="*/ 269875 h 1002026"/>
                  <a:gd name="connsiteX56" fmla="*/ 393700 w 1001745"/>
                  <a:gd name="connsiteY56" fmla="*/ 273050 h 1002026"/>
                  <a:gd name="connsiteX57" fmla="*/ 434975 w 1001745"/>
                  <a:gd name="connsiteY57" fmla="*/ 279400 h 1002026"/>
                  <a:gd name="connsiteX58" fmla="*/ 479425 w 1001745"/>
                  <a:gd name="connsiteY58" fmla="*/ 285750 h 1002026"/>
                  <a:gd name="connsiteX59" fmla="*/ 581025 w 1001745"/>
                  <a:gd name="connsiteY59" fmla="*/ 282575 h 1002026"/>
                  <a:gd name="connsiteX60" fmla="*/ 606425 w 1001745"/>
                  <a:gd name="connsiteY60" fmla="*/ 273050 h 1002026"/>
                  <a:gd name="connsiteX61" fmla="*/ 625475 w 1001745"/>
                  <a:gd name="connsiteY61" fmla="*/ 266700 h 1002026"/>
                  <a:gd name="connsiteX62" fmla="*/ 638175 w 1001745"/>
                  <a:gd name="connsiteY62" fmla="*/ 257175 h 1002026"/>
                  <a:gd name="connsiteX63" fmla="*/ 663575 w 1001745"/>
                  <a:gd name="connsiteY63" fmla="*/ 244475 h 1002026"/>
                  <a:gd name="connsiteX64" fmla="*/ 685800 w 1001745"/>
                  <a:gd name="connsiteY64" fmla="*/ 222250 h 1002026"/>
                  <a:gd name="connsiteX65" fmla="*/ 695325 w 1001745"/>
                  <a:gd name="connsiteY65" fmla="*/ 212725 h 1002026"/>
                  <a:gd name="connsiteX66" fmla="*/ 704850 w 1001745"/>
                  <a:gd name="connsiteY66" fmla="*/ 209550 h 1002026"/>
                  <a:gd name="connsiteX67" fmla="*/ 717550 w 1001745"/>
                  <a:gd name="connsiteY67" fmla="*/ 200025 h 1002026"/>
                  <a:gd name="connsiteX68" fmla="*/ 733425 w 1001745"/>
                  <a:gd name="connsiteY68" fmla="*/ 177800 h 1002026"/>
                  <a:gd name="connsiteX69" fmla="*/ 742950 w 1001745"/>
                  <a:gd name="connsiteY69" fmla="*/ 168275 h 1002026"/>
                  <a:gd name="connsiteX70" fmla="*/ 749300 w 1001745"/>
                  <a:gd name="connsiteY70" fmla="*/ 155575 h 1002026"/>
                  <a:gd name="connsiteX71" fmla="*/ 765175 w 1001745"/>
                  <a:gd name="connsiteY71" fmla="*/ 136525 h 1002026"/>
                  <a:gd name="connsiteX72" fmla="*/ 777875 w 1001745"/>
                  <a:gd name="connsiteY72" fmla="*/ 114300 h 1002026"/>
                  <a:gd name="connsiteX73" fmla="*/ 787400 w 1001745"/>
                  <a:gd name="connsiteY73" fmla="*/ 104775 h 1002026"/>
                  <a:gd name="connsiteX74" fmla="*/ 800100 w 1001745"/>
                  <a:gd name="connsiteY74" fmla="*/ 82550 h 1002026"/>
                  <a:gd name="connsiteX75" fmla="*/ 819150 w 1001745"/>
                  <a:gd name="connsiteY75" fmla="*/ 69850 h 1002026"/>
                  <a:gd name="connsiteX76" fmla="*/ 825500 w 1001745"/>
                  <a:gd name="connsiteY76" fmla="*/ 60325 h 1002026"/>
                  <a:gd name="connsiteX77" fmla="*/ 835025 w 1001745"/>
                  <a:gd name="connsiteY77" fmla="*/ 57150 h 1002026"/>
                  <a:gd name="connsiteX78" fmla="*/ 863600 w 1001745"/>
                  <a:gd name="connsiteY78" fmla="*/ 44450 h 1002026"/>
                  <a:gd name="connsiteX79" fmla="*/ 892175 w 1001745"/>
                  <a:gd name="connsiteY79" fmla="*/ 34925 h 1002026"/>
                  <a:gd name="connsiteX80" fmla="*/ 901700 w 1001745"/>
                  <a:gd name="connsiteY80" fmla="*/ 31750 h 1002026"/>
                  <a:gd name="connsiteX81" fmla="*/ 911225 w 1001745"/>
                  <a:gd name="connsiteY81" fmla="*/ 28575 h 1002026"/>
                  <a:gd name="connsiteX82" fmla="*/ 965200 w 1001745"/>
                  <a:gd name="connsiteY82" fmla="*/ 25400 h 1002026"/>
                  <a:gd name="connsiteX83" fmla="*/ 996950 w 1001745"/>
                  <a:gd name="connsiteY83" fmla="*/ 28575 h 1002026"/>
                  <a:gd name="connsiteX84" fmla="*/ 996950 w 1001745"/>
                  <a:gd name="connsiteY84" fmla="*/ 88900 h 1002026"/>
                  <a:gd name="connsiteX85" fmla="*/ 952500 w 1001745"/>
                  <a:gd name="connsiteY85" fmla="*/ 139700 h 1002026"/>
                  <a:gd name="connsiteX86" fmla="*/ 863600 w 1001745"/>
                  <a:gd name="connsiteY86" fmla="*/ 231775 h 1002026"/>
                  <a:gd name="connsiteX87" fmla="*/ 777875 w 1001745"/>
                  <a:gd name="connsiteY87" fmla="*/ 304800 h 1002026"/>
                  <a:gd name="connsiteX88" fmla="*/ 717550 w 1001745"/>
                  <a:gd name="connsiteY88" fmla="*/ 403225 h 1002026"/>
                  <a:gd name="connsiteX89" fmla="*/ 679450 w 1001745"/>
                  <a:gd name="connsiteY89" fmla="*/ 523875 h 1002026"/>
                  <a:gd name="connsiteX90" fmla="*/ 679450 w 1001745"/>
                  <a:gd name="connsiteY90" fmla="*/ 628650 h 1002026"/>
                  <a:gd name="connsiteX91" fmla="*/ 698500 w 1001745"/>
                  <a:gd name="connsiteY91" fmla="*/ 749300 h 1002026"/>
                  <a:gd name="connsiteX92" fmla="*/ 720725 w 1001745"/>
                  <a:gd name="connsiteY92" fmla="*/ 831850 h 1002026"/>
                  <a:gd name="connsiteX93" fmla="*/ 730250 w 1001745"/>
                  <a:gd name="connsiteY93" fmla="*/ 965200 h 1002026"/>
                  <a:gd name="connsiteX94" fmla="*/ 250825 w 1001745"/>
                  <a:gd name="connsiteY94" fmla="*/ 965200 h 1002026"/>
                  <a:gd name="connsiteX0" fmla="*/ 250825 w 1001745"/>
                  <a:gd name="connsiteY0" fmla="*/ 965200 h 1002026"/>
                  <a:gd name="connsiteX1" fmla="*/ 254000 w 1001745"/>
                  <a:gd name="connsiteY1" fmla="*/ 542925 h 1002026"/>
                  <a:gd name="connsiteX2" fmla="*/ 257175 w 1001745"/>
                  <a:gd name="connsiteY2" fmla="*/ 523875 h 1002026"/>
                  <a:gd name="connsiteX3" fmla="*/ 260350 w 1001745"/>
                  <a:gd name="connsiteY3" fmla="*/ 498475 h 1002026"/>
                  <a:gd name="connsiteX4" fmla="*/ 263525 w 1001745"/>
                  <a:gd name="connsiteY4" fmla="*/ 482600 h 1002026"/>
                  <a:gd name="connsiteX5" fmla="*/ 269875 w 1001745"/>
                  <a:gd name="connsiteY5" fmla="*/ 444500 h 1002026"/>
                  <a:gd name="connsiteX6" fmla="*/ 266700 w 1001745"/>
                  <a:gd name="connsiteY6" fmla="*/ 422275 h 1002026"/>
                  <a:gd name="connsiteX7" fmla="*/ 234950 w 1001745"/>
                  <a:gd name="connsiteY7" fmla="*/ 384175 h 1002026"/>
                  <a:gd name="connsiteX8" fmla="*/ 225425 w 1001745"/>
                  <a:gd name="connsiteY8" fmla="*/ 374650 h 1002026"/>
                  <a:gd name="connsiteX9" fmla="*/ 206375 w 1001745"/>
                  <a:gd name="connsiteY9" fmla="*/ 358775 h 1002026"/>
                  <a:gd name="connsiteX10" fmla="*/ 177800 w 1001745"/>
                  <a:gd name="connsiteY10" fmla="*/ 346075 h 1002026"/>
                  <a:gd name="connsiteX11" fmla="*/ 158750 w 1001745"/>
                  <a:gd name="connsiteY11" fmla="*/ 327025 h 1002026"/>
                  <a:gd name="connsiteX12" fmla="*/ 149225 w 1001745"/>
                  <a:gd name="connsiteY12" fmla="*/ 317500 h 1002026"/>
                  <a:gd name="connsiteX13" fmla="*/ 133350 w 1001745"/>
                  <a:gd name="connsiteY13" fmla="*/ 301625 h 1002026"/>
                  <a:gd name="connsiteX14" fmla="*/ 117475 w 1001745"/>
                  <a:gd name="connsiteY14" fmla="*/ 285750 h 1002026"/>
                  <a:gd name="connsiteX15" fmla="*/ 111125 w 1001745"/>
                  <a:gd name="connsiteY15" fmla="*/ 276225 h 1002026"/>
                  <a:gd name="connsiteX16" fmla="*/ 101600 w 1001745"/>
                  <a:gd name="connsiteY16" fmla="*/ 269875 h 1002026"/>
                  <a:gd name="connsiteX17" fmla="*/ 76200 w 1001745"/>
                  <a:gd name="connsiteY17" fmla="*/ 241300 h 1002026"/>
                  <a:gd name="connsiteX18" fmla="*/ 66675 w 1001745"/>
                  <a:gd name="connsiteY18" fmla="*/ 231775 h 1002026"/>
                  <a:gd name="connsiteX19" fmla="*/ 57150 w 1001745"/>
                  <a:gd name="connsiteY19" fmla="*/ 212725 h 1002026"/>
                  <a:gd name="connsiteX20" fmla="*/ 50800 w 1001745"/>
                  <a:gd name="connsiteY20" fmla="*/ 203200 h 1002026"/>
                  <a:gd name="connsiteX21" fmla="*/ 47625 w 1001745"/>
                  <a:gd name="connsiteY21" fmla="*/ 193675 h 1002026"/>
                  <a:gd name="connsiteX22" fmla="*/ 41275 w 1001745"/>
                  <a:gd name="connsiteY22" fmla="*/ 184150 h 1002026"/>
                  <a:gd name="connsiteX23" fmla="*/ 28575 w 1001745"/>
                  <a:gd name="connsiteY23" fmla="*/ 155575 h 1002026"/>
                  <a:gd name="connsiteX24" fmla="*/ 22225 w 1001745"/>
                  <a:gd name="connsiteY24" fmla="*/ 130175 h 1002026"/>
                  <a:gd name="connsiteX25" fmla="*/ 19050 w 1001745"/>
                  <a:gd name="connsiteY25" fmla="*/ 117475 h 1002026"/>
                  <a:gd name="connsiteX26" fmla="*/ 12700 w 1001745"/>
                  <a:gd name="connsiteY26" fmla="*/ 98425 h 1002026"/>
                  <a:gd name="connsiteX27" fmla="*/ 6350 w 1001745"/>
                  <a:gd name="connsiteY27" fmla="*/ 79375 h 1002026"/>
                  <a:gd name="connsiteX28" fmla="*/ 3175 w 1001745"/>
                  <a:gd name="connsiteY28" fmla="*/ 69850 h 1002026"/>
                  <a:gd name="connsiteX29" fmla="*/ 0 w 1001745"/>
                  <a:gd name="connsiteY29" fmla="*/ 53975 h 1002026"/>
                  <a:gd name="connsiteX30" fmla="*/ 3175 w 1001745"/>
                  <a:gd name="connsiteY30" fmla="*/ 12700 h 1002026"/>
                  <a:gd name="connsiteX31" fmla="*/ 12700 w 1001745"/>
                  <a:gd name="connsiteY31" fmla="*/ 9525 h 1002026"/>
                  <a:gd name="connsiteX32" fmla="*/ 25400 w 1001745"/>
                  <a:gd name="connsiteY32" fmla="*/ 6350 h 1002026"/>
                  <a:gd name="connsiteX33" fmla="*/ 44450 w 1001745"/>
                  <a:gd name="connsiteY33" fmla="*/ 0 h 1002026"/>
                  <a:gd name="connsiteX34" fmla="*/ 114300 w 1001745"/>
                  <a:gd name="connsiteY34" fmla="*/ 3175 h 1002026"/>
                  <a:gd name="connsiteX35" fmla="*/ 123825 w 1001745"/>
                  <a:gd name="connsiteY35" fmla="*/ 9525 h 1002026"/>
                  <a:gd name="connsiteX36" fmla="*/ 155575 w 1001745"/>
                  <a:gd name="connsiteY36" fmla="*/ 28575 h 1002026"/>
                  <a:gd name="connsiteX37" fmla="*/ 165100 w 1001745"/>
                  <a:gd name="connsiteY37" fmla="*/ 34925 h 1002026"/>
                  <a:gd name="connsiteX38" fmla="*/ 184150 w 1001745"/>
                  <a:gd name="connsiteY38" fmla="*/ 50800 h 1002026"/>
                  <a:gd name="connsiteX39" fmla="*/ 187325 w 1001745"/>
                  <a:gd name="connsiteY39" fmla="*/ 60325 h 1002026"/>
                  <a:gd name="connsiteX40" fmla="*/ 206375 w 1001745"/>
                  <a:gd name="connsiteY40" fmla="*/ 88900 h 1002026"/>
                  <a:gd name="connsiteX41" fmla="*/ 212725 w 1001745"/>
                  <a:gd name="connsiteY41" fmla="*/ 98425 h 1002026"/>
                  <a:gd name="connsiteX42" fmla="*/ 222250 w 1001745"/>
                  <a:gd name="connsiteY42" fmla="*/ 117475 h 1002026"/>
                  <a:gd name="connsiteX43" fmla="*/ 228600 w 1001745"/>
                  <a:gd name="connsiteY43" fmla="*/ 139700 h 1002026"/>
                  <a:gd name="connsiteX44" fmla="*/ 234950 w 1001745"/>
                  <a:gd name="connsiteY44" fmla="*/ 149225 h 1002026"/>
                  <a:gd name="connsiteX45" fmla="*/ 241300 w 1001745"/>
                  <a:gd name="connsiteY45" fmla="*/ 161925 h 1002026"/>
                  <a:gd name="connsiteX46" fmla="*/ 257175 w 1001745"/>
                  <a:gd name="connsiteY46" fmla="*/ 184150 h 1002026"/>
                  <a:gd name="connsiteX47" fmla="*/ 269875 w 1001745"/>
                  <a:gd name="connsiteY47" fmla="*/ 203200 h 1002026"/>
                  <a:gd name="connsiteX48" fmla="*/ 279400 w 1001745"/>
                  <a:gd name="connsiteY48" fmla="*/ 212725 h 1002026"/>
                  <a:gd name="connsiteX49" fmla="*/ 295275 w 1001745"/>
                  <a:gd name="connsiteY49" fmla="*/ 231775 h 1002026"/>
                  <a:gd name="connsiteX50" fmla="*/ 314325 w 1001745"/>
                  <a:gd name="connsiteY50" fmla="*/ 244475 h 1002026"/>
                  <a:gd name="connsiteX51" fmla="*/ 323850 w 1001745"/>
                  <a:gd name="connsiteY51" fmla="*/ 254000 h 1002026"/>
                  <a:gd name="connsiteX52" fmla="*/ 342900 w 1001745"/>
                  <a:gd name="connsiteY52" fmla="*/ 260350 h 1002026"/>
                  <a:gd name="connsiteX53" fmla="*/ 352425 w 1001745"/>
                  <a:gd name="connsiteY53" fmla="*/ 263525 h 1002026"/>
                  <a:gd name="connsiteX54" fmla="*/ 361950 w 1001745"/>
                  <a:gd name="connsiteY54" fmla="*/ 266700 h 1002026"/>
                  <a:gd name="connsiteX55" fmla="*/ 384175 w 1001745"/>
                  <a:gd name="connsiteY55" fmla="*/ 269875 h 1002026"/>
                  <a:gd name="connsiteX56" fmla="*/ 393700 w 1001745"/>
                  <a:gd name="connsiteY56" fmla="*/ 273050 h 1002026"/>
                  <a:gd name="connsiteX57" fmla="*/ 434975 w 1001745"/>
                  <a:gd name="connsiteY57" fmla="*/ 279400 h 1002026"/>
                  <a:gd name="connsiteX58" fmla="*/ 479425 w 1001745"/>
                  <a:gd name="connsiteY58" fmla="*/ 285750 h 1002026"/>
                  <a:gd name="connsiteX59" fmla="*/ 581025 w 1001745"/>
                  <a:gd name="connsiteY59" fmla="*/ 282575 h 1002026"/>
                  <a:gd name="connsiteX60" fmla="*/ 606425 w 1001745"/>
                  <a:gd name="connsiteY60" fmla="*/ 273050 h 1002026"/>
                  <a:gd name="connsiteX61" fmla="*/ 625475 w 1001745"/>
                  <a:gd name="connsiteY61" fmla="*/ 266700 h 1002026"/>
                  <a:gd name="connsiteX62" fmla="*/ 638175 w 1001745"/>
                  <a:gd name="connsiteY62" fmla="*/ 257175 h 1002026"/>
                  <a:gd name="connsiteX63" fmla="*/ 663575 w 1001745"/>
                  <a:gd name="connsiteY63" fmla="*/ 244475 h 1002026"/>
                  <a:gd name="connsiteX64" fmla="*/ 685800 w 1001745"/>
                  <a:gd name="connsiteY64" fmla="*/ 222250 h 1002026"/>
                  <a:gd name="connsiteX65" fmla="*/ 695325 w 1001745"/>
                  <a:gd name="connsiteY65" fmla="*/ 212725 h 1002026"/>
                  <a:gd name="connsiteX66" fmla="*/ 704850 w 1001745"/>
                  <a:gd name="connsiteY66" fmla="*/ 209550 h 1002026"/>
                  <a:gd name="connsiteX67" fmla="*/ 717550 w 1001745"/>
                  <a:gd name="connsiteY67" fmla="*/ 200025 h 1002026"/>
                  <a:gd name="connsiteX68" fmla="*/ 733425 w 1001745"/>
                  <a:gd name="connsiteY68" fmla="*/ 177800 h 1002026"/>
                  <a:gd name="connsiteX69" fmla="*/ 742950 w 1001745"/>
                  <a:gd name="connsiteY69" fmla="*/ 168275 h 1002026"/>
                  <a:gd name="connsiteX70" fmla="*/ 749300 w 1001745"/>
                  <a:gd name="connsiteY70" fmla="*/ 155575 h 1002026"/>
                  <a:gd name="connsiteX71" fmla="*/ 765175 w 1001745"/>
                  <a:gd name="connsiteY71" fmla="*/ 136525 h 1002026"/>
                  <a:gd name="connsiteX72" fmla="*/ 777875 w 1001745"/>
                  <a:gd name="connsiteY72" fmla="*/ 114300 h 1002026"/>
                  <a:gd name="connsiteX73" fmla="*/ 787400 w 1001745"/>
                  <a:gd name="connsiteY73" fmla="*/ 104775 h 1002026"/>
                  <a:gd name="connsiteX74" fmla="*/ 800100 w 1001745"/>
                  <a:gd name="connsiteY74" fmla="*/ 82550 h 1002026"/>
                  <a:gd name="connsiteX75" fmla="*/ 819150 w 1001745"/>
                  <a:gd name="connsiteY75" fmla="*/ 69850 h 1002026"/>
                  <a:gd name="connsiteX76" fmla="*/ 825500 w 1001745"/>
                  <a:gd name="connsiteY76" fmla="*/ 60325 h 1002026"/>
                  <a:gd name="connsiteX77" fmla="*/ 835025 w 1001745"/>
                  <a:gd name="connsiteY77" fmla="*/ 57150 h 1002026"/>
                  <a:gd name="connsiteX78" fmla="*/ 863600 w 1001745"/>
                  <a:gd name="connsiteY78" fmla="*/ 44450 h 1002026"/>
                  <a:gd name="connsiteX79" fmla="*/ 892175 w 1001745"/>
                  <a:gd name="connsiteY79" fmla="*/ 34925 h 1002026"/>
                  <a:gd name="connsiteX80" fmla="*/ 901700 w 1001745"/>
                  <a:gd name="connsiteY80" fmla="*/ 31750 h 1002026"/>
                  <a:gd name="connsiteX81" fmla="*/ 911225 w 1001745"/>
                  <a:gd name="connsiteY81" fmla="*/ 28575 h 1002026"/>
                  <a:gd name="connsiteX82" fmla="*/ 996950 w 1001745"/>
                  <a:gd name="connsiteY82" fmla="*/ 28575 h 1002026"/>
                  <a:gd name="connsiteX83" fmla="*/ 996950 w 1001745"/>
                  <a:gd name="connsiteY83" fmla="*/ 88900 h 1002026"/>
                  <a:gd name="connsiteX84" fmla="*/ 952500 w 1001745"/>
                  <a:gd name="connsiteY84" fmla="*/ 139700 h 1002026"/>
                  <a:gd name="connsiteX85" fmla="*/ 863600 w 1001745"/>
                  <a:gd name="connsiteY85" fmla="*/ 231775 h 1002026"/>
                  <a:gd name="connsiteX86" fmla="*/ 777875 w 1001745"/>
                  <a:gd name="connsiteY86" fmla="*/ 304800 h 1002026"/>
                  <a:gd name="connsiteX87" fmla="*/ 717550 w 1001745"/>
                  <a:gd name="connsiteY87" fmla="*/ 403225 h 1002026"/>
                  <a:gd name="connsiteX88" fmla="*/ 679450 w 1001745"/>
                  <a:gd name="connsiteY88" fmla="*/ 523875 h 1002026"/>
                  <a:gd name="connsiteX89" fmla="*/ 679450 w 1001745"/>
                  <a:gd name="connsiteY89" fmla="*/ 628650 h 1002026"/>
                  <a:gd name="connsiteX90" fmla="*/ 698500 w 1001745"/>
                  <a:gd name="connsiteY90" fmla="*/ 749300 h 1002026"/>
                  <a:gd name="connsiteX91" fmla="*/ 720725 w 1001745"/>
                  <a:gd name="connsiteY91" fmla="*/ 831850 h 1002026"/>
                  <a:gd name="connsiteX92" fmla="*/ 730250 w 1001745"/>
                  <a:gd name="connsiteY92" fmla="*/ 965200 h 1002026"/>
                  <a:gd name="connsiteX93" fmla="*/ 250825 w 1001745"/>
                  <a:gd name="connsiteY93" fmla="*/ 965200 h 1002026"/>
                  <a:gd name="connsiteX0" fmla="*/ 250825 w 1005953"/>
                  <a:gd name="connsiteY0" fmla="*/ 965200 h 1002026"/>
                  <a:gd name="connsiteX1" fmla="*/ 254000 w 1005953"/>
                  <a:gd name="connsiteY1" fmla="*/ 542925 h 1002026"/>
                  <a:gd name="connsiteX2" fmla="*/ 257175 w 1005953"/>
                  <a:gd name="connsiteY2" fmla="*/ 523875 h 1002026"/>
                  <a:gd name="connsiteX3" fmla="*/ 260350 w 1005953"/>
                  <a:gd name="connsiteY3" fmla="*/ 498475 h 1002026"/>
                  <a:gd name="connsiteX4" fmla="*/ 263525 w 1005953"/>
                  <a:gd name="connsiteY4" fmla="*/ 482600 h 1002026"/>
                  <a:gd name="connsiteX5" fmla="*/ 269875 w 1005953"/>
                  <a:gd name="connsiteY5" fmla="*/ 444500 h 1002026"/>
                  <a:gd name="connsiteX6" fmla="*/ 266700 w 1005953"/>
                  <a:gd name="connsiteY6" fmla="*/ 422275 h 1002026"/>
                  <a:gd name="connsiteX7" fmla="*/ 234950 w 1005953"/>
                  <a:gd name="connsiteY7" fmla="*/ 384175 h 1002026"/>
                  <a:gd name="connsiteX8" fmla="*/ 225425 w 1005953"/>
                  <a:gd name="connsiteY8" fmla="*/ 374650 h 1002026"/>
                  <a:gd name="connsiteX9" fmla="*/ 206375 w 1005953"/>
                  <a:gd name="connsiteY9" fmla="*/ 358775 h 1002026"/>
                  <a:gd name="connsiteX10" fmla="*/ 177800 w 1005953"/>
                  <a:gd name="connsiteY10" fmla="*/ 346075 h 1002026"/>
                  <a:gd name="connsiteX11" fmla="*/ 158750 w 1005953"/>
                  <a:gd name="connsiteY11" fmla="*/ 327025 h 1002026"/>
                  <a:gd name="connsiteX12" fmla="*/ 149225 w 1005953"/>
                  <a:gd name="connsiteY12" fmla="*/ 317500 h 1002026"/>
                  <a:gd name="connsiteX13" fmla="*/ 133350 w 1005953"/>
                  <a:gd name="connsiteY13" fmla="*/ 301625 h 1002026"/>
                  <a:gd name="connsiteX14" fmla="*/ 117475 w 1005953"/>
                  <a:gd name="connsiteY14" fmla="*/ 285750 h 1002026"/>
                  <a:gd name="connsiteX15" fmla="*/ 111125 w 1005953"/>
                  <a:gd name="connsiteY15" fmla="*/ 276225 h 1002026"/>
                  <a:gd name="connsiteX16" fmla="*/ 101600 w 1005953"/>
                  <a:gd name="connsiteY16" fmla="*/ 269875 h 1002026"/>
                  <a:gd name="connsiteX17" fmla="*/ 76200 w 1005953"/>
                  <a:gd name="connsiteY17" fmla="*/ 241300 h 1002026"/>
                  <a:gd name="connsiteX18" fmla="*/ 66675 w 1005953"/>
                  <a:gd name="connsiteY18" fmla="*/ 231775 h 1002026"/>
                  <a:gd name="connsiteX19" fmla="*/ 57150 w 1005953"/>
                  <a:gd name="connsiteY19" fmla="*/ 212725 h 1002026"/>
                  <a:gd name="connsiteX20" fmla="*/ 50800 w 1005953"/>
                  <a:gd name="connsiteY20" fmla="*/ 203200 h 1002026"/>
                  <a:gd name="connsiteX21" fmla="*/ 47625 w 1005953"/>
                  <a:gd name="connsiteY21" fmla="*/ 193675 h 1002026"/>
                  <a:gd name="connsiteX22" fmla="*/ 41275 w 1005953"/>
                  <a:gd name="connsiteY22" fmla="*/ 184150 h 1002026"/>
                  <a:gd name="connsiteX23" fmla="*/ 28575 w 1005953"/>
                  <a:gd name="connsiteY23" fmla="*/ 155575 h 1002026"/>
                  <a:gd name="connsiteX24" fmla="*/ 22225 w 1005953"/>
                  <a:gd name="connsiteY24" fmla="*/ 130175 h 1002026"/>
                  <a:gd name="connsiteX25" fmla="*/ 19050 w 1005953"/>
                  <a:gd name="connsiteY25" fmla="*/ 117475 h 1002026"/>
                  <a:gd name="connsiteX26" fmla="*/ 12700 w 1005953"/>
                  <a:gd name="connsiteY26" fmla="*/ 98425 h 1002026"/>
                  <a:gd name="connsiteX27" fmla="*/ 6350 w 1005953"/>
                  <a:gd name="connsiteY27" fmla="*/ 79375 h 1002026"/>
                  <a:gd name="connsiteX28" fmla="*/ 3175 w 1005953"/>
                  <a:gd name="connsiteY28" fmla="*/ 69850 h 1002026"/>
                  <a:gd name="connsiteX29" fmla="*/ 0 w 1005953"/>
                  <a:gd name="connsiteY29" fmla="*/ 53975 h 1002026"/>
                  <a:gd name="connsiteX30" fmla="*/ 3175 w 1005953"/>
                  <a:gd name="connsiteY30" fmla="*/ 12700 h 1002026"/>
                  <a:gd name="connsiteX31" fmla="*/ 12700 w 1005953"/>
                  <a:gd name="connsiteY31" fmla="*/ 9525 h 1002026"/>
                  <a:gd name="connsiteX32" fmla="*/ 25400 w 1005953"/>
                  <a:gd name="connsiteY32" fmla="*/ 6350 h 1002026"/>
                  <a:gd name="connsiteX33" fmla="*/ 44450 w 1005953"/>
                  <a:gd name="connsiteY33" fmla="*/ 0 h 1002026"/>
                  <a:gd name="connsiteX34" fmla="*/ 114300 w 1005953"/>
                  <a:gd name="connsiteY34" fmla="*/ 3175 h 1002026"/>
                  <a:gd name="connsiteX35" fmla="*/ 123825 w 1005953"/>
                  <a:gd name="connsiteY35" fmla="*/ 9525 h 1002026"/>
                  <a:gd name="connsiteX36" fmla="*/ 155575 w 1005953"/>
                  <a:gd name="connsiteY36" fmla="*/ 28575 h 1002026"/>
                  <a:gd name="connsiteX37" fmla="*/ 165100 w 1005953"/>
                  <a:gd name="connsiteY37" fmla="*/ 34925 h 1002026"/>
                  <a:gd name="connsiteX38" fmla="*/ 184150 w 1005953"/>
                  <a:gd name="connsiteY38" fmla="*/ 50800 h 1002026"/>
                  <a:gd name="connsiteX39" fmla="*/ 187325 w 1005953"/>
                  <a:gd name="connsiteY39" fmla="*/ 60325 h 1002026"/>
                  <a:gd name="connsiteX40" fmla="*/ 206375 w 1005953"/>
                  <a:gd name="connsiteY40" fmla="*/ 88900 h 1002026"/>
                  <a:gd name="connsiteX41" fmla="*/ 212725 w 1005953"/>
                  <a:gd name="connsiteY41" fmla="*/ 98425 h 1002026"/>
                  <a:gd name="connsiteX42" fmla="*/ 222250 w 1005953"/>
                  <a:gd name="connsiteY42" fmla="*/ 117475 h 1002026"/>
                  <a:gd name="connsiteX43" fmla="*/ 228600 w 1005953"/>
                  <a:gd name="connsiteY43" fmla="*/ 139700 h 1002026"/>
                  <a:gd name="connsiteX44" fmla="*/ 234950 w 1005953"/>
                  <a:gd name="connsiteY44" fmla="*/ 149225 h 1002026"/>
                  <a:gd name="connsiteX45" fmla="*/ 241300 w 1005953"/>
                  <a:gd name="connsiteY45" fmla="*/ 161925 h 1002026"/>
                  <a:gd name="connsiteX46" fmla="*/ 257175 w 1005953"/>
                  <a:gd name="connsiteY46" fmla="*/ 184150 h 1002026"/>
                  <a:gd name="connsiteX47" fmla="*/ 269875 w 1005953"/>
                  <a:gd name="connsiteY47" fmla="*/ 203200 h 1002026"/>
                  <a:gd name="connsiteX48" fmla="*/ 279400 w 1005953"/>
                  <a:gd name="connsiteY48" fmla="*/ 212725 h 1002026"/>
                  <a:gd name="connsiteX49" fmla="*/ 295275 w 1005953"/>
                  <a:gd name="connsiteY49" fmla="*/ 231775 h 1002026"/>
                  <a:gd name="connsiteX50" fmla="*/ 314325 w 1005953"/>
                  <a:gd name="connsiteY50" fmla="*/ 244475 h 1002026"/>
                  <a:gd name="connsiteX51" fmla="*/ 323850 w 1005953"/>
                  <a:gd name="connsiteY51" fmla="*/ 254000 h 1002026"/>
                  <a:gd name="connsiteX52" fmla="*/ 342900 w 1005953"/>
                  <a:gd name="connsiteY52" fmla="*/ 260350 h 1002026"/>
                  <a:gd name="connsiteX53" fmla="*/ 352425 w 1005953"/>
                  <a:gd name="connsiteY53" fmla="*/ 263525 h 1002026"/>
                  <a:gd name="connsiteX54" fmla="*/ 361950 w 1005953"/>
                  <a:gd name="connsiteY54" fmla="*/ 266700 h 1002026"/>
                  <a:gd name="connsiteX55" fmla="*/ 384175 w 1005953"/>
                  <a:gd name="connsiteY55" fmla="*/ 269875 h 1002026"/>
                  <a:gd name="connsiteX56" fmla="*/ 393700 w 1005953"/>
                  <a:gd name="connsiteY56" fmla="*/ 273050 h 1002026"/>
                  <a:gd name="connsiteX57" fmla="*/ 434975 w 1005953"/>
                  <a:gd name="connsiteY57" fmla="*/ 279400 h 1002026"/>
                  <a:gd name="connsiteX58" fmla="*/ 479425 w 1005953"/>
                  <a:gd name="connsiteY58" fmla="*/ 285750 h 1002026"/>
                  <a:gd name="connsiteX59" fmla="*/ 581025 w 1005953"/>
                  <a:gd name="connsiteY59" fmla="*/ 282575 h 1002026"/>
                  <a:gd name="connsiteX60" fmla="*/ 606425 w 1005953"/>
                  <a:gd name="connsiteY60" fmla="*/ 273050 h 1002026"/>
                  <a:gd name="connsiteX61" fmla="*/ 625475 w 1005953"/>
                  <a:gd name="connsiteY61" fmla="*/ 266700 h 1002026"/>
                  <a:gd name="connsiteX62" fmla="*/ 638175 w 1005953"/>
                  <a:gd name="connsiteY62" fmla="*/ 257175 h 1002026"/>
                  <a:gd name="connsiteX63" fmla="*/ 663575 w 1005953"/>
                  <a:gd name="connsiteY63" fmla="*/ 244475 h 1002026"/>
                  <a:gd name="connsiteX64" fmla="*/ 685800 w 1005953"/>
                  <a:gd name="connsiteY64" fmla="*/ 222250 h 1002026"/>
                  <a:gd name="connsiteX65" fmla="*/ 695325 w 1005953"/>
                  <a:gd name="connsiteY65" fmla="*/ 212725 h 1002026"/>
                  <a:gd name="connsiteX66" fmla="*/ 704850 w 1005953"/>
                  <a:gd name="connsiteY66" fmla="*/ 209550 h 1002026"/>
                  <a:gd name="connsiteX67" fmla="*/ 717550 w 1005953"/>
                  <a:gd name="connsiteY67" fmla="*/ 200025 h 1002026"/>
                  <a:gd name="connsiteX68" fmla="*/ 733425 w 1005953"/>
                  <a:gd name="connsiteY68" fmla="*/ 177800 h 1002026"/>
                  <a:gd name="connsiteX69" fmla="*/ 742950 w 1005953"/>
                  <a:gd name="connsiteY69" fmla="*/ 168275 h 1002026"/>
                  <a:gd name="connsiteX70" fmla="*/ 749300 w 1005953"/>
                  <a:gd name="connsiteY70" fmla="*/ 155575 h 1002026"/>
                  <a:gd name="connsiteX71" fmla="*/ 765175 w 1005953"/>
                  <a:gd name="connsiteY71" fmla="*/ 136525 h 1002026"/>
                  <a:gd name="connsiteX72" fmla="*/ 777875 w 1005953"/>
                  <a:gd name="connsiteY72" fmla="*/ 114300 h 1002026"/>
                  <a:gd name="connsiteX73" fmla="*/ 787400 w 1005953"/>
                  <a:gd name="connsiteY73" fmla="*/ 104775 h 1002026"/>
                  <a:gd name="connsiteX74" fmla="*/ 800100 w 1005953"/>
                  <a:gd name="connsiteY74" fmla="*/ 82550 h 1002026"/>
                  <a:gd name="connsiteX75" fmla="*/ 819150 w 1005953"/>
                  <a:gd name="connsiteY75" fmla="*/ 69850 h 1002026"/>
                  <a:gd name="connsiteX76" fmla="*/ 825500 w 1005953"/>
                  <a:gd name="connsiteY76" fmla="*/ 60325 h 1002026"/>
                  <a:gd name="connsiteX77" fmla="*/ 835025 w 1005953"/>
                  <a:gd name="connsiteY77" fmla="*/ 57150 h 1002026"/>
                  <a:gd name="connsiteX78" fmla="*/ 863600 w 1005953"/>
                  <a:gd name="connsiteY78" fmla="*/ 44450 h 1002026"/>
                  <a:gd name="connsiteX79" fmla="*/ 892175 w 1005953"/>
                  <a:gd name="connsiteY79" fmla="*/ 34925 h 1002026"/>
                  <a:gd name="connsiteX80" fmla="*/ 901700 w 1005953"/>
                  <a:gd name="connsiteY80" fmla="*/ 31750 h 1002026"/>
                  <a:gd name="connsiteX81" fmla="*/ 996950 w 1005953"/>
                  <a:gd name="connsiteY81" fmla="*/ 28575 h 1002026"/>
                  <a:gd name="connsiteX82" fmla="*/ 996950 w 1005953"/>
                  <a:gd name="connsiteY82" fmla="*/ 88900 h 1002026"/>
                  <a:gd name="connsiteX83" fmla="*/ 952500 w 1005953"/>
                  <a:gd name="connsiteY83" fmla="*/ 139700 h 1002026"/>
                  <a:gd name="connsiteX84" fmla="*/ 863600 w 1005953"/>
                  <a:gd name="connsiteY84" fmla="*/ 231775 h 1002026"/>
                  <a:gd name="connsiteX85" fmla="*/ 777875 w 1005953"/>
                  <a:gd name="connsiteY85" fmla="*/ 304800 h 1002026"/>
                  <a:gd name="connsiteX86" fmla="*/ 717550 w 1005953"/>
                  <a:gd name="connsiteY86" fmla="*/ 403225 h 1002026"/>
                  <a:gd name="connsiteX87" fmla="*/ 679450 w 1005953"/>
                  <a:gd name="connsiteY87" fmla="*/ 523875 h 1002026"/>
                  <a:gd name="connsiteX88" fmla="*/ 679450 w 1005953"/>
                  <a:gd name="connsiteY88" fmla="*/ 628650 h 1002026"/>
                  <a:gd name="connsiteX89" fmla="*/ 698500 w 1005953"/>
                  <a:gd name="connsiteY89" fmla="*/ 749300 h 1002026"/>
                  <a:gd name="connsiteX90" fmla="*/ 720725 w 1005953"/>
                  <a:gd name="connsiteY90" fmla="*/ 831850 h 1002026"/>
                  <a:gd name="connsiteX91" fmla="*/ 730250 w 1005953"/>
                  <a:gd name="connsiteY91" fmla="*/ 965200 h 1002026"/>
                  <a:gd name="connsiteX92" fmla="*/ 250825 w 1005953"/>
                  <a:gd name="connsiteY9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35025 w 1006631"/>
                  <a:gd name="connsiteY77" fmla="*/ 57150 h 1002026"/>
                  <a:gd name="connsiteX78" fmla="*/ 863600 w 1006631"/>
                  <a:gd name="connsiteY78" fmla="*/ 44450 h 1002026"/>
                  <a:gd name="connsiteX79" fmla="*/ 892175 w 1006631"/>
                  <a:gd name="connsiteY79" fmla="*/ 34925 h 1002026"/>
                  <a:gd name="connsiteX80" fmla="*/ 996950 w 1006631"/>
                  <a:gd name="connsiteY80" fmla="*/ 28575 h 1002026"/>
                  <a:gd name="connsiteX81" fmla="*/ 996950 w 1006631"/>
                  <a:gd name="connsiteY81" fmla="*/ 88900 h 1002026"/>
                  <a:gd name="connsiteX82" fmla="*/ 952500 w 1006631"/>
                  <a:gd name="connsiteY82" fmla="*/ 139700 h 1002026"/>
                  <a:gd name="connsiteX83" fmla="*/ 863600 w 1006631"/>
                  <a:gd name="connsiteY83" fmla="*/ 231775 h 1002026"/>
                  <a:gd name="connsiteX84" fmla="*/ 777875 w 1006631"/>
                  <a:gd name="connsiteY84" fmla="*/ 304800 h 1002026"/>
                  <a:gd name="connsiteX85" fmla="*/ 717550 w 1006631"/>
                  <a:gd name="connsiteY85" fmla="*/ 403225 h 1002026"/>
                  <a:gd name="connsiteX86" fmla="*/ 679450 w 1006631"/>
                  <a:gd name="connsiteY86" fmla="*/ 523875 h 1002026"/>
                  <a:gd name="connsiteX87" fmla="*/ 679450 w 1006631"/>
                  <a:gd name="connsiteY87" fmla="*/ 628650 h 1002026"/>
                  <a:gd name="connsiteX88" fmla="*/ 698500 w 1006631"/>
                  <a:gd name="connsiteY88" fmla="*/ 749300 h 1002026"/>
                  <a:gd name="connsiteX89" fmla="*/ 720725 w 1006631"/>
                  <a:gd name="connsiteY89" fmla="*/ 831850 h 1002026"/>
                  <a:gd name="connsiteX90" fmla="*/ 730250 w 1006631"/>
                  <a:gd name="connsiteY90" fmla="*/ 965200 h 1002026"/>
                  <a:gd name="connsiteX91" fmla="*/ 250825 w 1006631"/>
                  <a:gd name="connsiteY9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35025 w 1006631"/>
                  <a:gd name="connsiteY77" fmla="*/ 57150 h 1002026"/>
                  <a:gd name="connsiteX78" fmla="*/ 892175 w 1006631"/>
                  <a:gd name="connsiteY78" fmla="*/ 34925 h 1002026"/>
                  <a:gd name="connsiteX79" fmla="*/ 996950 w 1006631"/>
                  <a:gd name="connsiteY79" fmla="*/ 28575 h 1002026"/>
                  <a:gd name="connsiteX80" fmla="*/ 996950 w 1006631"/>
                  <a:gd name="connsiteY80" fmla="*/ 88900 h 1002026"/>
                  <a:gd name="connsiteX81" fmla="*/ 952500 w 1006631"/>
                  <a:gd name="connsiteY81" fmla="*/ 139700 h 1002026"/>
                  <a:gd name="connsiteX82" fmla="*/ 863600 w 1006631"/>
                  <a:gd name="connsiteY82" fmla="*/ 231775 h 1002026"/>
                  <a:gd name="connsiteX83" fmla="*/ 777875 w 1006631"/>
                  <a:gd name="connsiteY83" fmla="*/ 304800 h 1002026"/>
                  <a:gd name="connsiteX84" fmla="*/ 717550 w 1006631"/>
                  <a:gd name="connsiteY84" fmla="*/ 403225 h 1002026"/>
                  <a:gd name="connsiteX85" fmla="*/ 679450 w 1006631"/>
                  <a:gd name="connsiteY85" fmla="*/ 523875 h 1002026"/>
                  <a:gd name="connsiteX86" fmla="*/ 679450 w 1006631"/>
                  <a:gd name="connsiteY86" fmla="*/ 628650 h 1002026"/>
                  <a:gd name="connsiteX87" fmla="*/ 698500 w 1006631"/>
                  <a:gd name="connsiteY87" fmla="*/ 749300 h 1002026"/>
                  <a:gd name="connsiteX88" fmla="*/ 720725 w 1006631"/>
                  <a:gd name="connsiteY88" fmla="*/ 831850 h 1002026"/>
                  <a:gd name="connsiteX89" fmla="*/ 730250 w 1006631"/>
                  <a:gd name="connsiteY89" fmla="*/ 965200 h 1002026"/>
                  <a:gd name="connsiteX90" fmla="*/ 250825 w 1006631"/>
                  <a:gd name="connsiteY9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92175 w 1006631"/>
                  <a:gd name="connsiteY77" fmla="*/ 34925 h 1002026"/>
                  <a:gd name="connsiteX78" fmla="*/ 996950 w 1006631"/>
                  <a:gd name="connsiteY78" fmla="*/ 28575 h 1002026"/>
                  <a:gd name="connsiteX79" fmla="*/ 996950 w 1006631"/>
                  <a:gd name="connsiteY79" fmla="*/ 88900 h 1002026"/>
                  <a:gd name="connsiteX80" fmla="*/ 952500 w 1006631"/>
                  <a:gd name="connsiteY80" fmla="*/ 139700 h 1002026"/>
                  <a:gd name="connsiteX81" fmla="*/ 863600 w 1006631"/>
                  <a:gd name="connsiteY81" fmla="*/ 231775 h 1002026"/>
                  <a:gd name="connsiteX82" fmla="*/ 777875 w 1006631"/>
                  <a:gd name="connsiteY82" fmla="*/ 304800 h 1002026"/>
                  <a:gd name="connsiteX83" fmla="*/ 717550 w 1006631"/>
                  <a:gd name="connsiteY83" fmla="*/ 403225 h 1002026"/>
                  <a:gd name="connsiteX84" fmla="*/ 679450 w 1006631"/>
                  <a:gd name="connsiteY84" fmla="*/ 523875 h 1002026"/>
                  <a:gd name="connsiteX85" fmla="*/ 679450 w 1006631"/>
                  <a:gd name="connsiteY85" fmla="*/ 628650 h 1002026"/>
                  <a:gd name="connsiteX86" fmla="*/ 698500 w 1006631"/>
                  <a:gd name="connsiteY86" fmla="*/ 749300 h 1002026"/>
                  <a:gd name="connsiteX87" fmla="*/ 720725 w 1006631"/>
                  <a:gd name="connsiteY87" fmla="*/ 831850 h 1002026"/>
                  <a:gd name="connsiteX88" fmla="*/ 730250 w 1006631"/>
                  <a:gd name="connsiteY88" fmla="*/ 965200 h 1002026"/>
                  <a:gd name="connsiteX89" fmla="*/ 250825 w 1006631"/>
                  <a:gd name="connsiteY8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92175 w 1006631"/>
                  <a:gd name="connsiteY76" fmla="*/ 34925 h 1002026"/>
                  <a:gd name="connsiteX77" fmla="*/ 996950 w 1006631"/>
                  <a:gd name="connsiteY77" fmla="*/ 28575 h 1002026"/>
                  <a:gd name="connsiteX78" fmla="*/ 996950 w 1006631"/>
                  <a:gd name="connsiteY78" fmla="*/ 88900 h 1002026"/>
                  <a:gd name="connsiteX79" fmla="*/ 952500 w 1006631"/>
                  <a:gd name="connsiteY79" fmla="*/ 139700 h 1002026"/>
                  <a:gd name="connsiteX80" fmla="*/ 863600 w 1006631"/>
                  <a:gd name="connsiteY80" fmla="*/ 231775 h 1002026"/>
                  <a:gd name="connsiteX81" fmla="*/ 777875 w 1006631"/>
                  <a:gd name="connsiteY81" fmla="*/ 304800 h 1002026"/>
                  <a:gd name="connsiteX82" fmla="*/ 717550 w 1006631"/>
                  <a:gd name="connsiteY82" fmla="*/ 403225 h 1002026"/>
                  <a:gd name="connsiteX83" fmla="*/ 679450 w 1006631"/>
                  <a:gd name="connsiteY83" fmla="*/ 523875 h 1002026"/>
                  <a:gd name="connsiteX84" fmla="*/ 679450 w 1006631"/>
                  <a:gd name="connsiteY84" fmla="*/ 628650 h 1002026"/>
                  <a:gd name="connsiteX85" fmla="*/ 698500 w 1006631"/>
                  <a:gd name="connsiteY85" fmla="*/ 749300 h 1002026"/>
                  <a:gd name="connsiteX86" fmla="*/ 720725 w 1006631"/>
                  <a:gd name="connsiteY86" fmla="*/ 831850 h 1002026"/>
                  <a:gd name="connsiteX87" fmla="*/ 730250 w 1006631"/>
                  <a:gd name="connsiteY87" fmla="*/ 965200 h 1002026"/>
                  <a:gd name="connsiteX88" fmla="*/ 250825 w 1006631"/>
                  <a:gd name="connsiteY8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19150 w 1006631"/>
                  <a:gd name="connsiteY74" fmla="*/ 69850 h 1002026"/>
                  <a:gd name="connsiteX75" fmla="*/ 892175 w 1006631"/>
                  <a:gd name="connsiteY75" fmla="*/ 34925 h 1002026"/>
                  <a:gd name="connsiteX76" fmla="*/ 996950 w 1006631"/>
                  <a:gd name="connsiteY76" fmla="*/ 28575 h 1002026"/>
                  <a:gd name="connsiteX77" fmla="*/ 996950 w 1006631"/>
                  <a:gd name="connsiteY77" fmla="*/ 88900 h 1002026"/>
                  <a:gd name="connsiteX78" fmla="*/ 952500 w 1006631"/>
                  <a:gd name="connsiteY78" fmla="*/ 139700 h 1002026"/>
                  <a:gd name="connsiteX79" fmla="*/ 863600 w 1006631"/>
                  <a:gd name="connsiteY79" fmla="*/ 231775 h 1002026"/>
                  <a:gd name="connsiteX80" fmla="*/ 777875 w 1006631"/>
                  <a:gd name="connsiteY80" fmla="*/ 304800 h 1002026"/>
                  <a:gd name="connsiteX81" fmla="*/ 717550 w 1006631"/>
                  <a:gd name="connsiteY81" fmla="*/ 403225 h 1002026"/>
                  <a:gd name="connsiteX82" fmla="*/ 679450 w 1006631"/>
                  <a:gd name="connsiteY82" fmla="*/ 523875 h 1002026"/>
                  <a:gd name="connsiteX83" fmla="*/ 679450 w 1006631"/>
                  <a:gd name="connsiteY83" fmla="*/ 628650 h 1002026"/>
                  <a:gd name="connsiteX84" fmla="*/ 698500 w 1006631"/>
                  <a:gd name="connsiteY84" fmla="*/ 749300 h 1002026"/>
                  <a:gd name="connsiteX85" fmla="*/ 720725 w 1006631"/>
                  <a:gd name="connsiteY85" fmla="*/ 831850 h 1002026"/>
                  <a:gd name="connsiteX86" fmla="*/ 730250 w 1006631"/>
                  <a:gd name="connsiteY86" fmla="*/ 965200 h 1002026"/>
                  <a:gd name="connsiteX87" fmla="*/ 250825 w 1006631"/>
                  <a:gd name="connsiteY8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819150 w 1006631"/>
                  <a:gd name="connsiteY73" fmla="*/ 69850 h 1002026"/>
                  <a:gd name="connsiteX74" fmla="*/ 892175 w 1006631"/>
                  <a:gd name="connsiteY74" fmla="*/ 34925 h 1002026"/>
                  <a:gd name="connsiteX75" fmla="*/ 996950 w 1006631"/>
                  <a:gd name="connsiteY75" fmla="*/ 28575 h 1002026"/>
                  <a:gd name="connsiteX76" fmla="*/ 996950 w 1006631"/>
                  <a:gd name="connsiteY76" fmla="*/ 88900 h 1002026"/>
                  <a:gd name="connsiteX77" fmla="*/ 952500 w 1006631"/>
                  <a:gd name="connsiteY77" fmla="*/ 139700 h 1002026"/>
                  <a:gd name="connsiteX78" fmla="*/ 863600 w 1006631"/>
                  <a:gd name="connsiteY78" fmla="*/ 231775 h 1002026"/>
                  <a:gd name="connsiteX79" fmla="*/ 777875 w 1006631"/>
                  <a:gd name="connsiteY79" fmla="*/ 304800 h 1002026"/>
                  <a:gd name="connsiteX80" fmla="*/ 717550 w 1006631"/>
                  <a:gd name="connsiteY80" fmla="*/ 403225 h 1002026"/>
                  <a:gd name="connsiteX81" fmla="*/ 679450 w 1006631"/>
                  <a:gd name="connsiteY81" fmla="*/ 523875 h 1002026"/>
                  <a:gd name="connsiteX82" fmla="*/ 679450 w 1006631"/>
                  <a:gd name="connsiteY82" fmla="*/ 628650 h 1002026"/>
                  <a:gd name="connsiteX83" fmla="*/ 698500 w 1006631"/>
                  <a:gd name="connsiteY83" fmla="*/ 749300 h 1002026"/>
                  <a:gd name="connsiteX84" fmla="*/ 720725 w 1006631"/>
                  <a:gd name="connsiteY84" fmla="*/ 831850 h 1002026"/>
                  <a:gd name="connsiteX85" fmla="*/ 730250 w 1006631"/>
                  <a:gd name="connsiteY85" fmla="*/ 965200 h 1002026"/>
                  <a:gd name="connsiteX86" fmla="*/ 250825 w 1006631"/>
                  <a:gd name="connsiteY8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819150 w 1006631"/>
                  <a:gd name="connsiteY72" fmla="*/ 69850 h 1002026"/>
                  <a:gd name="connsiteX73" fmla="*/ 892175 w 1006631"/>
                  <a:gd name="connsiteY73" fmla="*/ 34925 h 1002026"/>
                  <a:gd name="connsiteX74" fmla="*/ 996950 w 1006631"/>
                  <a:gd name="connsiteY74" fmla="*/ 28575 h 1002026"/>
                  <a:gd name="connsiteX75" fmla="*/ 996950 w 1006631"/>
                  <a:gd name="connsiteY75" fmla="*/ 88900 h 1002026"/>
                  <a:gd name="connsiteX76" fmla="*/ 952500 w 1006631"/>
                  <a:gd name="connsiteY76" fmla="*/ 139700 h 1002026"/>
                  <a:gd name="connsiteX77" fmla="*/ 863600 w 1006631"/>
                  <a:gd name="connsiteY77" fmla="*/ 231775 h 1002026"/>
                  <a:gd name="connsiteX78" fmla="*/ 777875 w 1006631"/>
                  <a:gd name="connsiteY78" fmla="*/ 304800 h 1002026"/>
                  <a:gd name="connsiteX79" fmla="*/ 717550 w 1006631"/>
                  <a:gd name="connsiteY79" fmla="*/ 403225 h 1002026"/>
                  <a:gd name="connsiteX80" fmla="*/ 679450 w 1006631"/>
                  <a:gd name="connsiteY80" fmla="*/ 523875 h 1002026"/>
                  <a:gd name="connsiteX81" fmla="*/ 679450 w 1006631"/>
                  <a:gd name="connsiteY81" fmla="*/ 628650 h 1002026"/>
                  <a:gd name="connsiteX82" fmla="*/ 698500 w 1006631"/>
                  <a:gd name="connsiteY82" fmla="*/ 749300 h 1002026"/>
                  <a:gd name="connsiteX83" fmla="*/ 720725 w 1006631"/>
                  <a:gd name="connsiteY83" fmla="*/ 831850 h 1002026"/>
                  <a:gd name="connsiteX84" fmla="*/ 730250 w 1006631"/>
                  <a:gd name="connsiteY84" fmla="*/ 965200 h 1002026"/>
                  <a:gd name="connsiteX85" fmla="*/ 250825 w 1006631"/>
                  <a:gd name="connsiteY8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65175 w 1006631"/>
                  <a:gd name="connsiteY70" fmla="*/ 136525 h 1002026"/>
                  <a:gd name="connsiteX71" fmla="*/ 819150 w 1006631"/>
                  <a:gd name="connsiteY71" fmla="*/ 69850 h 1002026"/>
                  <a:gd name="connsiteX72" fmla="*/ 892175 w 1006631"/>
                  <a:gd name="connsiteY72" fmla="*/ 34925 h 1002026"/>
                  <a:gd name="connsiteX73" fmla="*/ 996950 w 1006631"/>
                  <a:gd name="connsiteY73" fmla="*/ 28575 h 1002026"/>
                  <a:gd name="connsiteX74" fmla="*/ 996950 w 1006631"/>
                  <a:gd name="connsiteY74" fmla="*/ 88900 h 1002026"/>
                  <a:gd name="connsiteX75" fmla="*/ 952500 w 1006631"/>
                  <a:gd name="connsiteY75" fmla="*/ 139700 h 1002026"/>
                  <a:gd name="connsiteX76" fmla="*/ 863600 w 1006631"/>
                  <a:gd name="connsiteY76" fmla="*/ 231775 h 1002026"/>
                  <a:gd name="connsiteX77" fmla="*/ 777875 w 1006631"/>
                  <a:gd name="connsiteY77" fmla="*/ 304800 h 1002026"/>
                  <a:gd name="connsiteX78" fmla="*/ 717550 w 1006631"/>
                  <a:gd name="connsiteY78" fmla="*/ 403225 h 1002026"/>
                  <a:gd name="connsiteX79" fmla="*/ 679450 w 1006631"/>
                  <a:gd name="connsiteY79" fmla="*/ 523875 h 1002026"/>
                  <a:gd name="connsiteX80" fmla="*/ 679450 w 1006631"/>
                  <a:gd name="connsiteY80" fmla="*/ 628650 h 1002026"/>
                  <a:gd name="connsiteX81" fmla="*/ 698500 w 1006631"/>
                  <a:gd name="connsiteY81" fmla="*/ 749300 h 1002026"/>
                  <a:gd name="connsiteX82" fmla="*/ 720725 w 1006631"/>
                  <a:gd name="connsiteY82" fmla="*/ 831850 h 1002026"/>
                  <a:gd name="connsiteX83" fmla="*/ 730250 w 1006631"/>
                  <a:gd name="connsiteY83" fmla="*/ 965200 h 1002026"/>
                  <a:gd name="connsiteX84" fmla="*/ 250825 w 1006631"/>
                  <a:gd name="connsiteY8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65175 w 1006631"/>
                  <a:gd name="connsiteY69" fmla="*/ 136525 h 1002026"/>
                  <a:gd name="connsiteX70" fmla="*/ 819150 w 1006631"/>
                  <a:gd name="connsiteY70" fmla="*/ 69850 h 1002026"/>
                  <a:gd name="connsiteX71" fmla="*/ 892175 w 1006631"/>
                  <a:gd name="connsiteY71" fmla="*/ 34925 h 1002026"/>
                  <a:gd name="connsiteX72" fmla="*/ 996950 w 1006631"/>
                  <a:gd name="connsiteY72" fmla="*/ 28575 h 1002026"/>
                  <a:gd name="connsiteX73" fmla="*/ 996950 w 1006631"/>
                  <a:gd name="connsiteY73" fmla="*/ 88900 h 1002026"/>
                  <a:gd name="connsiteX74" fmla="*/ 952500 w 1006631"/>
                  <a:gd name="connsiteY74" fmla="*/ 139700 h 1002026"/>
                  <a:gd name="connsiteX75" fmla="*/ 863600 w 1006631"/>
                  <a:gd name="connsiteY75" fmla="*/ 231775 h 1002026"/>
                  <a:gd name="connsiteX76" fmla="*/ 777875 w 1006631"/>
                  <a:gd name="connsiteY76" fmla="*/ 304800 h 1002026"/>
                  <a:gd name="connsiteX77" fmla="*/ 717550 w 1006631"/>
                  <a:gd name="connsiteY77" fmla="*/ 403225 h 1002026"/>
                  <a:gd name="connsiteX78" fmla="*/ 679450 w 1006631"/>
                  <a:gd name="connsiteY78" fmla="*/ 523875 h 1002026"/>
                  <a:gd name="connsiteX79" fmla="*/ 679450 w 1006631"/>
                  <a:gd name="connsiteY79" fmla="*/ 628650 h 1002026"/>
                  <a:gd name="connsiteX80" fmla="*/ 698500 w 1006631"/>
                  <a:gd name="connsiteY80" fmla="*/ 749300 h 1002026"/>
                  <a:gd name="connsiteX81" fmla="*/ 720725 w 1006631"/>
                  <a:gd name="connsiteY81" fmla="*/ 831850 h 1002026"/>
                  <a:gd name="connsiteX82" fmla="*/ 730250 w 1006631"/>
                  <a:gd name="connsiteY82" fmla="*/ 965200 h 1002026"/>
                  <a:gd name="connsiteX83" fmla="*/ 250825 w 1006631"/>
                  <a:gd name="connsiteY8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65175 w 1006631"/>
                  <a:gd name="connsiteY68" fmla="*/ 136525 h 1002026"/>
                  <a:gd name="connsiteX69" fmla="*/ 819150 w 1006631"/>
                  <a:gd name="connsiteY69" fmla="*/ 69850 h 1002026"/>
                  <a:gd name="connsiteX70" fmla="*/ 892175 w 1006631"/>
                  <a:gd name="connsiteY70" fmla="*/ 34925 h 1002026"/>
                  <a:gd name="connsiteX71" fmla="*/ 996950 w 1006631"/>
                  <a:gd name="connsiteY71" fmla="*/ 28575 h 1002026"/>
                  <a:gd name="connsiteX72" fmla="*/ 996950 w 1006631"/>
                  <a:gd name="connsiteY72" fmla="*/ 88900 h 1002026"/>
                  <a:gd name="connsiteX73" fmla="*/ 952500 w 1006631"/>
                  <a:gd name="connsiteY73" fmla="*/ 139700 h 1002026"/>
                  <a:gd name="connsiteX74" fmla="*/ 863600 w 1006631"/>
                  <a:gd name="connsiteY74" fmla="*/ 231775 h 1002026"/>
                  <a:gd name="connsiteX75" fmla="*/ 777875 w 1006631"/>
                  <a:gd name="connsiteY75" fmla="*/ 304800 h 1002026"/>
                  <a:gd name="connsiteX76" fmla="*/ 717550 w 1006631"/>
                  <a:gd name="connsiteY76" fmla="*/ 403225 h 1002026"/>
                  <a:gd name="connsiteX77" fmla="*/ 679450 w 1006631"/>
                  <a:gd name="connsiteY77" fmla="*/ 523875 h 1002026"/>
                  <a:gd name="connsiteX78" fmla="*/ 679450 w 1006631"/>
                  <a:gd name="connsiteY78" fmla="*/ 628650 h 1002026"/>
                  <a:gd name="connsiteX79" fmla="*/ 698500 w 1006631"/>
                  <a:gd name="connsiteY79" fmla="*/ 749300 h 1002026"/>
                  <a:gd name="connsiteX80" fmla="*/ 720725 w 1006631"/>
                  <a:gd name="connsiteY80" fmla="*/ 831850 h 1002026"/>
                  <a:gd name="connsiteX81" fmla="*/ 730250 w 1006631"/>
                  <a:gd name="connsiteY81" fmla="*/ 965200 h 1002026"/>
                  <a:gd name="connsiteX82" fmla="*/ 250825 w 1006631"/>
                  <a:gd name="connsiteY8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65175 w 1006631"/>
                  <a:gd name="connsiteY67" fmla="*/ 136525 h 1002026"/>
                  <a:gd name="connsiteX68" fmla="*/ 819150 w 1006631"/>
                  <a:gd name="connsiteY68" fmla="*/ 69850 h 1002026"/>
                  <a:gd name="connsiteX69" fmla="*/ 892175 w 1006631"/>
                  <a:gd name="connsiteY69" fmla="*/ 34925 h 1002026"/>
                  <a:gd name="connsiteX70" fmla="*/ 996950 w 1006631"/>
                  <a:gd name="connsiteY70" fmla="*/ 28575 h 1002026"/>
                  <a:gd name="connsiteX71" fmla="*/ 996950 w 1006631"/>
                  <a:gd name="connsiteY71" fmla="*/ 88900 h 1002026"/>
                  <a:gd name="connsiteX72" fmla="*/ 952500 w 1006631"/>
                  <a:gd name="connsiteY72" fmla="*/ 139700 h 1002026"/>
                  <a:gd name="connsiteX73" fmla="*/ 863600 w 1006631"/>
                  <a:gd name="connsiteY73" fmla="*/ 231775 h 1002026"/>
                  <a:gd name="connsiteX74" fmla="*/ 777875 w 1006631"/>
                  <a:gd name="connsiteY74" fmla="*/ 304800 h 1002026"/>
                  <a:gd name="connsiteX75" fmla="*/ 717550 w 1006631"/>
                  <a:gd name="connsiteY75" fmla="*/ 403225 h 1002026"/>
                  <a:gd name="connsiteX76" fmla="*/ 679450 w 1006631"/>
                  <a:gd name="connsiteY76" fmla="*/ 523875 h 1002026"/>
                  <a:gd name="connsiteX77" fmla="*/ 679450 w 1006631"/>
                  <a:gd name="connsiteY77" fmla="*/ 628650 h 1002026"/>
                  <a:gd name="connsiteX78" fmla="*/ 698500 w 1006631"/>
                  <a:gd name="connsiteY78" fmla="*/ 749300 h 1002026"/>
                  <a:gd name="connsiteX79" fmla="*/ 720725 w 1006631"/>
                  <a:gd name="connsiteY79" fmla="*/ 831850 h 1002026"/>
                  <a:gd name="connsiteX80" fmla="*/ 730250 w 1006631"/>
                  <a:gd name="connsiteY80" fmla="*/ 965200 h 1002026"/>
                  <a:gd name="connsiteX81" fmla="*/ 250825 w 1006631"/>
                  <a:gd name="connsiteY8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704850 w 1006631"/>
                  <a:gd name="connsiteY65" fmla="*/ 209550 h 1002026"/>
                  <a:gd name="connsiteX66" fmla="*/ 765175 w 1006631"/>
                  <a:gd name="connsiteY66" fmla="*/ 136525 h 1002026"/>
                  <a:gd name="connsiteX67" fmla="*/ 819150 w 1006631"/>
                  <a:gd name="connsiteY67" fmla="*/ 69850 h 1002026"/>
                  <a:gd name="connsiteX68" fmla="*/ 892175 w 1006631"/>
                  <a:gd name="connsiteY68" fmla="*/ 34925 h 1002026"/>
                  <a:gd name="connsiteX69" fmla="*/ 996950 w 1006631"/>
                  <a:gd name="connsiteY69" fmla="*/ 28575 h 1002026"/>
                  <a:gd name="connsiteX70" fmla="*/ 996950 w 1006631"/>
                  <a:gd name="connsiteY70" fmla="*/ 88900 h 1002026"/>
                  <a:gd name="connsiteX71" fmla="*/ 952500 w 1006631"/>
                  <a:gd name="connsiteY71" fmla="*/ 139700 h 1002026"/>
                  <a:gd name="connsiteX72" fmla="*/ 863600 w 1006631"/>
                  <a:gd name="connsiteY72" fmla="*/ 231775 h 1002026"/>
                  <a:gd name="connsiteX73" fmla="*/ 777875 w 1006631"/>
                  <a:gd name="connsiteY73" fmla="*/ 304800 h 1002026"/>
                  <a:gd name="connsiteX74" fmla="*/ 717550 w 1006631"/>
                  <a:gd name="connsiteY74" fmla="*/ 403225 h 1002026"/>
                  <a:gd name="connsiteX75" fmla="*/ 679450 w 1006631"/>
                  <a:gd name="connsiteY75" fmla="*/ 523875 h 1002026"/>
                  <a:gd name="connsiteX76" fmla="*/ 679450 w 1006631"/>
                  <a:gd name="connsiteY76" fmla="*/ 628650 h 1002026"/>
                  <a:gd name="connsiteX77" fmla="*/ 698500 w 1006631"/>
                  <a:gd name="connsiteY77" fmla="*/ 749300 h 1002026"/>
                  <a:gd name="connsiteX78" fmla="*/ 720725 w 1006631"/>
                  <a:gd name="connsiteY78" fmla="*/ 831850 h 1002026"/>
                  <a:gd name="connsiteX79" fmla="*/ 730250 w 1006631"/>
                  <a:gd name="connsiteY79" fmla="*/ 965200 h 1002026"/>
                  <a:gd name="connsiteX80" fmla="*/ 250825 w 1006631"/>
                  <a:gd name="connsiteY8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704850 w 1006631"/>
                  <a:gd name="connsiteY64" fmla="*/ 209550 h 1002026"/>
                  <a:gd name="connsiteX65" fmla="*/ 765175 w 1006631"/>
                  <a:gd name="connsiteY65" fmla="*/ 136525 h 1002026"/>
                  <a:gd name="connsiteX66" fmla="*/ 819150 w 1006631"/>
                  <a:gd name="connsiteY66" fmla="*/ 69850 h 1002026"/>
                  <a:gd name="connsiteX67" fmla="*/ 892175 w 1006631"/>
                  <a:gd name="connsiteY67" fmla="*/ 34925 h 1002026"/>
                  <a:gd name="connsiteX68" fmla="*/ 996950 w 1006631"/>
                  <a:gd name="connsiteY68" fmla="*/ 28575 h 1002026"/>
                  <a:gd name="connsiteX69" fmla="*/ 996950 w 1006631"/>
                  <a:gd name="connsiteY69" fmla="*/ 88900 h 1002026"/>
                  <a:gd name="connsiteX70" fmla="*/ 952500 w 1006631"/>
                  <a:gd name="connsiteY70" fmla="*/ 139700 h 1002026"/>
                  <a:gd name="connsiteX71" fmla="*/ 863600 w 1006631"/>
                  <a:gd name="connsiteY71" fmla="*/ 231775 h 1002026"/>
                  <a:gd name="connsiteX72" fmla="*/ 777875 w 1006631"/>
                  <a:gd name="connsiteY72" fmla="*/ 304800 h 1002026"/>
                  <a:gd name="connsiteX73" fmla="*/ 717550 w 1006631"/>
                  <a:gd name="connsiteY73" fmla="*/ 403225 h 1002026"/>
                  <a:gd name="connsiteX74" fmla="*/ 679450 w 1006631"/>
                  <a:gd name="connsiteY74" fmla="*/ 523875 h 1002026"/>
                  <a:gd name="connsiteX75" fmla="*/ 679450 w 1006631"/>
                  <a:gd name="connsiteY75" fmla="*/ 628650 h 1002026"/>
                  <a:gd name="connsiteX76" fmla="*/ 698500 w 1006631"/>
                  <a:gd name="connsiteY76" fmla="*/ 749300 h 1002026"/>
                  <a:gd name="connsiteX77" fmla="*/ 720725 w 1006631"/>
                  <a:gd name="connsiteY77" fmla="*/ 831850 h 1002026"/>
                  <a:gd name="connsiteX78" fmla="*/ 730250 w 1006631"/>
                  <a:gd name="connsiteY78" fmla="*/ 965200 h 1002026"/>
                  <a:gd name="connsiteX79" fmla="*/ 250825 w 1006631"/>
                  <a:gd name="connsiteY7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704850 w 1006631"/>
                  <a:gd name="connsiteY63" fmla="*/ 209550 h 1002026"/>
                  <a:gd name="connsiteX64" fmla="*/ 765175 w 1006631"/>
                  <a:gd name="connsiteY64" fmla="*/ 136525 h 1002026"/>
                  <a:gd name="connsiteX65" fmla="*/ 819150 w 1006631"/>
                  <a:gd name="connsiteY65" fmla="*/ 69850 h 1002026"/>
                  <a:gd name="connsiteX66" fmla="*/ 892175 w 1006631"/>
                  <a:gd name="connsiteY66" fmla="*/ 34925 h 1002026"/>
                  <a:gd name="connsiteX67" fmla="*/ 996950 w 1006631"/>
                  <a:gd name="connsiteY67" fmla="*/ 28575 h 1002026"/>
                  <a:gd name="connsiteX68" fmla="*/ 996950 w 1006631"/>
                  <a:gd name="connsiteY68" fmla="*/ 88900 h 1002026"/>
                  <a:gd name="connsiteX69" fmla="*/ 952500 w 1006631"/>
                  <a:gd name="connsiteY69" fmla="*/ 139700 h 1002026"/>
                  <a:gd name="connsiteX70" fmla="*/ 863600 w 1006631"/>
                  <a:gd name="connsiteY70" fmla="*/ 231775 h 1002026"/>
                  <a:gd name="connsiteX71" fmla="*/ 777875 w 1006631"/>
                  <a:gd name="connsiteY71" fmla="*/ 304800 h 1002026"/>
                  <a:gd name="connsiteX72" fmla="*/ 717550 w 1006631"/>
                  <a:gd name="connsiteY72" fmla="*/ 403225 h 1002026"/>
                  <a:gd name="connsiteX73" fmla="*/ 679450 w 1006631"/>
                  <a:gd name="connsiteY73" fmla="*/ 523875 h 1002026"/>
                  <a:gd name="connsiteX74" fmla="*/ 679450 w 1006631"/>
                  <a:gd name="connsiteY74" fmla="*/ 628650 h 1002026"/>
                  <a:gd name="connsiteX75" fmla="*/ 698500 w 1006631"/>
                  <a:gd name="connsiteY75" fmla="*/ 749300 h 1002026"/>
                  <a:gd name="connsiteX76" fmla="*/ 720725 w 1006631"/>
                  <a:gd name="connsiteY76" fmla="*/ 831850 h 1002026"/>
                  <a:gd name="connsiteX77" fmla="*/ 730250 w 1006631"/>
                  <a:gd name="connsiteY77" fmla="*/ 965200 h 1002026"/>
                  <a:gd name="connsiteX78" fmla="*/ 250825 w 1006631"/>
                  <a:gd name="connsiteY7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38175 w 1006631"/>
                  <a:gd name="connsiteY61" fmla="*/ 257175 h 1002026"/>
                  <a:gd name="connsiteX62" fmla="*/ 704850 w 1006631"/>
                  <a:gd name="connsiteY62" fmla="*/ 209550 h 1002026"/>
                  <a:gd name="connsiteX63" fmla="*/ 765175 w 1006631"/>
                  <a:gd name="connsiteY63" fmla="*/ 136525 h 1002026"/>
                  <a:gd name="connsiteX64" fmla="*/ 819150 w 1006631"/>
                  <a:gd name="connsiteY64" fmla="*/ 69850 h 1002026"/>
                  <a:gd name="connsiteX65" fmla="*/ 892175 w 1006631"/>
                  <a:gd name="connsiteY65" fmla="*/ 34925 h 1002026"/>
                  <a:gd name="connsiteX66" fmla="*/ 996950 w 1006631"/>
                  <a:gd name="connsiteY66" fmla="*/ 28575 h 1002026"/>
                  <a:gd name="connsiteX67" fmla="*/ 996950 w 1006631"/>
                  <a:gd name="connsiteY67" fmla="*/ 88900 h 1002026"/>
                  <a:gd name="connsiteX68" fmla="*/ 952500 w 1006631"/>
                  <a:gd name="connsiteY68" fmla="*/ 139700 h 1002026"/>
                  <a:gd name="connsiteX69" fmla="*/ 863600 w 1006631"/>
                  <a:gd name="connsiteY69" fmla="*/ 231775 h 1002026"/>
                  <a:gd name="connsiteX70" fmla="*/ 777875 w 1006631"/>
                  <a:gd name="connsiteY70" fmla="*/ 304800 h 1002026"/>
                  <a:gd name="connsiteX71" fmla="*/ 717550 w 1006631"/>
                  <a:gd name="connsiteY71" fmla="*/ 403225 h 1002026"/>
                  <a:gd name="connsiteX72" fmla="*/ 679450 w 1006631"/>
                  <a:gd name="connsiteY72" fmla="*/ 523875 h 1002026"/>
                  <a:gd name="connsiteX73" fmla="*/ 679450 w 1006631"/>
                  <a:gd name="connsiteY73" fmla="*/ 628650 h 1002026"/>
                  <a:gd name="connsiteX74" fmla="*/ 698500 w 1006631"/>
                  <a:gd name="connsiteY74" fmla="*/ 749300 h 1002026"/>
                  <a:gd name="connsiteX75" fmla="*/ 720725 w 1006631"/>
                  <a:gd name="connsiteY75" fmla="*/ 831850 h 1002026"/>
                  <a:gd name="connsiteX76" fmla="*/ 730250 w 1006631"/>
                  <a:gd name="connsiteY76" fmla="*/ 965200 h 1002026"/>
                  <a:gd name="connsiteX77" fmla="*/ 250825 w 1006631"/>
                  <a:gd name="connsiteY7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704850 w 1006631"/>
                  <a:gd name="connsiteY61" fmla="*/ 209550 h 1002026"/>
                  <a:gd name="connsiteX62" fmla="*/ 765175 w 1006631"/>
                  <a:gd name="connsiteY62" fmla="*/ 136525 h 1002026"/>
                  <a:gd name="connsiteX63" fmla="*/ 819150 w 1006631"/>
                  <a:gd name="connsiteY63" fmla="*/ 69850 h 1002026"/>
                  <a:gd name="connsiteX64" fmla="*/ 892175 w 1006631"/>
                  <a:gd name="connsiteY64" fmla="*/ 34925 h 1002026"/>
                  <a:gd name="connsiteX65" fmla="*/ 996950 w 1006631"/>
                  <a:gd name="connsiteY65" fmla="*/ 28575 h 1002026"/>
                  <a:gd name="connsiteX66" fmla="*/ 996950 w 1006631"/>
                  <a:gd name="connsiteY66" fmla="*/ 88900 h 1002026"/>
                  <a:gd name="connsiteX67" fmla="*/ 952500 w 1006631"/>
                  <a:gd name="connsiteY67" fmla="*/ 139700 h 1002026"/>
                  <a:gd name="connsiteX68" fmla="*/ 863600 w 1006631"/>
                  <a:gd name="connsiteY68" fmla="*/ 231775 h 1002026"/>
                  <a:gd name="connsiteX69" fmla="*/ 777875 w 1006631"/>
                  <a:gd name="connsiteY69" fmla="*/ 304800 h 1002026"/>
                  <a:gd name="connsiteX70" fmla="*/ 717550 w 1006631"/>
                  <a:gd name="connsiteY70" fmla="*/ 403225 h 1002026"/>
                  <a:gd name="connsiteX71" fmla="*/ 679450 w 1006631"/>
                  <a:gd name="connsiteY71" fmla="*/ 523875 h 1002026"/>
                  <a:gd name="connsiteX72" fmla="*/ 679450 w 1006631"/>
                  <a:gd name="connsiteY72" fmla="*/ 628650 h 1002026"/>
                  <a:gd name="connsiteX73" fmla="*/ 698500 w 1006631"/>
                  <a:gd name="connsiteY73" fmla="*/ 749300 h 1002026"/>
                  <a:gd name="connsiteX74" fmla="*/ 720725 w 1006631"/>
                  <a:gd name="connsiteY74" fmla="*/ 831850 h 1002026"/>
                  <a:gd name="connsiteX75" fmla="*/ 730250 w 1006631"/>
                  <a:gd name="connsiteY75" fmla="*/ 965200 h 1002026"/>
                  <a:gd name="connsiteX76" fmla="*/ 250825 w 1006631"/>
                  <a:gd name="connsiteY7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704850 w 1006631"/>
                  <a:gd name="connsiteY60" fmla="*/ 209550 h 1002026"/>
                  <a:gd name="connsiteX61" fmla="*/ 765175 w 1006631"/>
                  <a:gd name="connsiteY61" fmla="*/ 136525 h 1002026"/>
                  <a:gd name="connsiteX62" fmla="*/ 819150 w 1006631"/>
                  <a:gd name="connsiteY62" fmla="*/ 69850 h 1002026"/>
                  <a:gd name="connsiteX63" fmla="*/ 892175 w 1006631"/>
                  <a:gd name="connsiteY63" fmla="*/ 34925 h 1002026"/>
                  <a:gd name="connsiteX64" fmla="*/ 996950 w 1006631"/>
                  <a:gd name="connsiteY64" fmla="*/ 28575 h 1002026"/>
                  <a:gd name="connsiteX65" fmla="*/ 996950 w 1006631"/>
                  <a:gd name="connsiteY65" fmla="*/ 88900 h 1002026"/>
                  <a:gd name="connsiteX66" fmla="*/ 952500 w 1006631"/>
                  <a:gd name="connsiteY66" fmla="*/ 139700 h 1002026"/>
                  <a:gd name="connsiteX67" fmla="*/ 863600 w 1006631"/>
                  <a:gd name="connsiteY67" fmla="*/ 231775 h 1002026"/>
                  <a:gd name="connsiteX68" fmla="*/ 777875 w 1006631"/>
                  <a:gd name="connsiteY68" fmla="*/ 304800 h 1002026"/>
                  <a:gd name="connsiteX69" fmla="*/ 717550 w 1006631"/>
                  <a:gd name="connsiteY69" fmla="*/ 403225 h 1002026"/>
                  <a:gd name="connsiteX70" fmla="*/ 679450 w 1006631"/>
                  <a:gd name="connsiteY70" fmla="*/ 523875 h 1002026"/>
                  <a:gd name="connsiteX71" fmla="*/ 679450 w 1006631"/>
                  <a:gd name="connsiteY71" fmla="*/ 628650 h 1002026"/>
                  <a:gd name="connsiteX72" fmla="*/ 698500 w 1006631"/>
                  <a:gd name="connsiteY72" fmla="*/ 749300 h 1002026"/>
                  <a:gd name="connsiteX73" fmla="*/ 720725 w 1006631"/>
                  <a:gd name="connsiteY73" fmla="*/ 831850 h 1002026"/>
                  <a:gd name="connsiteX74" fmla="*/ 730250 w 1006631"/>
                  <a:gd name="connsiteY74" fmla="*/ 965200 h 1002026"/>
                  <a:gd name="connsiteX75" fmla="*/ 250825 w 1006631"/>
                  <a:gd name="connsiteY7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434975 w 1006631"/>
                  <a:gd name="connsiteY56" fmla="*/ 279400 h 1002026"/>
                  <a:gd name="connsiteX57" fmla="*/ 479425 w 1006631"/>
                  <a:gd name="connsiteY57" fmla="*/ 285750 h 1002026"/>
                  <a:gd name="connsiteX58" fmla="*/ 581025 w 1006631"/>
                  <a:gd name="connsiteY58" fmla="*/ 282575 h 1002026"/>
                  <a:gd name="connsiteX59" fmla="*/ 704850 w 1006631"/>
                  <a:gd name="connsiteY59" fmla="*/ 209550 h 1002026"/>
                  <a:gd name="connsiteX60" fmla="*/ 765175 w 1006631"/>
                  <a:gd name="connsiteY60" fmla="*/ 136525 h 1002026"/>
                  <a:gd name="connsiteX61" fmla="*/ 819150 w 1006631"/>
                  <a:gd name="connsiteY61" fmla="*/ 69850 h 1002026"/>
                  <a:gd name="connsiteX62" fmla="*/ 892175 w 1006631"/>
                  <a:gd name="connsiteY62" fmla="*/ 34925 h 1002026"/>
                  <a:gd name="connsiteX63" fmla="*/ 996950 w 1006631"/>
                  <a:gd name="connsiteY63" fmla="*/ 28575 h 1002026"/>
                  <a:gd name="connsiteX64" fmla="*/ 996950 w 1006631"/>
                  <a:gd name="connsiteY64" fmla="*/ 88900 h 1002026"/>
                  <a:gd name="connsiteX65" fmla="*/ 952500 w 1006631"/>
                  <a:gd name="connsiteY65" fmla="*/ 139700 h 1002026"/>
                  <a:gd name="connsiteX66" fmla="*/ 863600 w 1006631"/>
                  <a:gd name="connsiteY66" fmla="*/ 231775 h 1002026"/>
                  <a:gd name="connsiteX67" fmla="*/ 777875 w 1006631"/>
                  <a:gd name="connsiteY67" fmla="*/ 304800 h 1002026"/>
                  <a:gd name="connsiteX68" fmla="*/ 717550 w 1006631"/>
                  <a:gd name="connsiteY68" fmla="*/ 403225 h 1002026"/>
                  <a:gd name="connsiteX69" fmla="*/ 679450 w 1006631"/>
                  <a:gd name="connsiteY69" fmla="*/ 523875 h 1002026"/>
                  <a:gd name="connsiteX70" fmla="*/ 679450 w 1006631"/>
                  <a:gd name="connsiteY70" fmla="*/ 628650 h 1002026"/>
                  <a:gd name="connsiteX71" fmla="*/ 698500 w 1006631"/>
                  <a:gd name="connsiteY71" fmla="*/ 749300 h 1002026"/>
                  <a:gd name="connsiteX72" fmla="*/ 720725 w 1006631"/>
                  <a:gd name="connsiteY72" fmla="*/ 831850 h 1002026"/>
                  <a:gd name="connsiteX73" fmla="*/ 730250 w 1006631"/>
                  <a:gd name="connsiteY73" fmla="*/ 965200 h 1002026"/>
                  <a:gd name="connsiteX74" fmla="*/ 250825 w 1006631"/>
                  <a:gd name="connsiteY7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84175 w 1006631"/>
                  <a:gd name="connsiteY54" fmla="*/ 269875 h 1002026"/>
                  <a:gd name="connsiteX55" fmla="*/ 434975 w 1006631"/>
                  <a:gd name="connsiteY55" fmla="*/ 279400 h 1002026"/>
                  <a:gd name="connsiteX56" fmla="*/ 479425 w 1006631"/>
                  <a:gd name="connsiteY56" fmla="*/ 285750 h 1002026"/>
                  <a:gd name="connsiteX57" fmla="*/ 581025 w 1006631"/>
                  <a:gd name="connsiteY57" fmla="*/ 282575 h 1002026"/>
                  <a:gd name="connsiteX58" fmla="*/ 704850 w 1006631"/>
                  <a:gd name="connsiteY58" fmla="*/ 209550 h 1002026"/>
                  <a:gd name="connsiteX59" fmla="*/ 765175 w 1006631"/>
                  <a:gd name="connsiteY59" fmla="*/ 136525 h 1002026"/>
                  <a:gd name="connsiteX60" fmla="*/ 819150 w 1006631"/>
                  <a:gd name="connsiteY60" fmla="*/ 69850 h 1002026"/>
                  <a:gd name="connsiteX61" fmla="*/ 892175 w 1006631"/>
                  <a:gd name="connsiteY61" fmla="*/ 34925 h 1002026"/>
                  <a:gd name="connsiteX62" fmla="*/ 996950 w 1006631"/>
                  <a:gd name="connsiteY62" fmla="*/ 28575 h 1002026"/>
                  <a:gd name="connsiteX63" fmla="*/ 996950 w 1006631"/>
                  <a:gd name="connsiteY63" fmla="*/ 88900 h 1002026"/>
                  <a:gd name="connsiteX64" fmla="*/ 952500 w 1006631"/>
                  <a:gd name="connsiteY64" fmla="*/ 139700 h 1002026"/>
                  <a:gd name="connsiteX65" fmla="*/ 863600 w 1006631"/>
                  <a:gd name="connsiteY65" fmla="*/ 231775 h 1002026"/>
                  <a:gd name="connsiteX66" fmla="*/ 777875 w 1006631"/>
                  <a:gd name="connsiteY66" fmla="*/ 304800 h 1002026"/>
                  <a:gd name="connsiteX67" fmla="*/ 717550 w 1006631"/>
                  <a:gd name="connsiteY67" fmla="*/ 403225 h 1002026"/>
                  <a:gd name="connsiteX68" fmla="*/ 679450 w 1006631"/>
                  <a:gd name="connsiteY68" fmla="*/ 523875 h 1002026"/>
                  <a:gd name="connsiteX69" fmla="*/ 679450 w 1006631"/>
                  <a:gd name="connsiteY69" fmla="*/ 628650 h 1002026"/>
                  <a:gd name="connsiteX70" fmla="*/ 698500 w 1006631"/>
                  <a:gd name="connsiteY70" fmla="*/ 749300 h 1002026"/>
                  <a:gd name="connsiteX71" fmla="*/ 720725 w 1006631"/>
                  <a:gd name="connsiteY71" fmla="*/ 831850 h 1002026"/>
                  <a:gd name="connsiteX72" fmla="*/ 730250 w 1006631"/>
                  <a:gd name="connsiteY72" fmla="*/ 965200 h 1002026"/>
                  <a:gd name="connsiteX73" fmla="*/ 250825 w 1006631"/>
                  <a:gd name="connsiteY7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52425 w 1006631"/>
                  <a:gd name="connsiteY52" fmla="*/ 263525 h 1002026"/>
                  <a:gd name="connsiteX53" fmla="*/ 384175 w 1006631"/>
                  <a:gd name="connsiteY53" fmla="*/ 269875 h 1002026"/>
                  <a:gd name="connsiteX54" fmla="*/ 434975 w 1006631"/>
                  <a:gd name="connsiteY54" fmla="*/ 279400 h 1002026"/>
                  <a:gd name="connsiteX55" fmla="*/ 479425 w 1006631"/>
                  <a:gd name="connsiteY55" fmla="*/ 285750 h 1002026"/>
                  <a:gd name="connsiteX56" fmla="*/ 581025 w 1006631"/>
                  <a:gd name="connsiteY56" fmla="*/ 282575 h 1002026"/>
                  <a:gd name="connsiteX57" fmla="*/ 704850 w 1006631"/>
                  <a:gd name="connsiteY57" fmla="*/ 209550 h 1002026"/>
                  <a:gd name="connsiteX58" fmla="*/ 765175 w 1006631"/>
                  <a:gd name="connsiteY58" fmla="*/ 136525 h 1002026"/>
                  <a:gd name="connsiteX59" fmla="*/ 819150 w 1006631"/>
                  <a:gd name="connsiteY59" fmla="*/ 69850 h 1002026"/>
                  <a:gd name="connsiteX60" fmla="*/ 892175 w 1006631"/>
                  <a:gd name="connsiteY60" fmla="*/ 34925 h 1002026"/>
                  <a:gd name="connsiteX61" fmla="*/ 996950 w 1006631"/>
                  <a:gd name="connsiteY61" fmla="*/ 28575 h 1002026"/>
                  <a:gd name="connsiteX62" fmla="*/ 996950 w 1006631"/>
                  <a:gd name="connsiteY62" fmla="*/ 88900 h 1002026"/>
                  <a:gd name="connsiteX63" fmla="*/ 952500 w 1006631"/>
                  <a:gd name="connsiteY63" fmla="*/ 139700 h 1002026"/>
                  <a:gd name="connsiteX64" fmla="*/ 863600 w 1006631"/>
                  <a:gd name="connsiteY64" fmla="*/ 231775 h 1002026"/>
                  <a:gd name="connsiteX65" fmla="*/ 777875 w 1006631"/>
                  <a:gd name="connsiteY65" fmla="*/ 304800 h 1002026"/>
                  <a:gd name="connsiteX66" fmla="*/ 717550 w 1006631"/>
                  <a:gd name="connsiteY66" fmla="*/ 403225 h 1002026"/>
                  <a:gd name="connsiteX67" fmla="*/ 679450 w 1006631"/>
                  <a:gd name="connsiteY67" fmla="*/ 523875 h 1002026"/>
                  <a:gd name="connsiteX68" fmla="*/ 679450 w 1006631"/>
                  <a:gd name="connsiteY68" fmla="*/ 628650 h 1002026"/>
                  <a:gd name="connsiteX69" fmla="*/ 698500 w 1006631"/>
                  <a:gd name="connsiteY69" fmla="*/ 749300 h 1002026"/>
                  <a:gd name="connsiteX70" fmla="*/ 720725 w 1006631"/>
                  <a:gd name="connsiteY70" fmla="*/ 831850 h 1002026"/>
                  <a:gd name="connsiteX71" fmla="*/ 730250 w 1006631"/>
                  <a:gd name="connsiteY71" fmla="*/ 965200 h 1002026"/>
                  <a:gd name="connsiteX72" fmla="*/ 250825 w 1006631"/>
                  <a:gd name="connsiteY7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52425 w 1006631"/>
                  <a:gd name="connsiteY51" fmla="*/ 263525 h 1002026"/>
                  <a:gd name="connsiteX52" fmla="*/ 384175 w 1006631"/>
                  <a:gd name="connsiteY52" fmla="*/ 269875 h 1002026"/>
                  <a:gd name="connsiteX53" fmla="*/ 434975 w 1006631"/>
                  <a:gd name="connsiteY53" fmla="*/ 279400 h 1002026"/>
                  <a:gd name="connsiteX54" fmla="*/ 479425 w 1006631"/>
                  <a:gd name="connsiteY54" fmla="*/ 285750 h 1002026"/>
                  <a:gd name="connsiteX55" fmla="*/ 581025 w 1006631"/>
                  <a:gd name="connsiteY55" fmla="*/ 282575 h 1002026"/>
                  <a:gd name="connsiteX56" fmla="*/ 704850 w 1006631"/>
                  <a:gd name="connsiteY56" fmla="*/ 209550 h 1002026"/>
                  <a:gd name="connsiteX57" fmla="*/ 765175 w 1006631"/>
                  <a:gd name="connsiteY57" fmla="*/ 136525 h 1002026"/>
                  <a:gd name="connsiteX58" fmla="*/ 819150 w 1006631"/>
                  <a:gd name="connsiteY58" fmla="*/ 69850 h 1002026"/>
                  <a:gd name="connsiteX59" fmla="*/ 892175 w 1006631"/>
                  <a:gd name="connsiteY59" fmla="*/ 34925 h 1002026"/>
                  <a:gd name="connsiteX60" fmla="*/ 996950 w 1006631"/>
                  <a:gd name="connsiteY60" fmla="*/ 28575 h 1002026"/>
                  <a:gd name="connsiteX61" fmla="*/ 996950 w 1006631"/>
                  <a:gd name="connsiteY61" fmla="*/ 88900 h 1002026"/>
                  <a:gd name="connsiteX62" fmla="*/ 952500 w 1006631"/>
                  <a:gd name="connsiteY62" fmla="*/ 139700 h 1002026"/>
                  <a:gd name="connsiteX63" fmla="*/ 863600 w 1006631"/>
                  <a:gd name="connsiteY63" fmla="*/ 231775 h 1002026"/>
                  <a:gd name="connsiteX64" fmla="*/ 777875 w 1006631"/>
                  <a:gd name="connsiteY64" fmla="*/ 304800 h 1002026"/>
                  <a:gd name="connsiteX65" fmla="*/ 717550 w 1006631"/>
                  <a:gd name="connsiteY65" fmla="*/ 403225 h 1002026"/>
                  <a:gd name="connsiteX66" fmla="*/ 679450 w 1006631"/>
                  <a:gd name="connsiteY66" fmla="*/ 523875 h 1002026"/>
                  <a:gd name="connsiteX67" fmla="*/ 679450 w 1006631"/>
                  <a:gd name="connsiteY67" fmla="*/ 628650 h 1002026"/>
                  <a:gd name="connsiteX68" fmla="*/ 698500 w 1006631"/>
                  <a:gd name="connsiteY68" fmla="*/ 749300 h 1002026"/>
                  <a:gd name="connsiteX69" fmla="*/ 720725 w 1006631"/>
                  <a:gd name="connsiteY69" fmla="*/ 831850 h 1002026"/>
                  <a:gd name="connsiteX70" fmla="*/ 730250 w 1006631"/>
                  <a:gd name="connsiteY70" fmla="*/ 965200 h 1002026"/>
                  <a:gd name="connsiteX71" fmla="*/ 250825 w 1006631"/>
                  <a:gd name="connsiteY7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84175 w 1006631"/>
                  <a:gd name="connsiteY51" fmla="*/ 269875 h 1002026"/>
                  <a:gd name="connsiteX52" fmla="*/ 434975 w 1006631"/>
                  <a:gd name="connsiteY52" fmla="*/ 279400 h 1002026"/>
                  <a:gd name="connsiteX53" fmla="*/ 479425 w 1006631"/>
                  <a:gd name="connsiteY53" fmla="*/ 285750 h 1002026"/>
                  <a:gd name="connsiteX54" fmla="*/ 581025 w 1006631"/>
                  <a:gd name="connsiteY54" fmla="*/ 282575 h 1002026"/>
                  <a:gd name="connsiteX55" fmla="*/ 704850 w 1006631"/>
                  <a:gd name="connsiteY55" fmla="*/ 209550 h 1002026"/>
                  <a:gd name="connsiteX56" fmla="*/ 765175 w 1006631"/>
                  <a:gd name="connsiteY56" fmla="*/ 136525 h 1002026"/>
                  <a:gd name="connsiteX57" fmla="*/ 819150 w 1006631"/>
                  <a:gd name="connsiteY57" fmla="*/ 69850 h 1002026"/>
                  <a:gd name="connsiteX58" fmla="*/ 892175 w 1006631"/>
                  <a:gd name="connsiteY58" fmla="*/ 34925 h 1002026"/>
                  <a:gd name="connsiteX59" fmla="*/ 996950 w 1006631"/>
                  <a:gd name="connsiteY59" fmla="*/ 28575 h 1002026"/>
                  <a:gd name="connsiteX60" fmla="*/ 996950 w 1006631"/>
                  <a:gd name="connsiteY60" fmla="*/ 88900 h 1002026"/>
                  <a:gd name="connsiteX61" fmla="*/ 952500 w 1006631"/>
                  <a:gd name="connsiteY61" fmla="*/ 139700 h 1002026"/>
                  <a:gd name="connsiteX62" fmla="*/ 863600 w 1006631"/>
                  <a:gd name="connsiteY62" fmla="*/ 231775 h 1002026"/>
                  <a:gd name="connsiteX63" fmla="*/ 777875 w 1006631"/>
                  <a:gd name="connsiteY63" fmla="*/ 304800 h 1002026"/>
                  <a:gd name="connsiteX64" fmla="*/ 717550 w 1006631"/>
                  <a:gd name="connsiteY64" fmla="*/ 403225 h 1002026"/>
                  <a:gd name="connsiteX65" fmla="*/ 679450 w 1006631"/>
                  <a:gd name="connsiteY65" fmla="*/ 523875 h 1002026"/>
                  <a:gd name="connsiteX66" fmla="*/ 679450 w 1006631"/>
                  <a:gd name="connsiteY66" fmla="*/ 628650 h 1002026"/>
                  <a:gd name="connsiteX67" fmla="*/ 698500 w 1006631"/>
                  <a:gd name="connsiteY67" fmla="*/ 749300 h 1002026"/>
                  <a:gd name="connsiteX68" fmla="*/ 720725 w 1006631"/>
                  <a:gd name="connsiteY68" fmla="*/ 831850 h 1002026"/>
                  <a:gd name="connsiteX69" fmla="*/ 730250 w 1006631"/>
                  <a:gd name="connsiteY69" fmla="*/ 965200 h 1002026"/>
                  <a:gd name="connsiteX70" fmla="*/ 250825 w 1006631"/>
                  <a:gd name="connsiteY7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434975 w 1006631"/>
                  <a:gd name="connsiteY51" fmla="*/ 279400 h 1002026"/>
                  <a:gd name="connsiteX52" fmla="*/ 479425 w 1006631"/>
                  <a:gd name="connsiteY52" fmla="*/ 285750 h 1002026"/>
                  <a:gd name="connsiteX53" fmla="*/ 581025 w 1006631"/>
                  <a:gd name="connsiteY53" fmla="*/ 282575 h 1002026"/>
                  <a:gd name="connsiteX54" fmla="*/ 704850 w 1006631"/>
                  <a:gd name="connsiteY54" fmla="*/ 209550 h 1002026"/>
                  <a:gd name="connsiteX55" fmla="*/ 765175 w 1006631"/>
                  <a:gd name="connsiteY55" fmla="*/ 136525 h 1002026"/>
                  <a:gd name="connsiteX56" fmla="*/ 819150 w 1006631"/>
                  <a:gd name="connsiteY56" fmla="*/ 69850 h 1002026"/>
                  <a:gd name="connsiteX57" fmla="*/ 892175 w 1006631"/>
                  <a:gd name="connsiteY57" fmla="*/ 34925 h 1002026"/>
                  <a:gd name="connsiteX58" fmla="*/ 996950 w 1006631"/>
                  <a:gd name="connsiteY58" fmla="*/ 28575 h 1002026"/>
                  <a:gd name="connsiteX59" fmla="*/ 996950 w 1006631"/>
                  <a:gd name="connsiteY59" fmla="*/ 88900 h 1002026"/>
                  <a:gd name="connsiteX60" fmla="*/ 952500 w 1006631"/>
                  <a:gd name="connsiteY60" fmla="*/ 139700 h 1002026"/>
                  <a:gd name="connsiteX61" fmla="*/ 863600 w 1006631"/>
                  <a:gd name="connsiteY61" fmla="*/ 231775 h 1002026"/>
                  <a:gd name="connsiteX62" fmla="*/ 777875 w 1006631"/>
                  <a:gd name="connsiteY62" fmla="*/ 304800 h 1002026"/>
                  <a:gd name="connsiteX63" fmla="*/ 717550 w 1006631"/>
                  <a:gd name="connsiteY63" fmla="*/ 403225 h 1002026"/>
                  <a:gd name="connsiteX64" fmla="*/ 679450 w 1006631"/>
                  <a:gd name="connsiteY64" fmla="*/ 523875 h 1002026"/>
                  <a:gd name="connsiteX65" fmla="*/ 679450 w 1006631"/>
                  <a:gd name="connsiteY65" fmla="*/ 628650 h 1002026"/>
                  <a:gd name="connsiteX66" fmla="*/ 698500 w 1006631"/>
                  <a:gd name="connsiteY66" fmla="*/ 749300 h 1002026"/>
                  <a:gd name="connsiteX67" fmla="*/ 720725 w 1006631"/>
                  <a:gd name="connsiteY67" fmla="*/ 831850 h 1002026"/>
                  <a:gd name="connsiteX68" fmla="*/ 730250 w 1006631"/>
                  <a:gd name="connsiteY68" fmla="*/ 965200 h 1002026"/>
                  <a:gd name="connsiteX69" fmla="*/ 250825 w 1006631"/>
                  <a:gd name="connsiteY6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479425 w 1006631"/>
                  <a:gd name="connsiteY51" fmla="*/ 285750 h 1002026"/>
                  <a:gd name="connsiteX52" fmla="*/ 581025 w 1006631"/>
                  <a:gd name="connsiteY52" fmla="*/ 282575 h 1002026"/>
                  <a:gd name="connsiteX53" fmla="*/ 704850 w 1006631"/>
                  <a:gd name="connsiteY53" fmla="*/ 209550 h 1002026"/>
                  <a:gd name="connsiteX54" fmla="*/ 765175 w 1006631"/>
                  <a:gd name="connsiteY54" fmla="*/ 136525 h 1002026"/>
                  <a:gd name="connsiteX55" fmla="*/ 819150 w 1006631"/>
                  <a:gd name="connsiteY55" fmla="*/ 69850 h 1002026"/>
                  <a:gd name="connsiteX56" fmla="*/ 892175 w 1006631"/>
                  <a:gd name="connsiteY56" fmla="*/ 34925 h 1002026"/>
                  <a:gd name="connsiteX57" fmla="*/ 996950 w 1006631"/>
                  <a:gd name="connsiteY57" fmla="*/ 28575 h 1002026"/>
                  <a:gd name="connsiteX58" fmla="*/ 996950 w 1006631"/>
                  <a:gd name="connsiteY58" fmla="*/ 88900 h 1002026"/>
                  <a:gd name="connsiteX59" fmla="*/ 952500 w 1006631"/>
                  <a:gd name="connsiteY59" fmla="*/ 139700 h 1002026"/>
                  <a:gd name="connsiteX60" fmla="*/ 863600 w 1006631"/>
                  <a:gd name="connsiteY60" fmla="*/ 231775 h 1002026"/>
                  <a:gd name="connsiteX61" fmla="*/ 777875 w 1006631"/>
                  <a:gd name="connsiteY61" fmla="*/ 304800 h 1002026"/>
                  <a:gd name="connsiteX62" fmla="*/ 717550 w 1006631"/>
                  <a:gd name="connsiteY62" fmla="*/ 403225 h 1002026"/>
                  <a:gd name="connsiteX63" fmla="*/ 679450 w 1006631"/>
                  <a:gd name="connsiteY63" fmla="*/ 523875 h 1002026"/>
                  <a:gd name="connsiteX64" fmla="*/ 679450 w 1006631"/>
                  <a:gd name="connsiteY64" fmla="*/ 628650 h 1002026"/>
                  <a:gd name="connsiteX65" fmla="*/ 698500 w 1006631"/>
                  <a:gd name="connsiteY65" fmla="*/ 749300 h 1002026"/>
                  <a:gd name="connsiteX66" fmla="*/ 720725 w 1006631"/>
                  <a:gd name="connsiteY66" fmla="*/ 831850 h 1002026"/>
                  <a:gd name="connsiteX67" fmla="*/ 730250 w 1006631"/>
                  <a:gd name="connsiteY67" fmla="*/ 965200 h 1002026"/>
                  <a:gd name="connsiteX68" fmla="*/ 250825 w 1006631"/>
                  <a:gd name="connsiteY6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34950 w 1006631"/>
                  <a:gd name="connsiteY6" fmla="*/ 384175 h 1002026"/>
                  <a:gd name="connsiteX7" fmla="*/ 225425 w 1006631"/>
                  <a:gd name="connsiteY7" fmla="*/ 374650 h 1002026"/>
                  <a:gd name="connsiteX8" fmla="*/ 206375 w 1006631"/>
                  <a:gd name="connsiteY8" fmla="*/ 358775 h 1002026"/>
                  <a:gd name="connsiteX9" fmla="*/ 177800 w 1006631"/>
                  <a:gd name="connsiteY9" fmla="*/ 346075 h 1002026"/>
                  <a:gd name="connsiteX10" fmla="*/ 158750 w 1006631"/>
                  <a:gd name="connsiteY10" fmla="*/ 327025 h 1002026"/>
                  <a:gd name="connsiteX11" fmla="*/ 149225 w 1006631"/>
                  <a:gd name="connsiteY11" fmla="*/ 317500 h 1002026"/>
                  <a:gd name="connsiteX12" fmla="*/ 133350 w 1006631"/>
                  <a:gd name="connsiteY12" fmla="*/ 301625 h 1002026"/>
                  <a:gd name="connsiteX13" fmla="*/ 117475 w 1006631"/>
                  <a:gd name="connsiteY13" fmla="*/ 285750 h 1002026"/>
                  <a:gd name="connsiteX14" fmla="*/ 111125 w 1006631"/>
                  <a:gd name="connsiteY14" fmla="*/ 276225 h 1002026"/>
                  <a:gd name="connsiteX15" fmla="*/ 101600 w 1006631"/>
                  <a:gd name="connsiteY15" fmla="*/ 269875 h 1002026"/>
                  <a:gd name="connsiteX16" fmla="*/ 76200 w 1006631"/>
                  <a:gd name="connsiteY16" fmla="*/ 241300 h 1002026"/>
                  <a:gd name="connsiteX17" fmla="*/ 66675 w 1006631"/>
                  <a:gd name="connsiteY17" fmla="*/ 231775 h 1002026"/>
                  <a:gd name="connsiteX18" fmla="*/ 57150 w 1006631"/>
                  <a:gd name="connsiteY18" fmla="*/ 212725 h 1002026"/>
                  <a:gd name="connsiteX19" fmla="*/ 50800 w 1006631"/>
                  <a:gd name="connsiteY19" fmla="*/ 203200 h 1002026"/>
                  <a:gd name="connsiteX20" fmla="*/ 47625 w 1006631"/>
                  <a:gd name="connsiteY20" fmla="*/ 193675 h 1002026"/>
                  <a:gd name="connsiteX21" fmla="*/ 41275 w 1006631"/>
                  <a:gd name="connsiteY21" fmla="*/ 184150 h 1002026"/>
                  <a:gd name="connsiteX22" fmla="*/ 28575 w 1006631"/>
                  <a:gd name="connsiteY22" fmla="*/ 155575 h 1002026"/>
                  <a:gd name="connsiteX23" fmla="*/ 22225 w 1006631"/>
                  <a:gd name="connsiteY23" fmla="*/ 130175 h 1002026"/>
                  <a:gd name="connsiteX24" fmla="*/ 19050 w 1006631"/>
                  <a:gd name="connsiteY24" fmla="*/ 117475 h 1002026"/>
                  <a:gd name="connsiteX25" fmla="*/ 12700 w 1006631"/>
                  <a:gd name="connsiteY25" fmla="*/ 98425 h 1002026"/>
                  <a:gd name="connsiteX26" fmla="*/ 6350 w 1006631"/>
                  <a:gd name="connsiteY26" fmla="*/ 79375 h 1002026"/>
                  <a:gd name="connsiteX27" fmla="*/ 3175 w 1006631"/>
                  <a:gd name="connsiteY27" fmla="*/ 69850 h 1002026"/>
                  <a:gd name="connsiteX28" fmla="*/ 0 w 1006631"/>
                  <a:gd name="connsiteY28" fmla="*/ 53975 h 1002026"/>
                  <a:gd name="connsiteX29" fmla="*/ 3175 w 1006631"/>
                  <a:gd name="connsiteY29" fmla="*/ 12700 h 1002026"/>
                  <a:gd name="connsiteX30" fmla="*/ 12700 w 1006631"/>
                  <a:gd name="connsiteY30" fmla="*/ 9525 h 1002026"/>
                  <a:gd name="connsiteX31" fmla="*/ 25400 w 1006631"/>
                  <a:gd name="connsiteY31" fmla="*/ 6350 h 1002026"/>
                  <a:gd name="connsiteX32" fmla="*/ 44450 w 1006631"/>
                  <a:gd name="connsiteY32" fmla="*/ 0 h 1002026"/>
                  <a:gd name="connsiteX33" fmla="*/ 114300 w 1006631"/>
                  <a:gd name="connsiteY33" fmla="*/ 3175 h 1002026"/>
                  <a:gd name="connsiteX34" fmla="*/ 123825 w 1006631"/>
                  <a:gd name="connsiteY34" fmla="*/ 9525 h 1002026"/>
                  <a:gd name="connsiteX35" fmla="*/ 155575 w 1006631"/>
                  <a:gd name="connsiteY35" fmla="*/ 28575 h 1002026"/>
                  <a:gd name="connsiteX36" fmla="*/ 165100 w 1006631"/>
                  <a:gd name="connsiteY36" fmla="*/ 34925 h 1002026"/>
                  <a:gd name="connsiteX37" fmla="*/ 184150 w 1006631"/>
                  <a:gd name="connsiteY37" fmla="*/ 50800 h 1002026"/>
                  <a:gd name="connsiteX38" fmla="*/ 187325 w 1006631"/>
                  <a:gd name="connsiteY38" fmla="*/ 60325 h 1002026"/>
                  <a:gd name="connsiteX39" fmla="*/ 206375 w 1006631"/>
                  <a:gd name="connsiteY39" fmla="*/ 88900 h 1002026"/>
                  <a:gd name="connsiteX40" fmla="*/ 212725 w 1006631"/>
                  <a:gd name="connsiteY40" fmla="*/ 98425 h 1002026"/>
                  <a:gd name="connsiteX41" fmla="*/ 222250 w 1006631"/>
                  <a:gd name="connsiteY41" fmla="*/ 117475 h 1002026"/>
                  <a:gd name="connsiteX42" fmla="*/ 228600 w 1006631"/>
                  <a:gd name="connsiteY42" fmla="*/ 139700 h 1002026"/>
                  <a:gd name="connsiteX43" fmla="*/ 234950 w 1006631"/>
                  <a:gd name="connsiteY43" fmla="*/ 149225 h 1002026"/>
                  <a:gd name="connsiteX44" fmla="*/ 241300 w 1006631"/>
                  <a:gd name="connsiteY44" fmla="*/ 161925 h 1002026"/>
                  <a:gd name="connsiteX45" fmla="*/ 257175 w 1006631"/>
                  <a:gd name="connsiteY45" fmla="*/ 184150 h 1002026"/>
                  <a:gd name="connsiteX46" fmla="*/ 269875 w 1006631"/>
                  <a:gd name="connsiteY46" fmla="*/ 203200 h 1002026"/>
                  <a:gd name="connsiteX47" fmla="*/ 279400 w 1006631"/>
                  <a:gd name="connsiteY47" fmla="*/ 212725 h 1002026"/>
                  <a:gd name="connsiteX48" fmla="*/ 295275 w 1006631"/>
                  <a:gd name="connsiteY48" fmla="*/ 231775 h 1002026"/>
                  <a:gd name="connsiteX49" fmla="*/ 314325 w 1006631"/>
                  <a:gd name="connsiteY49" fmla="*/ 244475 h 1002026"/>
                  <a:gd name="connsiteX50" fmla="*/ 479425 w 1006631"/>
                  <a:gd name="connsiteY50" fmla="*/ 285750 h 1002026"/>
                  <a:gd name="connsiteX51" fmla="*/ 581025 w 1006631"/>
                  <a:gd name="connsiteY51" fmla="*/ 282575 h 1002026"/>
                  <a:gd name="connsiteX52" fmla="*/ 704850 w 1006631"/>
                  <a:gd name="connsiteY52" fmla="*/ 209550 h 1002026"/>
                  <a:gd name="connsiteX53" fmla="*/ 765175 w 1006631"/>
                  <a:gd name="connsiteY53" fmla="*/ 136525 h 1002026"/>
                  <a:gd name="connsiteX54" fmla="*/ 819150 w 1006631"/>
                  <a:gd name="connsiteY54" fmla="*/ 69850 h 1002026"/>
                  <a:gd name="connsiteX55" fmla="*/ 892175 w 1006631"/>
                  <a:gd name="connsiteY55" fmla="*/ 34925 h 1002026"/>
                  <a:gd name="connsiteX56" fmla="*/ 996950 w 1006631"/>
                  <a:gd name="connsiteY56" fmla="*/ 28575 h 1002026"/>
                  <a:gd name="connsiteX57" fmla="*/ 996950 w 1006631"/>
                  <a:gd name="connsiteY57" fmla="*/ 88900 h 1002026"/>
                  <a:gd name="connsiteX58" fmla="*/ 952500 w 1006631"/>
                  <a:gd name="connsiteY58" fmla="*/ 139700 h 1002026"/>
                  <a:gd name="connsiteX59" fmla="*/ 863600 w 1006631"/>
                  <a:gd name="connsiteY59" fmla="*/ 231775 h 1002026"/>
                  <a:gd name="connsiteX60" fmla="*/ 777875 w 1006631"/>
                  <a:gd name="connsiteY60" fmla="*/ 304800 h 1002026"/>
                  <a:gd name="connsiteX61" fmla="*/ 717550 w 1006631"/>
                  <a:gd name="connsiteY61" fmla="*/ 403225 h 1002026"/>
                  <a:gd name="connsiteX62" fmla="*/ 679450 w 1006631"/>
                  <a:gd name="connsiteY62" fmla="*/ 523875 h 1002026"/>
                  <a:gd name="connsiteX63" fmla="*/ 679450 w 1006631"/>
                  <a:gd name="connsiteY63" fmla="*/ 628650 h 1002026"/>
                  <a:gd name="connsiteX64" fmla="*/ 698500 w 1006631"/>
                  <a:gd name="connsiteY64" fmla="*/ 749300 h 1002026"/>
                  <a:gd name="connsiteX65" fmla="*/ 720725 w 1006631"/>
                  <a:gd name="connsiteY65" fmla="*/ 831850 h 1002026"/>
                  <a:gd name="connsiteX66" fmla="*/ 730250 w 1006631"/>
                  <a:gd name="connsiteY66" fmla="*/ 965200 h 1002026"/>
                  <a:gd name="connsiteX67" fmla="*/ 250825 w 1006631"/>
                  <a:gd name="connsiteY6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9875 w 1006631"/>
                  <a:gd name="connsiteY4" fmla="*/ 444500 h 1002026"/>
                  <a:gd name="connsiteX5" fmla="*/ 234950 w 1006631"/>
                  <a:gd name="connsiteY5" fmla="*/ 384175 h 1002026"/>
                  <a:gd name="connsiteX6" fmla="*/ 225425 w 1006631"/>
                  <a:gd name="connsiteY6" fmla="*/ 374650 h 1002026"/>
                  <a:gd name="connsiteX7" fmla="*/ 206375 w 1006631"/>
                  <a:gd name="connsiteY7" fmla="*/ 358775 h 1002026"/>
                  <a:gd name="connsiteX8" fmla="*/ 177800 w 1006631"/>
                  <a:gd name="connsiteY8" fmla="*/ 346075 h 1002026"/>
                  <a:gd name="connsiteX9" fmla="*/ 158750 w 1006631"/>
                  <a:gd name="connsiteY9" fmla="*/ 327025 h 1002026"/>
                  <a:gd name="connsiteX10" fmla="*/ 149225 w 1006631"/>
                  <a:gd name="connsiteY10" fmla="*/ 317500 h 1002026"/>
                  <a:gd name="connsiteX11" fmla="*/ 133350 w 1006631"/>
                  <a:gd name="connsiteY11" fmla="*/ 301625 h 1002026"/>
                  <a:gd name="connsiteX12" fmla="*/ 117475 w 1006631"/>
                  <a:gd name="connsiteY12" fmla="*/ 285750 h 1002026"/>
                  <a:gd name="connsiteX13" fmla="*/ 111125 w 1006631"/>
                  <a:gd name="connsiteY13" fmla="*/ 276225 h 1002026"/>
                  <a:gd name="connsiteX14" fmla="*/ 101600 w 1006631"/>
                  <a:gd name="connsiteY14" fmla="*/ 269875 h 1002026"/>
                  <a:gd name="connsiteX15" fmla="*/ 76200 w 1006631"/>
                  <a:gd name="connsiteY15" fmla="*/ 241300 h 1002026"/>
                  <a:gd name="connsiteX16" fmla="*/ 66675 w 1006631"/>
                  <a:gd name="connsiteY16" fmla="*/ 231775 h 1002026"/>
                  <a:gd name="connsiteX17" fmla="*/ 57150 w 1006631"/>
                  <a:gd name="connsiteY17" fmla="*/ 212725 h 1002026"/>
                  <a:gd name="connsiteX18" fmla="*/ 50800 w 1006631"/>
                  <a:gd name="connsiteY18" fmla="*/ 203200 h 1002026"/>
                  <a:gd name="connsiteX19" fmla="*/ 47625 w 1006631"/>
                  <a:gd name="connsiteY19" fmla="*/ 193675 h 1002026"/>
                  <a:gd name="connsiteX20" fmla="*/ 41275 w 1006631"/>
                  <a:gd name="connsiteY20" fmla="*/ 184150 h 1002026"/>
                  <a:gd name="connsiteX21" fmla="*/ 28575 w 1006631"/>
                  <a:gd name="connsiteY21" fmla="*/ 155575 h 1002026"/>
                  <a:gd name="connsiteX22" fmla="*/ 22225 w 1006631"/>
                  <a:gd name="connsiteY22" fmla="*/ 130175 h 1002026"/>
                  <a:gd name="connsiteX23" fmla="*/ 19050 w 1006631"/>
                  <a:gd name="connsiteY23" fmla="*/ 117475 h 1002026"/>
                  <a:gd name="connsiteX24" fmla="*/ 12700 w 1006631"/>
                  <a:gd name="connsiteY24" fmla="*/ 98425 h 1002026"/>
                  <a:gd name="connsiteX25" fmla="*/ 6350 w 1006631"/>
                  <a:gd name="connsiteY25" fmla="*/ 79375 h 1002026"/>
                  <a:gd name="connsiteX26" fmla="*/ 3175 w 1006631"/>
                  <a:gd name="connsiteY26" fmla="*/ 69850 h 1002026"/>
                  <a:gd name="connsiteX27" fmla="*/ 0 w 1006631"/>
                  <a:gd name="connsiteY27" fmla="*/ 53975 h 1002026"/>
                  <a:gd name="connsiteX28" fmla="*/ 3175 w 1006631"/>
                  <a:gd name="connsiteY28" fmla="*/ 12700 h 1002026"/>
                  <a:gd name="connsiteX29" fmla="*/ 12700 w 1006631"/>
                  <a:gd name="connsiteY29" fmla="*/ 9525 h 1002026"/>
                  <a:gd name="connsiteX30" fmla="*/ 25400 w 1006631"/>
                  <a:gd name="connsiteY30" fmla="*/ 6350 h 1002026"/>
                  <a:gd name="connsiteX31" fmla="*/ 44450 w 1006631"/>
                  <a:gd name="connsiteY31" fmla="*/ 0 h 1002026"/>
                  <a:gd name="connsiteX32" fmla="*/ 114300 w 1006631"/>
                  <a:gd name="connsiteY32" fmla="*/ 3175 h 1002026"/>
                  <a:gd name="connsiteX33" fmla="*/ 123825 w 1006631"/>
                  <a:gd name="connsiteY33" fmla="*/ 9525 h 1002026"/>
                  <a:gd name="connsiteX34" fmla="*/ 155575 w 1006631"/>
                  <a:gd name="connsiteY34" fmla="*/ 28575 h 1002026"/>
                  <a:gd name="connsiteX35" fmla="*/ 165100 w 1006631"/>
                  <a:gd name="connsiteY35" fmla="*/ 34925 h 1002026"/>
                  <a:gd name="connsiteX36" fmla="*/ 184150 w 1006631"/>
                  <a:gd name="connsiteY36" fmla="*/ 50800 h 1002026"/>
                  <a:gd name="connsiteX37" fmla="*/ 187325 w 1006631"/>
                  <a:gd name="connsiteY37" fmla="*/ 60325 h 1002026"/>
                  <a:gd name="connsiteX38" fmla="*/ 206375 w 1006631"/>
                  <a:gd name="connsiteY38" fmla="*/ 88900 h 1002026"/>
                  <a:gd name="connsiteX39" fmla="*/ 212725 w 1006631"/>
                  <a:gd name="connsiteY39" fmla="*/ 98425 h 1002026"/>
                  <a:gd name="connsiteX40" fmla="*/ 222250 w 1006631"/>
                  <a:gd name="connsiteY40" fmla="*/ 117475 h 1002026"/>
                  <a:gd name="connsiteX41" fmla="*/ 228600 w 1006631"/>
                  <a:gd name="connsiteY41" fmla="*/ 139700 h 1002026"/>
                  <a:gd name="connsiteX42" fmla="*/ 234950 w 1006631"/>
                  <a:gd name="connsiteY42" fmla="*/ 149225 h 1002026"/>
                  <a:gd name="connsiteX43" fmla="*/ 241300 w 1006631"/>
                  <a:gd name="connsiteY43" fmla="*/ 161925 h 1002026"/>
                  <a:gd name="connsiteX44" fmla="*/ 257175 w 1006631"/>
                  <a:gd name="connsiteY44" fmla="*/ 184150 h 1002026"/>
                  <a:gd name="connsiteX45" fmla="*/ 269875 w 1006631"/>
                  <a:gd name="connsiteY45" fmla="*/ 203200 h 1002026"/>
                  <a:gd name="connsiteX46" fmla="*/ 279400 w 1006631"/>
                  <a:gd name="connsiteY46" fmla="*/ 212725 h 1002026"/>
                  <a:gd name="connsiteX47" fmla="*/ 295275 w 1006631"/>
                  <a:gd name="connsiteY47" fmla="*/ 231775 h 1002026"/>
                  <a:gd name="connsiteX48" fmla="*/ 314325 w 1006631"/>
                  <a:gd name="connsiteY48" fmla="*/ 244475 h 1002026"/>
                  <a:gd name="connsiteX49" fmla="*/ 479425 w 1006631"/>
                  <a:gd name="connsiteY49" fmla="*/ 285750 h 1002026"/>
                  <a:gd name="connsiteX50" fmla="*/ 581025 w 1006631"/>
                  <a:gd name="connsiteY50" fmla="*/ 282575 h 1002026"/>
                  <a:gd name="connsiteX51" fmla="*/ 704850 w 1006631"/>
                  <a:gd name="connsiteY51" fmla="*/ 209550 h 1002026"/>
                  <a:gd name="connsiteX52" fmla="*/ 765175 w 1006631"/>
                  <a:gd name="connsiteY52" fmla="*/ 136525 h 1002026"/>
                  <a:gd name="connsiteX53" fmla="*/ 819150 w 1006631"/>
                  <a:gd name="connsiteY53" fmla="*/ 69850 h 1002026"/>
                  <a:gd name="connsiteX54" fmla="*/ 892175 w 1006631"/>
                  <a:gd name="connsiteY54" fmla="*/ 34925 h 1002026"/>
                  <a:gd name="connsiteX55" fmla="*/ 996950 w 1006631"/>
                  <a:gd name="connsiteY55" fmla="*/ 28575 h 1002026"/>
                  <a:gd name="connsiteX56" fmla="*/ 996950 w 1006631"/>
                  <a:gd name="connsiteY56" fmla="*/ 88900 h 1002026"/>
                  <a:gd name="connsiteX57" fmla="*/ 952500 w 1006631"/>
                  <a:gd name="connsiteY57" fmla="*/ 139700 h 1002026"/>
                  <a:gd name="connsiteX58" fmla="*/ 863600 w 1006631"/>
                  <a:gd name="connsiteY58" fmla="*/ 231775 h 1002026"/>
                  <a:gd name="connsiteX59" fmla="*/ 777875 w 1006631"/>
                  <a:gd name="connsiteY59" fmla="*/ 304800 h 1002026"/>
                  <a:gd name="connsiteX60" fmla="*/ 717550 w 1006631"/>
                  <a:gd name="connsiteY60" fmla="*/ 403225 h 1002026"/>
                  <a:gd name="connsiteX61" fmla="*/ 679450 w 1006631"/>
                  <a:gd name="connsiteY61" fmla="*/ 523875 h 1002026"/>
                  <a:gd name="connsiteX62" fmla="*/ 679450 w 1006631"/>
                  <a:gd name="connsiteY62" fmla="*/ 628650 h 1002026"/>
                  <a:gd name="connsiteX63" fmla="*/ 698500 w 1006631"/>
                  <a:gd name="connsiteY63" fmla="*/ 749300 h 1002026"/>
                  <a:gd name="connsiteX64" fmla="*/ 720725 w 1006631"/>
                  <a:gd name="connsiteY64" fmla="*/ 831850 h 1002026"/>
                  <a:gd name="connsiteX65" fmla="*/ 730250 w 1006631"/>
                  <a:gd name="connsiteY65" fmla="*/ 965200 h 1002026"/>
                  <a:gd name="connsiteX66" fmla="*/ 250825 w 1006631"/>
                  <a:gd name="connsiteY6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9875 w 1006631"/>
                  <a:gd name="connsiteY3" fmla="*/ 444500 h 1002026"/>
                  <a:gd name="connsiteX4" fmla="*/ 234950 w 1006631"/>
                  <a:gd name="connsiteY4" fmla="*/ 384175 h 1002026"/>
                  <a:gd name="connsiteX5" fmla="*/ 225425 w 1006631"/>
                  <a:gd name="connsiteY5" fmla="*/ 374650 h 1002026"/>
                  <a:gd name="connsiteX6" fmla="*/ 206375 w 1006631"/>
                  <a:gd name="connsiteY6" fmla="*/ 358775 h 1002026"/>
                  <a:gd name="connsiteX7" fmla="*/ 177800 w 1006631"/>
                  <a:gd name="connsiteY7" fmla="*/ 346075 h 1002026"/>
                  <a:gd name="connsiteX8" fmla="*/ 158750 w 1006631"/>
                  <a:gd name="connsiteY8" fmla="*/ 327025 h 1002026"/>
                  <a:gd name="connsiteX9" fmla="*/ 149225 w 1006631"/>
                  <a:gd name="connsiteY9" fmla="*/ 317500 h 1002026"/>
                  <a:gd name="connsiteX10" fmla="*/ 133350 w 1006631"/>
                  <a:gd name="connsiteY10" fmla="*/ 301625 h 1002026"/>
                  <a:gd name="connsiteX11" fmla="*/ 117475 w 1006631"/>
                  <a:gd name="connsiteY11" fmla="*/ 285750 h 1002026"/>
                  <a:gd name="connsiteX12" fmla="*/ 111125 w 1006631"/>
                  <a:gd name="connsiteY12" fmla="*/ 276225 h 1002026"/>
                  <a:gd name="connsiteX13" fmla="*/ 101600 w 1006631"/>
                  <a:gd name="connsiteY13" fmla="*/ 269875 h 1002026"/>
                  <a:gd name="connsiteX14" fmla="*/ 76200 w 1006631"/>
                  <a:gd name="connsiteY14" fmla="*/ 241300 h 1002026"/>
                  <a:gd name="connsiteX15" fmla="*/ 66675 w 1006631"/>
                  <a:gd name="connsiteY15" fmla="*/ 231775 h 1002026"/>
                  <a:gd name="connsiteX16" fmla="*/ 57150 w 1006631"/>
                  <a:gd name="connsiteY16" fmla="*/ 212725 h 1002026"/>
                  <a:gd name="connsiteX17" fmla="*/ 50800 w 1006631"/>
                  <a:gd name="connsiteY17" fmla="*/ 203200 h 1002026"/>
                  <a:gd name="connsiteX18" fmla="*/ 47625 w 1006631"/>
                  <a:gd name="connsiteY18" fmla="*/ 193675 h 1002026"/>
                  <a:gd name="connsiteX19" fmla="*/ 41275 w 1006631"/>
                  <a:gd name="connsiteY19" fmla="*/ 184150 h 1002026"/>
                  <a:gd name="connsiteX20" fmla="*/ 28575 w 1006631"/>
                  <a:gd name="connsiteY20" fmla="*/ 155575 h 1002026"/>
                  <a:gd name="connsiteX21" fmla="*/ 22225 w 1006631"/>
                  <a:gd name="connsiteY21" fmla="*/ 130175 h 1002026"/>
                  <a:gd name="connsiteX22" fmla="*/ 19050 w 1006631"/>
                  <a:gd name="connsiteY22" fmla="*/ 117475 h 1002026"/>
                  <a:gd name="connsiteX23" fmla="*/ 12700 w 1006631"/>
                  <a:gd name="connsiteY23" fmla="*/ 98425 h 1002026"/>
                  <a:gd name="connsiteX24" fmla="*/ 6350 w 1006631"/>
                  <a:gd name="connsiteY24" fmla="*/ 79375 h 1002026"/>
                  <a:gd name="connsiteX25" fmla="*/ 3175 w 1006631"/>
                  <a:gd name="connsiteY25" fmla="*/ 69850 h 1002026"/>
                  <a:gd name="connsiteX26" fmla="*/ 0 w 1006631"/>
                  <a:gd name="connsiteY26" fmla="*/ 53975 h 1002026"/>
                  <a:gd name="connsiteX27" fmla="*/ 3175 w 1006631"/>
                  <a:gd name="connsiteY27" fmla="*/ 12700 h 1002026"/>
                  <a:gd name="connsiteX28" fmla="*/ 12700 w 1006631"/>
                  <a:gd name="connsiteY28" fmla="*/ 9525 h 1002026"/>
                  <a:gd name="connsiteX29" fmla="*/ 25400 w 1006631"/>
                  <a:gd name="connsiteY29" fmla="*/ 6350 h 1002026"/>
                  <a:gd name="connsiteX30" fmla="*/ 44450 w 1006631"/>
                  <a:gd name="connsiteY30" fmla="*/ 0 h 1002026"/>
                  <a:gd name="connsiteX31" fmla="*/ 114300 w 1006631"/>
                  <a:gd name="connsiteY31" fmla="*/ 3175 h 1002026"/>
                  <a:gd name="connsiteX32" fmla="*/ 123825 w 1006631"/>
                  <a:gd name="connsiteY32" fmla="*/ 9525 h 1002026"/>
                  <a:gd name="connsiteX33" fmla="*/ 155575 w 1006631"/>
                  <a:gd name="connsiteY33" fmla="*/ 28575 h 1002026"/>
                  <a:gd name="connsiteX34" fmla="*/ 165100 w 1006631"/>
                  <a:gd name="connsiteY34" fmla="*/ 34925 h 1002026"/>
                  <a:gd name="connsiteX35" fmla="*/ 184150 w 1006631"/>
                  <a:gd name="connsiteY35" fmla="*/ 50800 h 1002026"/>
                  <a:gd name="connsiteX36" fmla="*/ 187325 w 1006631"/>
                  <a:gd name="connsiteY36" fmla="*/ 60325 h 1002026"/>
                  <a:gd name="connsiteX37" fmla="*/ 206375 w 1006631"/>
                  <a:gd name="connsiteY37" fmla="*/ 88900 h 1002026"/>
                  <a:gd name="connsiteX38" fmla="*/ 212725 w 1006631"/>
                  <a:gd name="connsiteY38" fmla="*/ 98425 h 1002026"/>
                  <a:gd name="connsiteX39" fmla="*/ 222250 w 1006631"/>
                  <a:gd name="connsiteY39" fmla="*/ 117475 h 1002026"/>
                  <a:gd name="connsiteX40" fmla="*/ 228600 w 1006631"/>
                  <a:gd name="connsiteY40" fmla="*/ 139700 h 1002026"/>
                  <a:gd name="connsiteX41" fmla="*/ 234950 w 1006631"/>
                  <a:gd name="connsiteY41" fmla="*/ 149225 h 1002026"/>
                  <a:gd name="connsiteX42" fmla="*/ 241300 w 1006631"/>
                  <a:gd name="connsiteY42" fmla="*/ 161925 h 1002026"/>
                  <a:gd name="connsiteX43" fmla="*/ 257175 w 1006631"/>
                  <a:gd name="connsiteY43" fmla="*/ 184150 h 1002026"/>
                  <a:gd name="connsiteX44" fmla="*/ 269875 w 1006631"/>
                  <a:gd name="connsiteY44" fmla="*/ 203200 h 1002026"/>
                  <a:gd name="connsiteX45" fmla="*/ 279400 w 1006631"/>
                  <a:gd name="connsiteY45" fmla="*/ 212725 h 1002026"/>
                  <a:gd name="connsiteX46" fmla="*/ 295275 w 1006631"/>
                  <a:gd name="connsiteY46" fmla="*/ 231775 h 1002026"/>
                  <a:gd name="connsiteX47" fmla="*/ 314325 w 1006631"/>
                  <a:gd name="connsiteY47" fmla="*/ 244475 h 1002026"/>
                  <a:gd name="connsiteX48" fmla="*/ 479425 w 1006631"/>
                  <a:gd name="connsiteY48" fmla="*/ 285750 h 1002026"/>
                  <a:gd name="connsiteX49" fmla="*/ 581025 w 1006631"/>
                  <a:gd name="connsiteY49" fmla="*/ 282575 h 1002026"/>
                  <a:gd name="connsiteX50" fmla="*/ 704850 w 1006631"/>
                  <a:gd name="connsiteY50" fmla="*/ 209550 h 1002026"/>
                  <a:gd name="connsiteX51" fmla="*/ 765175 w 1006631"/>
                  <a:gd name="connsiteY51" fmla="*/ 136525 h 1002026"/>
                  <a:gd name="connsiteX52" fmla="*/ 819150 w 1006631"/>
                  <a:gd name="connsiteY52" fmla="*/ 69850 h 1002026"/>
                  <a:gd name="connsiteX53" fmla="*/ 892175 w 1006631"/>
                  <a:gd name="connsiteY53" fmla="*/ 34925 h 1002026"/>
                  <a:gd name="connsiteX54" fmla="*/ 996950 w 1006631"/>
                  <a:gd name="connsiteY54" fmla="*/ 28575 h 1002026"/>
                  <a:gd name="connsiteX55" fmla="*/ 996950 w 1006631"/>
                  <a:gd name="connsiteY55" fmla="*/ 88900 h 1002026"/>
                  <a:gd name="connsiteX56" fmla="*/ 952500 w 1006631"/>
                  <a:gd name="connsiteY56" fmla="*/ 139700 h 1002026"/>
                  <a:gd name="connsiteX57" fmla="*/ 863600 w 1006631"/>
                  <a:gd name="connsiteY57" fmla="*/ 231775 h 1002026"/>
                  <a:gd name="connsiteX58" fmla="*/ 777875 w 1006631"/>
                  <a:gd name="connsiteY58" fmla="*/ 304800 h 1002026"/>
                  <a:gd name="connsiteX59" fmla="*/ 717550 w 1006631"/>
                  <a:gd name="connsiteY59" fmla="*/ 403225 h 1002026"/>
                  <a:gd name="connsiteX60" fmla="*/ 679450 w 1006631"/>
                  <a:gd name="connsiteY60" fmla="*/ 523875 h 1002026"/>
                  <a:gd name="connsiteX61" fmla="*/ 679450 w 1006631"/>
                  <a:gd name="connsiteY61" fmla="*/ 628650 h 1002026"/>
                  <a:gd name="connsiteX62" fmla="*/ 698500 w 1006631"/>
                  <a:gd name="connsiteY62" fmla="*/ 749300 h 1002026"/>
                  <a:gd name="connsiteX63" fmla="*/ 720725 w 1006631"/>
                  <a:gd name="connsiteY63" fmla="*/ 831850 h 1002026"/>
                  <a:gd name="connsiteX64" fmla="*/ 730250 w 1006631"/>
                  <a:gd name="connsiteY64" fmla="*/ 965200 h 1002026"/>
                  <a:gd name="connsiteX65" fmla="*/ 250825 w 1006631"/>
                  <a:gd name="connsiteY6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49225 w 1006631"/>
                  <a:gd name="connsiteY8" fmla="*/ 317500 h 1002026"/>
                  <a:gd name="connsiteX9" fmla="*/ 133350 w 1006631"/>
                  <a:gd name="connsiteY9" fmla="*/ 301625 h 1002026"/>
                  <a:gd name="connsiteX10" fmla="*/ 117475 w 1006631"/>
                  <a:gd name="connsiteY10" fmla="*/ 285750 h 1002026"/>
                  <a:gd name="connsiteX11" fmla="*/ 111125 w 1006631"/>
                  <a:gd name="connsiteY11" fmla="*/ 276225 h 1002026"/>
                  <a:gd name="connsiteX12" fmla="*/ 101600 w 1006631"/>
                  <a:gd name="connsiteY12" fmla="*/ 269875 h 1002026"/>
                  <a:gd name="connsiteX13" fmla="*/ 76200 w 1006631"/>
                  <a:gd name="connsiteY13" fmla="*/ 241300 h 1002026"/>
                  <a:gd name="connsiteX14" fmla="*/ 66675 w 1006631"/>
                  <a:gd name="connsiteY14" fmla="*/ 231775 h 1002026"/>
                  <a:gd name="connsiteX15" fmla="*/ 57150 w 1006631"/>
                  <a:gd name="connsiteY15" fmla="*/ 212725 h 1002026"/>
                  <a:gd name="connsiteX16" fmla="*/ 50800 w 1006631"/>
                  <a:gd name="connsiteY16" fmla="*/ 203200 h 1002026"/>
                  <a:gd name="connsiteX17" fmla="*/ 47625 w 1006631"/>
                  <a:gd name="connsiteY17" fmla="*/ 193675 h 1002026"/>
                  <a:gd name="connsiteX18" fmla="*/ 41275 w 1006631"/>
                  <a:gd name="connsiteY18" fmla="*/ 184150 h 1002026"/>
                  <a:gd name="connsiteX19" fmla="*/ 28575 w 1006631"/>
                  <a:gd name="connsiteY19" fmla="*/ 155575 h 1002026"/>
                  <a:gd name="connsiteX20" fmla="*/ 22225 w 1006631"/>
                  <a:gd name="connsiteY20" fmla="*/ 130175 h 1002026"/>
                  <a:gd name="connsiteX21" fmla="*/ 19050 w 1006631"/>
                  <a:gd name="connsiteY21" fmla="*/ 117475 h 1002026"/>
                  <a:gd name="connsiteX22" fmla="*/ 12700 w 1006631"/>
                  <a:gd name="connsiteY22" fmla="*/ 98425 h 1002026"/>
                  <a:gd name="connsiteX23" fmla="*/ 6350 w 1006631"/>
                  <a:gd name="connsiteY23" fmla="*/ 79375 h 1002026"/>
                  <a:gd name="connsiteX24" fmla="*/ 3175 w 1006631"/>
                  <a:gd name="connsiteY24" fmla="*/ 69850 h 1002026"/>
                  <a:gd name="connsiteX25" fmla="*/ 0 w 1006631"/>
                  <a:gd name="connsiteY25" fmla="*/ 53975 h 1002026"/>
                  <a:gd name="connsiteX26" fmla="*/ 3175 w 1006631"/>
                  <a:gd name="connsiteY26" fmla="*/ 12700 h 1002026"/>
                  <a:gd name="connsiteX27" fmla="*/ 12700 w 1006631"/>
                  <a:gd name="connsiteY27" fmla="*/ 9525 h 1002026"/>
                  <a:gd name="connsiteX28" fmla="*/ 25400 w 1006631"/>
                  <a:gd name="connsiteY28" fmla="*/ 6350 h 1002026"/>
                  <a:gd name="connsiteX29" fmla="*/ 44450 w 1006631"/>
                  <a:gd name="connsiteY29" fmla="*/ 0 h 1002026"/>
                  <a:gd name="connsiteX30" fmla="*/ 114300 w 1006631"/>
                  <a:gd name="connsiteY30" fmla="*/ 3175 h 1002026"/>
                  <a:gd name="connsiteX31" fmla="*/ 123825 w 1006631"/>
                  <a:gd name="connsiteY31" fmla="*/ 9525 h 1002026"/>
                  <a:gd name="connsiteX32" fmla="*/ 155575 w 1006631"/>
                  <a:gd name="connsiteY32" fmla="*/ 28575 h 1002026"/>
                  <a:gd name="connsiteX33" fmla="*/ 165100 w 1006631"/>
                  <a:gd name="connsiteY33" fmla="*/ 34925 h 1002026"/>
                  <a:gd name="connsiteX34" fmla="*/ 184150 w 1006631"/>
                  <a:gd name="connsiteY34" fmla="*/ 50800 h 1002026"/>
                  <a:gd name="connsiteX35" fmla="*/ 187325 w 1006631"/>
                  <a:gd name="connsiteY35" fmla="*/ 60325 h 1002026"/>
                  <a:gd name="connsiteX36" fmla="*/ 206375 w 1006631"/>
                  <a:gd name="connsiteY36" fmla="*/ 88900 h 1002026"/>
                  <a:gd name="connsiteX37" fmla="*/ 212725 w 1006631"/>
                  <a:gd name="connsiteY37" fmla="*/ 98425 h 1002026"/>
                  <a:gd name="connsiteX38" fmla="*/ 222250 w 1006631"/>
                  <a:gd name="connsiteY38" fmla="*/ 117475 h 1002026"/>
                  <a:gd name="connsiteX39" fmla="*/ 228600 w 1006631"/>
                  <a:gd name="connsiteY39" fmla="*/ 139700 h 1002026"/>
                  <a:gd name="connsiteX40" fmla="*/ 234950 w 1006631"/>
                  <a:gd name="connsiteY40" fmla="*/ 149225 h 1002026"/>
                  <a:gd name="connsiteX41" fmla="*/ 241300 w 1006631"/>
                  <a:gd name="connsiteY41" fmla="*/ 161925 h 1002026"/>
                  <a:gd name="connsiteX42" fmla="*/ 257175 w 1006631"/>
                  <a:gd name="connsiteY42" fmla="*/ 184150 h 1002026"/>
                  <a:gd name="connsiteX43" fmla="*/ 269875 w 1006631"/>
                  <a:gd name="connsiteY43" fmla="*/ 203200 h 1002026"/>
                  <a:gd name="connsiteX44" fmla="*/ 279400 w 1006631"/>
                  <a:gd name="connsiteY44" fmla="*/ 212725 h 1002026"/>
                  <a:gd name="connsiteX45" fmla="*/ 295275 w 1006631"/>
                  <a:gd name="connsiteY45" fmla="*/ 231775 h 1002026"/>
                  <a:gd name="connsiteX46" fmla="*/ 314325 w 1006631"/>
                  <a:gd name="connsiteY46" fmla="*/ 244475 h 1002026"/>
                  <a:gd name="connsiteX47" fmla="*/ 479425 w 1006631"/>
                  <a:gd name="connsiteY47" fmla="*/ 285750 h 1002026"/>
                  <a:gd name="connsiteX48" fmla="*/ 581025 w 1006631"/>
                  <a:gd name="connsiteY48" fmla="*/ 282575 h 1002026"/>
                  <a:gd name="connsiteX49" fmla="*/ 704850 w 1006631"/>
                  <a:gd name="connsiteY49" fmla="*/ 209550 h 1002026"/>
                  <a:gd name="connsiteX50" fmla="*/ 765175 w 1006631"/>
                  <a:gd name="connsiteY50" fmla="*/ 136525 h 1002026"/>
                  <a:gd name="connsiteX51" fmla="*/ 819150 w 1006631"/>
                  <a:gd name="connsiteY51" fmla="*/ 69850 h 1002026"/>
                  <a:gd name="connsiteX52" fmla="*/ 892175 w 1006631"/>
                  <a:gd name="connsiteY52" fmla="*/ 34925 h 1002026"/>
                  <a:gd name="connsiteX53" fmla="*/ 996950 w 1006631"/>
                  <a:gd name="connsiteY53" fmla="*/ 28575 h 1002026"/>
                  <a:gd name="connsiteX54" fmla="*/ 996950 w 1006631"/>
                  <a:gd name="connsiteY54" fmla="*/ 88900 h 1002026"/>
                  <a:gd name="connsiteX55" fmla="*/ 952500 w 1006631"/>
                  <a:gd name="connsiteY55" fmla="*/ 139700 h 1002026"/>
                  <a:gd name="connsiteX56" fmla="*/ 863600 w 1006631"/>
                  <a:gd name="connsiteY56" fmla="*/ 231775 h 1002026"/>
                  <a:gd name="connsiteX57" fmla="*/ 777875 w 1006631"/>
                  <a:gd name="connsiteY57" fmla="*/ 304800 h 1002026"/>
                  <a:gd name="connsiteX58" fmla="*/ 717550 w 1006631"/>
                  <a:gd name="connsiteY58" fmla="*/ 403225 h 1002026"/>
                  <a:gd name="connsiteX59" fmla="*/ 679450 w 1006631"/>
                  <a:gd name="connsiteY59" fmla="*/ 523875 h 1002026"/>
                  <a:gd name="connsiteX60" fmla="*/ 679450 w 1006631"/>
                  <a:gd name="connsiteY60" fmla="*/ 628650 h 1002026"/>
                  <a:gd name="connsiteX61" fmla="*/ 698500 w 1006631"/>
                  <a:gd name="connsiteY61" fmla="*/ 749300 h 1002026"/>
                  <a:gd name="connsiteX62" fmla="*/ 720725 w 1006631"/>
                  <a:gd name="connsiteY62" fmla="*/ 831850 h 1002026"/>
                  <a:gd name="connsiteX63" fmla="*/ 730250 w 1006631"/>
                  <a:gd name="connsiteY63" fmla="*/ 965200 h 1002026"/>
                  <a:gd name="connsiteX64" fmla="*/ 250825 w 1006631"/>
                  <a:gd name="connsiteY6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33350 w 1006631"/>
                  <a:gd name="connsiteY8" fmla="*/ 301625 h 1002026"/>
                  <a:gd name="connsiteX9" fmla="*/ 117475 w 1006631"/>
                  <a:gd name="connsiteY9" fmla="*/ 285750 h 1002026"/>
                  <a:gd name="connsiteX10" fmla="*/ 111125 w 1006631"/>
                  <a:gd name="connsiteY10" fmla="*/ 276225 h 1002026"/>
                  <a:gd name="connsiteX11" fmla="*/ 101600 w 1006631"/>
                  <a:gd name="connsiteY11" fmla="*/ 269875 h 1002026"/>
                  <a:gd name="connsiteX12" fmla="*/ 76200 w 1006631"/>
                  <a:gd name="connsiteY12" fmla="*/ 241300 h 1002026"/>
                  <a:gd name="connsiteX13" fmla="*/ 66675 w 1006631"/>
                  <a:gd name="connsiteY13" fmla="*/ 231775 h 1002026"/>
                  <a:gd name="connsiteX14" fmla="*/ 57150 w 1006631"/>
                  <a:gd name="connsiteY14" fmla="*/ 212725 h 1002026"/>
                  <a:gd name="connsiteX15" fmla="*/ 50800 w 1006631"/>
                  <a:gd name="connsiteY15" fmla="*/ 203200 h 1002026"/>
                  <a:gd name="connsiteX16" fmla="*/ 47625 w 1006631"/>
                  <a:gd name="connsiteY16" fmla="*/ 193675 h 1002026"/>
                  <a:gd name="connsiteX17" fmla="*/ 41275 w 1006631"/>
                  <a:gd name="connsiteY17" fmla="*/ 184150 h 1002026"/>
                  <a:gd name="connsiteX18" fmla="*/ 28575 w 1006631"/>
                  <a:gd name="connsiteY18" fmla="*/ 155575 h 1002026"/>
                  <a:gd name="connsiteX19" fmla="*/ 22225 w 1006631"/>
                  <a:gd name="connsiteY19" fmla="*/ 130175 h 1002026"/>
                  <a:gd name="connsiteX20" fmla="*/ 19050 w 1006631"/>
                  <a:gd name="connsiteY20" fmla="*/ 117475 h 1002026"/>
                  <a:gd name="connsiteX21" fmla="*/ 12700 w 1006631"/>
                  <a:gd name="connsiteY21" fmla="*/ 98425 h 1002026"/>
                  <a:gd name="connsiteX22" fmla="*/ 6350 w 1006631"/>
                  <a:gd name="connsiteY22" fmla="*/ 79375 h 1002026"/>
                  <a:gd name="connsiteX23" fmla="*/ 3175 w 1006631"/>
                  <a:gd name="connsiteY23" fmla="*/ 69850 h 1002026"/>
                  <a:gd name="connsiteX24" fmla="*/ 0 w 1006631"/>
                  <a:gd name="connsiteY24" fmla="*/ 53975 h 1002026"/>
                  <a:gd name="connsiteX25" fmla="*/ 3175 w 1006631"/>
                  <a:gd name="connsiteY25" fmla="*/ 12700 h 1002026"/>
                  <a:gd name="connsiteX26" fmla="*/ 12700 w 1006631"/>
                  <a:gd name="connsiteY26" fmla="*/ 9525 h 1002026"/>
                  <a:gd name="connsiteX27" fmla="*/ 25400 w 1006631"/>
                  <a:gd name="connsiteY27" fmla="*/ 6350 h 1002026"/>
                  <a:gd name="connsiteX28" fmla="*/ 44450 w 1006631"/>
                  <a:gd name="connsiteY28" fmla="*/ 0 h 1002026"/>
                  <a:gd name="connsiteX29" fmla="*/ 114300 w 1006631"/>
                  <a:gd name="connsiteY29" fmla="*/ 3175 h 1002026"/>
                  <a:gd name="connsiteX30" fmla="*/ 123825 w 1006631"/>
                  <a:gd name="connsiteY30" fmla="*/ 9525 h 1002026"/>
                  <a:gd name="connsiteX31" fmla="*/ 155575 w 1006631"/>
                  <a:gd name="connsiteY31" fmla="*/ 28575 h 1002026"/>
                  <a:gd name="connsiteX32" fmla="*/ 165100 w 1006631"/>
                  <a:gd name="connsiteY32" fmla="*/ 34925 h 1002026"/>
                  <a:gd name="connsiteX33" fmla="*/ 184150 w 1006631"/>
                  <a:gd name="connsiteY33" fmla="*/ 50800 h 1002026"/>
                  <a:gd name="connsiteX34" fmla="*/ 187325 w 1006631"/>
                  <a:gd name="connsiteY34" fmla="*/ 60325 h 1002026"/>
                  <a:gd name="connsiteX35" fmla="*/ 206375 w 1006631"/>
                  <a:gd name="connsiteY35" fmla="*/ 88900 h 1002026"/>
                  <a:gd name="connsiteX36" fmla="*/ 212725 w 1006631"/>
                  <a:gd name="connsiteY36" fmla="*/ 98425 h 1002026"/>
                  <a:gd name="connsiteX37" fmla="*/ 222250 w 1006631"/>
                  <a:gd name="connsiteY37" fmla="*/ 117475 h 1002026"/>
                  <a:gd name="connsiteX38" fmla="*/ 228600 w 1006631"/>
                  <a:gd name="connsiteY38" fmla="*/ 139700 h 1002026"/>
                  <a:gd name="connsiteX39" fmla="*/ 234950 w 1006631"/>
                  <a:gd name="connsiteY39" fmla="*/ 149225 h 1002026"/>
                  <a:gd name="connsiteX40" fmla="*/ 241300 w 1006631"/>
                  <a:gd name="connsiteY40" fmla="*/ 161925 h 1002026"/>
                  <a:gd name="connsiteX41" fmla="*/ 257175 w 1006631"/>
                  <a:gd name="connsiteY41" fmla="*/ 184150 h 1002026"/>
                  <a:gd name="connsiteX42" fmla="*/ 269875 w 1006631"/>
                  <a:gd name="connsiteY42" fmla="*/ 203200 h 1002026"/>
                  <a:gd name="connsiteX43" fmla="*/ 279400 w 1006631"/>
                  <a:gd name="connsiteY43" fmla="*/ 212725 h 1002026"/>
                  <a:gd name="connsiteX44" fmla="*/ 295275 w 1006631"/>
                  <a:gd name="connsiteY44" fmla="*/ 231775 h 1002026"/>
                  <a:gd name="connsiteX45" fmla="*/ 314325 w 1006631"/>
                  <a:gd name="connsiteY45" fmla="*/ 244475 h 1002026"/>
                  <a:gd name="connsiteX46" fmla="*/ 479425 w 1006631"/>
                  <a:gd name="connsiteY46" fmla="*/ 285750 h 1002026"/>
                  <a:gd name="connsiteX47" fmla="*/ 581025 w 1006631"/>
                  <a:gd name="connsiteY47" fmla="*/ 282575 h 1002026"/>
                  <a:gd name="connsiteX48" fmla="*/ 704850 w 1006631"/>
                  <a:gd name="connsiteY48" fmla="*/ 209550 h 1002026"/>
                  <a:gd name="connsiteX49" fmla="*/ 765175 w 1006631"/>
                  <a:gd name="connsiteY49" fmla="*/ 136525 h 1002026"/>
                  <a:gd name="connsiteX50" fmla="*/ 819150 w 1006631"/>
                  <a:gd name="connsiteY50" fmla="*/ 69850 h 1002026"/>
                  <a:gd name="connsiteX51" fmla="*/ 892175 w 1006631"/>
                  <a:gd name="connsiteY51" fmla="*/ 34925 h 1002026"/>
                  <a:gd name="connsiteX52" fmla="*/ 996950 w 1006631"/>
                  <a:gd name="connsiteY52" fmla="*/ 28575 h 1002026"/>
                  <a:gd name="connsiteX53" fmla="*/ 996950 w 1006631"/>
                  <a:gd name="connsiteY53" fmla="*/ 88900 h 1002026"/>
                  <a:gd name="connsiteX54" fmla="*/ 952500 w 1006631"/>
                  <a:gd name="connsiteY54" fmla="*/ 139700 h 1002026"/>
                  <a:gd name="connsiteX55" fmla="*/ 863600 w 1006631"/>
                  <a:gd name="connsiteY55" fmla="*/ 231775 h 1002026"/>
                  <a:gd name="connsiteX56" fmla="*/ 777875 w 1006631"/>
                  <a:gd name="connsiteY56" fmla="*/ 304800 h 1002026"/>
                  <a:gd name="connsiteX57" fmla="*/ 717550 w 1006631"/>
                  <a:gd name="connsiteY57" fmla="*/ 403225 h 1002026"/>
                  <a:gd name="connsiteX58" fmla="*/ 679450 w 1006631"/>
                  <a:gd name="connsiteY58" fmla="*/ 523875 h 1002026"/>
                  <a:gd name="connsiteX59" fmla="*/ 679450 w 1006631"/>
                  <a:gd name="connsiteY59" fmla="*/ 628650 h 1002026"/>
                  <a:gd name="connsiteX60" fmla="*/ 698500 w 1006631"/>
                  <a:gd name="connsiteY60" fmla="*/ 749300 h 1002026"/>
                  <a:gd name="connsiteX61" fmla="*/ 720725 w 1006631"/>
                  <a:gd name="connsiteY61" fmla="*/ 831850 h 1002026"/>
                  <a:gd name="connsiteX62" fmla="*/ 730250 w 1006631"/>
                  <a:gd name="connsiteY62" fmla="*/ 965200 h 1002026"/>
                  <a:gd name="connsiteX63" fmla="*/ 250825 w 1006631"/>
                  <a:gd name="connsiteY6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33350 w 1006631"/>
                  <a:gd name="connsiteY8" fmla="*/ 301625 h 1002026"/>
                  <a:gd name="connsiteX9" fmla="*/ 117475 w 1006631"/>
                  <a:gd name="connsiteY9" fmla="*/ 285750 h 1002026"/>
                  <a:gd name="connsiteX10" fmla="*/ 111125 w 1006631"/>
                  <a:gd name="connsiteY10" fmla="*/ 276225 h 1002026"/>
                  <a:gd name="connsiteX11" fmla="*/ 76200 w 1006631"/>
                  <a:gd name="connsiteY11" fmla="*/ 241300 h 1002026"/>
                  <a:gd name="connsiteX12" fmla="*/ 66675 w 1006631"/>
                  <a:gd name="connsiteY12" fmla="*/ 231775 h 1002026"/>
                  <a:gd name="connsiteX13" fmla="*/ 57150 w 1006631"/>
                  <a:gd name="connsiteY13" fmla="*/ 212725 h 1002026"/>
                  <a:gd name="connsiteX14" fmla="*/ 50800 w 1006631"/>
                  <a:gd name="connsiteY14" fmla="*/ 203200 h 1002026"/>
                  <a:gd name="connsiteX15" fmla="*/ 47625 w 1006631"/>
                  <a:gd name="connsiteY15" fmla="*/ 193675 h 1002026"/>
                  <a:gd name="connsiteX16" fmla="*/ 41275 w 1006631"/>
                  <a:gd name="connsiteY16" fmla="*/ 184150 h 1002026"/>
                  <a:gd name="connsiteX17" fmla="*/ 28575 w 1006631"/>
                  <a:gd name="connsiteY17" fmla="*/ 155575 h 1002026"/>
                  <a:gd name="connsiteX18" fmla="*/ 22225 w 1006631"/>
                  <a:gd name="connsiteY18" fmla="*/ 130175 h 1002026"/>
                  <a:gd name="connsiteX19" fmla="*/ 19050 w 1006631"/>
                  <a:gd name="connsiteY19" fmla="*/ 117475 h 1002026"/>
                  <a:gd name="connsiteX20" fmla="*/ 12700 w 1006631"/>
                  <a:gd name="connsiteY20" fmla="*/ 98425 h 1002026"/>
                  <a:gd name="connsiteX21" fmla="*/ 6350 w 1006631"/>
                  <a:gd name="connsiteY21" fmla="*/ 79375 h 1002026"/>
                  <a:gd name="connsiteX22" fmla="*/ 3175 w 1006631"/>
                  <a:gd name="connsiteY22" fmla="*/ 69850 h 1002026"/>
                  <a:gd name="connsiteX23" fmla="*/ 0 w 1006631"/>
                  <a:gd name="connsiteY23" fmla="*/ 53975 h 1002026"/>
                  <a:gd name="connsiteX24" fmla="*/ 3175 w 1006631"/>
                  <a:gd name="connsiteY24" fmla="*/ 12700 h 1002026"/>
                  <a:gd name="connsiteX25" fmla="*/ 12700 w 1006631"/>
                  <a:gd name="connsiteY25" fmla="*/ 9525 h 1002026"/>
                  <a:gd name="connsiteX26" fmla="*/ 25400 w 1006631"/>
                  <a:gd name="connsiteY26" fmla="*/ 6350 h 1002026"/>
                  <a:gd name="connsiteX27" fmla="*/ 44450 w 1006631"/>
                  <a:gd name="connsiteY27" fmla="*/ 0 h 1002026"/>
                  <a:gd name="connsiteX28" fmla="*/ 114300 w 1006631"/>
                  <a:gd name="connsiteY28" fmla="*/ 3175 h 1002026"/>
                  <a:gd name="connsiteX29" fmla="*/ 123825 w 1006631"/>
                  <a:gd name="connsiteY29" fmla="*/ 9525 h 1002026"/>
                  <a:gd name="connsiteX30" fmla="*/ 155575 w 1006631"/>
                  <a:gd name="connsiteY30" fmla="*/ 28575 h 1002026"/>
                  <a:gd name="connsiteX31" fmla="*/ 165100 w 1006631"/>
                  <a:gd name="connsiteY31" fmla="*/ 34925 h 1002026"/>
                  <a:gd name="connsiteX32" fmla="*/ 184150 w 1006631"/>
                  <a:gd name="connsiteY32" fmla="*/ 50800 h 1002026"/>
                  <a:gd name="connsiteX33" fmla="*/ 187325 w 1006631"/>
                  <a:gd name="connsiteY33" fmla="*/ 60325 h 1002026"/>
                  <a:gd name="connsiteX34" fmla="*/ 206375 w 1006631"/>
                  <a:gd name="connsiteY34" fmla="*/ 88900 h 1002026"/>
                  <a:gd name="connsiteX35" fmla="*/ 212725 w 1006631"/>
                  <a:gd name="connsiteY35" fmla="*/ 98425 h 1002026"/>
                  <a:gd name="connsiteX36" fmla="*/ 222250 w 1006631"/>
                  <a:gd name="connsiteY36" fmla="*/ 117475 h 1002026"/>
                  <a:gd name="connsiteX37" fmla="*/ 228600 w 1006631"/>
                  <a:gd name="connsiteY37" fmla="*/ 139700 h 1002026"/>
                  <a:gd name="connsiteX38" fmla="*/ 234950 w 1006631"/>
                  <a:gd name="connsiteY38" fmla="*/ 149225 h 1002026"/>
                  <a:gd name="connsiteX39" fmla="*/ 241300 w 1006631"/>
                  <a:gd name="connsiteY39" fmla="*/ 161925 h 1002026"/>
                  <a:gd name="connsiteX40" fmla="*/ 257175 w 1006631"/>
                  <a:gd name="connsiteY40" fmla="*/ 184150 h 1002026"/>
                  <a:gd name="connsiteX41" fmla="*/ 269875 w 1006631"/>
                  <a:gd name="connsiteY41" fmla="*/ 203200 h 1002026"/>
                  <a:gd name="connsiteX42" fmla="*/ 279400 w 1006631"/>
                  <a:gd name="connsiteY42" fmla="*/ 212725 h 1002026"/>
                  <a:gd name="connsiteX43" fmla="*/ 295275 w 1006631"/>
                  <a:gd name="connsiteY43" fmla="*/ 231775 h 1002026"/>
                  <a:gd name="connsiteX44" fmla="*/ 314325 w 1006631"/>
                  <a:gd name="connsiteY44" fmla="*/ 244475 h 1002026"/>
                  <a:gd name="connsiteX45" fmla="*/ 479425 w 1006631"/>
                  <a:gd name="connsiteY45" fmla="*/ 285750 h 1002026"/>
                  <a:gd name="connsiteX46" fmla="*/ 581025 w 1006631"/>
                  <a:gd name="connsiteY46" fmla="*/ 282575 h 1002026"/>
                  <a:gd name="connsiteX47" fmla="*/ 704850 w 1006631"/>
                  <a:gd name="connsiteY47" fmla="*/ 209550 h 1002026"/>
                  <a:gd name="connsiteX48" fmla="*/ 765175 w 1006631"/>
                  <a:gd name="connsiteY48" fmla="*/ 136525 h 1002026"/>
                  <a:gd name="connsiteX49" fmla="*/ 819150 w 1006631"/>
                  <a:gd name="connsiteY49" fmla="*/ 69850 h 1002026"/>
                  <a:gd name="connsiteX50" fmla="*/ 892175 w 1006631"/>
                  <a:gd name="connsiteY50" fmla="*/ 34925 h 1002026"/>
                  <a:gd name="connsiteX51" fmla="*/ 996950 w 1006631"/>
                  <a:gd name="connsiteY51" fmla="*/ 28575 h 1002026"/>
                  <a:gd name="connsiteX52" fmla="*/ 996950 w 1006631"/>
                  <a:gd name="connsiteY52" fmla="*/ 88900 h 1002026"/>
                  <a:gd name="connsiteX53" fmla="*/ 952500 w 1006631"/>
                  <a:gd name="connsiteY53" fmla="*/ 139700 h 1002026"/>
                  <a:gd name="connsiteX54" fmla="*/ 863600 w 1006631"/>
                  <a:gd name="connsiteY54" fmla="*/ 231775 h 1002026"/>
                  <a:gd name="connsiteX55" fmla="*/ 777875 w 1006631"/>
                  <a:gd name="connsiteY55" fmla="*/ 304800 h 1002026"/>
                  <a:gd name="connsiteX56" fmla="*/ 717550 w 1006631"/>
                  <a:gd name="connsiteY56" fmla="*/ 403225 h 1002026"/>
                  <a:gd name="connsiteX57" fmla="*/ 679450 w 1006631"/>
                  <a:gd name="connsiteY57" fmla="*/ 523875 h 1002026"/>
                  <a:gd name="connsiteX58" fmla="*/ 679450 w 1006631"/>
                  <a:gd name="connsiteY58" fmla="*/ 628650 h 1002026"/>
                  <a:gd name="connsiteX59" fmla="*/ 698500 w 1006631"/>
                  <a:gd name="connsiteY59" fmla="*/ 749300 h 1002026"/>
                  <a:gd name="connsiteX60" fmla="*/ 720725 w 1006631"/>
                  <a:gd name="connsiteY60" fmla="*/ 831850 h 1002026"/>
                  <a:gd name="connsiteX61" fmla="*/ 730250 w 1006631"/>
                  <a:gd name="connsiteY61" fmla="*/ 965200 h 1002026"/>
                  <a:gd name="connsiteX62" fmla="*/ 250825 w 1006631"/>
                  <a:gd name="connsiteY6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33350 w 1006631"/>
                  <a:gd name="connsiteY7" fmla="*/ 301625 h 1002026"/>
                  <a:gd name="connsiteX8" fmla="*/ 117475 w 1006631"/>
                  <a:gd name="connsiteY8" fmla="*/ 285750 h 1002026"/>
                  <a:gd name="connsiteX9" fmla="*/ 111125 w 1006631"/>
                  <a:gd name="connsiteY9" fmla="*/ 276225 h 1002026"/>
                  <a:gd name="connsiteX10" fmla="*/ 76200 w 1006631"/>
                  <a:gd name="connsiteY10" fmla="*/ 241300 h 1002026"/>
                  <a:gd name="connsiteX11" fmla="*/ 66675 w 1006631"/>
                  <a:gd name="connsiteY11" fmla="*/ 231775 h 1002026"/>
                  <a:gd name="connsiteX12" fmla="*/ 57150 w 1006631"/>
                  <a:gd name="connsiteY12" fmla="*/ 212725 h 1002026"/>
                  <a:gd name="connsiteX13" fmla="*/ 50800 w 1006631"/>
                  <a:gd name="connsiteY13" fmla="*/ 203200 h 1002026"/>
                  <a:gd name="connsiteX14" fmla="*/ 47625 w 1006631"/>
                  <a:gd name="connsiteY14" fmla="*/ 193675 h 1002026"/>
                  <a:gd name="connsiteX15" fmla="*/ 41275 w 1006631"/>
                  <a:gd name="connsiteY15" fmla="*/ 184150 h 1002026"/>
                  <a:gd name="connsiteX16" fmla="*/ 28575 w 1006631"/>
                  <a:gd name="connsiteY16" fmla="*/ 155575 h 1002026"/>
                  <a:gd name="connsiteX17" fmla="*/ 22225 w 1006631"/>
                  <a:gd name="connsiteY17" fmla="*/ 130175 h 1002026"/>
                  <a:gd name="connsiteX18" fmla="*/ 19050 w 1006631"/>
                  <a:gd name="connsiteY18" fmla="*/ 117475 h 1002026"/>
                  <a:gd name="connsiteX19" fmla="*/ 12700 w 1006631"/>
                  <a:gd name="connsiteY19" fmla="*/ 98425 h 1002026"/>
                  <a:gd name="connsiteX20" fmla="*/ 6350 w 1006631"/>
                  <a:gd name="connsiteY20" fmla="*/ 79375 h 1002026"/>
                  <a:gd name="connsiteX21" fmla="*/ 3175 w 1006631"/>
                  <a:gd name="connsiteY21" fmla="*/ 69850 h 1002026"/>
                  <a:gd name="connsiteX22" fmla="*/ 0 w 1006631"/>
                  <a:gd name="connsiteY22" fmla="*/ 53975 h 1002026"/>
                  <a:gd name="connsiteX23" fmla="*/ 3175 w 1006631"/>
                  <a:gd name="connsiteY23" fmla="*/ 12700 h 1002026"/>
                  <a:gd name="connsiteX24" fmla="*/ 12700 w 1006631"/>
                  <a:gd name="connsiteY24" fmla="*/ 9525 h 1002026"/>
                  <a:gd name="connsiteX25" fmla="*/ 25400 w 1006631"/>
                  <a:gd name="connsiteY25" fmla="*/ 6350 h 1002026"/>
                  <a:gd name="connsiteX26" fmla="*/ 44450 w 1006631"/>
                  <a:gd name="connsiteY26" fmla="*/ 0 h 1002026"/>
                  <a:gd name="connsiteX27" fmla="*/ 114300 w 1006631"/>
                  <a:gd name="connsiteY27" fmla="*/ 3175 h 1002026"/>
                  <a:gd name="connsiteX28" fmla="*/ 123825 w 1006631"/>
                  <a:gd name="connsiteY28" fmla="*/ 9525 h 1002026"/>
                  <a:gd name="connsiteX29" fmla="*/ 155575 w 1006631"/>
                  <a:gd name="connsiteY29" fmla="*/ 28575 h 1002026"/>
                  <a:gd name="connsiteX30" fmla="*/ 165100 w 1006631"/>
                  <a:gd name="connsiteY30" fmla="*/ 34925 h 1002026"/>
                  <a:gd name="connsiteX31" fmla="*/ 184150 w 1006631"/>
                  <a:gd name="connsiteY31" fmla="*/ 50800 h 1002026"/>
                  <a:gd name="connsiteX32" fmla="*/ 187325 w 1006631"/>
                  <a:gd name="connsiteY32" fmla="*/ 60325 h 1002026"/>
                  <a:gd name="connsiteX33" fmla="*/ 206375 w 1006631"/>
                  <a:gd name="connsiteY33" fmla="*/ 88900 h 1002026"/>
                  <a:gd name="connsiteX34" fmla="*/ 212725 w 1006631"/>
                  <a:gd name="connsiteY34" fmla="*/ 98425 h 1002026"/>
                  <a:gd name="connsiteX35" fmla="*/ 222250 w 1006631"/>
                  <a:gd name="connsiteY35" fmla="*/ 117475 h 1002026"/>
                  <a:gd name="connsiteX36" fmla="*/ 228600 w 1006631"/>
                  <a:gd name="connsiteY36" fmla="*/ 139700 h 1002026"/>
                  <a:gd name="connsiteX37" fmla="*/ 234950 w 1006631"/>
                  <a:gd name="connsiteY37" fmla="*/ 149225 h 1002026"/>
                  <a:gd name="connsiteX38" fmla="*/ 241300 w 1006631"/>
                  <a:gd name="connsiteY38" fmla="*/ 161925 h 1002026"/>
                  <a:gd name="connsiteX39" fmla="*/ 257175 w 1006631"/>
                  <a:gd name="connsiteY39" fmla="*/ 184150 h 1002026"/>
                  <a:gd name="connsiteX40" fmla="*/ 269875 w 1006631"/>
                  <a:gd name="connsiteY40" fmla="*/ 203200 h 1002026"/>
                  <a:gd name="connsiteX41" fmla="*/ 279400 w 1006631"/>
                  <a:gd name="connsiteY41" fmla="*/ 212725 h 1002026"/>
                  <a:gd name="connsiteX42" fmla="*/ 295275 w 1006631"/>
                  <a:gd name="connsiteY42" fmla="*/ 231775 h 1002026"/>
                  <a:gd name="connsiteX43" fmla="*/ 314325 w 1006631"/>
                  <a:gd name="connsiteY43" fmla="*/ 244475 h 1002026"/>
                  <a:gd name="connsiteX44" fmla="*/ 479425 w 1006631"/>
                  <a:gd name="connsiteY44" fmla="*/ 285750 h 1002026"/>
                  <a:gd name="connsiteX45" fmla="*/ 581025 w 1006631"/>
                  <a:gd name="connsiteY45" fmla="*/ 282575 h 1002026"/>
                  <a:gd name="connsiteX46" fmla="*/ 704850 w 1006631"/>
                  <a:gd name="connsiteY46" fmla="*/ 209550 h 1002026"/>
                  <a:gd name="connsiteX47" fmla="*/ 765175 w 1006631"/>
                  <a:gd name="connsiteY47" fmla="*/ 136525 h 1002026"/>
                  <a:gd name="connsiteX48" fmla="*/ 819150 w 1006631"/>
                  <a:gd name="connsiteY48" fmla="*/ 69850 h 1002026"/>
                  <a:gd name="connsiteX49" fmla="*/ 892175 w 1006631"/>
                  <a:gd name="connsiteY49" fmla="*/ 34925 h 1002026"/>
                  <a:gd name="connsiteX50" fmla="*/ 996950 w 1006631"/>
                  <a:gd name="connsiteY50" fmla="*/ 28575 h 1002026"/>
                  <a:gd name="connsiteX51" fmla="*/ 996950 w 1006631"/>
                  <a:gd name="connsiteY51" fmla="*/ 88900 h 1002026"/>
                  <a:gd name="connsiteX52" fmla="*/ 952500 w 1006631"/>
                  <a:gd name="connsiteY52" fmla="*/ 139700 h 1002026"/>
                  <a:gd name="connsiteX53" fmla="*/ 863600 w 1006631"/>
                  <a:gd name="connsiteY53" fmla="*/ 231775 h 1002026"/>
                  <a:gd name="connsiteX54" fmla="*/ 777875 w 1006631"/>
                  <a:gd name="connsiteY54" fmla="*/ 304800 h 1002026"/>
                  <a:gd name="connsiteX55" fmla="*/ 717550 w 1006631"/>
                  <a:gd name="connsiteY55" fmla="*/ 403225 h 1002026"/>
                  <a:gd name="connsiteX56" fmla="*/ 679450 w 1006631"/>
                  <a:gd name="connsiteY56" fmla="*/ 523875 h 1002026"/>
                  <a:gd name="connsiteX57" fmla="*/ 679450 w 1006631"/>
                  <a:gd name="connsiteY57" fmla="*/ 628650 h 1002026"/>
                  <a:gd name="connsiteX58" fmla="*/ 698500 w 1006631"/>
                  <a:gd name="connsiteY58" fmla="*/ 749300 h 1002026"/>
                  <a:gd name="connsiteX59" fmla="*/ 720725 w 1006631"/>
                  <a:gd name="connsiteY59" fmla="*/ 831850 h 1002026"/>
                  <a:gd name="connsiteX60" fmla="*/ 730250 w 1006631"/>
                  <a:gd name="connsiteY60" fmla="*/ 965200 h 1002026"/>
                  <a:gd name="connsiteX61" fmla="*/ 250825 w 1006631"/>
                  <a:gd name="connsiteY6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33350 w 1006631"/>
                  <a:gd name="connsiteY6" fmla="*/ 301625 h 1002026"/>
                  <a:gd name="connsiteX7" fmla="*/ 117475 w 1006631"/>
                  <a:gd name="connsiteY7" fmla="*/ 285750 h 1002026"/>
                  <a:gd name="connsiteX8" fmla="*/ 111125 w 1006631"/>
                  <a:gd name="connsiteY8" fmla="*/ 276225 h 1002026"/>
                  <a:gd name="connsiteX9" fmla="*/ 76200 w 1006631"/>
                  <a:gd name="connsiteY9" fmla="*/ 241300 h 1002026"/>
                  <a:gd name="connsiteX10" fmla="*/ 66675 w 1006631"/>
                  <a:gd name="connsiteY10" fmla="*/ 231775 h 1002026"/>
                  <a:gd name="connsiteX11" fmla="*/ 57150 w 1006631"/>
                  <a:gd name="connsiteY11" fmla="*/ 212725 h 1002026"/>
                  <a:gd name="connsiteX12" fmla="*/ 50800 w 1006631"/>
                  <a:gd name="connsiteY12" fmla="*/ 203200 h 1002026"/>
                  <a:gd name="connsiteX13" fmla="*/ 47625 w 1006631"/>
                  <a:gd name="connsiteY13" fmla="*/ 193675 h 1002026"/>
                  <a:gd name="connsiteX14" fmla="*/ 41275 w 1006631"/>
                  <a:gd name="connsiteY14" fmla="*/ 184150 h 1002026"/>
                  <a:gd name="connsiteX15" fmla="*/ 28575 w 1006631"/>
                  <a:gd name="connsiteY15" fmla="*/ 155575 h 1002026"/>
                  <a:gd name="connsiteX16" fmla="*/ 22225 w 1006631"/>
                  <a:gd name="connsiteY16" fmla="*/ 130175 h 1002026"/>
                  <a:gd name="connsiteX17" fmla="*/ 19050 w 1006631"/>
                  <a:gd name="connsiteY17" fmla="*/ 117475 h 1002026"/>
                  <a:gd name="connsiteX18" fmla="*/ 12700 w 1006631"/>
                  <a:gd name="connsiteY18" fmla="*/ 98425 h 1002026"/>
                  <a:gd name="connsiteX19" fmla="*/ 6350 w 1006631"/>
                  <a:gd name="connsiteY19" fmla="*/ 79375 h 1002026"/>
                  <a:gd name="connsiteX20" fmla="*/ 3175 w 1006631"/>
                  <a:gd name="connsiteY20" fmla="*/ 69850 h 1002026"/>
                  <a:gd name="connsiteX21" fmla="*/ 0 w 1006631"/>
                  <a:gd name="connsiteY21" fmla="*/ 53975 h 1002026"/>
                  <a:gd name="connsiteX22" fmla="*/ 3175 w 1006631"/>
                  <a:gd name="connsiteY22" fmla="*/ 12700 h 1002026"/>
                  <a:gd name="connsiteX23" fmla="*/ 12700 w 1006631"/>
                  <a:gd name="connsiteY23" fmla="*/ 9525 h 1002026"/>
                  <a:gd name="connsiteX24" fmla="*/ 25400 w 1006631"/>
                  <a:gd name="connsiteY24" fmla="*/ 6350 h 1002026"/>
                  <a:gd name="connsiteX25" fmla="*/ 44450 w 1006631"/>
                  <a:gd name="connsiteY25" fmla="*/ 0 h 1002026"/>
                  <a:gd name="connsiteX26" fmla="*/ 114300 w 1006631"/>
                  <a:gd name="connsiteY26" fmla="*/ 3175 h 1002026"/>
                  <a:gd name="connsiteX27" fmla="*/ 123825 w 1006631"/>
                  <a:gd name="connsiteY27" fmla="*/ 9525 h 1002026"/>
                  <a:gd name="connsiteX28" fmla="*/ 155575 w 1006631"/>
                  <a:gd name="connsiteY28" fmla="*/ 28575 h 1002026"/>
                  <a:gd name="connsiteX29" fmla="*/ 165100 w 1006631"/>
                  <a:gd name="connsiteY29" fmla="*/ 34925 h 1002026"/>
                  <a:gd name="connsiteX30" fmla="*/ 184150 w 1006631"/>
                  <a:gd name="connsiteY30" fmla="*/ 50800 h 1002026"/>
                  <a:gd name="connsiteX31" fmla="*/ 187325 w 1006631"/>
                  <a:gd name="connsiteY31" fmla="*/ 60325 h 1002026"/>
                  <a:gd name="connsiteX32" fmla="*/ 206375 w 1006631"/>
                  <a:gd name="connsiteY32" fmla="*/ 88900 h 1002026"/>
                  <a:gd name="connsiteX33" fmla="*/ 212725 w 1006631"/>
                  <a:gd name="connsiteY33" fmla="*/ 98425 h 1002026"/>
                  <a:gd name="connsiteX34" fmla="*/ 222250 w 1006631"/>
                  <a:gd name="connsiteY34" fmla="*/ 117475 h 1002026"/>
                  <a:gd name="connsiteX35" fmla="*/ 228600 w 1006631"/>
                  <a:gd name="connsiteY35" fmla="*/ 139700 h 1002026"/>
                  <a:gd name="connsiteX36" fmla="*/ 234950 w 1006631"/>
                  <a:gd name="connsiteY36" fmla="*/ 149225 h 1002026"/>
                  <a:gd name="connsiteX37" fmla="*/ 241300 w 1006631"/>
                  <a:gd name="connsiteY37" fmla="*/ 161925 h 1002026"/>
                  <a:gd name="connsiteX38" fmla="*/ 257175 w 1006631"/>
                  <a:gd name="connsiteY38" fmla="*/ 184150 h 1002026"/>
                  <a:gd name="connsiteX39" fmla="*/ 269875 w 1006631"/>
                  <a:gd name="connsiteY39" fmla="*/ 203200 h 1002026"/>
                  <a:gd name="connsiteX40" fmla="*/ 279400 w 1006631"/>
                  <a:gd name="connsiteY40" fmla="*/ 212725 h 1002026"/>
                  <a:gd name="connsiteX41" fmla="*/ 295275 w 1006631"/>
                  <a:gd name="connsiteY41" fmla="*/ 231775 h 1002026"/>
                  <a:gd name="connsiteX42" fmla="*/ 314325 w 1006631"/>
                  <a:gd name="connsiteY42" fmla="*/ 244475 h 1002026"/>
                  <a:gd name="connsiteX43" fmla="*/ 479425 w 1006631"/>
                  <a:gd name="connsiteY43" fmla="*/ 285750 h 1002026"/>
                  <a:gd name="connsiteX44" fmla="*/ 581025 w 1006631"/>
                  <a:gd name="connsiteY44" fmla="*/ 282575 h 1002026"/>
                  <a:gd name="connsiteX45" fmla="*/ 704850 w 1006631"/>
                  <a:gd name="connsiteY45" fmla="*/ 209550 h 1002026"/>
                  <a:gd name="connsiteX46" fmla="*/ 765175 w 1006631"/>
                  <a:gd name="connsiteY46" fmla="*/ 136525 h 1002026"/>
                  <a:gd name="connsiteX47" fmla="*/ 819150 w 1006631"/>
                  <a:gd name="connsiteY47" fmla="*/ 69850 h 1002026"/>
                  <a:gd name="connsiteX48" fmla="*/ 892175 w 1006631"/>
                  <a:gd name="connsiteY48" fmla="*/ 34925 h 1002026"/>
                  <a:gd name="connsiteX49" fmla="*/ 996950 w 1006631"/>
                  <a:gd name="connsiteY49" fmla="*/ 28575 h 1002026"/>
                  <a:gd name="connsiteX50" fmla="*/ 996950 w 1006631"/>
                  <a:gd name="connsiteY50" fmla="*/ 88900 h 1002026"/>
                  <a:gd name="connsiteX51" fmla="*/ 952500 w 1006631"/>
                  <a:gd name="connsiteY51" fmla="*/ 139700 h 1002026"/>
                  <a:gd name="connsiteX52" fmla="*/ 863600 w 1006631"/>
                  <a:gd name="connsiteY52" fmla="*/ 231775 h 1002026"/>
                  <a:gd name="connsiteX53" fmla="*/ 777875 w 1006631"/>
                  <a:gd name="connsiteY53" fmla="*/ 304800 h 1002026"/>
                  <a:gd name="connsiteX54" fmla="*/ 717550 w 1006631"/>
                  <a:gd name="connsiteY54" fmla="*/ 403225 h 1002026"/>
                  <a:gd name="connsiteX55" fmla="*/ 679450 w 1006631"/>
                  <a:gd name="connsiteY55" fmla="*/ 523875 h 1002026"/>
                  <a:gd name="connsiteX56" fmla="*/ 679450 w 1006631"/>
                  <a:gd name="connsiteY56" fmla="*/ 628650 h 1002026"/>
                  <a:gd name="connsiteX57" fmla="*/ 698500 w 1006631"/>
                  <a:gd name="connsiteY57" fmla="*/ 749300 h 1002026"/>
                  <a:gd name="connsiteX58" fmla="*/ 720725 w 1006631"/>
                  <a:gd name="connsiteY58" fmla="*/ 831850 h 1002026"/>
                  <a:gd name="connsiteX59" fmla="*/ 730250 w 1006631"/>
                  <a:gd name="connsiteY59" fmla="*/ 965200 h 1002026"/>
                  <a:gd name="connsiteX60" fmla="*/ 250825 w 1006631"/>
                  <a:gd name="connsiteY6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133350 w 1006631"/>
                  <a:gd name="connsiteY5" fmla="*/ 301625 h 1002026"/>
                  <a:gd name="connsiteX6" fmla="*/ 117475 w 1006631"/>
                  <a:gd name="connsiteY6" fmla="*/ 285750 h 1002026"/>
                  <a:gd name="connsiteX7" fmla="*/ 111125 w 1006631"/>
                  <a:gd name="connsiteY7" fmla="*/ 276225 h 1002026"/>
                  <a:gd name="connsiteX8" fmla="*/ 76200 w 1006631"/>
                  <a:gd name="connsiteY8" fmla="*/ 241300 h 1002026"/>
                  <a:gd name="connsiteX9" fmla="*/ 66675 w 1006631"/>
                  <a:gd name="connsiteY9" fmla="*/ 231775 h 1002026"/>
                  <a:gd name="connsiteX10" fmla="*/ 57150 w 1006631"/>
                  <a:gd name="connsiteY10" fmla="*/ 212725 h 1002026"/>
                  <a:gd name="connsiteX11" fmla="*/ 50800 w 1006631"/>
                  <a:gd name="connsiteY11" fmla="*/ 203200 h 1002026"/>
                  <a:gd name="connsiteX12" fmla="*/ 47625 w 1006631"/>
                  <a:gd name="connsiteY12" fmla="*/ 193675 h 1002026"/>
                  <a:gd name="connsiteX13" fmla="*/ 41275 w 1006631"/>
                  <a:gd name="connsiteY13" fmla="*/ 184150 h 1002026"/>
                  <a:gd name="connsiteX14" fmla="*/ 28575 w 1006631"/>
                  <a:gd name="connsiteY14" fmla="*/ 155575 h 1002026"/>
                  <a:gd name="connsiteX15" fmla="*/ 22225 w 1006631"/>
                  <a:gd name="connsiteY15" fmla="*/ 130175 h 1002026"/>
                  <a:gd name="connsiteX16" fmla="*/ 19050 w 1006631"/>
                  <a:gd name="connsiteY16" fmla="*/ 117475 h 1002026"/>
                  <a:gd name="connsiteX17" fmla="*/ 12700 w 1006631"/>
                  <a:gd name="connsiteY17" fmla="*/ 98425 h 1002026"/>
                  <a:gd name="connsiteX18" fmla="*/ 6350 w 1006631"/>
                  <a:gd name="connsiteY18" fmla="*/ 79375 h 1002026"/>
                  <a:gd name="connsiteX19" fmla="*/ 3175 w 1006631"/>
                  <a:gd name="connsiteY19" fmla="*/ 69850 h 1002026"/>
                  <a:gd name="connsiteX20" fmla="*/ 0 w 1006631"/>
                  <a:gd name="connsiteY20" fmla="*/ 53975 h 1002026"/>
                  <a:gd name="connsiteX21" fmla="*/ 3175 w 1006631"/>
                  <a:gd name="connsiteY21" fmla="*/ 12700 h 1002026"/>
                  <a:gd name="connsiteX22" fmla="*/ 12700 w 1006631"/>
                  <a:gd name="connsiteY22" fmla="*/ 9525 h 1002026"/>
                  <a:gd name="connsiteX23" fmla="*/ 25400 w 1006631"/>
                  <a:gd name="connsiteY23" fmla="*/ 6350 h 1002026"/>
                  <a:gd name="connsiteX24" fmla="*/ 44450 w 1006631"/>
                  <a:gd name="connsiteY24" fmla="*/ 0 h 1002026"/>
                  <a:gd name="connsiteX25" fmla="*/ 114300 w 1006631"/>
                  <a:gd name="connsiteY25" fmla="*/ 3175 h 1002026"/>
                  <a:gd name="connsiteX26" fmla="*/ 123825 w 1006631"/>
                  <a:gd name="connsiteY26" fmla="*/ 9525 h 1002026"/>
                  <a:gd name="connsiteX27" fmla="*/ 155575 w 1006631"/>
                  <a:gd name="connsiteY27" fmla="*/ 28575 h 1002026"/>
                  <a:gd name="connsiteX28" fmla="*/ 165100 w 1006631"/>
                  <a:gd name="connsiteY28" fmla="*/ 34925 h 1002026"/>
                  <a:gd name="connsiteX29" fmla="*/ 184150 w 1006631"/>
                  <a:gd name="connsiteY29" fmla="*/ 50800 h 1002026"/>
                  <a:gd name="connsiteX30" fmla="*/ 187325 w 1006631"/>
                  <a:gd name="connsiteY30" fmla="*/ 60325 h 1002026"/>
                  <a:gd name="connsiteX31" fmla="*/ 206375 w 1006631"/>
                  <a:gd name="connsiteY31" fmla="*/ 88900 h 1002026"/>
                  <a:gd name="connsiteX32" fmla="*/ 212725 w 1006631"/>
                  <a:gd name="connsiteY32" fmla="*/ 98425 h 1002026"/>
                  <a:gd name="connsiteX33" fmla="*/ 222250 w 1006631"/>
                  <a:gd name="connsiteY33" fmla="*/ 117475 h 1002026"/>
                  <a:gd name="connsiteX34" fmla="*/ 228600 w 1006631"/>
                  <a:gd name="connsiteY34" fmla="*/ 139700 h 1002026"/>
                  <a:gd name="connsiteX35" fmla="*/ 234950 w 1006631"/>
                  <a:gd name="connsiteY35" fmla="*/ 149225 h 1002026"/>
                  <a:gd name="connsiteX36" fmla="*/ 241300 w 1006631"/>
                  <a:gd name="connsiteY36" fmla="*/ 161925 h 1002026"/>
                  <a:gd name="connsiteX37" fmla="*/ 257175 w 1006631"/>
                  <a:gd name="connsiteY37" fmla="*/ 184150 h 1002026"/>
                  <a:gd name="connsiteX38" fmla="*/ 269875 w 1006631"/>
                  <a:gd name="connsiteY38" fmla="*/ 203200 h 1002026"/>
                  <a:gd name="connsiteX39" fmla="*/ 279400 w 1006631"/>
                  <a:gd name="connsiteY39" fmla="*/ 212725 h 1002026"/>
                  <a:gd name="connsiteX40" fmla="*/ 295275 w 1006631"/>
                  <a:gd name="connsiteY40" fmla="*/ 231775 h 1002026"/>
                  <a:gd name="connsiteX41" fmla="*/ 314325 w 1006631"/>
                  <a:gd name="connsiteY41" fmla="*/ 244475 h 1002026"/>
                  <a:gd name="connsiteX42" fmla="*/ 479425 w 1006631"/>
                  <a:gd name="connsiteY42" fmla="*/ 285750 h 1002026"/>
                  <a:gd name="connsiteX43" fmla="*/ 581025 w 1006631"/>
                  <a:gd name="connsiteY43" fmla="*/ 282575 h 1002026"/>
                  <a:gd name="connsiteX44" fmla="*/ 704850 w 1006631"/>
                  <a:gd name="connsiteY44" fmla="*/ 209550 h 1002026"/>
                  <a:gd name="connsiteX45" fmla="*/ 765175 w 1006631"/>
                  <a:gd name="connsiteY45" fmla="*/ 136525 h 1002026"/>
                  <a:gd name="connsiteX46" fmla="*/ 819150 w 1006631"/>
                  <a:gd name="connsiteY46" fmla="*/ 69850 h 1002026"/>
                  <a:gd name="connsiteX47" fmla="*/ 892175 w 1006631"/>
                  <a:gd name="connsiteY47" fmla="*/ 34925 h 1002026"/>
                  <a:gd name="connsiteX48" fmla="*/ 996950 w 1006631"/>
                  <a:gd name="connsiteY48" fmla="*/ 28575 h 1002026"/>
                  <a:gd name="connsiteX49" fmla="*/ 996950 w 1006631"/>
                  <a:gd name="connsiteY49" fmla="*/ 88900 h 1002026"/>
                  <a:gd name="connsiteX50" fmla="*/ 952500 w 1006631"/>
                  <a:gd name="connsiteY50" fmla="*/ 139700 h 1002026"/>
                  <a:gd name="connsiteX51" fmla="*/ 863600 w 1006631"/>
                  <a:gd name="connsiteY51" fmla="*/ 231775 h 1002026"/>
                  <a:gd name="connsiteX52" fmla="*/ 777875 w 1006631"/>
                  <a:gd name="connsiteY52" fmla="*/ 304800 h 1002026"/>
                  <a:gd name="connsiteX53" fmla="*/ 717550 w 1006631"/>
                  <a:gd name="connsiteY53" fmla="*/ 403225 h 1002026"/>
                  <a:gd name="connsiteX54" fmla="*/ 679450 w 1006631"/>
                  <a:gd name="connsiteY54" fmla="*/ 523875 h 1002026"/>
                  <a:gd name="connsiteX55" fmla="*/ 679450 w 1006631"/>
                  <a:gd name="connsiteY55" fmla="*/ 628650 h 1002026"/>
                  <a:gd name="connsiteX56" fmla="*/ 698500 w 1006631"/>
                  <a:gd name="connsiteY56" fmla="*/ 749300 h 1002026"/>
                  <a:gd name="connsiteX57" fmla="*/ 720725 w 1006631"/>
                  <a:gd name="connsiteY57" fmla="*/ 831850 h 1002026"/>
                  <a:gd name="connsiteX58" fmla="*/ 730250 w 1006631"/>
                  <a:gd name="connsiteY58" fmla="*/ 965200 h 1002026"/>
                  <a:gd name="connsiteX59" fmla="*/ 250825 w 1006631"/>
                  <a:gd name="connsiteY5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117475 w 1006631"/>
                  <a:gd name="connsiteY5" fmla="*/ 285750 h 1002026"/>
                  <a:gd name="connsiteX6" fmla="*/ 111125 w 1006631"/>
                  <a:gd name="connsiteY6" fmla="*/ 276225 h 1002026"/>
                  <a:gd name="connsiteX7" fmla="*/ 76200 w 1006631"/>
                  <a:gd name="connsiteY7" fmla="*/ 241300 h 1002026"/>
                  <a:gd name="connsiteX8" fmla="*/ 66675 w 1006631"/>
                  <a:gd name="connsiteY8" fmla="*/ 231775 h 1002026"/>
                  <a:gd name="connsiteX9" fmla="*/ 57150 w 1006631"/>
                  <a:gd name="connsiteY9" fmla="*/ 212725 h 1002026"/>
                  <a:gd name="connsiteX10" fmla="*/ 50800 w 1006631"/>
                  <a:gd name="connsiteY10" fmla="*/ 203200 h 1002026"/>
                  <a:gd name="connsiteX11" fmla="*/ 47625 w 1006631"/>
                  <a:gd name="connsiteY11" fmla="*/ 193675 h 1002026"/>
                  <a:gd name="connsiteX12" fmla="*/ 41275 w 1006631"/>
                  <a:gd name="connsiteY12" fmla="*/ 184150 h 1002026"/>
                  <a:gd name="connsiteX13" fmla="*/ 28575 w 1006631"/>
                  <a:gd name="connsiteY13" fmla="*/ 155575 h 1002026"/>
                  <a:gd name="connsiteX14" fmla="*/ 22225 w 1006631"/>
                  <a:gd name="connsiteY14" fmla="*/ 130175 h 1002026"/>
                  <a:gd name="connsiteX15" fmla="*/ 19050 w 1006631"/>
                  <a:gd name="connsiteY15" fmla="*/ 117475 h 1002026"/>
                  <a:gd name="connsiteX16" fmla="*/ 12700 w 1006631"/>
                  <a:gd name="connsiteY16" fmla="*/ 98425 h 1002026"/>
                  <a:gd name="connsiteX17" fmla="*/ 6350 w 1006631"/>
                  <a:gd name="connsiteY17" fmla="*/ 79375 h 1002026"/>
                  <a:gd name="connsiteX18" fmla="*/ 3175 w 1006631"/>
                  <a:gd name="connsiteY18" fmla="*/ 69850 h 1002026"/>
                  <a:gd name="connsiteX19" fmla="*/ 0 w 1006631"/>
                  <a:gd name="connsiteY19" fmla="*/ 53975 h 1002026"/>
                  <a:gd name="connsiteX20" fmla="*/ 3175 w 1006631"/>
                  <a:gd name="connsiteY20" fmla="*/ 12700 h 1002026"/>
                  <a:gd name="connsiteX21" fmla="*/ 12700 w 1006631"/>
                  <a:gd name="connsiteY21" fmla="*/ 9525 h 1002026"/>
                  <a:gd name="connsiteX22" fmla="*/ 25400 w 1006631"/>
                  <a:gd name="connsiteY22" fmla="*/ 6350 h 1002026"/>
                  <a:gd name="connsiteX23" fmla="*/ 44450 w 1006631"/>
                  <a:gd name="connsiteY23" fmla="*/ 0 h 1002026"/>
                  <a:gd name="connsiteX24" fmla="*/ 114300 w 1006631"/>
                  <a:gd name="connsiteY24" fmla="*/ 3175 h 1002026"/>
                  <a:gd name="connsiteX25" fmla="*/ 123825 w 1006631"/>
                  <a:gd name="connsiteY25" fmla="*/ 9525 h 1002026"/>
                  <a:gd name="connsiteX26" fmla="*/ 155575 w 1006631"/>
                  <a:gd name="connsiteY26" fmla="*/ 28575 h 1002026"/>
                  <a:gd name="connsiteX27" fmla="*/ 165100 w 1006631"/>
                  <a:gd name="connsiteY27" fmla="*/ 34925 h 1002026"/>
                  <a:gd name="connsiteX28" fmla="*/ 184150 w 1006631"/>
                  <a:gd name="connsiteY28" fmla="*/ 50800 h 1002026"/>
                  <a:gd name="connsiteX29" fmla="*/ 187325 w 1006631"/>
                  <a:gd name="connsiteY29" fmla="*/ 60325 h 1002026"/>
                  <a:gd name="connsiteX30" fmla="*/ 206375 w 1006631"/>
                  <a:gd name="connsiteY30" fmla="*/ 88900 h 1002026"/>
                  <a:gd name="connsiteX31" fmla="*/ 212725 w 1006631"/>
                  <a:gd name="connsiteY31" fmla="*/ 98425 h 1002026"/>
                  <a:gd name="connsiteX32" fmla="*/ 222250 w 1006631"/>
                  <a:gd name="connsiteY32" fmla="*/ 117475 h 1002026"/>
                  <a:gd name="connsiteX33" fmla="*/ 228600 w 1006631"/>
                  <a:gd name="connsiteY33" fmla="*/ 139700 h 1002026"/>
                  <a:gd name="connsiteX34" fmla="*/ 234950 w 1006631"/>
                  <a:gd name="connsiteY34" fmla="*/ 149225 h 1002026"/>
                  <a:gd name="connsiteX35" fmla="*/ 241300 w 1006631"/>
                  <a:gd name="connsiteY35" fmla="*/ 161925 h 1002026"/>
                  <a:gd name="connsiteX36" fmla="*/ 257175 w 1006631"/>
                  <a:gd name="connsiteY36" fmla="*/ 184150 h 1002026"/>
                  <a:gd name="connsiteX37" fmla="*/ 269875 w 1006631"/>
                  <a:gd name="connsiteY37" fmla="*/ 203200 h 1002026"/>
                  <a:gd name="connsiteX38" fmla="*/ 279400 w 1006631"/>
                  <a:gd name="connsiteY38" fmla="*/ 212725 h 1002026"/>
                  <a:gd name="connsiteX39" fmla="*/ 295275 w 1006631"/>
                  <a:gd name="connsiteY39" fmla="*/ 231775 h 1002026"/>
                  <a:gd name="connsiteX40" fmla="*/ 314325 w 1006631"/>
                  <a:gd name="connsiteY40" fmla="*/ 244475 h 1002026"/>
                  <a:gd name="connsiteX41" fmla="*/ 479425 w 1006631"/>
                  <a:gd name="connsiteY41" fmla="*/ 285750 h 1002026"/>
                  <a:gd name="connsiteX42" fmla="*/ 581025 w 1006631"/>
                  <a:gd name="connsiteY42" fmla="*/ 282575 h 1002026"/>
                  <a:gd name="connsiteX43" fmla="*/ 704850 w 1006631"/>
                  <a:gd name="connsiteY43" fmla="*/ 209550 h 1002026"/>
                  <a:gd name="connsiteX44" fmla="*/ 765175 w 1006631"/>
                  <a:gd name="connsiteY44" fmla="*/ 136525 h 1002026"/>
                  <a:gd name="connsiteX45" fmla="*/ 819150 w 1006631"/>
                  <a:gd name="connsiteY45" fmla="*/ 69850 h 1002026"/>
                  <a:gd name="connsiteX46" fmla="*/ 892175 w 1006631"/>
                  <a:gd name="connsiteY46" fmla="*/ 34925 h 1002026"/>
                  <a:gd name="connsiteX47" fmla="*/ 996950 w 1006631"/>
                  <a:gd name="connsiteY47" fmla="*/ 28575 h 1002026"/>
                  <a:gd name="connsiteX48" fmla="*/ 996950 w 1006631"/>
                  <a:gd name="connsiteY48" fmla="*/ 88900 h 1002026"/>
                  <a:gd name="connsiteX49" fmla="*/ 952500 w 1006631"/>
                  <a:gd name="connsiteY49" fmla="*/ 139700 h 1002026"/>
                  <a:gd name="connsiteX50" fmla="*/ 863600 w 1006631"/>
                  <a:gd name="connsiteY50" fmla="*/ 231775 h 1002026"/>
                  <a:gd name="connsiteX51" fmla="*/ 777875 w 1006631"/>
                  <a:gd name="connsiteY51" fmla="*/ 304800 h 1002026"/>
                  <a:gd name="connsiteX52" fmla="*/ 717550 w 1006631"/>
                  <a:gd name="connsiteY52" fmla="*/ 403225 h 1002026"/>
                  <a:gd name="connsiteX53" fmla="*/ 679450 w 1006631"/>
                  <a:gd name="connsiteY53" fmla="*/ 523875 h 1002026"/>
                  <a:gd name="connsiteX54" fmla="*/ 679450 w 1006631"/>
                  <a:gd name="connsiteY54" fmla="*/ 628650 h 1002026"/>
                  <a:gd name="connsiteX55" fmla="*/ 698500 w 1006631"/>
                  <a:gd name="connsiteY55" fmla="*/ 749300 h 1002026"/>
                  <a:gd name="connsiteX56" fmla="*/ 720725 w 1006631"/>
                  <a:gd name="connsiteY56" fmla="*/ 831850 h 1002026"/>
                  <a:gd name="connsiteX57" fmla="*/ 730250 w 1006631"/>
                  <a:gd name="connsiteY57" fmla="*/ 965200 h 1002026"/>
                  <a:gd name="connsiteX58" fmla="*/ 250825 w 1006631"/>
                  <a:gd name="connsiteY5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117475 w 1006631"/>
                  <a:gd name="connsiteY5" fmla="*/ 285750 h 1002026"/>
                  <a:gd name="connsiteX6" fmla="*/ 76200 w 1006631"/>
                  <a:gd name="connsiteY6" fmla="*/ 241300 h 1002026"/>
                  <a:gd name="connsiteX7" fmla="*/ 66675 w 1006631"/>
                  <a:gd name="connsiteY7" fmla="*/ 231775 h 1002026"/>
                  <a:gd name="connsiteX8" fmla="*/ 57150 w 1006631"/>
                  <a:gd name="connsiteY8" fmla="*/ 212725 h 1002026"/>
                  <a:gd name="connsiteX9" fmla="*/ 50800 w 1006631"/>
                  <a:gd name="connsiteY9" fmla="*/ 203200 h 1002026"/>
                  <a:gd name="connsiteX10" fmla="*/ 47625 w 1006631"/>
                  <a:gd name="connsiteY10" fmla="*/ 193675 h 1002026"/>
                  <a:gd name="connsiteX11" fmla="*/ 41275 w 1006631"/>
                  <a:gd name="connsiteY11" fmla="*/ 184150 h 1002026"/>
                  <a:gd name="connsiteX12" fmla="*/ 28575 w 1006631"/>
                  <a:gd name="connsiteY12" fmla="*/ 155575 h 1002026"/>
                  <a:gd name="connsiteX13" fmla="*/ 22225 w 1006631"/>
                  <a:gd name="connsiteY13" fmla="*/ 130175 h 1002026"/>
                  <a:gd name="connsiteX14" fmla="*/ 19050 w 1006631"/>
                  <a:gd name="connsiteY14" fmla="*/ 117475 h 1002026"/>
                  <a:gd name="connsiteX15" fmla="*/ 12700 w 1006631"/>
                  <a:gd name="connsiteY15" fmla="*/ 98425 h 1002026"/>
                  <a:gd name="connsiteX16" fmla="*/ 6350 w 1006631"/>
                  <a:gd name="connsiteY16" fmla="*/ 79375 h 1002026"/>
                  <a:gd name="connsiteX17" fmla="*/ 3175 w 1006631"/>
                  <a:gd name="connsiteY17" fmla="*/ 69850 h 1002026"/>
                  <a:gd name="connsiteX18" fmla="*/ 0 w 1006631"/>
                  <a:gd name="connsiteY18" fmla="*/ 53975 h 1002026"/>
                  <a:gd name="connsiteX19" fmla="*/ 3175 w 1006631"/>
                  <a:gd name="connsiteY19" fmla="*/ 12700 h 1002026"/>
                  <a:gd name="connsiteX20" fmla="*/ 12700 w 1006631"/>
                  <a:gd name="connsiteY20" fmla="*/ 9525 h 1002026"/>
                  <a:gd name="connsiteX21" fmla="*/ 25400 w 1006631"/>
                  <a:gd name="connsiteY21" fmla="*/ 6350 h 1002026"/>
                  <a:gd name="connsiteX22" fmla="*/ 44450 w 1006631"/>
                  <a:gd name="connsiteY22" fmla="*/ 0 h 1002026"/>
                  <a:gd name="connsiteX23" fmla="*/ 114300 w 1006631"/>
                  <a:gd name="connsiteY23" fmla="*/ 3175 h 1002026"/>
                  <a:gd name="connsiteX24" fmla="*/ 123825 w 1006631"/>
                  <a:gd name="connsiteY24" fmla="*/ 9525 h 1002026"/>
                  <a:gd name="connsiteX25" fmla="*/ 155575 w 1006631"/>
                  <a:gd name="connsiteY25" fmla="*/ 28575 h 1002026"/>
                  <a:gd name="connsiteX26" fmla="*/ 165100 w 1006631"/>
                  <a:gd name="connsiteY26" fmla="*/ 34925 h 1002026"/>
                  <a:gd name="connsiteX27" fmla="*/ 184150 w 1006631"/>
                  <a:gd name="connsiteY27" fmla="*/ 50800 h 1002026"/>
                  <a:gd name="connsiteX28" fmla="*/ 187325 w 1006631"/>
                  <a:gd name="connsiteY28" fmla="*/ 60325 h 1002026"/>
                  <a:gd name="connsiteX29" fmla="*/ 206375 w 1006631"/>
                  <a:gd name="connsiteY29" fmla="*/ 88900 h 1002026"/>
                  <a:gd name="connsiteX30" fmla="*/ 212725 w 1006631"/>
                  <a:gd name="connsiteY30" fmla="*/ 98425 h 1002026"/>
                  <a:gd name="connsiteX31" fmla="*/ 222250 w 1006631"/>
                  <a:gd name="connsiteY31" fmla="*/ 117475 h 1002026"/>
                  <a:gd name="connsiteX32" fmla="*/ 228600 w 1006631"/>
                  <a:gd name="connsiteY32" fmla="*/ 139700 h 1002026"/>
                  <a:gd name="connsiteX33" fmla="*/ 234950 w 1006631"/>
                  <a:gd name="connsiteY33" fmla="*/ 149225 h 1002026"/>
                  <a:gd name="connsiteX34" fmla="*/ 241300 w 1006631"/>
                  <a:gd name="connsiteY34" fmla="*/ 161925 h 1002026"/>
                  <a:gd name="connsiteX35" fmla="*/ 257175 w 1006631"/>
                  <a:gd name="connsiteY35" fmla="*/ 184150 h 1002026"/>
                  <a:gd name="connsiteX36" fmla="*/ 269875 w 1006631"/>
                  <a:gd name="connsiteY36" fmla="*/ 203200 h 1002026"/>
                  <a:gd name="connsiteX37" fmla="*/ 279400 w 1006631"/>
                  <a:gd name="connsiteY37" fmla="*/ 212725 h 1002026"/>
                  <a:gd name="connsiteX38" fmla="*/ 295275 w 1006631"/>
                  <a:gd name="connsiteY38" fmla="*/ 231775 h 1002026"/>
                  <a:gd name="connsiteX39" fmla="*/ 314325 w 1006631"/>
                  <a:gd name="connsiteY39" fmla="*/ 244475 h 1002026"/>
                  <a:gd name="connsiteX40" fmla="*/ 479425 w 1006631"/>
                  <a:gd name="connsiteY40" fmla="*/ 285750 h 1002026"/>
                  <a:gd name="connsiteX41" fmla="*/ 581025 w 1006631"/>
                  <a:gd name="connsiteY41" fmla="*/ 282575 h 1002026"/>
                  <a:gd name="connsiteX42" fmla="*/ 704850 w 1006631"/>
                  <a:gd name="connsiteY42" fmla="*/ 209550 h 1002026"/>
                  <a:gd name="connsiteX43" fmla="*/ 765175 w 1006631"/>
                  <a:gd name="connsiteY43" fmla="*/ 136525 h 1002026"/>
                  <a:gd name="connsiteX44" fmla="*/ 819150 w 1006631"/>
                  <a:gd name="connsiteY44" fmla="*/ 69850 h 1002026"/>
                  <a:gd name="connsiteX45" fmla="*/ 892175 w 1006631"/>
                  <a:gd name="connsiteY45" fmla="*/ 34925 h 1002026"/>
                  <a:gd name="connsiteX46" fmla="*/ 996950 w 1006631"/>
                  <a:gd name="connsiteY46" fmla="*/ 28575 h 1002026"/>
                  <a:gd name="connsiteX47" fmla="*/ 996950 w 1006631"/>
                  <a:gd name="connsiteY47" fmla="*/ 88900 h 1002026"/>
                  <a:gd name="connsiteX48" fmla="*/ 952500 w 1006631"/>
                  <a:gd name="connsiteY48" fmla="*/ 139700 h 1002026"/>
                  <a:gd name="connsiteX49" fmla="*/ 863600 w 1006631"/>
                  <a:gd name="connsiteY49" fmla="*/ 231775 h 1002026"/>
                  <a:gd name="connsiteX50" fmla="*/ 777875 w 1006631"/>
                  <a:gd name="connsiteY50" fmla="*/ 304800 h 1002026"/>
                  <a:gd name="connsiteX51" fmla="*/ 717550 w 1006631"/>
                  <a:gd name="connsiteY51" fmla="*/ 403225 h 1002026"/>
                  <a:gd name="connsiteX52" fmla="*/ 679450 w 1006631"/>
                  <a:gd name="connsiteY52" fmla="*/ 523875 h 1002026"/>
                  <a:gd name="connsiteX53" fmla="*/ 679450 w 1006631"/>
                  <a:gd name="connsiteY53" fmla="*/ 628650 h 1002026"/>
                  <a:gd name="connsiteX54" fmla="*/ 698500 w 1006631"/>
                  <a:gd name="connsiteY54" fmla="*/ 749300 h 1002026"/>
                  <a:gd name="connsiteX55" fmla="*/ 720725 w 1006631"/>
                  <a:gd name="connsiteY55" fmla="*/ 831850 h 1002026"/>
                  <a:gd name="connsiteX56" fmla="*/ 730250 w 1006631"/>
                  <a:gd name="connsiteY56" fmla="*/ 965200 h 1002026"/>
                  <a:gd name="connsiteX57" fmla="*/ 250825 w 1006631"/>
                  <a:gd name="connsiteY5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7625 w 1006631"/>
                  <a:gd name="connsiteY9" fmla="*/ 193675 h 1002026"/>
                  <a:gd name="connsiteX10" fmla="*/ 41275 w 1006631"/>
                  <a:gd name="connsiteY10" fmla="*/ 184150 h 1002026"/>
                  <a:gd name="connsiteX11" fmla="*/ 28575 w 1006631"/>
                  <a:gd name="connsiteY11" fmla="*/ 155575 h 1002026"/>
                  <a:gd name="connsiteX12" fmla="*/ 22225 w 1006631"/>
                  <a:gd name="connsiteY12" fmla="*/ 130175 h 1002026"/>
                  <a:gd name="connsiteX13" fmla="*/ 19050 w 1006631"/>
                  <a:gd name="connsiteY13" fmla="*/ 117475 h 1002026"/>
                  <a:gd name="connsiteX14" fmla="*/ 12700 w 1006631"/>
                  <a:gd name="connsiteY14" fmla="*/ 98425 h 1002026"/>
                  <a:gd name="connsiteX15" fmla="*/ 6350 w 1006631"/>
                  <a:gd name="connsiteY15" fmla="*/ 79375 h 1002026"/>
                  <a:gd name="connsiteX16" fmla="*/ 3175 w 1006631"/>
                  <a:gd name="connsiteY16" fmla="*/ 69850 h 1002026"/>
                  <a:gd name="connsiteX17" fmla="*/ 0 w 1006631"/>
                  <a:gd name="connsiteY17" fmla="*/ 53975 h 1002026"/>
                  <a:gd name="connsiteX18" fmla="*/ 3175 w 1006631"/>
                  <a:gd name="connsiteY18" fmla="*/ 12700 h 1002026"/>
                  <a:gd name="connsiteX19" fmla="*/ 12700 w 1006631"/>
                  <a:gd name="connsiteY19" fmla="*/ 9525 h 1002026"/>
                  <a:gd name="connsiteX20" fmla="*/ 25400 w 1006631"/>
                  <a:gd name="connsiteY20" fmla="*/ 6350 h 1002026"/>
                  <a:gd name="connsiteX21" fmla="*/ 44450 w 1006631"/>
                  <a:gd name="connsiteY21" fmla="*/ 0 h 1002026"/>
                  <a:gd name="connsiteX22" fmla="*/ 114300 w 1006631"/>
                  <a:gd name="connsiteY22" fmla="*/ 3175 h 1002026"/>
                  <a:gd name="connsiteX23" fmla="*/ 123825 w 1006631"/>
                  <a:gd name="connsiteY23" fmla="*/ 9525 h 1002026"/>
                  <a:gd name="connsiteX24" fmla="*/ 155575 w 1006631"/>
                  <a:gd name="connsiteY24" fmla="*/ 28575 h 1002026"/>
                  <a:gd name="connsiteX25" fmla="*/ 165100 w 1006631"/>
                  <a:gd name="connsiteY25" fmla="*/ 34925 h 1002026"/>
                  <a:gd name="connsiteX26" fmla="*/ 184150 w 1006631"/>
                  <a:gd name="connsiteY26" fmla="*/ 50800 h 1002026"/>
                  <a:gd name="connsiteX27" fmla="*/ 187325 w 1006631"/>
                  <a:gd name="connsiteY27" fmla="*/ 60325 h 1002026"/>
                  <a:gd name="connsiteX28" fmla="*/ 206375 w 1006631"/>
                  <a:gd name="connsiteY28" fmla="*/ 88900 h 1002026"/>
                  <a:gd name="connsiteX29" fmla="*/ 212725 w 1006631"/>
                  <a:gd name="connsiteY29" fmla="*/ 98425 h 1002026"/>
                  <a:gd name="connsiteX30" fmla="*/ 222250 w 1006631"/>
                  <a:gd name="connsiteY30" fmla="*/ 117475 h 1002026"/>
                  <a:gd name="connsiteX31" fmla="*/ 228600 w 1006631"/>
                  <a:gd name="connsiteY31" fmla="*/ 139700 h 1002026"/>
                  <a:gd name="connsiteX32" fmla="*/ 234950 w 1006631"/>
                  <a:gd name="connsiteY32" fmla="*/ 149225 h 1002026"/>
                  <a:gd name="connsiteX33" fmla="*/ 241300 w 1006631"/>
                  <a:gd name="connsiteY33" fmla="*/ 161925 h 1002026"/>
                  <a:gd name="connsiteX34" fmla="*/ 257175 w 1006631"/>
                  <a:gd name="connsiteY34" fmla="*/ 184150 h 1002026"/>
                  <a:gd name="connsiteX35" fmla="*/ 269875 w 1006631"/>
                  <a:gd name="connsiteY35" fmla="*/ 203200 h 1002026"/>
                  <a:gd name="connsiteX36" fmla="*/ 279400 w 1006631"/>
                  <a:gd name="connsiteY36" fmla="*/ 212725 h 1002026"/>
                  <a:gd name="connsiteX37" fmla="*/ 295275 w 1006631"/>
                  <a:gd name="connsiteY37" fmla="*/ 231775 h 1002026"/>
                  <a:gd name="connsiteX38" fmla="*/ 314325 w 1006631"/>
                  <a:gd name="connsiteY38" fmla="*/ 244475 h 1002026"/>
                  <a:gd name="connsiteX39" fmla="*/ 479425 w 1006631"/>
                  <a:gd name="connsiteY39" fmla="*/ 285750 h 1002026"/>
                  <a:gd name="connsiteX40" fmla="*/ 581025 w 1006631"/>
                  <a:gd name="connsiteY40" fmla="*/ 282575 h 1002026"/>
                  <a:gd name="connsiteX41" fmla="*/ 704850 w 1006631"/>
                  <a:gd name="connsiteY41" fmla="*/ 209550 h 1002026"/>
                  <a:gd name="connsiteX42" fmla="*/ 765175 w 1006631"/>
                  <a:gd name="connsiteY42" fmla="*/ 136525 h 1002026"/>
                  <a:gd name="connsiteX43" fmla="*/ 819150 w 1006631"/>
                  <a:gd name="connsiteY43" fmla="*/ 69850 h 1002026"/>
                  <a:gd name="connsiteX44" fmla="*/ 892175 w 1006631"/>
                  <a:gd name="connsiteY44" fmla="*/ 34925 h 1002026"/>
                  <a:gd name="connsiteX45" fmla="*/ 996950 w 1006631"/>
                  <a:gd name="connsiteY45" fmla="*/ 28575 h 1002026"/>
                  <a:gd name="connsiteX46" fmla="*/ 996950 w 1006631"/>
                  <a:gd name="connsiteY46" fmla="*/ 88900 h 1002026"/>
                  <a:gd name="connsiteX47" fmla="*/ 952500 w 1006631"/>
                  <a:gd name="connsiteY47" fmla="*/ 139700 h 1002026"/>
                  <a:gd name="connsiteX48" fmla="*/ 863600 w 1006631"/>
                  <a:gd name="connsiteY48" fmla="*/ 231775 h 1002026"/>
                  <a:gd name="connsiteX49" fmla="*/ 777875 w 1006631"/>
                  <a:gd name="connsiteY49" fmla="*/ 304800 h 1002026"/>
                  <a:gd name="connsiteX50" fmla="*/ 717550 w 1006631"/>
                  <a:gd name="connsiteY50" fmla="*/ 403225 h 1002026"/>
                  <a:gd name="connsiteX51" fmla="*/ 679450 w 1006631"/>
                  <a:gd name="connsiteY51" fmla="*/ 523875 h 1002026"/>
                  <a:gd name="connsiteX52" fmla="*/ 679450 w 1006631"/>
                  <a:gd name="connsiteY52" fmla="*/ 628650 h 1002026"/>
                  <a:gd name="connsiteX53" fmla="*/ 698500 w 1006631"/>
                  <a:gd name="connsiteY53" fmla="*/ 749300 h 1002026"/>
                  <a:gd name="connsiteX54" fmla="*/ 720725 w 1006631"/>
                  <a:gd name="connsiteY54" fmla="*/ 831850 h 1002026"/>
                  <a:gd name="connsiteX55" fmla="*/ 730250 w 1006631"/>
                  <a:gd name="connsiteY55" fmla="*/ 965200 h 1002026"/>
                  <a:gd name="connsiteX56" fmla="*/ 250825 w 1006631"/>
                  <a:gd name="connsiteY5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1275 w 1006631"/>
                  <a:gd name="connsiteY9" fmla="*/ 184150 h 1002026"/>
                  <a:gd name="connsiteX10" fmla="*/ 28575 w 1006631"/>
                  <a:gd name="connsiteY10" fmla="*/ 155575 h 1002026"/>
                  <a:gd name="connsiteX11" fmla="*/ 22225 w 1006631"/>
                  <a:gd name="connsiteY11" fmla="*/ 130175 h 1002026"/>
                  <a:gd name="connsiteX12" fmla="*/ 19050 w 1006631"/>
                  <a:gd name="connsiteY12" fmla="*/ 117475 h 1002026"/>
                  <a:gd name="connsiteX13" fmla="*/ 12700 w 1006631"/>
                  <a:gd name="connsiteY13" fmla="*/ 98425 h 1002026"/>
                  <a:gd name="connsiteX14" fmla="*/ 6350 w 1006631"/>
                  <a:gd name="connsiteY14" fmla="*/ 79375 h 1002026"/>
                  <a:gd name="connsiteX15" fmla="*/ 3175 w 1006631"/>
                  <a:gd name="connsiteY15" fmla="*/ 69850 h 1002026"/>
                  <a:gd name="connsiteX16" fmla="*/ 0 w 1006631"/>
                  <a:gd name="connsiteY16" fmla="*/ 53975 h 1002026"/>
                  <a:gd name="connsiteX17" fmla="*/ 3175 w 1006631"/>
                  <a:gd name="connsiteY17" fmla="*/ 12700 h 1002026"/>
                  <a:gd name="connsiteX18" fmla="*/ 12700 w 1006631"/>
                  <a:gd name="connsiteY18" fmla="*/ 9525 h 1002026"/>
                  <a:gd name="connsiteX19" fmla="*/ 25400 w 1006631"/>
                  <a:gd name="connsiteY19" fmla="*/ 6350 h 1002026"/>
                  <a:gd name="connsiteX20" fmla="*/ 44450 w 1006631"/>
                  <a:gd name="connsiteY20" fmla="*/ 0 h 1002026"/>
                  <a:gd name="connsiteX21" fmla="*/ 114300 w 1006631"/>
                  <a:gd name="connsiteY21" fmla="*/ 3175 h 1002026"/>
                  <a:gd name="connsiteX22" fmla="*/ 123825 w 1006631"/>
                  <a:gd name="connsiteY22" fmla="*/ 9525 h 1002026"/>
                  <a:gd name="connsiteX23" fmla="*/ 155575 w 1006631"/>
                  <a:gd name="connsiteY23" fmla="*/ 28575 h 1002026"/>
                  <a:gd name="connsiteX24" fmla="*/ 165100 w 1006631"/>
                  <a:gd name="connsiteY24" fmla="*/ 34925 h 1002026"/>
                  <a:gd name="connsiteX25" fmla="*/ 184150 w 1006631"/>
                  <a:gd name="connsiteY25" fmla="*/ 50800 h 1002026"/>
                  <a:gd name="connsiteX26" fmla="*/ 187325 w 1006631"/>
                  <a:gd name="connsiteY26" fmla="*/ 60325 h 1002026"/>
                  <a:gd name="connsiteX27" fmla="*/ 206375 w 1006631"/>
                  <a:gd name="connsiteY27" fmla="*/ 88900 h 1002026"/>
                  <a:gd name="connsiteX28" fmla="*/ 212725 w 1006631"/>
                  <a:gd name="connsiteY28" fmla="*/ 98425 h 1002026"/>
                  <a:gd name="connsiteX29" fmla="*/ 222250 w 1006631"/>
                  <a:gd name="connsiteY29" fmla="*/ 117475 h 1002026"/>
                  <a:gd name="connsiteX30" fmla="*/ 228600 w 1006631"/>
                  <a:gd name="connsiteY30" fmla="*/ 139700 h 1002026"/>
                  <a:gd name="connsiteX31" fmla="*/ 234950 w 1006631"/>
                  <a:gd name="connsiteY31" fmla="*/ 149225 h 1002026"/>
                  <a:gd name="connsiteX32" fmla="*/ 241300 w 1006631"/>
                  <a:gd name="connsiteY32" fmla="*/ 161925 h 1002026"/>
                  <a:gd name="connsiteX33" fmla="*/ 257175 w 1006631"/>
                  <a:gd name="connsiteY33" fmla="*/ 184150 h 1002026"/>
                  <a:gd name="connsiteX34" fmla="*/ 269875 w 1006631"/>
                  <a:gd name="connsiteY34" fmla="*/ 203200 h 1002026"/>
                  <a:gd name="connsiteX35" fmla="*/ 279400 w 1006631"/>
                  <a:gd name="connsiteY35" fmla="*/ 212725 h 1002026"/>
                  <a:gd name="connsiteX36" fmla="*/ 295275 w 1006631"/>
                  <a:gd name="connsiteY36" fmla="*/ 231775 h 1002026"/>
                  <a:gd name="connsiteX37" fmla="*/ 314325 w 1006631"/>
                  <a:gd name="connsiteY37" fmla="*/ 244475 h 1002026"/>
                  <a:gd name="connsiteX38" fmla="*/ 479425 w 1006631"/>
                  <a:gd name="connsiteY38" fmla="*/ 285750 h 1002026"/>
                  <a:gd name="connsiteX39" fmla="*/ 581025 w 1006631"/>
                  <a:gd name="connsiteY39" fmla="*/ 282575 h 1002026"/>
                  <a:gd name="connsiteX40" fmla="*/ 704850 w 1006631"/>
                  <a:gd name="connsiteY40" fmla="*/ 209550 h 1002026"/>
                  <a:gd name="connsiteX41" fmla="*/ 765175 w 1006631"/>
                  <a:gd name="connsiteY41" fmla="*/ 136525 h 1002026"/>
                  <a:gd name="connsiteX42" fmla="*/ 819150 w 1006631"/>
                  <a:gd name="connsiteY42" fmla="*/ 69850 h 1002026"/>
                  <a:gd name="connsiteX43" fmla="*/ 892175 w 1006631"/>
                  <a:gd name="connsiteY43" fmla="*/ 34925 h 1002026"/>
                  <a:gd name="connsiteX44" fmla="*/ 996950 w 1006631"/>
                  <a:gd name="connsiteY44" fmla="*/ 28575 h 1002026"/>
                  <a:gd name="connsiteX45" fmla="*/ 996950 w 1006631"/>
                  <a:gd name="connsiteY45" fmla="*/ 88900 h 1002026"/>
                  <a:gd name="connsiteX46" fmla="*/ 952500 w 1006631"/>
                  <a:gd name="connsiteY46" fmla="*/ 139700 h 1002026"/>
                  <a:gd name="connsiteX47" fmla="*/ 863600 w 1006631"/>
                  <a:gd name="connsiteY47" fmla="*/ 231775 h 1002026"/>
                  <a:gd name="connsiteX48" fmla="*/ 777875 w 1006631"/>
                  <a:gd name="connsiteY48" fmla="*/ 304800 h 1002026"/>
                  <a:gd name="connsiteX49" fmla="*/ 717550 w 1006631"/>
                  <a:gd name="connsiteY49" fmla="*/ 403225 h 1002026"/>
                  <a:gd name="connsiteX50" fmla="*/ 679450 w 1006631"/>
                  <a:gd name="connsiteY50" fmla="*/ 523875 h 1002026"/>
                  <a:gd name="connsiteX51" fmla="*/ 679450 w 1006631"/>
                  <a:gd name="connsiteY51" fmla="*/ 628650 h 1002026"/>
                  <a:gd name="connsiteX52" fmla="*/ 698500 w 1006631"/>
                  <a:gd name="connsiteY52" fmla="*/ 749300 h 1002026"/>
                  <a:gd name="connsiteX53" fmla="*/ 720725 w 1006631"/>
                  <a:gd name="connsiteY53" fmla="*/ 831850 h 1002026"/>
                  <a:gd name="connsiteX54" fmla="*/ 730250 w 1006631"/>
                  <a:gd name="connsiteY54" fmla="*/ 965200 h 1002026"/>
                  <a:gd name="connsiteX55" fmla="*/ 250825 w 1006631"/>
                  <a:gd name="connsiteY5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1275 w 1006631"/>
                  <a:gd name="connsiteY9" fmla="*/ 184150 h 1002026"/>
                  <a:gd name="connsiteX10" fmla="*/ 22225 w 1006631"/>
                  <a:gd name="connsiteY10" fmla="*/ 130175 h 1002026"/>
                  <a:gd name="connsiteX11" fmla="*/ 19050 w 1006631"/>
                  <a:gd name="connsiteY11" fmla="*/ 117475 h 1002026"/>
                  <a:gd name="connsiteX12" fmla="*/ 12700 w 1006631"/>
                  <a:gd name="connsiteY12" fmla="*/ 98425 h 1002026"/>
                  <a:gd name="connsiteX13" fmla="*/ 6350 w 1006631"/>
                  <a:gd name="connsiteY13" fmla="*/ 79375 h 1002026"/>
                  <a:gd name="connsiteX14" fmla="*/ 3175 w 1006631"/>
                  <a:gd name="connsiteY14" fmla="*/ 69850 h 1002026"/>
                  <a:gd name="connsiteX15" fmla="*/ 0 w 1006631"/>
                  <a:gd name="connsiteY15" fmla="*/ 53975 h 1002026"/>
                  <a:gd name="connsiteX16" fmla="*/ 3175 w 1006631"/>
                  <a:gd name="connsiteY16" fmla="*/ 12700 h 1002026"/>
                  <a:gd name="connsiteX17" fmla="*/ 12700 w 1006631"/>
                  <a:gd name="connsiteY17" fmla="*/ 9525 h 1002026"/>
                  <a:gd name="connsiteX18" fmla="*/ 25400 w 1006631"/>
                  <a:gd name="connsiteY18" fmla="*/ 6350 h 1002026"/>
                  <a:gd name="connsiteX19" fmla="*/ 44450 w 1006631"/>
                  <a:gd name="connsiteY19" fmla="*/ 0 h 1002026"/>
                  <a:gd name="connsiteX20" fmla="*/ 114300 w 1006631"/>
                  <a:gd name="connsiteY20" fmla="*/ 3175 h 1002026"/>
                  <a:gd name="connsiteX21" fmla="*/ 123825 w 1006631"/>
                  <a:gd name="connsiteY21" fmla="*/ 9525 h 1002026"/>
                  <a:gd name="connsiteX22" fmla="*/ 155575 w 1006631"/>
                  <a:gd name="connsiteY22" fmla="*/ 28575 h 1002026"/>
                  <a:gd name="connsiteX23" fmla="*/ 165100 w 1006631"/>
                  <a:gd name="connsiteY23" fmla="*/ 34925 h 1002026"/>
                  <a:gd name="connsiteX24" fmla="*/ 184150 w 1006631"/>
                  <a:gd name="connsiteY24" fmla="*/ 50800 h 1002026"/>
                  <a:gd name="connsiteX25" fmla="*/ 187325 w 1006631"/>
                  <a:gd name="connsiteY25" fmla="*/ 60325 h 1002026"/>
                  <a:gd name="connsiteX26" fmla="*/ 206375 w 1006631"/>
                  <a:gd name="connsiteY26" fmla="*/ 88900 h 1002026"/>
                  <a:gd name="connsiteX27" fmla="*/ 212725 w 1006631"/>
                  <a:gd name="connsiteY27" fmla="*/ 98425 h 1002026"/>
                  <a:gd name="connsiteX28" fmla="*/ 222250 w 1006631"/>
                  <a:gd name="connsiteY28" fmla="*/ 117475 h 1002026"/>
                  <a:gd name="connsiteX29" fmla="*/ 228600 w 1006631"/>
                  <a:gd name="connsiteY29" fmla="*/ 139700 h 1002026"/>
                  <a:gd name="connsiteX30" fmla="*/ 234950 w 1006631"/>
                  <a:gd name="connsiteY30" fmla="*/ 149225 h 1002026"/>
                  <a:gd name="connsiteX31" fmla="*/ 241300 w 1006631"/>
                  <a:gd name="connsiteY31" fmla="*/ 161925 h 1002026"/>
                  <a:gd name="connsiteX32" fmla="*/ 257175 w 1006631"/>
                  <a:gd name="connsiteY32" fmla="*/ 184150 h 1002026"/>
                  <a:gd name="connsiteX33" fmla="*/ 269875 w 1006631"/>
                  <a:gd name="connsiteY33" fmla="*/ 203200 h 1002026"/>
                  <a:gd name="connsiteX34" fmla="*/ 279400 w 1006631"/>
                  <a:gd name="connsiteY34" fmla="*/ 212725 h 1002026"/>
                  <a:gd name="connsiteX35" fmla="*/ 295275 w 1006631"/>
                  <a:gd name="connsiteY35" fmla="*/ 231775 h 1002026"/>
                  <a:gd name="connsiteX36" fmla="*/ 314325 w 1006631"/>
                  <a:gd name="connsiteY36" fmla="*/ 244475 h 1002026"/>
                  <a:gd name="connsiteX37" fmla="*/ 479425 w 1006631"/>
                  <a:gd name="connsiteY37" fmla="*/ 285750 h 1002026"/>
                  <a:gd name="connsiteX38" fmla="*/ 581025 w 1006631"/>
                  <a:gd name="connsiteY38" fmla="*/ 282575 h 1002026"/>
                  <a:gd name="connsiteX39" fmla="*/ 704850 w 1006631"/>
                  <a:gd name="connsiteY39" fmla="*/ 209550 h 1002026"/>
                  <a:gd name="connsiteX40" fmla="*/ 765175 w 1006631"/>
                  <a:gd name="connsiteY40" fmla="*/ 136525 h 1002026"/>
                  <a:gd name="connsiteX41" fmla="*/ 819150 w 1006631"/>
                  <a:gd name="connsiteY41" fmla="*/ 69850 h 1002026"/>
                  <a:gd name="connsiteX42" fmla="*/ 892175 w 1006631"/>
                  <a:gd name="connsiteY42" fmla="*/ 34925 h 1002026"/>
                  <a:gd name="connsiteX43" fmla="*/ 996950 w 1006631"/>
                  <a:gd name="connsiteY43" fmla="*/ 28575 h 1002026"/>
                  <a:gd name="connsiteX44" fmla="*/ 996950 w 1006631"/>
                  <a:gd name="connsiteY44" fmla="*/ 88900 h 1002026"/>
                  <a:gd name="connsiteX45" fmla="*/ 952500 w 1006631"/>
                  <a:gd name="connsiteY45" fmla="*/ 139700 h 1002026"/>
                  <a:gd name="connsiteX46" fmla="*/ 863600 w 1006631"/>
                  <a:gd name="connsiteY46" fmla="*/ 231775 h 1002026"/>
                  <a:gd name="connsiteX47" fmla="*/ 777875 w 1006631"/>
                  <a:gd name="connsiteY47" fmla="*/ 304800 h 1002026"/>
                  <a:gd name="connsiteX48" fmla="*/ 717550 w 1006631"/>
                  <a:gd name="connsiteY48" fmla="*/ 403225 h 1002026"/>
                  <a:gd name="connsiteX49" fmla="*/ 679450 w 1006631"/>
                  <a:gd name="connsiteY49" fmla="*/ 523875 h 1002026"/>
                  <a:gd name="connsiteX50" fmla="*/ 679450 w 1006631"/>
                  <a:gd name="connsiteY50" fmla="*/ 628650 h 1002026"/>
                  <a:gd name="connsiteX51" fmla="*/ 698500 w 1006631"/>
                  <a:gd name="connsiteY51" fmla="*/ 749300 h 1002026"/>
                  <a:gd name="connsiteX52" fmla="*/ 720725 w 1006631"/>
                  <a:gd name="connsiteY52" fmla="*/ 831850 h 1002026"/>
                  <a:gd name="connsiteX53" fmla="*/ 730250 w 1006631"/>
                  <a:gd name="connsiteY53" fmla="*/ 965200 h 1002026"/>
                  <a:gd name="connsiteX54" fmla="*/ 250825 w 1006631"/>
                  <a:gd name="connsiteY5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22225 w 1006631"/>
                  <a:gd name="connsiteY9" fmla="*/ 130175 h 1002026"/>
                  <a:gd name="connsiteX10" fmla="*/ 19050 w 1006631"/>
                  <a:gd name="connsiteY10" fmla="*/ 117475 h 1002026"/>
                  <a:gd name="connsiteX11" fmla="*/ 12700 w 1006631"/>
                  <a:gd name="connsiteY11" fmla="*/ 98425 h 1002026"/>
                  <a:gd name="connsiteX12" fmla="*/ 6350 w 1006631"/>
                  <a:gd name="connsiteY12" fmla="*/ 79375 h 1002026"/>
                  <a:gd name="connsiteX13" fmla="*/ 3175 w 1006631"/>
                  <a:gd name="connsiteY13" fmla="*/ 69850 h 1002026"/>
                  <a:gd name="connsiteX14" fmla="*/ 0 w 1006631"/>
                  <a:gd name="connsiteY14" fmla="*/ 53975 h 1002026"/>
                  <a:gd name="connsiteX15" fmla="*/ 3175 w 1006631"/>
                  <a:gd name="connsiteY15" fmla="*/ 12700 h 1002026"/>
                  <a:gd name="connsiteX16" fmla="*/ 12700 w 1006631"/>
                  <a:gd name="connsiteY16" fmla="*/ 9525 h 1002026"/>
                  <a:gd name="connsiteX17" fmla="*/ 25400 w 1006631"/>
                  <a:gd name="connsiteY17" fmla="*/ 6350 h 1002026"/>
                  <a:gd name="connsiteX18" fmla="*/ 44450 w 1006631"/>
                  <a:gd name="connsiteY18" fmla="*/ 0 h 1002026"/>
                  <a:gd name="connsiteX19" fmla="*/ 114300 w 1006631"/>
                  <a:gd name="connsiteY19" fmla="*/ 3175 h 1002026"/>
                  <a:gd name="connsiteX20" fmla="*/ 123825 w 1006631"/>
                  <a:gd name="connsiteY20" fmla="*/ 9525 h 1002026"/>
                  <a:gd name="connsiteX21" fmla="*/ 155575 w 1006631"/>
                  <a:gd name="connsiteY21" fmla="*/ 28575 h 1002026"/>
                  <a:gd name="connsiteX22" fmla="*/ 165100 w 1006631"/>
                  <a:gd name="connsiteY22" fmla="*/ 34925 h 1002026"/>
                  <a:gd name="connsiteX23" fmla="*/ 184150 w 1006631"/>
                  <a:gd name="connsiteY23" fmla="*/ 50800 h 1002026"/>
                  <a:gd name="connsiteX24" fmla="*/ 187325 w 1006631"/>
                  <a:gd name="connsiteY24" fmla="*/ 60325 h 1002026"/>
                  <a:gd name="connsiteX25" fmla="*/ 206375 w 1006631"/>
                  <a:gd name="connsiteY25" fmla="*/ 88900 h 1002026"/>
                  <a:gd name="connsiteX26" fmla="*/ 212725 w 1006631"/>
                  <a:gd name="connsiteY26" fmla="*/ 98425 h 1002026"/>
                  <a:gd name="connsiteX27" fmla="*/ 222250 w 1006631"/>
                  <a:gd name="connsiteY27" fmla="*/ 117475 h 1002026"/>
                  <a:gd name="connsiteX28" fmla="*/ 228600 w 1006631"/>
                  <a:gd name="connsiteY28" fmla="*/ 139700 h 1002026"/>
                  <a:gd name="connsiteX29" fmla="*/ 234950 w 1006631"/>
                  <a:gd name="connsiteY29" fmla="*/ 149225 h 1002026"/>
                  <a:gd name="connsiteX30" fmla="*/ 241300 w 1006631"/>
                  <a:gd name="connsiteY30" fmla="*/ 161925 h 1002026"/>
                  <a:gd name="connsiteX31" fmla="*/ 257175 w 1006631"/>
                  <a:gd name="connsiteY31" fmla="*/ 184150 h 1002026"/>
                  <a:gd name="connsiteX32" fmla="*/ 269875 w 1006631"/>
                  <a:gd name="connsiteY32" fmla="*/ 203200 h 1002026"/>
                  <a:gd name="connsiteX33" fmla="*/ 279400 w 1006631"/>
                  <a:gd name="connsiteY33" fmla="*/ 212725 h 1002026"/>
                  <a:gd name="connsiteX34" fmla="*/ 295275 w 1006631"/>
                  <a:gd name="connsiteY34" fmla="*/ 231775 h 1002026"/>
                  <a:gd name="connsiteX35" fmla="*/ 314325 w 1006631"/>
                  <a:gd name="connsiteY35" fmla="*/ 244475 h 1002026"/>
                  <a:gd name="connsiteX36" fmla="*/ 479425 w 1006631"/>
                  <a:gd name="connsiteY36" fmla="*/ 285750 h 1002026"/>
                  <a:gd name="connsiteX37" fmla="*/ 581025 w 1006631"/>
                  <a:gd name="connsiteY37" fmla="*/ 282575 h 1002026"/>
                  <a:gd name="connsiteX38" fmla="*/ 704850 w 1006631"/>
                  <a:gd name="connsiteY38" fmla="*/ 209550 h 1002026"/>
                  <a:gd name="connsiteX39" fmla="*/ 765175 w 1006631"/>
                  <a:gd name="connsiteY39" fmla="*/ 136525 h 1002026"/>
                  <a:gd name="connsiteX40" fmla="*/ 819150 w 1006631"/>
                  <a:gd name="connsiteY40" fmla="*/ 69850 h 1002026"/>
                  <a:gd name="connsiteX41" fmla="*/ 892175 w 1006631"/>
                  <a:gd name="connsiteY41" fmla="*/ 34925 h 1002026"/>
                  <a:gd name="connsiteX42" fmla="*/ 996950 w 1006631"/>
                  <a:gd name="connsiteY42" fmla="*/ 28575 h 1002026"/>
                  <a:gd name="connsiteX43" fmla="*/ 996950 w 1006631"/>
                  <a:gd name="connsiteY43" fmla="*/ 88900 h 1002026"/>
                  <a:gd name="connsiteX44" fmla="*/ 952500 w 1006631"/>
                  <a:gd name="connsiteY44" fmla="*/ 139700 h 1002026"/>
                  <a:gd name="connsiteX45" fmla="*/ 863600 w 1006631"/>
                  <a:gd name="connsiteY45" fmla="*/ 231775 h 1002026"/>
                  <a:gd name="connsiteX46" fmla="*/ 777875 w 1006631"/>
                  <a:gd name="connsiteY46" fmla="*/ 304800 h 1002026"/>
                  <a:gd name="connsiteX47" fmla="*/ 717550 w 1006631"/>
                  <a:gd name="connsiteY47" fmla="*/ 403225 h 1002026"/>
                  <a:gd name="connsiteX48" fmla="*/ 679450 w 1006631"/>
                  <a:gd name="connsiteY48" fmla="*/ 523875 h 1002026"/>
                  <a:gd name="connsiteX49" fmla="*/ 679450 w 1006631"/>
                  <a:gd name="connsiteY49" fmla="*/ 628650 h 1002026"/>
                  <a:gd name="connsiteX50" fmla="*/ 698500 w 1006631"/>
                  <a:gd name="connsiteY50" fmla="*/ 749300 h 1002026"/>
                  <a:gd name="connsiteX51" fmla="*/ 720725 w 1006631"/>
                  <a:gd name="connsiteY51" fmla="*/ 831850 h 1002026"/>
                  <a:gd name="connsiteX52" fmla="*/ 730250 w 1006631"/>
                  <a:gd name="connsiteY52" fmla="*/ 965200 h 1002026"/>
                  <a:gd name="connsiteX53" fmla="*/ 250825 w 1006631"/>
                  <a:gd name="connsiteY5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22225 w 1006631"/>
                  <a:gd name="connsiteY8" fmla="*/ 130175 h 1002026"/>
                  <a:gd name="connsiteX9" fmla="*/ 19050 w 1006631"/>
                  <a:gd name="connsiteY9" fmla="*/ 117475 h 1002026"/>
                  <a:gd name="connsiteX10" fmla="*/ 12700 w 1006631"/>
                  <a:gd name="connsiteY10" fmla="*/ 98425 h 1002026"/>
                  <a:gd name="connsiteX11" fmla="*/ 6350 w 1006631"/>
                  <a:gd name="connsiteY11" fmla="*/ 79375 h 1002026"/>
                  <a:gd name="connsiteX12" fmla="*/ 3175 w 1006631"/>
                  <a:gd name="connsiteY12" fmla="*/ 69850 h 1002026"/>
                  <a:gd name="connsiteX13" fmla="*/ 0 w 1006631"/>
                  <a:gd name="connsiteY13" fmla="*/ 53975 h 1002026"/>
                  <a:gd name="connsiteX14" fmla="*/ 3175 w 1006631"/>
                  <a:gd name="connsiteY14" fmla="*/ 12700 h 1002026"/>
                  <a:gd name="connsiteX15" fmla="*/ 12700 w 1006631"/>
                  <a:gd name="connsiteY15" fmla="*/ 9525 h 1002026"/>
                  <a:gd name="connsiteX16" fmla="*/ 25400 w 1006631"/>
                  <a:gd name="connsiteY16" fmla="*/ 6350 h 1002026"/>
                  <a:gd name="connsiteX17" fmla="*/ 44450 w 1006631"/>
                  <a:gd name="connsiteY17" fmla="*/ 0 h 1002026"/>
                  <a:gd name="connsiteX18" fmla="*/ 114300 w 1006631"/>
                  <a:gd name="connsiteY18" fmla="*/ 3175 h 1002026"/>
                  <a:gd name="connsiteX19" fmla="*/ 123825 w 1006631"/>
                  <a:gd name="connsiteY19" fmla="*/ 9525 h 1002026"/>
                  <a:gd name="connsiteX20" fmla="*/ 155575 w 1006631"/>
                  <a:gd name="connsiteY20" fmla="*/ 28575 h 1002026"/>
                  <a:gd name="connsiteX21" fmla="*/ 165100 w 1006631"/>
                  <a:gd name="connsiteY21" fmla="*/ 34925 h 1002026"/>
                  <a:gd name="connsiteX22" fmla="*/ 184150 w 1006631"/>
                  <a:gd name="connsiteY22" fmla="*/ 50800 h 1002026"/>
                  <a:gd name="connsiteX23" fmla="*/ 187325 w 1006631"/>
                  <a:gd name="connsiteY23" fmla="*/ 60325 h 1002026"/>
                  <a:gd name="connsiteX24" fmla="*/ 206375 w 1006631"/>
                  <a:gd name="connsiteY24" fmla="*/ 88900 h 1002026"/>
                  <a:gd name="connsiteX25" fmla="*/ 212725 w 1006631"/>
                  <a:gd name="connsiteY25" fmla="*/ 98425 h 1002026"/>
                  <a:gd name="connsiteX26" fmla="*/ 222250 w 1006631"/>
                  <a:gd name="connsiteY26" fmla="*/ 117475 h 1002026"/>
                  <a:gd name="connsiteX27" fmla="*/ 228600 w 1006631"/>
                  <a:gd name="connsiteY27" fmla="*/ 139700 h 1002026"/>
                  <a:gd name="connsiteX28" fmla="*/ 234950 w 1006631"/>
                  <a:gd name="connsiteY28" fmla="*/ 149225 h 1002026"/>
                  <a:gd name="connsiteX29" fmla="*/ 241300 w 1006631"/>
                  <a:gd name="connsiteY29" fmla="*/ 161925 h 1002026"/>
                  <a:gd name="connsiteX30" fmla="*/ 257175 w 1006631"/>
                  <a:gd name="connsiteY30" fmla="*/ 184150 h 1002026"/>
                  <a:gd name="connsiteX31" fmla="*/ 269875 w 1006631"/>
                  <a:gd name="connsiteY31" fmla="*/ 203200 h 1002026"/>
                  <a:gd name="connsiteX32" fmla="*/ 279400 w 1006631"/>
                  <a:gd name="connsiteY32" fmla="*/ 212725 h 1002026"/>
                  <a:gd name="connsiteX33" fmla="*/ 295275 w 1006631"/>
                  <a:gd name="connsiteY33" fmla="*/ 231775 h 1002026"/>
                  <a:gd name="connsiteX34" fmla="*/ 314325 w 1006631"/>
                  <a:gd name="connsiteY34" fmla="*/ 244475 h 1002026"/>
                  <a:gd name="connsiteX35" fmla="*/ 479425 w 1006631"/>
                  <a:gd name="connsiteY35" fmla="*/ 285750 h 1002026"/>
                  <a:gd name="connsiteX36" fmla="*/ 581025 w 1006631"/>
                  <a:gd name="connsiteY36" fmla="*/ 282575 h 1002026"/>
                  <a:gd name="connsiteX37" fmla="*/ 704850 w 1006631"/>
                  <a:gd name="connsiteY37" fmla="*/ 209550 h 1002026"/>
                  <a:gd name="connsiteX38" fmla="*/ 765175 w 1006631"/>
                  <a:gd name="connsiteY38" fmla="*/ 136525 h 1002026"/>
                  <a:gd name="connsiteX39" fmla="*/ 819150 w 1006631"/>
                  <a:gd name="connsiteY39" fmla="*/ 69850 h 1002026"/>
                  <a:gd name="connsiteX40" fmla="*/ 892175 w 1006631"/>
                  <a:gd name="connsiteY40" fmla="*/ 34925 h 1002026"/>
                  <a:gd name="connsiteX41" fmla="*/ 996950 w 1006631"/>
                  <a:gd name="connsiteY41" fmla="*/ 28575 h 1002026"/>
                  <a:gd name="connsiteX42" fmla="*/ 996950 w 1006631"/>
                  <a:gd name="connsiteY42" fmla="*/ 88900 h 1002026"/>
                  <a:gd name="connsiteX43" fmla="*/ 952500 w 1006631"/>
                  <a:gd name="connsiteY43" fmla="*/ 139700 h 1002026"/>
                  <a:gd name="connsiteX44" fmla="*/ 863600 w 1006631"/>
                  <a:gd name="connsiteY44" fmla="*/ 231775 h 1002026"/>
                  <a:gd name="connsiteX45" fmla="*/ 777875 w 1006631"/>
                  <a:gd name="connsiteY45" fmla="*/ 304800 h 1002026"/>
                  <a:gd name="connsiteX46" fmla="*/ 717550 w 1006631"/>
                  <a:gd name="connsiteY46" fmla="*/ 403225 h 1002026"/>
                  <a:gd name="connsiteX47" fmla="*/ 679450 w 1006631"/>
                  <a:gd name="connsiteY47" fmla="*/ 523875 h 1002026"/>
                  <a:gd name="connsiteX48" fmla="*/ 679450 w 1006631"/>
                  <a:gd name="connsiteY48" fmla="*/ 628650 h 1002026"/>
                  <a:gd name="connsiteX49" fmla="*/ 698500 w 1006631"/>
                  <a:gd name="connsiteY49" fmla="*/ 749300 h 1002026"/>
                  <a:gd name="connsiteX50" fmla="*/ 720725 w 1006631"/>
                  <a:gd name="connsiteY50" fmla="*/ 831850 h 1002026"/>
                  <a:gd name="connsiteX51" fmla="*/ 730250 w 1006631"/>
                  <a:gd name="connsiteY51" fmla="*/ 965200 h 1002026"/>
                  <a:gd name="connsiteX52" fmla="*/ 250825 w 1006631"/>
                  <a:gd name="connsiteY5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22225 w 1006631"/>
                  <a:gd name="connsiteY7" fmla="*/ 130175 h 1002026"/>
                  <a:gd name="connsiteX8" fmla="*/ 19050 w 1006631"/>
                  <a:gd name="connsiteY8" fmla="*/ 117475 h 1002026"/>
                  <a:gd name="connsiteX9" fmla="*/ 12700 w 1006631"/>
                  <a:gd name="connsiteY9" fmla="*/ 98425 h 1002026"/>
                  <a:gd name="connsiteX10" fmla="*/ 6350 w 1006631"/>
                  <a:gd name="connsiteY10" fmla="*/ 79375 h 1002026"/>
                  <a:gd name="connsiteX11" fmla="*/ 3175 w 1006631"/>
                  <a:gd name="connsiteY11" fmla="*/ 69850 h 1002026"/>
                  <a:gd name="connsiteX12" fmla="*/ 0 w 1006631"/>
                  <a:gd name="connsiteY12" fmla="*/ 53975 h 1002026"/>
                  <a:gd name="connsiteX13" fmla="*/ 3175 w 1006631"/>
                  <a:gd name="connsiteY13" fmla="*/ 12700 h 1002026"/>
                  <a:gd name="connsiteX14" fmla="*/ 12700 w 1006631"/>
                  <a:gd name="connsiteY14" fmla="*/ 9525 h 1002026"/>
                  <a:gd name="connsiteX15" fmla="*/ 25400 w 1006631"/>
                  <a:gd name="connsiteY15" fmla="*/ 6350 h 1002026"/>
                  <a:gd name="connsiteX16" fmla="*/ 44450 w 1006631"/>
                  <a:gd name="connsiteY16" fmla="*/ 0 h 1002026"/>
                  <a:gd name="connsiteX17" fmla="*/ 114300 w 1006631"/>
                  <a:gd name="connsiteY17" fmla="*/ 3175 h 1002026"/>
                  <a:gd name="connsiteX18" fmla="*/ 123825 w 1006631"/>
                  <a:gd name="connsiteY18" fmla="*/ 9525 h 1002026"/>
                  <a:gd name="connsiteX19" fmla="*/ 155575 w 1006631"/>
                  <a:gd name="connsiteY19" fmla="*/ 28575 h 1002026"/>
                  <a:gd name="connsiteX20" fmla="*/ 165100 w 1006631"/>
                  <a:gd name="connsiteY20" fmla="*/ 34925 h 1002026"/>
                  <a:gd name="connsiteX21" fmla="*/ 184150 w 1006631"/>
                  <a:gd name="connsiteY21" fmla="*/ 50800 h 1002026"/>
                  <a:gd name="connsiteX22" fmla="*/ 187325 w 1006631"/>
                  <a:gd name="connsiteY22" fmla="*/ 60325 h 1002026"/>
                  <a:gd name="connsiteX23" fmla="*/ 206375 w 1006631"/>
                  <a:gd name="connsiteY23" fmla="*/ 88900 h 1002026"/>
                  <a:gd name="connsiteX24" fmla="*/ 212725 w 1006631"/>
                  <a:gd name="connsiteY24" fmla="*/ 98425 h 1002026"/>
                  <a:gd name="connsiteX25" fmla="*/ 222250 w 1006631"/>
                  <a:gd name="connsiteY25" fmla="*/ 117475 h 1002026"/>
                  <a:gd name="connsiteX26" fmla="*/ 228600 w 1006631"/>
                  <a:gd name="connsiteY26" fmla="*/ 139700 h 1002026"/>
                  <a:gd name="connsiteX27" fmla="*/ 234950 w 1006631"/>
                  <a:gd name="connsiteY27" fmla="*/ 149225 h 1002026"/>
                  <a:gd name="connsiteX28" fmla="*/ 241300 w 1006631"/>
                  <a:gd name="connsiteY28" fmla="*/ 161925 h 1002026"/>
                  <a:gd name="connsiteX29" fmla="*/ 257175 w 1006631"/>
                  <a:gd name="connsiteY29" fmla="*/ 184150 h 1002026"/>
                  <a:gd name="connsiteX30" fmla="*/ 269875 w 1006631"/>
                  <a:gd name="connsiteY30" fmla="*/ 203200 h 1002026"/>
                  <a:gd name="connsiteX31" fmla="*/ 279400 w 1006631"/>
                  <a:gd name="connsiteY31" fmla="*/ 212725 h 1002026"/>
                  <a:gd name="connsiteX32" fmla="*/ 295275 w 1006631"/>
                  <a:gd name="connsiteY32" fmla="*/ 231775 h 1002026"/>
                  <a:gd name="connsiteX33" fmla="*/ 314325 w 1006631"/>
                  <a:gd name="connsiteY33" fmla="*/ 244475 h 1002026"/>
                  <a:gd name="connsiteX34" fmla="*/ 479425 w 1006631"/>
                  <a:gd name="connsiteY34" fmla="*/ 285750 h 1002026"/>
                  <a:gd name="connsiteX35" fmla="*/ 581025 w 1006631"/>
                  <a:gd name="connsiteY35" fmla="*/ 282575 h 1002026"/>
                  <a:gd name="connsiteX36" fmla="*/ 704850 w 1006631"/>
                  <a:gd name="connsiteY36" fmla="*/ 209550 h 1002026"/>
                  <a:gd name="connsiteX37" fmla="*/ 765175 w 1006631"/>
                  <a:gd name="connsiteY37" fmla="*/ 136525 h 1002026"/>
                  <a:gd name="connsiteX38" fmla="*/ 819150 w 1006631"/>
                  <a:gd name="connsiteY38" fmla="*/ 69850 h 1002026"/>
                  <a:gd name="connsiteX39" fmla="*/ 892175 w 1006631"/>
                  <a:gd name="connsiteY39" fmla="*/ 34925 h 1002026"/>
                  <a:gd name="connsiteX40" fmla="*/ 996950 w 1006631"/>
                  <a:gd name="connsiteY40" fmla="*/ 28575 h 1002026"/>
                  <a:gd name="connsiteX41" fmla="*/ 996950 w 1006631"/>
                  <a:gd name="connsiteY41" fmla="*/ 88900 h 1002026"/>
                  <a:gd name="connsiteX42" fmla="*/ 952500 w 1006631"/>
                  <a:gd name="connsiteY42" fmla="*/ 139700 h 1002026"/>
                  <a:gd name="connsiteX43" fmla="*/ 863600 w 1006631"/>
                  <a:gd name="connsiteY43" fmla="*/ 231775 h 1002026"/>
                  <a:gd name="connsiteX44" fmla="*/ 777875 w 1006631"/>
                  <a:gd name="connsiteY44" fmla="*/ 304800 h 1002026"/>
                  <a:gd name="connsiteX45" fmla="*/ 717550 w 1006631"/>
                  <a:gd name="connsiteY45" fmla="*/ 403225 h 1002026"/>
                  <a:gd name="connsiteX46" fmla="*/ 679450 w 1006631"/>
                  <a:gd name="connsiteY46" fmla="*/ 523875 h 1002026"/>
                  <a:gd name="connsiteX47" fmla="*/ 679450 w 1006631"/>
                  <a:gd name="connsiteY47" fmla="*/ 628650 h 1002026"/>
                  <a:gd name="connsiteX48" fmla="*/ 698500 w 1006631"/>
                  <a:gd name="connsiteY48" fmla="*/ 749300 h 1002026"/>
                  <a:gd name="connsiteX49" fmla="*/ 720725 w 1006631"/>
                  <a:gd name="connsiteY49" fmla="*/ 831850 h 1002026"/>
                  <a:gd name="connsiteX50" fmla="*/ 730250 w 1006631"/>
                  <a:gd name="connsiteY50" fmla="*/ 965200 h 1002026"/>
                  <a:gd name="connsiteX51" fmla="*/ 250825 w 1006631"/>
                  <a:gd name="connsiteY5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22225 w 1006631"/>
                  <a:gd name="connsiteY6" fmla="*/ 130175 h 1002026"/>
                  <a:gd name="connsiteX7" fmla="*/ 19050 w 1006631"/>
                  <a:gd name="connsiteY7" fmla="*/ 117475 h 1002026"/>
                  <a:gd name="connsiteX8" fmla="*/ 12700 w 1006631"/>
                  <a:gd name="connsiteY8" fmla="*/ 98425 h 1002026"/>
                  <a:gd name="connsiteX9" fmla="*/ 6350 w 1006631"/>
                  <a:gd name="connsiteY9" fmla="*/ 79375 h 1002026"/>
                  <a:gd name="connsiteX10" fmla="*/ 3175 w 1006631"/>
                  <a:gd name="connsiteY10" fmla="*/ 69850 h 1002026"/>
                  <a:gd name="connsiteX11" fmla="*/ 0 w 1006631"/>
                  <a:gd name="connsiteY11" fmla="*/ 53975 h 1002026"/>
                  <a:gd name="connsiteX12" fmla="*/ 3175 w 1006631"/>
                  <a:gd name="connsiteY12" fmla="*/ 12700 h 1002026"/>
                  <a:gd name="connsiteX13" fmla="*/ 12700 w 1006631"/>
                  <a:gd name="connsiteY13" fmla="*/ 9525 h 1002026"/>
                  <a:gd name="connsiteX14" fmla="*/ 25400 w 1006631"/>
                  <a:gd name="connsiteY14" fmla="*/ 6350 h 1002026"/>
                  <a:gd name="connsiteX15" fmla="*/ 44450 w 1006631"/>
                  <a:gd name="connsiteY15" fmla="*/ 0 h 1002026"/>
                  <a:gd name="connsiteX16" fmla="*/ 114300 w 1006631"/>
                  <a:gd name="connsiteY16" fmla="*/ 3175 h 1002026"/>
                  <a:gd name="connsiteX17" fmla="*/ 123825 w 1006631"/>
                  <a:gd name="connsiteY17" fmla="*/ 9525 h 1002026"/>
                  <a:gd name="connsiteX18" fmla="*/ 155575 w 1006631"/>
                  <a:gd name="connsiteY18" fmla="*/ 28575 h 1002026"/>
                  <a:gd name="connsiteX19" fmla="*/ 165100 w 1006631"/>
                  <a:gd name="connsiteY19" fmla="*/ 34925 h 1002026"/>
                  <a:gd name="connsiteX20" fmla="*/ 184150 w 1006631"/>
                  <a:gd name="connsiteY20" fmla="*/ 50800 h 1002026"/>
                  <a:gd name="connsiteX21" fmla="*/ 187325 w 1006631"/>
                  <a:gd name="connsiteY21" fmla="*/ 60325 h 1002026"/>
                  <a:gd name="connsiteX22" fmla="*/ 206375 w 1006631"/>
                  <a:gd name="connsiteY22" fmla="*/ 88900 h 1002026"/>
                  <a:gd name="connsiteX23" fmla="*/ 212725 w 1006631"/>
                  <a:gd name="connsiteY23" fmla="*/ 98425 h 1002026"/>
                  <a:gd name="connsiteX24" fmla="*/ 222250 w 1006631"/>
                  <a:gd name="connsiteY24" fmla="*/ 117475 h 1002026"/>
                  <a:gd name="connsiteX25" fmla="*/ 228600 w 1006631"/>
                  <a:gd name="connsiteY25" fmla="*/ 139700 h 1002026"/>
                  <a:gd name="connsiteX26" fmla="*/ 234950 w 1006631"/>
                  <a:gd name="connsiteY26" fmla="*/ 149225 h 1002026"/>
                  <a:gd name="connsiteX27" fmla="*/ 241300 w 1006631"/>
                  <a:gd name="connsiteY27" fmla="*/ 161925 h 1002026"/>
                  <a:gd name="connsiteX28" fmla="*/ 257175 w 1006631"/>
                  <a:gd name="connsiteY28" fmla="*/ 184150 h 1002026"/>
                  <a:gd name="connsiteX29" fmla="*/ 269875 w 1006631"/>
                  <a:gd name="connsiteY29" fmla="*/ 203200 h 1002026"/>
                  <a:gd name="connsiteX30" fmla="*/ 279400 w 1006631"/>
                  <a:gd name="connsiteY30" fmla="*/ 212725 h 1002026"/>
                  <a:gd name="connsiteX31" fmla="*/ 295275 w 1006631"/>
                  <a:gd name="connsiteY31" fmla="*/ 231775 h 1002026"/>
                  <a:gd name="connsiteX32" fmla="*/ 314325 w 1006631"/>
                  <a:gd name="connsiteY32" fmla="*/ 244475 h 1002026"/>
                  <a:gd name="connsiteX33" fmla="*/ 479425 w 1006631"/>
                  <a:gd name="connsiteY33" fmla="*/ 285750 h 1002026"/>
                  <a:gd name="connsiteX34" fmla="*/ 581025 w 1006631"/>
                  <a:gd name="connsiteY34" fmla="*/ 282575 h 1002026"/>
                  <a:gd name="connsiteX35" fmla="*/ 704850 w 1006631"/>
                  <a:gd name="connsiteY35" fmla="*/ 209550 h 1002026"/>
                  <a:gd name="connsiteX36" fmla="*/ 765175 w 1006631"/>
                  <a:gd name="connsiteY36" fmla="*/ 136525 h 1002026"/>
                  <a:gd name="connsiteX37" fmla="*/ 819150 w 1006631"/>
                  <a:gd name="connsiteY37" fmla="*/ 69850 h 1002026"/>
                  <a:gd name="connsiteX38" fmla="*/ 892175 w 1006631"/>
                  <a:gd name="connsiteY38" fmla="*/ 34925 h 1002026"/>
                  <a:gd name="connsiteX39" fmla="*/ 996950 w 1006631"/>
                  <a:gd name="connsiteY39" fmla="*/ 28575 h 1002026"/>
                  <a:gd name="connsiteX40" fmla="*/ 996950 w 1006631"/>
                  <a:gd name="connsiteY40" fmla="*/ 88900 h 1002026"/>
                  <a:gd name="connsiteX41" fmla="*/ 952500 w 1006631"/>
                  <a:gd name="connsiteY41" fmla="*/ 139700 h 1002026"/>
                  <a:gd name="connsiteX42" fmla="*/ 863600 w 1006631"/>
                  <a:gd name="connsiteY42" fmla="*/ 231775 h 1002026"/>
                  <a:gd name="connsiteX43" fmla="*/ 777875 w 1006631"/>
                  <a:gd name="connsiteY43" fmla="*/ 304800 h 1002026"/>
                  <a:gd name="connsiteX44" fmla="*/ 717550 w 1006631"/>
                  <a:gd name="connsiteY44" fmla="*/ 403225 h 1002026"/>
                  <a:gd name="connsiteX45" fmla="*/ 679450 w 1006631"/>
                  <a:gd name="connsiteY45" fmla="*/ 523875 h 1002026"/>
                  <a:gd name="connsiteX46" fmla="*/ 679450 w 1006631"/>
                  <a:gd name="connsiteY46" fmla="*/ 628650 h 1002026"/>
                  <a:gd name="connsiteX47" fmla="*/ 698500 w 1006631"/>
                  <a:gd name="connsiteY47" fmla="*/ 749300 h 1002026"/>
                  <a:gd name="connsiteX48" fmla="*/ 720725 w 1006631"/>
                  <a:gd name="connsiteY48" fmla="*/ 831850 h 1002026"/>
                  <a:gd name="connsiteX49" fmla="*/ 730250 w 1006631"/>
                  <a:gd name="connsiteY49" fmla="*/ 965200 h 1002026"/>
                  <a:gd name="connsiteX50" fmla="*/ 250825 w 1006631"/>
                  <a:gd name="connsiteY5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22225 w 1006631"/>
                  <a:gd name="connsiteY6" fmla="*/ 130175 h 1002026"/>
                  <a:gd name="connsiteX7" fmla="*/ 19050 w 1006631"/>
                  <a:gd name="connsiteY7" fmla="*/ 117475 h 1002026"/>
                  <a:gd name="connsiteX8" fmla="*/ 6350 w 1006631"/>
                  <a:gd name="connsiteY8" fmla="*/ 79375 h 1002026"/>
                  <a:gd name="connsiteX9" fmla="*/ 3175 w 1006631"/>
                  <a:gd name="connsiteY9" fmla="*/ 69850 h 1002026"/>
                  <a:gd name="connsiteX10" fmla="*/ 0 w 1006631"/>
                  <a:gd name="connsiteY10" fmla="*/ 53975 h 1002026"/>
                  <a:gd name="connsiteX11" fmla="*/ 3175 w 1006631"/>
                  <a:gd name="connsiteY11" fmla="*/ 12700 h 1002026"/>
                  <a:gd name="connsiteX12" fmla="*/ 12700 w 1006631"/>
                  <a:gd name="connsiteY12" fmla="*/ 9525 h 1002026"/>
                  <a:gd name="connsiteX13" fmla="*/ 25400 w 1006631"/>
                  <a:gd name="connsiteY13" fmla="*/ 6350 h 1002026"/>
                  <a:gd name="connsiteX14" fmla="*/ 44450 w 1006631"/>
                  <a:gd name="connsiteY14" fmla="*/ 0 h 1002026"/>
                  <a:gd name="connsiteX15" fmla="*/ 114300 w 1006631"/>
                  <a:gd name="connsiteY15" fmla="*/ 3175 h 1002026"/>
                  <a:gd name="connsiteX16" fmla="*/ 123825 w 1006631"/>
                  <a:gd name="connsiteY16" fmla="*/ 9525 h 1002026"/>
                  <a:gd name="connsiteX17" fmla="*/ 155575 w 1006631"/>
                  <a:gd name="connsiteY17" fmla="*/ 28575 h 1002026"/>
                  <a:gd name="connsiteX18" fmla="*/ 165100 w 1006631"/>
                  <a:gd name="connsiteY18" fmla="*/ 34925 h 1002026"/>
                  <a:gd name="connsiteX19" fmla="*/ 184150 w 1006631"/>
                  <a:gd name="connsiteY19" fmla="*/ 50800 h 1002026"/>
                  <a:gd name="connsiteX20" fmla="*/ 187325 w 1006631"/>
                  <a:gd name="connsiteY20" fmla="*/ 60325 h 1002026"/>
                  <a:gd name="connsiteX21" fmla="*/ 206375 w 1006631"/>
                  <a:gd name="connsiteY21" fmla="*/ 88900 h 1002026"/>
                  <a:gd name="connsiteX22" fmla="*/ 212725 w 1006631"/>
                  <a:gd name="connsiteY22" fmla="*/ 98425 h 1002026"/>
                  <a:gd name="connsiteX23" fmla="*/ 222250 w 1006631"/>
                  <a:gd name="connsiteY23" fmla="*/ 117475 h 1002026"/>
                  <a:gd name="connsiteX24" fmla="*/ 228600 w 1006631"/>
                  <a:gd name="connsiteY24" fmla="*/ 139700 h 1002026"/>
                  <a:gd name="connsiteX25" fmla="*/ 234950 w 1006631"/>
                  <a:gd name="connsiteY25" fmla="*/ 149225 h 1002026"/>
                  <a:gd name="connsiteX26" fmla="*/ 241300 w 1006631"/>
                  <a:gd name="connsiteY26" fmla="*/ 161925 h 1002026"/>
                  <a:gd name="connsiteX27" fmla="*/ 257175 w 1006631"/>
                  <a:gd name="connsiteY27" fmla="*/ 184150 h 1002026"/>
                  <a:gd name="connsiteX28" fmla="*/ 269875 w 1006631"/>
                  <a:gd name="connsiteY28" fmla="*/ 203200 h 1002026"/>
                  <a:gd name="connsiteX29" fmla="*/ 279400 w 1006631"/>
                  <a:gd name="connsiteY29" fmla="*/ 212725 h 1002026"/>
                  <a:gd name="connsiteX30" fmla="*/ 295275 w 1006631"/>
                  <a:gd name="connsiteY30" fmla="*/ 231775 h 1002026"/>
                  <a:gd name="connsiteX31" fmla="*/ 314325 w 1006631"/>
                  <a:gd name="connsiteY31" fmla="*/ 244475 h 1002026"/>
                  <a:gd name="connsiteX32" fmla="*/ 479425 w 1006631"/>
                  <a:gd name="connsiteY32" fmla="*/ 285750 h 1002026"/>
                  <a:gd name="connsiteX33" fmla="*/ 581025 w 1006631"/>
                  <a:gd name="connsiteY33" fmla="*/ 282575 h 1002026"/>
                  <a:gd name="connsiteX34" fmla="*/ 704850 w 1006631"/>
                  <a:gd name="connsiteY34" fmla="*/ 209550 h 1002026"/>
                  <a:gd name="connsiteX35" fmla="*/ 765175 w 1006631"/>
                  <a:gd name="connsiteY35" fmla="*/ 136525 h 1002026"/>
                  <a:gd name="connsiteX36" fmla="*/ 819150 w 1006631"/>
                  <a:gd name="connsiteY36" fmla="*/ 69850 h 1002026"/>
                  <a:gd name="connsiteX37" fmla="*/ 892175 w 1006631"/>
                  <a:gd name="connsiteY37" fmla="*/ 34925 h 1002026"/>
                  <a:gd name="connsiteX38" fmla="*/ 996950 w 1006631"/>
                  <a:gd name="connsiteY38" fmla="*/ 28575 h 1002026"/>
                  <a:gd name="connsiteX39" fmla="*/ 996950 w 1006631"/>
                  <a:gd name="connsiteY39" fmla="*/ 88900 h 1002026"/>
                  <a:gd name="connsiteX40" fmla="*/ 952500 w 1006631"/>
                  <a:gd name="connsiteY40" fmla="*/ 139700 h 1002026"/>
                  <a:gd name="connsiteX41" fmla="*/ 863600 w 1006631"/>
                  <a:gd name="connsiteY41" fmla="*/ 231775 h 1002026"/>
                  <a:gd name="connsiteX42" fmla="*/ 777875 w 1006631"/>
                  <a:gd name="connsiteY42" fmla="*/ 304800 h 1002026"/>
                  <a:gd name="connsiteX43" fmla="*/ 717550 w 1006631"/>
                  <a:gd name="connsiteY43" fmla="*/ 403225 h 1002026"/>
                  <a:gd name="connsiteX44" fmla="*/ 679450 w 1006631"/>
                  <a:gd name="connsiteY44" fmla="*/ 523875 h 1002026"/>
                  <a:gd name="connsiteX45" fmla="*/ 679450 w 1006631"/>
                  <a:gd name="connsiteY45" fmla="*/ 628650 h 1002026"/>
                  <a:gd name="connsiteX46" fmla="*/ 698500 w 1006631"/>
                  <a:gd name="connsiteY46" fmla="*/ 749300 h 1002026"/>
                  <a:gd name="connsiteX47" fmla="*/ 720725 w 1006631"/>
                  <a:gd name="connsiteY47" fmla="*/ 831850 h 1002026"/>
                  <a:gd name="connsiteX48" fmla="*/ 730250 w 1006631"/>
                  <a:gd name="connsiteY48" fmla="*/ 965200 h 1002026"/>
                  <a:gd name="connsiteX49" fmla="*/ 250825 w 1006631"/>
                  <a:gd name="connsiteY49" fmla="*/ 965200 h 1002026"/>
                  <a:gd name="connsiteX0" fmla="*/ 247650 w 1003456"/>
                  <a:gd name="connsiteY0" fmla="*/ 965200 h 1002026"/>
                  <a:gd name="connsiteX1" fmla="*/ 250825 w 1003456"/>
                  <a:gd name="connsiteY1" fmla="*/ 542925 h 1002026"/>
                  <a:gd name="connsiteX2" fmla="*/ 266700 w 1003456"/>
                  <a:gd name="connsiteY2" fmla="*/ 444500 h 1002026"/>
                  <a:gd name="connsiteX3" fmla="*/ 231775 w 1003456"/>
                  <a:gd name="connsiteY3" fmla="*/ 384175 h 1002026"/>
                  <a:gd name="connsiteX4" fmla="*/ 130175 w 1003456"/>
                  <a:gd name="connsiteY4" fmla="*/ 301625 h 1002026"/>
                  <a:gd name="connsiteX5" fmla="*/ 73025 w 1003456"/>
                  <a:gd name="connsiteY5" fmla="*/ 241300 h 1002026"/>
                  <a:gd name="connsiteX6" fmla="*/ 19050 w 1003456"/>
                  <a:gd name="connsiteY6" fmla="*/ 130175 h 1002026"/>
                  <a:gd name="connsiteX7" fmla="*/ 15875 w 1003456"/>
                  <a:gd name="connsiteY7" fmla="*/ 117475 h 1002026"/>
                  <a:gd name="connsiteX8" fmla="*/ 3175 w 1003456"/>
                  <a:gd name="connsiteY8" fmla="*/ 79375 h 1002026"/>
                  <a:gd name="connsiteX9" fmla="*/ 0 w 1003456"/>
                  <a:gd name="connsiteY9" fmla="*/ 69850 h 1002026"/>
                  <a:gd name="connsiteX10" fmla="*/ 0 w 1003456"/>
                  <a:gd name="connsiteY10" fmla="*/ 12700 h 1002026"/>
                  <a:gd name="connsiteX11" fmla="*/ 9525 w 1003456"/>
                  <a:gd name="connsiteY11" fmla="*/ 9525 h 1002026"/>
                  <a:gd name="connsiteX12" fmla="*/ 22225 w 1003456"/>
                  <a:gd name="connsiteY12" fmla="*/ 6350 h 1002026"/>
                  <a:gd name="connsiteX13" fmla="*/ 41275 w 1003456"/>
                  <a:gd name="connsiteY13" fmla="*/ 0 h 1002026"/>
                  <a:gd name="connsiteX14" fmla="*/ 111125 w 1003456"/>
                  <a:gd name="connsiteY14" fmla="*/ 3175 h 1002026"/>
                  <a:gd name="connsiteX15" fmla="*/ 120650 w 1003456"/>
                  <a:gd name="connsiteY15" fmla="*/ 9525 h 1002026"/>
                  <a:gd name="connsiteX16" fmla="*/ 152400 w 1003456"/>
                  <a:gd name="connsiteY16" fmla="*/ 28575 h 1002026"/>
                  <a:gd name="connsiteX17" fmla="*/ 161925 w 1003456"/>
                  <a:gd name="connsiteY17" fmla="*/ 34925 h 1002026"/>
                  <a:gd name="connsiteX18" fmla="*/ 180975 w 1003456"/>
                  <a:gd name="connsiteY18" fmla="*/ 50800 h 1002026"/>
                  <a:gd name="connsiteX19" fmla="*/ 184150 w 1003456"/>
                  <a:gd name="connsiteY19" fmla="*/ 60325 h 1002026"/>
                  <a:gd name="connsiteX20" fmla="*/ 203200 w 1003456"/>
                  <a:gd name="connsiteY20" fmla="*/ 88900 h 1002026"/>
                  <a:gd name="connsiteX21" fmla="*/ 209550 w 1003456"/>
                  <a:gd name="connsiteY21" fmla="*/ 98425 h 1002026"/>
                  <a:gd name="connsiteX22" fmla="*/ 219075 w 1003456"/>
                  <a:gd name="connsiteY22" fmla="*/ 117475 h 1002026"/>
                  <a:gd name="connsiteX23" fmla="*/ 225425 w 1003456"/>
                  <a:gd name="connsiteY23" fmla="*/ 139700 h 1002026"/>
                  <a:gd name="connsiteX24" fmla="*/ 231775 w 1003456"/>
                  <a:gd name="connsiteY24" fmla="*/ 149225 h 1002026"/>
                  <a:gd name="connsiteX25" fmla="*/ 238125 w 1003456"/>
                  <a:gd name="connsiteY25" fmla="*/ 161925 h 1002026"/>
                  <a:gd name="connsiteX26" fmla="*/ 254000 w 1003456"/>
                  <a:gd name="connsiteY26" fmla="*/ 184150 h 1002026"/>
                  <a:gd name="connsiteX27" fmla="*/ 266700 w 1003456"/>
                  <a:gd name="connsiteY27" fmla="*/ 203200 h 1002026"/>
                  <a:gd name="connsiteX28" fmla="*/ 276225 w 1003456"/>
                  <a:gd name="connsiteY28" fmla="*/ 212725 h 1002026"/>
                  <a:gd name="connsiteX29" fmla="*/ 292100 w 1003456"/>
                  <a:gd name="connsiteY29" fmla="*/ 231775 h 1002026"/>
                  <a:gd name="connsiteX30" fmla="*/ 311150 w 1003456"/>
                  <a:gd name="connsiteY30" fmla="*/ 244475 h 1002026"/>
                  <a:gd name="connsiteX31" fmla="*/ 476250 w 1003456"/>
                  <a:gd name="connsiteY31" fmla="*/ 285750 h 1002026"/>
                  <a:gd name="connsiteX32" fmla="*/ 577850 w 1003456"/>
                  <a:gd name="connsiteY32" fmla="*/ 282575 h 1002026"/>
                  <a:gd name="connsiteX33" fmla="*/ 701675 w 1003456"/>
                  <a:gd name="connsiteY33" fmla="*/ 209550 h 1002026"/>
                  <a:gd name="connsiteX34" fmla="*/ 762000 w 1003456"/>
                  <a:gd name="connsiteY34" fmla="*/ 136525 h 1002026"/>
                  <a:gd name="connsiteX35" fmla="*/ 815975 w 1003456"/>
                  <a:gd name="connsiteY35" fmla="*/ 69850 h 1002026"/>
                  <a:gd name="connsiteX36" fmla="*/ 889000 w 1003456"/>
                  <a:gd name="connsiteY36" fmla="*/ 34925 h 1002026"/>
                  <a:gd name="connsiteX37" fmla="*/ 993775 w 1003456"/>
                  <a:gd name="connsiteY37" fmla="*/ 28575 h 1002026"/>
                  <a:gd name="connsiteX38" fmla="*/ 993775 w 1003456"/>
                  <a:gd name="connsiteY38" fmla="*/ 88900 h 1002026"/>
                  <a:gd name="connsiteX39" fmla="*/ 949325 w 1003456"/>
                  <a:gd name="connsiteY39" fmla="*/ 139700 h 1002026"/>
                  <a:gd name="connsiteX40" fmla="*/ 860425 w 1003456"/>
                  <a:gd name="connsiteY40" fmla="*/ 231775 h 1002026"/>
                  <a:gd name="connsiteX41" fmla="*/ 774700 w 1003456"/>
                  <a:gd name="connsiteY41" fmla="*/ 304800 h 1002026"/>
                  <a:gd name="connsiteX42" fmla="*/ 714375 w 1003456"/>
                  <a:gd name="connsiteY42" fmla="*/ 403225 h 1002026"/>
                  <a:gd name="connsiteX43" fmla="*/ 676275 w 1003456"/>
                  <a:gd name="connsiteY43" fmla="*/ 523875 h 1002026"/>
                  <a:gd name="connsiteX44" fmla="*/ 676275 w 1003456"/>
                  <a:gd name="connsiteY44" fmla="*/ 628650 h 1002026"/>
                  <a:gd name="connsiteX45" fmla="*/ 695325 w 1003456"/>
                  <a:gd name="connsiteY45" fmla="*/ 749300 h 1002026"/>
                  <a:gd name="connsiteX46" fmla="*/ 717550 w 1003456"/>
                  <a:gd name="connsiteY46" fmla="*/ 831850 h 1002026"/>
                  <a:gd name="connsiteX47" fmla="*/ 727075 w 1003456"/>
                  <a:gd name="connsiteY47" fmla="*/ 965200 h 1002026"/>
                  <a:gd name="connsiteX48" fmla="*/ 247650 w 1003456"/>
                  <a:gd name="connsiteY48" fmla="*/ 965200 h 1002026"/>
                  <a:gd name="connsiteX0" fmla="*/ 247981 w 1003787"/>
                  <a:gd name="connsiteY0" fmla="*/ 965200 h 1002026"/>
                  <a:gd name="connsiteX1" fmla="*/ 251156 w 1003787"/>
                  <a:gd name="connsiteY1" fmla="*/ 542925 h 1002026"/>
                  <a:gd name="connsiteX2" fmla="*/ 267031 w 1003787"/>
                  <a:gd name="connsiteY2" fmla="*/ 444500 h 1002026"/>
                  <a:gd name="connsiteX3" fmla="*/ 232106 w 1003787"/>
                  <a:gd name="connsiteY3" fmla="*/ 384175 h 1002026"/>
                  <a:gd name="connsiteX4" fmla="*/ 130506 w 1003787"/>
                  <a:gd name="connsiteY4" fmla="*/ 301625 h 1002026"/>
                  <a:gd name="connsiteX5" fmla="*/ 73356 w 1003787"/>
                  <a:gd name="connsiteY5" fmla="*/ 241300 h 1002026"/>
                  <a:gd name="connsiteX6" fmla="*/ 19381 w 1003787"/>
                  <a:gd name="connsiteY6" fmla="*/ 130175 h 1002026"/>
                  <a:gd name="connsiteX7" fmla="*/ 16206 w 1003787"/>
                  <a:gd name="connsiteY7" fmla="*/ 117475 h 1002026"/>
                  <a:gd name="connsiteX8" fmla="*/ 3506 w 1003787"/>
                  <a:gd name="connsiteY8" fmla="*/ 79375 h 1002026"/>
                  <a:gd name="connsiteX9" fmla="*/ 331 w 1003787"/>
                  <a:gd name="connsiteY9" fmla="*/ 12700 h 1002026"/>
                  <a:gd name="connsiteX10" fmla="*/ 9856 w 1003787"/>
                  <a:gd name="connsiteY10" fmla="*/ 9525 h 1002026"/>
                  <a:gd name="connsiteX11" fmla="*/ 22556 w 1003787"/>
                  <a:gd name="connsiteY11" fmla="*/ 6350 h 1002026"/>
                  <a:gd name="connsiteX12" fmla="*/ 41606 w 1003787"/>
                  <a:gd name="connsiteY12" fmla="*/ 0 h 1002026"/>
                  <a:gd name="connsiteX13" fmla="*/ 111456 w 1003787"/>
                  <a:gd name="connsiteY13" fmla="*/ 3175 h 1002026"/>
                  <a:gd name="connsiteX14" fmla="*/ 120981 w 1003787"/>
                  <a:gd name="connsiteY14" fmla="*/ 9525 h 1002026"/>
                  <a:gd name="connsiteX15" fmla="*/ 152731 w 1003787"/>
                  <a:gd name="connsiteY15" fmla="*/ 28575 h 1002026"/>
                  <a:gd name="connsiteX16" fmla="*/ 162256 w 1003787"/>
                  <a:gd name="connsiteY16" fmla="*/ 34925 h 1002026"/>
                  <a:gd name="connsiteX17" fmla="*/ 181306 w 1003787"/>
                  <a:gd name="connsiteY17" fmla="*/ 50800 h 1002026"/>
                  <a:gd name="connsiteX18" fmla="*/ 184481 w 1003787"/>
                  <a:gd name="connsiteY18" fmla="*/ 60325 h 1002026"/>
                  <a:gd name="connsiteX19" fmla="*/ 203531 w 1003787"/>
                  <a:gd name="connsiteY19" fmla="*/ 88900 h 1002026"/>
                  <a:gd name="connsiteX20" fmla="*/ 209881 w 1003787"/>
                  <a:gd name="connsiteY20" fmla="*/ 98425 h 1002026"/>
                  <a:gd name="connsiteX21" fmla="*/ 219406 w 1003787"/>
                  <a:gd name="connsiteY21" fmla="*/ 117475 h 1002026"/>
                  <a:gd name="connsiteX22" fmla="*/ 225756 w 1003787"/>
                  <a:gd name="connsiteY22" fmla="*/ 139700 h 1002026"/>
                  <a:gd name="connsiteX23" fmla="*/ 232106 w 1003787"/>
                  <a:gd name="connsiteY23" fmla="*/ 149225 h 1002026"/>
                  <a:gd name="connsiteX24" fmla="*/ 238456 w 1003787"/>
                  <a:gd name="connsiteY24" fmla="*/ 161925 h 1002026"/>
                  <a:gd name="connsiteX25" fmla="*/ 254331 w 1003787"/>
                  <a:gd name="connsiteY25" fmla="*/ 184150 h 1002026"/>
                  <a:gd name="connsiteX26" fmla="*/ 267031 w 1003787"/>
                  <a:gd name="connsiteY26" fmla="*/ 203200 h 1002026"/>
                  <a:gd name="connsiteX27" fmla="*/ 276556 w 1003787"/>
                  <a:gd name="connsiteY27" fmla="*/ 212725 h 1002026"/>
                  <a:gd name="connsiteX28" fmla="*/ 292431 w 1003787"/>
                  <a:gd name="connsiteY28" fmla="*/ 231775 h 1002026"/>
                  <a:gd name="connsiteX29" fmla="*/ 311481 w 1003787"/>
                  <a:gd name="connsiteY29" fmla="*/ 244475 h 1002026"/>
                  <a:gd name="connsiteX30" fmla="*/ 476581 w 1003787"/>
                  <a:gd name="connsiteY30" fmla="*/ 285750 h 1002026"/>
                  <a:gd name="connsiteX31" fmla="*/ 578181 w 1003787"/>
                  <a:gd name="connsiteY31" fmla="*/ 282575 h 1002026"/>
                  <a:gd name="connsiteX32" fmla="*/ 702006 w 1003787"/>
                  <a:gd name="connsiteY32" fmla="*/ 209550 h 1002026"/>
                  <a:gd name="connsiteX33" fmla="*/ 762331 w 1003787"/>
                  <a:gd name="connsiteY33" fmla="*/ 136525 h 1002026"/>
                  <a:gd name="connsiteX34" fmla="*/ 816306 w 1003787"/>
                  <a:gd name="connsiteY34" fmla="*/ 69850 h 1002026"/>
                  <a:gd name="connsiteX35" fmla="*/ 889331 w 1003787"/>
                  <a:gd name="connsiteY35" fmla="*/ 34925 h 1002026"/>
                  <a:gd name="connsiteX36" fmla="*/ 994106 w 1003787"/>
                  <a:gd name="connsiteY36" fmla="*/ 28575 h 1002026"/>
                  <a:gd name="connsiteX37" fmla="*/ 994106 w 1003787"/>
                  <a:gd name="connsiteY37" fmla="*/ 88900 h 1002026"/>
                  <a:gd name="connsiteX38" fmla="*/ 949656 w 1003787"/>
                  <a:gd name="connsiteY38" fmla="*/ 139700 h 1002026"/>
                  <a:gd name="connsiteX39" fmla="*/ 860756 w 1003787"/>
                  <a:gd name="connsiteY39" fmla="*/ 231775 h 1002026"/>
                  <a:gd name="connsiteX40" fmla="*/ 775031 w 1003787"/>
                  <a:gd name="connsiteY40" fmla="*/ 304800 h 1002026"/>
                  <a:gd name="connsiteX41" fmla="*/ 714706 w 1003787"/>
                  <a:gd name="connsiteY41" fmla="*/ 403225 h 1002026"/>
                  <a:gd name="connsiteX42" fmla="*/ 676606 w 1003787"/>
                  <a:gd name="connsiteY42" fmla="*/ 523875 h 1002026"/>
                  <a:gd name="connsiteX43" fmla="*/ 676606 w 1003787"/>
                  <a:gd name="connsiteY43" fmla="*/ 628650 h 1002026"/>
                  <a:gd name="connsiteX44" fmla="*/ 695656 w 1003787"/>
                  <a:gd name="connsiteY44" fmla="*/ 749300 h 1002026"/>
                  <a:gd name="connsiteX45" fmla="*/ 717881 w 1003787"/>
                  <a:gd name="connsiteY45" fmla="*/ 831850 h 1002026"/>
                  <a:gd name="connsiteX46" fmla="*/ 727406 w 1003787"/>
                  <a:gd name="connsiteY46" fmla="*/ 965200 h 1002026"/>
                  <a:gd name="connsiteX47" fmla="*/ 247981 w 1003787"/>
                  <a:gd name="connsiteY47" fmla="*/ 965200 h 1002026"/>
                  <a:gd name="connsiteX0" fmla="*/ 248046 w 1003852"/>
                  <a:gd name="connsiteY0" fmla="*/ 965200 h 1002026"/>
                  <a:gd name="connsiteX1" fmla="*/ 251221 w 1003852"/>
                  <a:gd name="connsiteY1" fmla="*/ 542925 h 1002026"/>
                  <a:gd name="connsiteX2" fmla="*/ 267096 w 1003852"/>
                  <a:gd name="connsiteY2" fmla="*/ 444500 h 1002026"/>
                  <a:gd name="connsiteX3" fmla="*/ 232171 w 1003852"/>
                  <a:gd name="connsiteY3" fmla="*/ 384175 h 1002026"/>
                  <a:gd name="connsiteX4" fmla="*/ 130571 w 1003852"/>
                  <a:gd name="connsiteY4" fmla="*/ 301625 h 1002026"/>
                  <a:gd name="connsiteX5" fmla="*/ 73421 w 1003852"/>
                  <a:gd name="connsiteY5" fmla="*/ 241300 h 1002026"/>
                  <a:gd name="connsiteX6" fmla="*/ 19446 w 1003852"/>
                  <a:gd name="connsiteY6" fmla="*/ 130175 h 1002026"/>
                  <a:gd name="connsiteX7" fmla="*/ 3571 w 1003852"/>
                  <a:gd name="connsiteY7" fmla="*/ 79375 h 1002026"/>
                  <a:gd name="connsiteX8" fmla="*/ 396 w 1003852"/>
                  <a:gd name="connsiteY8" fmla="*/ 12700 h 1002026"/>
                  <a:gd name="connsiteX9" fmla="*/ 9921 w 1003852"/>
                  <a:gd name="connsiteY9" fmla="*/ 9525 h 1002026"/>
                  <a:gd name="connsiteX10" fmla="*/ 22621 w 1003852"/>
                  <a:gd name="connsiteY10" fmla="*/ 6350 h 1002026"/>
                  <a:gd name="connsiteX11" fmla="*/ 41671 w 1003852"/>
                  <a:gd name="connsiteY11" fmla="*/ 0 h 1002026"/>
                  <a:gd name="connsiteX12" fmla="*/ 111521 w 1003852"/>
                  <a:gd name="connsiteY12" fmla="*/ 3175 h 1002026"/>
                  <a:gd name="connsiteX13" fmla="*/ 121046 w 1003852"/>
                  <a:gd name="connsiteY13" fmla="*/ 9525 h 1002026"/>
                  <a:gd name="connsiteX14" fmla="*/ 152796 w 1003852"/>
                  <a:gd name="connsiteY14" fmla="*/ 28575 h 1002026"/>
                  <a:gd name="connsiteX15" fmla="*/ 162321 w 1003852"/>
                  <a:gd name="connsiteY15" fmla="*/ 34925 h 1002026"/>
                  <a:gd name="connsiteX16" fmla="*/ 181371 w 1003852"/>
                  <a:gd name="connsiteY16" fmla="*/ 50800 h 1002026"/>
                  <a:gd name="connsiteX17" fmla="*/ 184546 w 1003852"/>
                  <a:gd name="connsiteY17" fmla="*/ 60325 h 1002026"/>
                  <a:gd name="connsiteX18" fmla="*/ 203596 w 1003852"/>
                  <a:gd name="connsiteY18" fmla="*/ 88900 h 1002026"/>
                  <a:gd name="connsiteX19" fmla="*/ 209946 w 1003852"/>
                  <a:gd name="connsiteY19" fmla="*/ 98425 h 1002026"/>
                  <a:gd name="connsiteX20" fmla="*/ 219471 w 1003852"/>
                  <a:gd name="connsiteY20" fmla="*/ 117475 h 1002026"/>
                  <a:gd name="connsiteX21" fmla="*/ 225821 w 1003852"/>
                  <a:gd name="connsiteY21" fmla="*/ 139700 h 1002026"/>
                  <a:gd name="connsiteX22" fmla="*/ 232171 w 1003852"/>
                  <a:gd name="connsiteY22" fmla="*/ 149225 h 1002026"/>
                  <a:gd name="connsiteX23" fmla="*/ 238521 w 1003852"/>
                  <a:gd name="connsiteY23" fmla="*/ 161925 h 1002026"/>
                  <a:gd name="connsiteX24" fmla="*/ 254396 w 1003852"/>
                  <a:gd name="connsiteY24" fmla="*/ 184150 h 1002026"/>
                  <a:gd name="connsiteX25" fmla="*/ 267096 w 1003852"/>
                  <a:gd name="connsiteY25" fmla="*/ 203200 h 1002026"/>
                  <a:gd name="connsiteX26" fmla="*/ 276621 w 1003852"/>
                  <a:gd name="connsiteY26" fmla="*/ 212725 h 1002026"/>
                  <a:gd name="connsiteX27" fmla="*/ 292496 w 1003852"/>
                  <a:gd name="connsiteY27" fmla="*/ 231775 h 1002026"/>
                  <a:gd name="connsiteX28" fmla="*/ 311546 w 1003852"/>
                  <a:gd name="connsiteY28" fmla="*/ 244475 h 1002026"/>
                  <a:gd name="connsiteX29" fmla="*/ 476646 w 1003852"/>
                  <a:gd name="connsiteY29" fmla="*/ 285750 h 1002026"/>
                  <a:gd name="connsiteX30" fmla="*/ 578246 w 1003852"/>
                  <a:gd name="connsiteY30" fmla="*/ 282575 h 1002026"/>
                  <a:gd name="connsiteX31" fmla="*/ 702071 w 1003852"/>
                  <a:gd name="connsiteY31" fmla="*/ 209550 h 1002026"/>
                  <a:gd name="connsiteX32" fmla="*/ 762396 w 1003852"/>
                  <a:gd name="connsiteY32" fmla="*/ 136525 h 1002026"/>
                  <a:gd name="connsiteX33" fmla="*/ 816371 w 1003852"/>
                  <a:gd name="connsiteY33" fmla="*/ 69850 h 1002026"/>
                  <a:gd name="connsiteX34" fmla="*/ 889396 w 1003852"/>
                  <a:gd name="connsiteY34" fmla="*/ 34925 h 1002026"/>
                  <a:gd name="connsiteX35" fmla="*/ 994171 w 1003852"/>
                  <a:gd name="connsiteY35" fmla="*/ 28575 h 1002026"/>
                  <a:gd name="connsiteX36" fmla="*/ 994171 w 1003852"/>
                  <a:gd name="connsiteY36" fmla="*/ 88900 h 1002026"/>
                  <a:gd name="connsiteX37" fmla="*/ 949721 w 1003852"/>
                  <a:gd name="connsiteY37" fmla="*/ 139700 h 1002026"/>
                  <a:gd name="connsiteX38" fmla="*/ 860821 w 1003852"/>
                  <a:gd name="connsiteY38" fmla="*/ 231775 h 1002026"/>
                  <a:gd name="connsiteX39" fmla="*/ 775096 w 1003852"/>
                  <a:gd name="connsiteY39" fmla="*/ 304800 h 1002026"/>
                  <a:gd name="connsiteX40" fmla="*/ 714771 w 1003852"/>
                  <a:gd name="connsiteY40" fmla="*/ 403225 h 1002026"/>
                  <a:gd name="connsiteX41" fmla="*/ 676671 w 1003852"/>
                  <a:gd name="connsiteY41" fmla="*/ 523875 h 1002026"/>
                  <a:gd name="connsiteX42" fmla="*/ 676671 w 1003852"/>
                  <a:gd name="connsiteY42" fmla="*/ 628650 h 1002026"/>
                  <a:gd name="connsiteX43" fmla="*/ 695721 w 1003852"/>
                  <a:gd name="connsiteY43" fmla="*/ 749300 h 1002026"/>
                  <a:gd name="connsiteX44" fmla="*/ 717946 w 1003852"/>
                  <a:gd name="connsiteY44" fmla="*/ 831850 h 1002026"/>
                  <a:gd name="connsiteX45" fmla="*/ 727471 w 1003852"/>
                  <a:gd name="connsiteY45" fmla="*/ 965200 h 1002026"/>
                  <a:gd name="connsiteX46" fmla="*/ 248046 w 1003852"/>
                  <a:gd name="connsiteY46" fmla="*/ 965200 h 1002026"/>
                  <a:gd name="connsiteX0" fmla="*/ 248046 w 1003852"/>
                  <a:gd name="connsiteY0" fmla="*/ 965545 h 1002371"/>
                  <a:gd name="connsiteX1" fmla="*/ 251221 w 1003852"/>
                  <a:gd name="connsiteY1" fmla="*/ 543270 h 1002371"/>
                  <a:gd name="connsiteX2" fmla="*/ 267096 w 1003852"/>
                  <a:gd name="connsiteY2" fmla="*/ 444845 h 1002371"/>
                  <a:gd name="connsiteX3" fmla="*/ 232171 w 1003852"/>
                  <a:gd name="connsiteY3" fmla="*/ 384520 h 1002371"/>
                  <a:gd name="connsiteX4" fmla="*/ 130571 w 1003852"/>
                  <a:gd name="connsiteY4" fmla="*/ 301970 h 1002371"/>
                  <a:gd name="connsiteX5" fmla="*/ 73421 w 1003852"/>
                  <a:gd name="connsiteY5" fmla="*/ 241645 h 1002371"/>
                  <a:gd name="connsiteX6" fmla="*/ 19446 w 1003852"/>
                  <a:gd name="connsiteY6" fmla="*/ 130520 h 1002371"/>
                  <a:gd name="connsiteX7" fmla="*/ 3571 w 1003852"/>
                  <a:gd name="connsiteY7" fmla="*/ 79720 h 1002371"/>
                  <a:gd name="connsiteX8" fmla="*/ 396 w 1003852"/>
                  <a:gd name="connsiteY8" fmla="*/ 13045 h 1002371"/>
                  <a:gd name="connsiteX9" fmla="*/ 9921 w 1003852"/>
                  <a:gd name="connsiteY9" fmla="*/ 9870 h 1002371"/>
                  <a:gd name="connsiteX10" fmla="*/ 41671 w 1003852"/>
                  <a:gd name="connsiteY10" fmla="*/ 345 h 1002371"/>
                  <a:gd name="connsiteX11" fmla="*/ 111521 w 1003852"/>
                  <a:gd name="connsiteY11" fmla="*/ 3520 h 1002371"/>
                  <a:gd name="connsiteX12" fmla="*/ 121046 w 1003852"/>
                  <a:gd name="connsiteY12" fmla="*/ 9870 h 1002371"/>
                  <a:gd name="connsiteX13" fmla="*/ 152796 w 1003852"/>
                  <a:gd name="connsiteY13" fmla="*/ 28920 h 1002371"/>
                  <a:gd name="connsiteX14" fmla="*/ 162321 w 1003852"/>
                  <a:gd name="connsiteY14" fmla="*/ 35270 h 1002371"/>
                  <a:gd name="connsiteX15" fmla="*/ 181371 w 1003852"/>
                  <a:gd name="connsiteY15" fmla="*/ 51145 h 1002371"/>
                  <a:gd name="connsiteX16" fmla="*/ 184546 w 1003852"/>
                  <a:gd name="connsiteY16" fmla="*/ 60670 h 1002371"/>
                  <a:gd name="connsiteX17" fmla="*/ 203596 w 1003852"/>
                  <a:gd name="connsiteY17" fmla="*/ 89245 h 1002371"/>
                  <a:gd name="connsiteX18" fmla="*/ 209946 w 1003852"/>
                  <a:gd name="connsiteY18" fmla="*/ 98770 h 1002371"/>
                  <a:gd name="connsiteX19" fmla="*/ 219471 w 1003852"/>
                  <a:gd name="connsiteY19" fmla="*/ 117820 h 1002371"/>
                  <a:gd name="connsiteX20" fmla="*/ 225821 w 1003852"/>
                  <a:gd name="connsiteY20" fmla="*/ 140045 h 1002371"/>
                  <a:gd name="connsiteX21" fmla="*/ 232171 w 1003852"/>
                  <a:gd name="connsiteY21" fmla="*/ 149570 h 1002371"/>
                  <a:gd name="connsiteX22" fmla="*/ 238521 w 1003852"/>
                  <a:gd name="connsiteY22" fmla="*/ 162270 h 1002371"/>
                  <a:gd name="connsiteX23" fmla="*/ 254396 w 1003852"/>
                  <a:gd name="connsiteY23" fmla="*/ 184495 h 1002371"/>
                  <a:gd name="connsiteX24" fmla="*/ 267096 w 1003852"/>
                  <a:gd name="connsiteY24" fmla="*/ 203545 h 1002371"/>
                  <a:gd name="connsiteX25" fmla="*/ 276621 w 1003852"/>
                  <a:gd name="connsiteY25" fmla="*/ 213070 h 1002371"/>
                  <a:gd name="connsiteX26" fmla="*/ 292496 w 1003852"/>
                  <a:gd name="connsiteY26" fmla="*/ 232120 h 1002371"/>
                  <a:gd name="connsiteX27" fmla="*/ 311546 w 1003852"/>
                  <a:gd name="connsiteY27" fmla="*/ 244820 h 1002371"/>
                  <a:gd name="connsiteX28" fmla="*/ 476646 w 1003852"/>
                  <a:gd name="connsiteY28" fmla="*/ 286095 h 1002371"/>
                  <a:gd name="connsiteX29" fmla="*/ 578246 w 1003852"/>
                  <a:gd name="connsiteY29" fmla="*/ 282920 h 1002371"/>
                  <a:gd name="connsiteX30" fmla="*/ 702071 w 1003852"/>
                  <a:gd name="connsiteY30" fmla="*/ 209895 h 1002371"/>
                  <a:gd name="connsiteX31" fmla="*/ 762396 w 1003852"/>
                  <a:gd name="connsiteY31" fmla="*/ 136870 h 1002371"/>
                  <a:gd name="connsiteX32" fmla="*/ 816371 w 1003852"/>
                  <a:gd name="connsiteY32" fmla="*/ 70195 h 1002371"/>
                  <a:gd name="connsiteX33" fmla="*/ 889396 w 1003852"/>
                  <a:gd name="connsiteY33" fmla="*/ 35270 h 1002371"/>
                  <a:gd name="connsiteX34" fmla="*/ 994171 w 1003852"/>
                  <a:gd name="connsiteY34" fmla="*/ 28920 h 1002371"/>
                  <a:gd name="connsiteX35" fmla="*/ 994171 w 1003852"/>
                  <a:gd name="connsiteY35" fmla="*/ 89245 h 1002371"/>
                  <a:gd name="connsiteX36" fmla="*/ 949721 w 1003852"/>
                  <a:gd name="connsiteY36" fmla="*/ 140045 h 1002371"/>
                  <a:gd name="connsiteX37" fmla="*/ 860821 w 1003852"/>
                  <a:gd name="connsiteY37" fmla="*/ 232120 h 1002371"/>
                  <a:gd name="connsiteX38" fmla="*/ 775096 w 1003852"/>
                  <a:gd name="connsiteY38" fmla="*/ 305145 h 1002371"/>
                  <a:gd name="connsiteX39" fmla="*/ 714771 w 1003852"/>
                  <a:gd name="connsiteY39" fmla="*/ 403570 h 1002371"/>
                  <a:gd name="connsiteX40" fmla="*/ 676671 w 1003852"/>
                  <a:gd name="connsiteY40" fmla="*/ 524220 h 1002371"/>
                  <a:gd name="connsiteX41" fmla="*/ 676671 w 1003852"/>
                  <a:gd name="connsiteY41" fmla="*/ 628995 h 1002371"/>
                  <a:gd name="connsiteX42" fmla="*/ 695721 w 1003852"/>
                  <a:gd name="connsiteY42" fmla="*/ 749645 h 1002371"/>
                  <a:gd name="connsiteX43" fmla="*/ 717946 w 1003852"/>
                  <a:gd name="connsiteY43" fmla="*/ 832195 h 1002371"/>
                  <a:gd name="connsiteX44" fmla="*/ 727471 w 1003852"/>
                  <a:gd name="connsiteY44" fmla="*/ 965545 h 1002371"/>
                  <a:gd name="connsiteX45" fmla="*/ 248046 w 1003852"/>
                  <a:gd name="connsiteY45" fmla="*/ 965545 h 1002371"/>
                  <a:gd name="connsiteX0" fmla="*/ 249437 w 1005243"/>
                  <a:gd name="connsiteY0" fmla="*/ 962025 h 998851"/>
                  <a:gd name="connsiteX1" fmla="*/ 252612 w 1005243"/>
                  <a:gd name="connsiteY1" fmla="*/ 539750 h 998851"/>
                  <a:gd name="connsiteX2" fmla="*/ 268487 w 1005243"/>
                  <a:gd name="connsiteY2" fmla="*/ 441325 h 998851"/>
                  <a:gd name="connsiteX3" fmla="*/ 233562 w 1005243"/>
                  <a:gd name="connsiteY3" fmla="*/ 381000 h 998851"/>
                  <a:gd name="connsiteX4" fmla="*/ 131962 w 1005243"/>
                  <a:gd name="connsiteY4" fmla="*/ 298450 h 998851"/>
                  <a:gd name="connsiteX5" fmla="*/ 74812 w 1005243"/>
                  <a:gd name="connsiteY5" fmla="*/ 238125 h 998851"/>
                  <a:gd name="connsiteX6" fmla="*/ 20837 w 1005243"/>
                  <a:gd name="connsiteY6" fmla="*/ 127000 h 998851"/>
                  <a:gd name="connsiteX7" fmla="*/ 4962 w 1005243"/>
                  <a:gd name="connsiteY7" fmla="*/ 76200 h 998851"/>
                  <a:gd name="connsiteX8" fmla="*/ 1787 w 1005243"/>
                  <a:gd name="connsiteY8" fmla="*/ 9525 h 998851"/>
                  <a:gd name="connsiteX9" fmla="*/ 11312 w 1005243"/>
                  <a:gd name="connsiteY9" fmla="*/ 6350 h 998851"/>
                  <a:gd name="connsiteX10" fmla="*/ 112912 w 1005243"/>
                  <a:gd name="connsiteY10" fmla="*/ 0 h 998851"/>
                  <a:gd name="connsiteX11" fmla="*/ 122437 w 1005243"/>
                  <a:gd name="connsiteY11" fmla="*/ 6350 h 998851"/>
                  <a:gd name="connsiteX12" fmla="*/ 154187 w 1005243"/>
                  <a:gd name="connsiteY12" fmla="*/ 25400 h 998851"/>
                  <a:gd name="connsiteX13" fmla="*/ 163712 w 1005243"/>
                  <a:gd name="connsiteY13" fmla="*/ 31750 h 998851"/>
                  <a:gd name="connsiteX14" fmla="*/ 182762 w 1005243"/>
                  <a:gd name="connsiteY14" fmla="*/ 47625 h 998851"/>
                  <a:gd name="connsiteX15" fmla="*/ 185937 w 1005243"/>
                  <a:gd name="connsiteY15" fmla="*/ 57150 h 998851"/>
                  <a:gd name="connsiteX16" fmla="*/ 204987 w 1005243"/>
                  <a:gd name="connsiteY16" fmla="*/ 85725 h 998851"/>
                  <a:gd name="connsiteX17" fmla="*/ 211337 w 1005243"/>
                  <a:gd name="connsiteY17" fmla="*/ 95250 h 998851"/>
                  <a:gd name="connsiteX18" fmla="*/ 220862 w 1005243"/>
                  <a:gd name="connsiteY18" fmla="*/ 114300 h 998851"/>
                  <a:gd name="connsiteX19" fmla="*/ 227212 w 1005243"/>
                  <a:gd name="connsiteY19" fmla="*/ 136525 h 998851"/>
                  <a:gd name="connsiteX20" fmla="*/ 233562 w 1005243"/>
                  <a:gd name="connsiteY20" fmla="*/ 146050 h 998851"/>
                  <a:gd name="connsiteX21" fmla="*/ 239912 w 1005243"/>
                  <a:gd name="connsiteY21" fmla="*/ 158750 h 998851"/>
                  <a:gd name="connsiteX22" fmla="*/ 255787 w 1005243"/>
                  <a:gd name="connsiteY22" fmla="*/ 180975 h 998851"/>
                  <a:gd name="connsiteX23" fmla="*/ 268487 w 1005243"/>
                  <a:gd name="connsiteY23" fmla="*/ 200025 h 998851"/>
                  <a:gd name="connsiteX24" fmla="*/ 278012 w 1005243"/>
                  <a:gd name="connsiteY24" fmla="*/ 209550 h 998851"/>
                  <a:gd name="connsiteX25" fmla="*/ 293887 w 1005243"/>
                  <a:gd name="connsiteY25" fmla="*/ 228600 h 998851"/>
                  <a:gd name="connsiteX26" fmla="*/ 312937 w 1005243"/>
                  <a:gd name="connsiteY26" fmla="*/ 241300 h 998851"/>
                  <a:gd name="connsiteX27" fmla="*/ 478037 w 1005243"/>
                  <a:gd name="connsiteY27" fmla="*/ 282575 h 998851"/>
                  <a:gd name="connsiteX28" fmla="*/ 579637 w 1005243"/>
                  <a:gd name="connsiteY28" fmla="*/ 279400 h 998851"/>
                  <a:gd name="connsiteX29" fmla="*/ 703462 w 1005243"/>
                  <a:gd name="connsiteY29" fmla="*/ 206375 h 998851"/>
                  <a:gd name="connsiteX30" fmla="*/ 763787 w 1005243"/>
                  <a:gd name="connsiteY30" fmla="*/ 133350 h 998851"/>
                  <a:gd name="connsiteX31" fmla="*/ 817762 w 1005243"/>
                  <a:gd name="connsiteY31" fmla="*/ 66675 h 998851"/>
                  <a:gd name="connsiteX32" fmla="*/ 890787 w 1005243"/>
                  <a:gd name="connsiteY32" fmla="*/ 31750 h 998851"/>
                  <a:gd name="connsiteX33" fmla="*/ 995562 w 1005243"/>
                  <a:gd name="connsiteY33" fmla="*/ 25400 h 998851"/>
                  <a:gd name="connsiteX34" fmla="*/ 995562 w 1005243"/>
                  <a:gd name="connsiteY34" fmla="*/ 85725 h 998851"/>
                  <a:gd name="connsiteX35" fmla="*/ 951112 w 1005243"/>
                  <a:gd name="connsiteY35" fmla="*/ 136525 h 998851"/>
                  <a:gd name="connsiteX36" fmla="*/ 862212 w 1005243"/>
                  <a:gd name="connsiteY36" fmla="*/ 228600 h 998851"/>
                  <a:gd name="connsiteX37" fmla="*/ 776487 w 1005243"/>
                  <a:gd name="connsiteY37" fmla="*/ 301625 h 998851"/>
                  <a:gd name="connsiteX38" fmla="*/ 716162 w 1005243"/>
                  <a:gd name="connsiteY38" fmla="*/ 400050 h 998851"/>
                  <a:gd name="connsiteX39" fmla="*/ 678062 w 1005243"/>
                  <a:gd name="connsiteY39" fmla="*/ 520700 h 998851"/>
                  <a:gd name="connsiteX40" fmla="*/ 678062 w 1005243"/>
                  <a:gd name="connsiteY40" fmla="*/ 625475 h 998851"/>
                  <a:gd name="connsiteX41" fmla="*/ 697112 w 1005243"/>
                  <a:gd name="connsiteY41" fmla="*/ 746125 h 998851"/>
                  <a:gd name="connsiteX42" fmla="*/ 719337 w 1005243"/>
                  <a:gd name="connsiteY42" fmla="*/ 828675 h 998851"/>
                  <a:gd name="connsiteX43" fmla="*/ 728862 w 1005243"/>
                  <a:gd name="connsiteY43" fmla="*/ 962025 h 998851"/>
                  <a:gd name="connsiteX44" fmla="*/ 249437 w 1005243"/>
                  <a:gd name="connsiteY44" fmla="*/ 962025 h 998851"/>
                  <a:gd name="connsiteX0" fmla="*/ 255533 w 1011339"/>
                  <a:gd name="connsiteY0" fmla="*/ 962142 h 998968"/>
                  <a:gd name="connsiteX1" fmla="*/ 258708 w 1011339"/>
                  <a:gd name="connsiteY1" fmla="*/ 539867 h 998968"/>
                  <a:gd name="connsiteX2" fmla="*/ 274583 w 1011339"/>
                  <a:gd name="connsiteY2" fmla="*/ 441442 h 998968"/>
                  <a:gd name="connsiteX3" fmla="*/ 239658 w 1011339"/>
                  <a:gd name="connsiteY3" fmla="*/ 381117 h 998968"/>
                  <a:gd name="connsiteX4" fmla="*/ 138058 w 1011339"/>
                  <a:gd name="connsiteY4" fmla="*/ 298567 h 998968"/>
                  <a:gd name="connsiteX5" fmla="*/ 80908 w 1011339"/>
                  <a:gd name="connsiteY5" fmla="*/ 238242 h 998968"/>
                  <a:gd name="connsiteX6" fmla="*/ 26933 w 1011339"/>
                  <a:gd name="connsiteY6" fmla="*/ 127117 h 998968"/>
                  <a:gd name="connsiteX7" fmla="*/ 11058 w 1011339"/>
                  <a:gd name="connsiteY7" fmla="*/ 76317 h 998968"/>
                  <a:gd name="connsiteX8" fmla="*/ 7883 w 1011339"/>
                  <a:gd name="connsiteY8" fmla="*/ 9642 h 998968"/>
                  <a:gd name="connsiteX9" fmla="*/ 119008 w 1011339"/>
                  <a:gd name="connsiteY9" fmla="*/ 117 h 998968"/>
                  <a:gd name="connsiteX10" fmla="*/ 128533 w 1011339"/>
                  <a:gd name="connsiteY10" fmla="*/ 6467 h 998968"/>
                  <a:gd name="connsiteX11" fmla="*/ 160283 w 1011339"/>
                  <a:gd name="connsiteY11" fmla="*/ 25517 h 998968"/>
                  <a:gd name="connsiteX12" fmla="*/ 169808 w 1011339"/>
                  <a:gd name="connsiteY12" fmla="*/ 31867 h 998968"/>
                  <a:gd name="connsiteX13" fmla="*/ 188858 w 1011339"/>
                  <a:gd name="connsiteY13" fmla="*/ 47742 h 998968"/>
                  <a:gd name="connsiteX14" fmla="*/ 192033 w 1011339"/>
                  <a:gd name="connsiteY14" fmla="*/ 57267 h 998968"/>
                  <a:gd name="connsiteX15" fmla="*/ 211083 w 1011339"/>
                  <a:gd name="connsiteY15" fmla="*/ 85842 h 998968"/>
                  <a:gd name="connsiteX16" fmla="*/ 217433 w 1011339"/>
                  <a:gd name="connsiteY16" fmla="*/ 95367 h 998968"/>
                  <a:gd name="connsiteX17" fmla="*/ 226958 w 1011339"/>
                  <a:gd name="connsiteY17" fmla="*/ 114417 h 998968"/>
                  <a:gd name="connsiteX18" fmla="*/ 233308 w 1011339"/>
                  <a:gd name="connsiteY18" fmla="*/ 136642 h 998968"/>
                  <a:gd name="connsiteX19" fmla="*/ 239658 w 1011339"/>
                  <a:gd name="connsiteY19" fmla="*/ 146167 h 998968"/>
                  <a:gd name="connsiteX20" fmla="*/ 246008 w 1011339"/>
                  <a:gd name="connsiteY20" fmla="*/ 158867 h 998968"/>
                  <a:gd name="connsiteX21" fmla="*/ 261883 w 1011339"/>
                  <a:gd name="connsiteY21" fmla="*/ 181092 h 998968"/>
                  <a:gd name="connsiteX22" fmla="*/ 274583 w 1011339"/>
                  <a:gd name="connsiteY22" fmla="*/ 200142 h 998968"/>
                  <a:gd name="connsiteX23" fmla="*/ 284108 w 1011339"/>
                  <a:gd name="connsiteY23" fmla="*/ 209667 h 998968"/>
                  <a:gd name="connsiteX24" fmla="*/ 299983 w 1011339"/>
                  <a:gd name="connsiteY24" fmla="*/ 228717 h 998968"/>
                  <a:gd name="connsiteX25" fmla="*/ 319033 w 1011339"/>
                  <a:gd name="connsiteY25" fmla="*/ 241417 h 998968"/>
                  <a:gd name="connsiteX26" fmla="*/ 484133 w 1011339"/>
                  <a:gd name="connsiteY26" fmla="*/ 282692 h 998968"/>
                  <a:gd name="connsiteX27" fmla="*/ 585733 w 1011339"/>
                  <a:gd name="connsiteY27" fmla="*/ 279517 h 998968"/>
                  <a:gd name="connsiteX28" fmla="*/ 709558 w 1011339"/>
                  <a:gd name="connsiteY28" fmla="*/ 206492 h 998968"/>
                  <a:gd name="connsiteX29" fmla="*/ 769883 w 1011339"/>
                  <a:gd name="connsiteY29" fmla="*/ 133467 h 998968"/>
                  <a:gd name="connsiteX30" fmla="*/ 823858 w 1011339"/>
                  <a:gd name="connsiteY30" fmla="*/ 66792 h 998968"/>
                  <a:gd name="connsiteX31" fmla="*/ 896883 w 1011339"/>
                  <a:gd name="connsiteY31" fmla="*/ 31867 h 998968"/>
                  <a:gd name="connsiteX32" fmla="*/ 1001658 w 1011339"/>
                  <a:gd name="connsiteY32" fmla="*/ 25517 h 998968"/>
                  <a:gd name="connsiteX33" fmla="*/ 1001658 w 1011339"/>
                  <a:gd name="connsiteY33" fmla="*/ 85842 h 998968"/>
                  <a:gd name="connsiteX34" fmla="*/ 957208 w 1011339"/>
                  <a:gd name="connsiteY34" fmla="*/ 136642 h 998968"/>
                  <a:gd name="connsiteX35" fmla="*/ 868308 w 1011339"/>
                  <a:gd name="connsiteY35" fmla="*/ 228717 h 998968"/>
                  <a:gd name="connsiteX36" fmla="*/ 782583 w 1011339"/>
                  <a:gd name="connsiteY36" fmla="*/ 301742 h 998968"/>
                  <a:gd name="connsiteX37" fmla="*/ 722258 w 1011339"/>
                  <a:gd name="connsiteY37" fmla="*/ 400167 h 998968"/>
                  <a:gd name="connsiteX38" fmla="*/ 684158 w 1011339"/>
                  <a:gd name="connsiteY38" fmla="*/ 520817 h 998968"/>
                  <a:gd name="connsiteX39" fmla="*/ 684158 w 1011339"/>
                  <a:gd name="connsiteY39" fmla="*/ 625592 h 998968"/>
                  <a:gd name="connsiteX40" fmla="*/ 703208 w 1011339"/>
                  <a:gd name="connsiteY40" fmla="*/ 746242 h 998968"/>
                  <a:gd name="connsiteX41" fmla="*/ 725433 w 1011339"/>
                  <a:gd name="connsiteY41" fmla="*/ 828792 h 998968"/>
                  <a:gd name="connsiteX42" fmla="*/ 734958 w 1011339"/>
                  <a:gd name="connsiteY42" fmla="*/ 962142 h 998968"/>
                  <a:gd name="connsiteX43" fmla="*/ 255533 w 1011339"/>
                  <a:gd name="connsiteY43" fmla="*/ 962142 h 998968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69808 w 1011339"/>
                  <a:gd name="connsiteY11" fmla="*/ 33278 h 1000379"/>
                  <a:gd name="connsiteX12" fmla="*/ 188858 w 1011339"/>
                  <a:gd name="connsiteY12" fmla="*/ 49153 h 1000379"/>
                  <a:gd name="connsiteX13" fmla="*/ 192033 w 1011339"/>
                  <a:gd name="connsiteY13" fmla="*/ 58678 h 1000379"/>
                  <a:gd name="connsiteX14" fmla="*/ 211083 w 1011339"/>
                  <a:gd name="connsiteY14" fmla="*/ 87253 h 1000379"/>
                  <a:gd name="connsiteX15" fmla="*/ 217433 w 1011339"/>
                  <a:gd name="connsiteY15" fmla="*/ 96778 h 1000379"/>
                  <a:gd name="connsiteX16" fmla="*/ 226958 w 1011339"/>
                  <a:gd name="connsiteY16" fmla="*/ 115828 h 1000379"/>
                  <a:gd name="connsiteX17" fmla="*/ 233308 w 1011339"/>
                  <a:gd name="connsiteY17" fmla="*/ 138053 h 1000379"/>
                  <a:gd name="connsiteX18" fmla="*/ 239658 w 1011339"/>
                  <a:gd name="connsiteY18" fmla="*/ 147578 h 1000379"/>
                  <a:gd name="connsiteX19" fmla="*/ 246008 w 1011339"/>
                  <a:gd name="connsiteY19" fmla="*/ 160278 h 1000379"/>
                  <a:gd name="connsiteX20" fmla="*/ 261883 w 1011339"/>
                  <a:gd name="connsiteY20" fmla="*/ 182503 h 1000379"/>
                  <a:gd name="connsiteX21" fmla="*/ 274583 w 1011339"/>
                  <a:gd name="connsiteY21" fmla="*/ 201553 h 1000379"/>
                  <a:gd name="connsiteX22" fmla="*/ 284108 w 1011339"/>
                  <a:gd name="connsiteY22" fmla="*/ 211078 h 1000379"/>
                  <a:gd name="connsiteX23" fmla="*/ 299983 w 1011339"/>
                  <a:gd name="connsiteY23" fmla="*/ 230128 h 1000379"/>
                  <a:gd name="connsiteX24" fmla="*/ 319033 w 1011339"/>
                  <a:gd name="connsiteY24" fmla="*/ 242828 h 1000379"/>
                  <a:gd name="connsiteX25" fmla="*/ 484133 w 1011339"/>
                  <a:gd name="connsiteY25" fmla="*/ 284103 h 1000379"/>
                  <a:gd name="connsiteX26" fmla="*/ 585733 w 1011339"/>
                  <a:gd name="connsiteY26" fmla="*/ 280928 h 1000379"/>
                  <a:gd name="connsiteX27" fmla="*/ 709558 w 1011339"/>
                  <a:gd name="connsiteY27" fmla="*/ 207903 h 1000379"/>
                  <a:gd name="connsiteX28" fmla="*/ 769883 w 1011339"/>
                  <a:gd name="connsiteY28" fmla="*/ 134878 h 1000379"/>
                  <a:gd name="connsiteX29" fmla="*/ 823858 w 1011339"/>
                  <a:gd name="connsiteY29" fmla="*/ 68203 h 1000379"/>
                  <a:gd name="connsiteX30" fmla="*/ 896883 w 1011339"/>
                  <a:gd name="connsiteY30" fmla="*/ 33278 h 1000379"/>
                  <a:gd name="connsiteX31" fmla="*/ 1001658 w 1011339"/>
                  <a:gd name="connsiteY31" fmla="*/ 26928 h 1000379"/>
                  <a:gd name="connsiteX32" fmla="*/ 1001658 w 1011339"/>
                  <a:gd name="connsiteY32" fmla="*/ 87253 h 1000379"/>
                  <a:gd name="connsiteX33" fmla="*/ 957208 w 1011339"/>
                  <a:gd name="connsiteY33" fmla="*/ 138053 h 1000379"/>
                  <a:gd name="connsiteX34" fmla="*/ 868308 w 1011339"/>
                  <a:gd name="connsiteY34" fmla="*/ 230128 h 1000379"/>
                  <a:gd name="connsiteX35" fmla="*/ 782583 w 1011339"/>
                  <a:gd name="connsiteY35" fmla="*/ 303153 h 1000379"/>
                  <a:gd name="connsiteX36" fmla="*/ 722258 w 1011339"/>
                  <a:gd name="connsiteY36" fmla="*/ 401578 h 1000379"/>
                  <a:gd name="connsiteX37" fmla="*/ 684158 w 1011339"/>
                  <a:gd name="connsiteY37" fmla="*/ 522228 h 1000379"/>
                  <a:gd name="connsiteX38" fmla="*/ 684158 w 1011339"/>
                  <a:gd name="connsiteY38" fmla="*/ 627003 h 1000379"/>
                  <a:gd name="connsiteX39" fmla="*/ 703208 w 1011339"/>
                  <a:gd name="connsiteY39" fmla="*/ 747653 h 1000379"/>
                  <a:gd name="connsiteX40" fmla="*/ 725433 w 1011339"/>
                  <a:gd name="connsiteY40" fmla="*/ 830203 h 1000379"/>
                  <a:gd name="connsiteX41" fmla="*/ 734958 w 1011339"/>
                  <a:gd name="connsiteY41" fmla="*/ 963553 h 1000379"/>
                  <a:gd name="connsiteX42" fmla="*/ 255533 w 1011339"/>
                  <a:gd name="connsiteY42" fmla="*/ 963553 h 1000379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88858 w 1011339"/>
                  <a:gd name="connsiteY11" fmla="*/ 49153 h 1000379"/>
                  <a:gd name="connsiteX12" fmla="*/ 192033 w 1011339"/>
                  <a:gd name="connsiteY12" fmla="*/ 58678 h 1000379"/>
                  <a:gd name="connsiteX13" fmla="*/ 211083 w 1011339"/>
                  <a:gd name="connsiteY13" fmla="*/ 87253 h 1000379"/>
                  <a:gd name="connsiteX14" fmla="*/ 217433 w 1011339"/>
                  <a:gd name="connsiteY14" fmla="*/ 96778 h 1000379"/>
                  <a:gd name="connsiteX15" fmla="*/ 226958 w 1011339"/>
                  <a:gd name="connsiteY15" fmla="*/ 115828 h 1000379"/>
                  <a:gd name="connsiteX16" fmla="*/ 233308 w 1011339"/>
                  <a:gd name="connsiteY16" fmla="*/ 138053 h 1000379"/>
                  <a:gd name="connsiteX17" fmla="*/ 239658 w 1011339"/>
                  <a:gd name="connsiteY17" fmla="*/ 147578 h 1000379"/>
                  <a:gd name="connsiteX18" fmla="*/ 246008 w 1011339"/>
                  <a:gd name="connsiteY18" fmla="*/ 160278 h 1000379"/>
                  <a:gd name="connsiteX19" fmla="*/ 261883 w 1011339"/>
                  <a:gd name="connsiteY19" fmla="*/ 182503 h 1000379"/>
                  <a:gd name="connsiteX20" fmla="*/ 274583 w 1011339"/>
                  <a:gd name="connsiteY20" fmla="*/ 201553 h 1000379"/>
                  <a:gd name="connsiteX21" fmla="*/ 284108 w 1011339"/>
                  <a:gd name="connsiteY21" fmla="*/ 211078 h 1000379"/>
                  <a:gd name="connsiteX22" fmla="*/ 299983 w 1011339"/>
                  <a:gd name="connsiteY22" fmla="*/ 230128 h 1000379"/>
                  <a:gd name="connsiteX23" fmla="*/ 319033 w 1011339"/>
                  <a:gd name="connsiteY23" fmla="*/ 242828 h 1000379"/>
                  <a:gd name="connsiteX24" fmla="*/ 484133 w 1011339"/>
                  <a:gd name="connsiteY24" fmla="*/ 284103 h 1000379"/>
                  <a:gd name="connsiteX25" fmla="*/ 585733 w 1011339"/>
                  <a:gd name="connsiteY25" fmla="*/ 280928 h 1000379"/>
                  <a:gd name="connsiteX26" fmla="*/ 709558 w 1011339"/>
                  <a:gd name="connsiteY26" fmla="*/ 207903 h 1000379"/>
                  <a:gd name="connsiteX27" fmla="*/ 769883 w 1011339"/>
                  <a:gd name="connsiteY27" fmla="*/ 134878 h 1000379"/>
                  <a:gd name="connsiteX28" fmla="*/ 823858 w 1011339"/>
                  <a:gd name="connsiteY28" fmla="*/ 68203 h 1000379"/>
                  <a:gd name="connsiteX29" fmla="*/ 896883 w 1011339"/>
                  <a:gd name="connsiteY29" fmla="*/ 33278 h 1000379"/>
                  <a:gd name="connsiteX30" fmla="*/ 1001658 w 1011339"/>
                  <a:gd name="connsiteY30" fmla="*/ 26928 h 1000379"/>
                  <a:gd name="connsiteX31" fmla="*/ 1001658 w 1011339"/>
                  <a:gd name="connsiteY31" fmla="*/ 87253 h 1000379"/>
                  <a:gd name="connsiteX32" fmla="*/ 957208 w 1011339"/>
                  <a:gd name="connsiteY32" fmla="*/ 138053 h 1000379"/>
                  <a:gd name="connsiteX33" fmla="*/ 868308 w 1011339"/>
                  <a:gd name="connsiteY33" fmla="*/ 230128 h 1000379"/>
                  <a:gd name="connsiteX34" fmla="*/ 782583 w 1011339"/>
                  <a:gd name="connsiteY34" fmla="*/ 303153 h 1000379"/>
                  <a:gd name="connsiteX35" fmla="*/ 722258 w 1011339"/>
                  <a:gd name="connsiteY35" fmla="*/ 401578 h 1000379"/>
                  <a:gd name="connsiteX36" fmla="*/ 684158 w 1011339"/>
                  <a:gd name="connsiteY36" fmla="*/ 522228 h 1000379"/>
                  <a:gd name="connsiteX37" fmla="*/ 684158 w 1011339"/>
                  <a:gd name="connsiteY37" fmla="*/ 627003 h 1000379"/>
                  <a:gd name="connsiteX38" fmla="*/ 703208 w 1011339"/>
                  <a:gd name="connsiteY38" fmla="*/ 747653 h 1000379"/>
                  <a:gd name="connsiteX39" fmla="*/ 725433 w 1011339"/>
                  <a:gd name="connsiteY39" fmla="*/ 830203 h 1000379"/>
                  <a:gd name="connsiteX40" fmla="*/ 734958 w 1011339"/>
                  <a:gd name="connsiteY40" fmla="*/ 963553 h 1000379"/>
                  <a:gd name="connsiteX41" fmla="*/ 255533 w 1011339"/>
                  <a:gd name="connsiteY41" fmla="*/ 963553 h 1000379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88858 w 1011339"/>
                  <a:gd name="connsiteY11" fmla="*/ 49153 h 1000379"/>
                  <a:gd name="connsiteX12" fmla="*/ 211083 w 1011339"/>
                  <a:gd name="connsiteY12" fmla="*/ 87253 h 1000379"/>
                  <a:gd name="connsiteX13" fmla="*/ 217433 w 1011339"/>
                  <a:gd name="connsiteY13" fmla="*/ 96778 h 1000379"/>
                  <a:gd name="connsiteX14" fmla="*/ 226958 w 1011339"/>
                  <a:gd name="connsiteY14" fmla="*/ 115828 h 1000379"/>
                  <a:gd name="connsiteX15" fmla="*/ 233308 w 1011339"/>
                  <a:gd name="connsiteY15" fmla="*/ 138053 h 1000379"/>
                  <a:gd name="connsiteX16" fmla="*/ 239658 w 1011339"/>
                  <a:gd name="connsiteY16" fmla="*/ 147578 h 1000379"/>
                  <a:gd name="connsiteX17" fmla="*/ 246008 w 1011339"/>
                  <a:gd name="connsiteY17" fmla="*/ 160278 h 1000379"/>
                  <a:gd name="connsiteX18" fmla="*/ 261883 w 1011339"/>
                  <a:gd name="connsiteY18" fmla="*/ 182503 h 1000379"/>
                  <a:gd name="connsiteX19" fmla="*/ 274583 w 1011339"/>
                  <a:gd name="connsiteY19" fmla="*/ 201553 h 1000379"/>
                  <a:gd name="connsiteX20" fmla="*/ 284108 w 1011339"/>
                  <a:gd name="connsiteY20" fmla="*/ 211078 h 1000379"/>
                  <a:gd name="connsiteX21" fmla="*/ 299983 w 1011339"/>
                  <a:gd name="connsiteY21" fmla="*/ 230128 h 1000379"/>
                  <a:gd name="connsiteX22" fmla="*/ 319033 w 1011339"/>
                  <a:gd name="connsiteY22" fmla="*/ 242828 h 1000379"/>
                  <a:gd name="connsiteX23" fmla="*/ 484133 w 1011339"/>
                  <a:gd name="connsiteY23" fmla="*/ 284103 h 1000379"/>
                  <a:gd name="connsiteX24" fmla="*/ 585733 w 1011339"/>
                  <a:gd name="connsiteY24" fmla="*/ 280928 h 1000379"/>
                  <a:gd name="connsiteX25" fmla="*/ 709558 w 1011339"/>
                  <a:gd name="connsiteY25" fmla="*/ 207903 h 1000379"/>
                  <a:gd name="connsiteX26" fmla="*/ 769883 w 1011339"/>
                  <a:gd name="connsiteY26" fmla="*/ 134878 h 1000379"/>
                  <a:gd name="connsiteX27" fmla="*/ 823858 w 1011339"/>
                  <a:gd name="connsiteY27" fmla="*/ 68203 h 1000379"/>
                  <a:gd name="connsiteX28" fmla="*/ 896883 w 1011339"/>
                  <a:gd name="connsiteY28" fmla="*/ 33278 h 1000379"/>
                  <a:gd name="connsiteX29" fmla="*/ 1001658 w 1011339"/>
                  <a:gd name="connsiteY29" fmla="*/ 26928 h 1000379"/>
                  <a:gd name="connsiteX30" fmla="*/ 1001658 w 1011339"/>
                  <a:gd name="connsiteY30" fmla="*/ 87253 h 1000379"/>
                  <a:gd name="connsiteX31" fmla="*/ 957208 w 1011339"/>
                  <a:gd name="connsiteY31" fmla="*/ 138053 h 1000379"/>
                  <a:gd name="connsiteX32" fmla="*/ 868308 w 1011339"/>
                  <a:gd name="connsiteY32" fmla="*/ 230128 h 1000379"/>
                  <a:gd name="connsiteX33" fmla="*/ 782583 w 1011339"/>
                  <a:gd name="connsiteY33" fmla="*/ 303153 h 1000379"/>
                  <a:gd name="connsiteX34" fmla="*/ 722258 w 1011339"/>
                  <a:gd name="connsiteY34" fmla="*/ 401578 h 1000379"/>
                  <a:gd name="connsiteX35" fmla="*/ 684158 w 1011339"/>
                  <a:gd name="connsiteY35" fmla="*/ 522228 h 1000379"/>
                  <a:gd name="connsiteX36" fmla="*/ 684158 w 1011339"/>
                  <a:gd name="connsiteY36" fmla="*/ 627003 h 1000379"/>
                  <a:gd name="connsiteX37" fmla="*/ 703208 w 1011339"/>
                  <a:gd name="connsiteY37" fmla="*/ 747653 h 1000379"/>
                  <a:gd name="connsiteX38" fmla="*/ 725433 w 1011339"/>
                  <a:gd name="connsiteY38" fmla="*/ 830203 h 1000379"/>
                  <a:gd name="connsiteX39" fmla="*/ 734958 w 1011339"/>
                  <a:gd name="connsiteY39" fmla="*/ 963553 h 1000379"/>
                  <a:gd name="connsiteX40" fmla="*/ 255533 w 1011339"/>
                  <a:gd name="connsiteY40" fmla="*/ 963553 h 1000379"/>
                  <a:gd name="connsiteX0" fmla="*/ 255533 w 1011339"/>
                  <a:gd name="connsiteY0" fmla="*/ 965200 h 1002026"/>
                  <a:gd name="connsiteX1" fmla="*/ 258708 w 1011339"/>
                  <a:gd name="connsiteY1" fmla="*/ 542925 h 1002026"/>
                  <a:gd name="connsiteX2" fmla="*/ 274583 w 1011339"/>
                  <a:gd name="connsiteY2" fmla="*/ 444500 h 1002026"/>
                  <a:gd name="connsiteX3" fmla="*/ 239658 w 1011339"/>
                  <a:gd name="connsiteY3" fmla="*/ 384175 h 1002026"/>
                  <a:gd name="connsiteX4" fmla="*/ 138058 w 1011339"/>
                  <a:gd name="connsiteY4" fmla="*/ 301625 h 1002026"/>
                  <a:gd name="connsiteX5" fmla="*/ 80908 w 1011339"/>
                  <a:gd name="connsiteY5" fmla="*/ 241300 h 1002026"/>
                  <a:gd name="connsiteX6" fmla="*/ 26933 w 1011339"/>
                  <a:gd name="connsiteY6" fmla="*/ 130175 h 1002026"/>
                  <a:gd name="connsiteX7" fmla="*/ 11058 w 1011339"/>
                  <a:gd name="connsiteY7" fmla="*/ 79375 h 1002026"/>
                  <a:gd name="connsiteX8" fmla="*/ 7883 w 1011339"/>
                  <a:gd name="connsiteY8" fmla="*/ 12700 h 1002026"/>
                  <a:gd name="connsiteX9" fmla="*/ 119008 w 1011339"/>
                  <a:gd name="connsiteY9" fmla="*/ 3175 h 1002026"/>
                  <a:gd name="connsiteX10" fmla="*/ 188858 w 1011339"/>
                  <a:gd name="connsiteY10" fmla="*/ 50800 h 1002026"/>
                  <a:gd name="connsiteX11" fmla="*/ 211083 w 1011339"/>
                  <a:gd name="connsiteY11" fmla="*/ 88900 h 1002026"/>
                  <a:gd name="connsiteX12" fmla="*/ 217433 w 1011339"/>
                  <a:gd name="connsiteY12" fmla="*/ 98425 h 1002026"/>
                  <a:gd name="connsiteX13" fmla="*/ 226958 w 1011339"/>
                  <a:gd name="connsiteY13" fmla="*/ 117475 h 1002026"/>
                  <a:gd name="connsiteX14" fmla="*/ 233308 w 1011339"/>
                  <a:gd name="connsiteY14" fmla="*/ 139700 h 1002026"/>
                  <a:gd name="connsiteX15" fmla="*/ 239658 w 1011339"/>
                  <a:gd name="connsiteY15" fmla="*/ 149225 h 1002026"/>
                  <a:gd name="connsiteX16" fmla="*/ 246008 w 1011339"/>
                  <a:gd name="connsiteY16" fmla="*/ 161925 h 1002026"/>
                  <a:gd name="connsiteX17" fmla="*/ 261883 w 1011339"/>
                  <a:gd name="connsiteY17" fmla="*/ 184150 h 1002026"/>
                  <a:gd name="connsiteX18" fmla="*/ 274583 w 1011339"/>
                  <a:gd name="connsiteY18" fmla="*/ 203200 h 1002026"/>
                  <a:gd name="connsiteX19" fmla="*/ 284108 w 1011339"/>
                  <a:gd name="connsiteY19" fmla="*/ 212725 h 1002026"/>
                  <a:gd name="connsiteX20" fmla="*/ 299983 w 1011339"/>
                  <a:gd name="connsiteY20" fmla="*/ 231775 h 1002026"/>
                  <a:gd name="connsiteX21" fmla="*/ 319033 w 1011339"/>
                  <a:gd name="connsiteY21" fmla="*/ 244475 h 1002026"/>
                  <a:gd name="connsiteX22" fmla="*/ 484133 w 1011339"/>
                  <a:gd name="connsiteY22" fmla="*/ 285750 h 1002026"/>
                  <a:gd name="connsiteX23" fmla="*/ 585733 w 1011339"/>
                  <a:gd name="connsiteY23" fmla="*/ 282575 h 1002026"/>
                  <a:gd name="connsiteX24" fmla="*/ 709558 w 1011339"/>
                  <a:gd name="connsiteY24" fmla="*/ 209550 h 1002026"/>
                  <a:gd name="connsiteX25" fmla="*/ 769883 w 1011339"/>
                  <a:gd name="connsiteY25" fmla="*/ 136525 h 1002026"/>
                  <a:gd name="connsiteX26" fmla="*/ 823858 w 1011339"/>
                  <a:gd name="connsiteY26" fmla="*/ 69850 h 1002026"/>
                  <a:gd name="connsiteX27" fmla="*/ 896883 w 1011339"/>
                  <a:gd name="connsiteY27" fmla="*/ 34925 h 1002026"/>
                  <a:gd name="connsiteX28" fmla="*/ 1001658 w 1011339"/>
                  <a:gd name="connsiteY28" fmla="*/ 28575 h 1002026"/>
                  <a:gd name="connsiteX29" fmla="*/ 1001658 w 1011339"/>
                  <a:gd name="connsiteY29" fmla="*/ 88900 h 1002026"/>
                  <a:gd name="connsiteX30" fmla="*/ 957208 w 1011339"/>
                  <a:gd name="connsiteY30" fmla="*/ 139700 h 1002026"/>
                  <a:gd name="connsiteX31" fmla="*/ 868308 w 1011339"/>
                  <a:gd name="connsiteY31" fmla="*/ 231775 h 1002026"/>
                  <a:gd name="connsiteX32" fmla="*/ 782583 w 1011339"/>
                  <a:gd name="connsiteY32" fmla="*/ 304800 h 1002026"/>
                  <a:gd name="connsiteX33" fmla="*/ 722258 w 1011339"/>
                  <a:gd name="connsiteY33" fmla="*/ 403225 h 1002026"/>
                  <a:gd name="connsiteX34" fmla="*/ 684158 w 1011339"/>
                  <a:gd name="connsiteY34" fmla="*/ 523875 h 1002026"/>
                  <a:gd name="connsiteX35" fmla="*/ 684158 w 1011339"/>
                  <a:gd name="connsiteY35" fmla="*/ 628650 h 1002026"/>
                  <a:gd name="connsiteX36" fmla="*/ 703208 w 1011339"/>
                  <a:gd name="connsiteY36" fmla="*/ 749300 h 1002026"/>
                  <a:gd name="connsiteX37" fmla="*/ 725433 w 1011339"/>
                  <a:gd name="connsiteY37" fmla="*/ 831850 h 1002026"/>
                  <a:gd name="connsiteX38" fmla="*/ 734958 w 1011339"/>
                  <a:gd name="connsiteY38" fmla="*/ 965200 h 1002026"/>
                  <a:gd name="connsiteX39" fmla="*/ 255533 w 1011339"/>
                  <a:gd name="connsiteY39" fmla="*/ 965200 h 1002026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26958 w 1011339"/>
                  <a:gd name="connsiteY12" fmla="*/ 120297 h 1004848"/>
                  <a:gd name="connsiteX13" fmla="*/ 233308 w 1011339"/>
                  <a:gd name="connsiteY13" fmla="*/ 142522 h 1004848"/>
                  <a:gd name="connsiteX14" fmla="*/ 239658 w 1011339"/>
                  <a:gd name="connsiteY14" fmla="*/ 152047 h 1004848"/>
                  <a:gd name="connsiteX15" fmla="*/ 246008 w 1011339"/>
                  <a:gd name="connsiteY15" fmla="*/ 164747 h 1004848"/>
                  <a:gd name="connsiteX16" fmla="*/ 261883 w 1011339"/>
                  <a:gd name="connsiteY16" fmla="*/ 186972 h 1004848"/>
                  <a:gd name="connsiteX17" fmla="*/ 274583 w 1011339"/>
                  <a:gd name="connsiteY17" fmla="*/ 206022 h 1004848"/>
                  <a:gd name="connsiteX18" fmla="*/ 284108 w 1011339"/>
                  <a:gd name="connsiteY18" fmla="*/ 215547 h 1004848"/>
                  <a:gd name="connsiteX19" fmla="*/ 299983 w 1011339"/>
                  <a:gd name="connsiteY19" fmla="*/ 234597 h 1004848"/>
                  <a:gd name="connsiteX20" fmla="*/ 319033 w 1011339"/>
                  <a:gd name="connsiteY20" fmla="*/ 247297 h 1004848"/>
                  <a:gd name="connsiteX21" fmla="*/ 484133 w 1011339"/>
                  <a:gd name="connsiteY21" fmla="*/ 288572 h 1004848"/>
                  <a:gd name="connsiteX22" fmla="*/ 585733 w 1011339"/>
                  <a:gd name="connsiteY22" fmla="*/ 285397 h 1004848"/>
                  <a:gd name="connsiteX23" fmla="*/ 709558 w 1011339"/>
                  <a:gd name="connsiteY23" fmla="*/ 212372 h 1004848"/>
                  <a:gd name="connsiteX24" fmla="*/ 769883 w 1011339"/>
                  <a:gd name="connsiteY24" fmla="*/ 139347 h 1004848"/>
                  <a:gd name="connsiteX25" fmla="*/ 823858 w 1011339"/>
                  <a:gd name="connsiteY25" fmla="*/ 72672 h 1004848"/>
                  <a:gd name="connsiteX26" fmla="*/ 896883 w 1011339"/>
                  <a:gd name="connsiteY26" fmla="*/ 37747 h 1004848"/>
                  <a:gd name="connsiteX27" fmla="*/ 1001658 w 1011339"/>
                  <a:gd name="connsiteY27" fmla="*/ 31397 h 1004848"/>
                  <a:gd name="connsiteX28" fmla="*/ 1001658 w 1011339"/>
                  <a:gd name="connsiteY28" fmla="*/ 91722 h 1004848"/>
                  <a:gd name="connsiteX29" fmla="*/ 957208 w 1011339"/>
                  <a:gd name="connsiteY29" fmla="*/ 142522 h 1004848"/>
                  <a:gd name="connsiteX30" fmla="*/ 868308 w 1011339"/>
                  <a:gd name="connsiteY30" fmla="*/ 234597 h 1004848"/>
                  <a:gd name="connsiteX31" fmla="*/ 782583 w 1011339"/>
                  <a:gd name="connsiteY31" fmla="*/ 307622 h 1004848"/>
                  <a:gd name="connsiteX32" fmla="*/ 722258 w 1011339"/>
                  <a:gd name="connsiteY32" fmla="*/ 406047 h 1004848"/>
                  <a:gd name="connsiteX33" fmla="*/ 684158 w 1011339"/>
                  <a:gd name="connsiteY33" fmla="*/ 526697 h 1004848"/>
                  <a:gd name="connsiteX34" fmla="*/ 684158 w 1011339"/>
                  <a:gd name="connsiteY34" fmla="*/ 631472 h 1004848"/>
                  <a:gd name="connsiteX35" fmla="*/ 703208 w 1011339"/>
                  <a:gd name="connsiteY35" fmla="*/ 752122 h 1004848"/>
                  <a:gd name="connsiteX36" fmla="*/ 725433 w 1011339"/>
                  <a:gd name="connsiteY36" fmla="*/ 834672 h 1004848"/>
                  <a:gd name="connsiteX37" fmla="*/ 734958 w 1011339"/>
                  <a:gd name="connsiteY37" fmla="*/ 968022 h 1004848"/>
                  <a:gd name="connsiteX38" fmla="*/ 255533 w 1011339"/>
                  <a:gd name="connsiteY38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33308 w 1011339"/>
                  <a:gd name="connsiteY12" fmla="*/ 142522 h 1004848"/>
                  <a:gd name="connsiteX13" fmla="*/ 239658 w 1011339"/>
                  <a:gd name="connsiteY13" fmla="*/ 152047 h 1004848"/>
                  <a:gd name="connsiteX14" fmla="*/ 246008 w 1011339"/>
                  <a:gd name="connsiteY14" fmla="*/ 164747 h 1004848"/>
                  <a:gd name="connsiteX15" fmla="*/ 261883 w 1011339"/>
                  <a:gd name="connsiteY15" fmla="*/ 186972 h 1004848"/>
                  <a:gd name="connsiteX16" fmla="*/ 274583 w 1011339"/>
                  <a:gd name="connsiteY16" fmla="*/ 206022 h 1004848"/>
                  <a:gd name="connsiteX17" fmla="*/ 284108 w 1011339"/>
                  <a:gd name="connsiteY17" fmla="*/ 215547 h 1004848"/>
                  <a:gd name="connsiteX18" fmla="*/ 299983 w 1011339"/>
                  <a:gd name="connsiteY18" fmla="*/ 234597 h 1004848"/>
                  <a:gd name="connsiteX19" fmla="*/ 319033 w 1011339"/>
                  <a:gd name="connsiteY19" fmla="*/ 247297 h 1004848"/>
                  <a:gd name="connsiteX20" fmla="*/ 484133 w 1011339"/>
                  <a:gd name="connsiteY20" fmla="*/ 288572 h 1004848"/>
                  <a:gd name="connsiteX21" fmla="*/ 585733 w 1011339"/>
                  <a:gd name="connsiteY21" fmla="*/ 285397 h 1004848"/>
                  <a:gd name="connsiteX22" fmla="*/ 709558 w 1011339"/>
                  <a:gd name="connsiteY22" fmla="*/ 212372 h 1004848"/>
                  <a:gd name="connsiteX23" fmla="*/ 769883 w 1011339"/>
                  <a:gd name="connsiteY23" fmla="*/ 139347 h 1004848"/>
                  <a:gd name="connsiteX24" fmla="*/ 823858 w 1011339"/>
                  <a:gd name="connsiteY24" fmla="*/ 72672 h 1004848"/>
                  <a:gd name="connsiteX25" fmla="*/ 896883 w 1011339"/>
                  <a:gd name="connsiteY25" fmla="*/ 37747 h 1004848"/>
                  <a:gd name="connsiteX26" fmla="*/ 1001658 w 1011339"/>
                  <a:gd name="connsiteY26" fmla="*/ 31397 h 1004848"/>
                  <a:gd name="connsiteX27" fmla="*/ 1001658 w 1011339"/>
                  <a:gd name="connsiteY27" fmla="*/ 91722 h 1004848"/>
                  <a:gd name="connsiteX28" fmla="*/ 957208 w 1011339"/>
                  <a:gd name="connsiteY28" fmla="*/ 142522 h 1004848"/>
                  <a:gd name="connsiteX29" fmla="*/ 868308 w 1011339"/>
                  <a:gd name="connsiteY29" fmla="*/ 234597 h 1004848"/>
                  <a:gd name="connsiteX30" fmla="*/ 782583 w 1011339"/>
                  <a:gd name="connsiteY30" fmla="*/ 307622 h 1004848"/>
                  <a:gd name="connsiteX31" fmla="*/ 722258 w 1011339"/>
                  <a:gd name="connsiteY31" fmla="*/ 406047 h 1004848"/>
                  <a:gd name="connsiteX32" fmla="*/ 684158 w 1011339"/>
                  <a:gd name="connsiteY32" fmla="*/ 526697 h 1004848"/>
                  <a:gd name="connsiteX33" fmla="*/ 684158 w 1011339"/>
                  <a:gd name="connsiteY33" fmla="*/ 631472 h 1004848"/>
                  <a:gd name="connsiteX34" fmla="*/ 703208 w 1011339"/>
                  <a:gd name="connsiteY34" fmla="*/ 752122 h 1004848"/>
                  <a:gd name="connsiteX35" fmla="*/ 725433 w 1011339"/>
                  <a:gd name="connsiteY35" fmla="*/ 834672 h 1004848"/>
                  <a:gd name="connsiteX36" fmla="*/ 734958 w 1011339"/>
                  <a:gd name="connsiteY36" fmla="*/ 968022 h 1004848"/>
                  <a:gd name="connsiteX37" fmla="*/ 255533 w 1011339"/>
                  <a:gd name="connsiteY37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33308 w 1011339"/>
                  <a:gd name="connsiteY12" fmla="*/ 142522 h 1004848"/>
                  <a:gd name="connsiteX13" fmla="*/ 239658 w 1011339"/>
                  <a:gd name="connsiteY13" fmla="*/ 152047 h 1004848"/>
                  <a:gd name="connsiteX14" fmla="*/ 261883 w 1011339"/>
                  <a:gd name="connsiteY14" fmla="*/ 186972 h 1004848"/>
                  <a:gd name="connsiteX15" fmla="*/ 274583 w 1011339"/>
                  <a:gd name="connsiteY15" fmla="*/ 206022 h 1004848"/>
                  <a:gd name="connsiteX16" fmla="*/ 284108 w 1011339"/>
                  <a:gd name="connsiteY16" fmla="*/ 215547 h 1004848"/>
                  <a:gd name="connsiteX17" fmla="*/ 299983 w 1011339"/>
                  <a:gd name="connsiteY17" fmla="*/ 234597 h 1004848"/>
                  <a:gd name="connsiteX18" fmla="*/ 319033 w 1011339"/>
                  <a:gd name="connsiteY18" fmla="*/ 247297 h 1004848"/>
                  <a:gd name="connsiteX19" fmla="*/ 484133 w 1011339"/>
                  <a:gd name="connsiteY19" fmla="*/ 288572 h 1004848"/>
                  <a:gd name="connsiteX20" fmla="*/ 585733 w 1011339"/>
                  <a:gd name="connsiteY20" fmla="*/ 285397 h 1004848"/>
                  <a:gd name="connsiteX21" fmla="*/ 709558 w 1011339"/>
                  <a:gd name="connsiteY21" fmla="*/ 212372 h 1004848"/>
                  <a:gd name="connsiteX22" fmla="*/ 769883 w 1011339"/>
                  <a:gd name="connsiteY22" fmla="*/ 139347 h 1004848"/>
                  <a:gd name="connsiteX23" fmla="*/ 823858 w 1011339"/>
                  <a:gd name="connsiteY23" fmla="*/ 72672 h 1004848"/>
                  <a:gd name="connsiteX24" fmla="*/ 896883 w 1011339"/>
                  <a:gd name="connsiteY24" fmla="*/ 37747 h 1004848"/>
                  <a:gd name="connsiteX25" fmla="*/ 1001658 w 1011339"/>
                  <a:gd name="connsiteY25" fmla="*/ 31397 h 1004848"/>
                  <a:gd name="connsiteX26" fmla="*/ 1001658 w 1011339"/>
                  <a:gd name="connsiteY26" fmla="*/ 91722 h 1004848"/>
                  <a:gd name="connsiteX27" fmla="*/ 957208 w 1011339"/>
                  <a:gd name="connsiteY27" fmla="*/ 142522 h 1004848"/>
                  <a:gd name="connsiteX28" fmla="*/ 868308 w 1011339"/>
                  <a:gd name="connsiteY28" fmla="*/ 234597 h 1004848"/>
                  <a:gd name="connsiteX29" fmla="*/ 782583 w 1011339"/>
                  <a:gd name="connsiteY29" fmla="*/ 307622 h 1004848"/>
                  <a:gd name="connsiteX30" fmla="*/ 722258 w 1011339"/>
                  <a:gd name="connsiteY30" fmla="*/ 406047 h 1004848"/>
                  <a:gd name="connsiteX31" fmla="*/ 684158 w 1011339"/>
                  <a:gd name="connsiteY31" fmla="*/ 526697 h 1004848"/>
                  <a:gd name="connsiteX32" fmla="*/ 684158 w 1011339"/>
                  <a:gd name="connsiteY32" fmla="*/ 631472 h 1004848"/>
                  <a:gd name="connsiteX33" fmla="*/ 703208 w 1011339"/>
                  <a:gd name="connsiteY33" fmla="*/ 752122 h 1004848"/>
                  <a:gd name="connsiteX34" fmla="*/ 725433 w 1011339"/>
                  <a:gd name="connsiteY34" fmla="*/ 834672 h 1004848"/>
                  <a:gd name="connsiteX35" fmla="*/ 734958 w 1011339"/>
                  <a:gd name="connsiteY35" fmla="*/ 968022 h 1004848"/>
                  <a:gd name="connsiteX36" fmla="*/ 255533 w 1011339"/>
                  <a:gd name="connsiteY36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39658 w 1011339"/>
                  <a:gd name="connsiteY12" fmla="*/ 152047 h 1004848"/>
                  <a:gd name="connsiteX13" fmla="*/ 261883 w 1011339"/>
                  <a:gd name="connsiteY13" fmla="*/ 186972 h 1004848"/>
                  <a:gd name="connsiteX14" fmla="*/ 274583 w 1011339"/>
                  <a:gd name="connsiteY14" fmla="*/ 206022 h 1004848"/>
                  <a:gd name="connsiteX15" fmla="*/ 284108 w 1011339"/>
                  <a:gd name="connsiteY15" fmla="*/ 215547 h 1004848"/>
                  <a:gd name="connsiteX16" fmla="*/ 299983 w 1011339"/>
                  <a:gd name="connsiteY16" fmla="*/ 234597 h 1004848"/>
                  <a:gd name="connsiteX17" fmla="*/ 319033 w 1011339"/>
                  <a:gd name="connsiteY17" fmla="*/ 247297 h 1004848"/>
                  <a:gd name="connsiteX18" fmla="*/ 484133 w 1011339"/>
                  <a:gd name="connsiteY18" fmla="*/ 288572 h 1004848"/>
                  <a:gd name="connsiteX19" fmla="*/ 585733 w 1011339"/>
                  <a:gd name="connsiteY19" fmla="*/ 285397 h 1004848"/>
                  <a:gd name="connsiteX20" fmla="*/ 709558 w 1011339"/>
                  <a:gd name="connsiteY20" fmla="*/ 212372 h 1004848"/>
                  <a:gd name="connsiteX21" fmla="*/ 769883 w 1011339"/>
                  <a:gd name="connsiteY21" fmla="*/ 139347 h 1004848"/>
                  <a:gd name="connsiteX22" fmla="*/ 823858 w 1011339"/>
                  <a:gd name="connsiteY22" fmla="*/ 72672 h 1004848"/>
                  <a:gd name="connsiteX23" fmla="*/ 896883 w 1011339"/>
                  <a:gd name="connsiteY23" fmla="*/ 37747 h 1004848"/>
                  <a:gd name="connsiteX24" fmla="*/ 1001658 w 1011339"/>
                  <a:gd name="connsiteY24" fmla="*/ 31397 h 1004848"/>
                  <a:gd name="connsiteX25" fmla="*/ 1001658 w 1011339"/>
                  <a:gd name="connsiteY25" fmla="*/ 91722 h 1004848"/>
                  <a:gd name="connsiteX26" fmla="*/ 957208 w 1011339"/>
                  <a:gd name="connsiteY26" fmla="*/ 142522 h 1004848"/>
                  <a:gd name="connsiteX27" fmla="*/ 868308 w 1011339"/>
                  <a:gd name="connsiteY27" fmla="*/ 234597 h 1004848"/>
                  <a:gd name="connsiteX28" fmla="*/ 782583 w 1011339"/>
                  <a:gd name="connsiteY28" fmla="*/ 307622 h 1004848"/>
                  <a:gd name="connsiteX29" fmla="*/ 722258 w 1011339"/>
                  <a:gd name="connsiteY29" fmla="*/ 406047 h 1004848"/>
                  <a:gd name="connsiteX30" fmla="*/ 684158 w 1011339"/>
                  <a:gd name="connsiteY30" fmla="*/ 526697 h 1004848"/>
                  <a:gd name="connsiteX31" fmla="*/ 684158 w 1011339"/>
                  <a:gd name="connsiteY31" fmla="*/ 631472 h 1004848"/>
                  <a:gd name="connsiteX32" fmla="*/ 703208 w 1011339"/>
                  <a:gd name="connsiteY32" fmla="*/ 752122 h 1004848"/>
                  <a:gd name="connsiteX33" fmla="*/ 725433 w 1011339"/>
                  <a:gd name="connsiteY33" fmla="*/ 834672 h 1004848"/>
                  <a:gd name="connsiteX34" fmla="*/ 734958 w 1011339"/>
                  <a:gd name="connsiteY34" fmla="*/ 968022 h 1004848"/>
                  <a:gd name="connsiteX35" fmla="*/ 255533 w 1011339"/>
                  <a:gd name="connsiteY35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74583 w 1011339"/>
                  <a:gd name="connsiteY13" fmla="*/ 206022 h 1004848"/>
                  <a:gd name="connsiteX14" fmla="*/ 284108 w 1011339"/>
                  <a:gd name="connsiteY14" fmla="*/ 215547 h 1004848"/>
                  <a:gd name="connsiteX15" fmla="*/ 299983 w 1011339"/>
                  <a:gd name="connsiteY15" fmla="*/ 234597 h 1004848"/>
                  <a:gd name="connsiteX16" fmla="*/ 319033 w 1011339"/>
                  <a:gd name="connsiteY16" fmla="*/ 247297 h 1004848"/>
                  <a:gd name="connsiteX17" fmla="*/ 484133 w 1011339"/>
                  <a:gd name="connsiteY17" fmla="*/ 288572 h 1004848"/>
                  <a:gd name="connsiteX18" fmla="*/ 585733 w 1011339"/>
                  <a:gd name="connsiteY18" fmla="*/ 285397 h 1004848"/>
                  <a:gd name="connsiteX19" fmla="*/ 709558 w 1011339"/>
                  <a:gd name="connsiteY19" fmla="*/ 212372 h 1004848"/>
                  <a:gd name="connsiteX20" fmla="*/ 769883 w 1011339"/>
                  <a:gd name="connsiteY20" fmla="*/ 139347 h 1004848"/>
                  <a:gd name="connsiteX21" fmla="*/ 823858 w 1011339"/>
                  <a:gd name="connsiteY21" fmla="*/ 72672 h 1004848"/>
                  <a:gd name="connsiteX22" fmla="*/ 896883 w 1011339"/>
                  <a:gd name="connsiteY22" fmla="*/ 37747 h 1004848"/>
                  <a:gd name="connsiteX23" fmla="*/ 1001658 w 1011339"/>
                  <a:gd name="connsiteY23" fmla="*/ 31397 h 1004848"/>
                  <a:gd name="connsiteX24" fmla="*/ 1001658 w 1011339"/>
                  <a:gd name="connsiteY24" fmla="*/ 91722 h 1004848"/>
                  <a:gd name="connsiteX25" fmla="*/ 957208 w 1011339"/>
                  <a:gd name="connsiteY25" fmla="*/ 142522 h 1004848"/>
                  <a:gd name="connsiteX26" fmla="*/ 868308 w 1011339"/>
                  <a:gd name="connsiteY26" fmla="*/ 234597 h 1004848"/>
                  <a:gd name="connsiteX27" fmla="*/ 782583 w 1011339"/>
                  <a:gd name="connsiteY27" fmla="*/ 307622 h 1004848"/>
                  <a:gd name="connsiteX28" fmla="*/ 722258 w 1011339"/>
                  <a:gd name="connsiteY28" fmla="*/ 406047 h 1004848"/>
                  <a:gd name="connsiteX29" fmla="*/ 684158 w 1011339"/>
                  <a:gd name="connsiteY29" fmla="*/ 526697 h 1004848"/>
                  <a:gd name="connsiteX30" fmla="*/ 684158 w 1011339"/>
                  <a:gd name="connsiteY30" fmla="*/ 631472 h 1004848"/>
                  <a:gd name="connsiteX31" fmla="*/ 703208 w 1011339"/>
                  <a:gd name="connsiteY31" fmla="*/ 752122 h 1004848"/>
                  <a:gd name="connsiteX32" fmla="*/ 725433 w 1011339"/>
                  <a:gd name="connsiteY32" fmla="*/ 834672 h 1004848"/>
                  <a:gd name="connsiteX33" fmla="*/ 734958 w 1011339"/>
                  <a:gd name="connsiteY33" fmla="*/ 968022 h 1004848"/>
                  <a:gd name="connsiteX34" fmla="*/ 255533 w 1011339"/>
                  <a:gd name="connsiteY34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74583 w 1011339"/>
                  <a:gd name="connsiteY13" fmla="*/ 206022 h 1004848"/>
                  <a:gd name="connsiteX14" fmla="*/ 299983 w 1011339"/>
                  <a:gd name="connsiteY14" fmla="*/ 234597 h 1004848"/>
                  <a:gd name="connsiteX15" fmla="*/ 319033 w 1011339"/>
                  <a:gd name="connsiteY15" fmla="*/ 247297 h 1004848"/>
                  <a:gd name="connsiteX16" fmla="*/ 484133 w 1011339"/>
                  <a:gd name="connsiteY16" fmla="*/ 288572 h 1004848"/>
                  <a:gd name="connsiteX17" fmla="*/ 585733 w 1011339"/>
                  <a:gd name="connsiteY17" fmla="*/ 285397 h 1004848"/>
                  <a:gd name="connsiteX18" fmla="*/ 709558 w 1011339"/>
                  <a:gd name="connsiteY18" fmla="*/ 212372 h 1004848"/>
                  <a:gd name="connsiteX19" fmla="*/ 769883 w 1011339"/>
                  <a:gd name="connsiteY19" fmla="*/ 139347 h 1004848"/>
                  <a:gd name="connsiteX20" fmla="*/ 823858 w 1011339"/>
                  <a:gd name="connsiteY20" fmla="*/ 72672 h 1004848"/>
                  <a:gd name="connsiteX21" fmla="*/ 896883 w 1011339"/>
                  <a:gd name="connsiteY21" fmla="*/ 37747 h 1004848"/>
                  <a:gd name="connsiteX22" fmla="*/ 1001658 w 1011339"/>
                  <a:gd name="connsiteY22" fmla="*/ 31397 h 1004848"/>
                  <a:gd name="connsiteX23" fmla="*/ 1001658 w 1011339"/>
                  <a:gd name="connsiteY23" fmla="*/ 91722 h 1004848"/>
                  <a:gd name="connsiteX24" fmla="*/ 957208 w 1011339"/>
                  <a:gd name="connsiteY24" fmla="*/ 142522 h 1004848"/>
                  <a:gd name="connsiteX25" fmla="*/ 868308 w 1011339"/>
                  <a:gd name="connsiteY25" fmla="*/ 234597 h 1004848"/>
                  <a:gd name="connsiteX26" fmla="*/ 782583 w 1011339"/>
                  <a:gd name="connsiteY26" fmla="*/ 307622 h 1004848"/>
                  <a:gd name="connsiteX27" fmla="*/ 722258 w 1011339"/>
                  <a:gd name="connsiteY27" fmla="*/ 406047 h 1004848"/>
                  <a:gd name="connsiteX28" fmla="*/ 684158 w 1011339"/>
                  <a:gd name="connsiteY28" fmla="*/ 526697 h 1004848"/>
                  <a:gd name="connsiteX29" fmla="*/ 684158 w 1011339"/>
                  <a:gd name="connsiteY29" fmla="*/ 631472 h 1004848"/>
                  <a:gd name="connsiteX30" fmla="*/ 703208 w 1011339"/>
                  <a:gd name="connsiteY30" fmla="*/ 752122 h 1004848"/>
                  <a:gd name="connsiteX31" fmla="*/ 725433 w 1011339"/>
                  <a:gd name="connsiteY31" fmla="*/ 834672 h 1004848"/>
                  <a:gd name="connsiteX32" fmla="*/ 734958 w 1011339"/>
                  <a:gd name="connsiteY32" fmla="*/ 968022 h 1004848"/>
                  <a:gd name="connsiteX33" fmla="*/ 255533 w 1011339"/>
                  <a:gd name="connsiteY33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99983 w 1011339"/>
                  <a:gd name="connsiteY13" fmla="*/ 234597 h 1004848"/>
                  <a:gd name="connsiteX14" fmla="*/ 319033 w 1011339"/>
                  <a:gd name="connsiteY14" fmla="*/ 247297 h 1004848"/>
                  <a:gd name="connsiteX15" fmla="*/ 484133 w 1011339"/>
                  <a:gd name="connsiteY15" fmla="*/ 288572 h 1004848"/>
                  <a:gd name="connsiteX16" fmla="*/ 585733 w 1011339"/>
                  <a:gd name="connsiteY16" fmla="*/ 285397 h 1004848"/>
                  <a:gd name="connsiteX17" fmla="*/ 709558 w 1011339"/>
                  <a:gd name="connsiteY17" fmla="*/ 212372 h 1004848"/>
                  <a:gd name="connsiteX18" fmla="*/ 769883 w 1011339"/>
                  <a:gd name="connsiteY18" fmla="*/ 139347 h 1004848"/>
                  <a:gd name="connsiteX19" fmla="*/ 823858 w 1011339"/>
                  <a:gd name="connsiteY19" fmla="*/ 72672 h 1004848"/>
                  <a:gd name="connsiteX20" fmla="*/ 896883 w 1011339"/>
                  <a:gd name="connsiteY20" fmla="*/ 37747 h 1004848"/>
                  <a:gd name="connsiteX21" fmla="*/ 1001658 w 1011339"/>
                  <a:gd name="connsiteY21" fmla="*/ 31397 h 1004848"/>
                  <a:gd name="connsiteX22" fmla="*/ 1001658 w 1011339"/>
                  <a:gd name="connsiteY22" fmla="*/ 91722 h 1004848"/>
                  <a:gd name="connsiteX23" fmla="*/ 957208 w 1011339"/>
                  <a:gd name="connsiteY23" fmla="*/ 142522 h 1004848"/>
                  <a:gd name="connsiteX24" fmla="*/ 868308 w 1011339"/>
                  <a:gd name="connsiteY24" fmla="*/ 234597 h 1004848"/>
                  <a:gd name="connsiteX25" fmla="*/ 782583 w 1011339"/>
                  <a:gd name="connsiteY25" fmla="*/ 307622 h 1004848"/>
                  <a:gd name="connsiteX26" fmla="*/ 722258 w 1011339"/>
                  <a:gd name="connsiteY26" fmla="*/ 406047 h 1004848"/>
                  <a:gd name="connsiteX27" fmla="*/ 684158 w 1011339"/>
                  <a:gd name="connsiteY27" fmla="*/ 526697 h 1004848"/>
                  <a:gd name="connsiteX28" fmla="*/ 684158 w 1011339"/>
                  <a:gd name="connsiteY28" fmla="*/ 631472 h 1004848"/>
                  <a:gd name="connsiteX29" fmla="*/ 703208 w 1011339"/>
                  <a:gd name="connsiteY29" fmla="*/ 752122 h 1004848"/>
                  <a:gd name="connsiteX30" fmla="*/ 725433 w 1011339"/>
                  <a:gd name="connsiteY30" fmla="*/ 834672 h 1004848"/>
                  <a:gd name="connsiteX31" fmla="*/ 734958 w 1011339"/>
                  <a:gd name="connsiteY31" fmla="*/ 968022 h 1004848"/>
                  <a:gd name="connsiteX32" fmla="*/ 255533 w 1011339"/>
                  <a:gd name="connsiteY32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99983 w 1011339"/>
                  <a:gd name="connsiteY12" fmla="*/ 234597 h 1004848"/>
                  <a:gd name="connsiteX13" fmla="*/ 319033 w 1011339"/>
                  <a:gd name="connsiteY13" fmla="*/ 247297 h 1004848"/>
                  <a:gd name="connsiteX14" fmla="*/ 484133 w 1011339"/>
                  <a:gd name="connsiteY14" fmla="*/ 288572 h 1004848"/>
                  <a:gd name="connsiteX15" fmla="*/ 585733 w 1011339"/>
                  <a:gd name="connsiteY15" fmla="*/ 285397 h 1004848"/>
                  <a:gd name="connsiteX16" fmla="*/ 709558 w 1011339"/>
                  <a:gd name="connsiteY16" fmla="*/ 212372 h 1004848"/>
                  <a:gd name="connsiteX17" fmla="*/ 769883 w 1011339"/>
                  <a:gd name="connsiteY17" fmla="*/ 139347 h 1004848"/>
                  <a:gd name="connsiteX18" fmla="*/ 823858 w 1011339"/>
                  <a:gd name="connsiteY18" fmla="*/ 72672 h 1004848"/>
                  <a:gd name="connsiteX19" fmla="*/ 896883 w 1011339"/>
                  <a:gd name="connsiteY19" fmla="*/ 37747 h 1004848"/>
                  <a:gd name="connsiteX20" fmla="*/ 1001658 w 1011339"/>
                  <a:gd name="connsiteY20" fmla="*/ 31397 h 1004848"/>
                  <a:gd name="connsiteX21" fmla="*/ 1001658 w 1011339"/>
                  <a:gd name="connsiteY21" fmla="*/ 91722 h 1004848"/>
                  <a:gd name="connsiteX22" fmla="*/ 957208 w 1011339"/>
                  <a:gd name="connsiteY22" fmla="*/ 142522 h 1004848"/>
                  <a:gd name="connsiteX23" fmla="*/ 868308 w 1011339"/>
                  <a:gd name="connsiteY23" fmla="*/ 234597 h 1004848"/>
                  <a:gd name="connsiteX24" fmla="*/ 782583 w 1011339"/>
                  <a:gd name="connsiteY24" fmla="*/ 307622 h 1004848"/>
                  <a:gd name="connsiteX25" fmla="*/ 722258 w 1011339"/>
                  <a:gd name="connsiteY25" fmla="*/ 406047 h 1004848"/>
                  <a:gd name="connsiteX26" fmla="*/ 684158 w 1011339"/>
                  <a:gd name="connsiteY26" fmla="*/ 526697 h 1004848"/>
                  <a:gd name="connsiteX27" fmla="*/ 684158 w 1011339"/>
                  <a:gd name="connsiteY27" fmla="*/ 631472 h 1004848"/>
                  <a:gd name="connsiteX28" fmla="*/ 703208 w 1011339"/>
                  <a:gd name="connsiteY28" fmla="*/ 752122 h 1004848"/>
                  <a:gd name="connsiteX29" fmla="*/ 725433 w 1011339"/>
                  <a:gd name="connsiteY29" fmla="*/ 834672 h 1004848"/>
                  <a:gd name="connsiteX30" fmla="*/ 734958 w 1011339"/>
                  <a:gd name="connsiteY30" fmla="*/ 968022 h 1004848"/>
                  <a:gd name="connsiteX31" fmla="*/ 255533 w 1011339"/>
                  <a:gd name="connsiteY31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319033 w 1011339"/>
                  <a:gd name="connsiteY12" fmla="*/ 247297 h 1004848"/>
                  <a:gd name="connsiteX13" fmla="*/ 484133 w 1011339"/>
                  <a:gd name="connsiteY13" fmla="*/ 288572 h 1004848"/>
                  <a:gd name="connsiteX14" fmla="*/ 585733 w 1011339"/>
                  <a:gd name="connsiteY14" fmla="*/ 285397 h 1004848"/>
                  <a:gd name="connsiteX15" fmla="*/ 709558 w 1011339"/>
                  <a:gd name="connsiteY15" fmla="*/ 212372 h 1004848"/>
                  <a:gd name="connsiteX16" fmla="*/ 769883 w 1011339"/>
                  <a:gd name="connsiteY16" fmla="*/ 139347 h 1004848"/>
                  <a:gd name="connsiteX17" fmla="*/ 823858 w 1011339"/>
                  <a:gd name="connsiteY17" fmla="*/ 72672 h 1004848"/>
                  <a:gd name="connsiteX18" fmla="*/ 896883 w 1011339"/>
                  <a:gd name="connsiteY18" fmla="*/ 37747 h 1004848"/>
                  <a:gd name="connsiteX19" fmla="*/ 1001658 w 1011339"/>
                  <a:gd name="connsiteY19" fmla="*/ 31397 h 1004848"/>
                  <a:gd name="connsiteX20" fmla="*/ 1001658 w 1011339"/>
                  <a:gd name="connsiteY20" fmla="*/ 91722 h 1004848"/>
                  <a:gd name="connsiteX21" fmla="*/ 957208 w 1011339"/>
                  <a:gd name="connsiteY21" fmla="*/ 142522 h 1004848"/>
                  <a:gd name="connsiteX22" fmla="*/ 868308 w 1011339"/>
                  <a:gd name="connsiteY22" fmla="*/ 234597 h 1004848"/>
                  <a:gd name="connsiteX23" fmla="*/ 782583 w 1011339"/>
                  <a:gd name="connsiteY23" fmla="*/ 307622 h 1004848"/>
                  <a:gd name="connsiteX24" fmla="*/ 722258 w 1011339"/>
                  <a:gd name="connsiteY24" fmla="*/ 406047 h 1004848"/>
                  <a:gd name="connsiteX25" fmla="*/ 684158 w 1011339"/>
                  <a:gd name="connsiteY25" fmla="*/ 526697 h 1004848"/>
                  <a:gd name="connsiteX26" fmla="*/ 684158 w 1011339"/>
                  <a:gd name="connsiteY26" fmla="*/ 631472 h 1004848"/>
                  <a:gd name="connsiteX27" fmla="*/ 703208 w 1011339"/>
                  <a:gd name="connsiteY27" fmla="*/ 752122 h 1004848"/>
                  <a:gd name="connsiteX28" fmla="*/ 725433 w 1011339"/>
                  <a:gd name="connsiteY28" fmla="*/ 834672 h 1004848"/>
                  <a:gd name="connsiteX29" fmla="*/ 734958 w 1011339"/>
                  <a:gd name="connsiteY29" fmla="*/ 968022 h 1004848"/>
                  <a:gd name="connsiteX30" fmla="*/ 255533 w 1011339"/>
                  <a:gd name="connsiteY30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41233 w 1011339"/>
                  <a:gd name="connsiteY4" fmla="*/ 2790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41233 w 1011339"/>
                  <a:gd name="connsiteY4" fmla="*/ 279047 h 1004848"/>
                  <a:gd name="connsiteX5" fmla="*/ 26933 w 1011339"/>
                  <a:gd name="connsiteY5" fmla="*/ 132997 h 1004848"/>
                  <a:gd name="connsiteX6" fmla="*/ 11058 w 1011339"/>
                  <a:gd name="connsiteY6" fmla="*/ 82197 h 1004848"/>
                  <a:gd name="connsiteX7" fmla="*/ 7883 w 1011339"/>
                  <a:gd name="connsiteY7" fmla="*/ 15522 h 1004848"/>
                  <a:gd name="connsiteX8" fmla="*/ 119008 w 1011339"/>
                  <a:gd name="connsiteY8" fmla="*/ 5997 h 1004848"/>
                  <a:gd name="connsiteX9" fmla="*/ 211083 w 1011339"/>
                  <a:gd name="connsiteY9" fmla="*/ 91722 h 1004848"/>
                  <a:gd name="connsiteX10" fmla="*/ 299983 w 1011339"/>
                  <a:gd name="connsiteY10" fmla="*/ 234597 h 1004848"/>
                  <a:gd name="connsiteX11" fmla="*/ 484133 w 1011339"/>
                  <a:gd name="connsiteY11" fmla="*/ 288572 h 1004848"/>
                  <a:gd name="connsiteX12" fmla="*/ 585733 w 1011339"/>
                  <a:gd name="connsiteY12" fmla="*/ 285397 h 1004848"/>
                  <a:gd name="connsiteX13" fmla="*/ 709558 w 1011339"/>
                  <a:gd name="connsiteY13" fmla="*/ 212372 h 1004848"/>
                  <a:gd name="connsiteX14" fmla="*/ 769883 w 1011339"/>
                  <a:gd name="connsiteY14" fmla="*/ 139347 h 1004848"/>
                  <a:gd name="connsiteX15" fmla="*/ 823858 w 1011339"/>
                  <a:gd name="connsiteY15" fmla="*/ 72672 h 1004848"/>
                  <a:gd name="connsiteX16" fmla="*/ 896883 w 1011339"/>
                  <a:gd name="connsiteY16" fmla="*/ 37747 h 1004848"/>
                  <a:gd name="connsiteX17" fmla="*/ 1001658 w 1011339"/>
                  <a:gd name="connsiteY17" fmla="*/ 31397 h 1004848"/>
                  <a:gd name="connsiteX18" fmla="*/ 1001658 w 1011339"/>
                  <a:gd name="connsiteY18" fmla="*/ 91722 h 1004848"/>
                  <a:gd name="connsiteX19" fmla="*/ 957208 w 1011339"/>
                  <a:gd name="connsiteY19" fmla="*/ 142522 h 1004848"/>
                  <a:gd name="connsiteX20" fmla="*/ 868308 w 1011339"/>
                  <a:gd name="connsiteY20" fmla="*/ 234597 h 1004848"/>
                  <a:gd name="connsiteX21" fmla="*/ 782583 w 1011339"/>
                  <a:gd name="connsiteY21" fmla="*/ 307622 h 1004848"/>
                  <a:gd name="connsiteX22" fmla="*/ 722258 w 1011339"/>
                  <a:gd name="connsiteY22" fmla="*/ 406047 h 1004848"/>
                  <a:gd name="connsiteX23" fmla="*/ 684158 w 1011339"/>
                  <a:gd name="connsiteY23" fmla="*/ 526697 h 1004848"/>
                  <a:gd name="connsiteX24" fmla="*/ 684158 w 1011339"/>
                  <a:gd name="connsiteY24" fmla="*/ 631472 h 1004848"/>
                  <a:gd name="connsiteX25" fmla="*/ 703208 w 1011339"/>
                  <a:gd name="connsiteY25" fmla="*/ 752122 h 1004848"/>
                  <a:gd name="connsiteX26" fmla="*/ 725433 w 1011339"/>
                  <a:gd name="connsiteY26" fmla="*/ 834672 h 1004848"/>
                  <a:gd name="connsiteX27" fmla="*/ 734958 w 1011339"/>
                  <a:gd name="connsiteY27" fmla="*/ 968022 h 1004848"/>
                  <a:gd name="connsiteX28" fmla="*/ 255533 w 1011339"/>
                  <a:gd name="connsiteY28" fmla="*/ 968022 h 1004848"/>
                  <a:gd name="connsiteX0" fmla="*/ 255533 w 1011339"/>
                  <a:gd name="connsiteY0" fmla="*/ 968022 h 997519"/>
                  <a:gd name="connsiteX1" fmla="*/ 268233 w 1011339"/>
                  <a:gd name="connsiteY1" fmla="*/ 647347 h 997519"/>
                  <a:gd name="connsiteX2" fmla="*/ 274583 w 1011339"/>
                  <a:gd name="connsiteY2" fmla="*/ 447322 h 997519"/>
                  <a:gd name="connsiteX3" fmla="*/ 233308 w 1011339"/>
                  <a:gd name="connsiteY3" fmla="*/ 371122 h 997519"/>
                  <a:gd name="connsiteX4" fmla="*/ 141233 w 1011339"/>
                  <a:gd name="connsiteY4" fmla="*/ 279047 h 997519"/>
                  <a:gd name="connsiteX5" fmla="*/ 26933 w 1011339"/>
                  <a:gd name="connsiteY5" fmla="*/ 132997 h 997519"/>
                  <a:gd name="connsiteX6" fmla="*/ 11058 w 1011339"/>
                  <a:gd name="connsiteY6" fmla="*/ 82197 h 997519"/>
                  <a:gd name="connsiteX7" fmla="*/ 7883 w 1011339"/>
                  <a:gd name="connsiteY7" fmla="*/ 15522 h 997519"/>
                  <a:gd name="connsiteX8" fmla="*/ 119008 w 1011339"/>
                  <a:gd name="connsiteY8" fmla="*/ 5997 h 997519"/>
                  <a:gd name="connsiteX9" fmla="*/ 211083 w 1011339"/>
                  <a:gd name="connsiteY9" fmla="*/ 91722 h 997519"/>
                  <a:gd name="connsiteX10" fmla="*/ 299983 w 1011339"/>
                  <a:gd name="connsiteY10" fmla="*/ 234597 h 997519"/>
                  <a:gd name="connsiteX11" fmla="*/ 484133 w 1011339"/>
                  <a:gd name="connsiteY11" fmla="*/ 288572 h 997519"/>
                  <a:gd name="connsiteX12" fmla="*/ 585733 w 1011339"/>
                  <a:gd name="connsiteY12" fmla="*/ 285397 h 997519"/>
                  <a:gd name="connsiteX13" fmla="*/ 709558 w 1011339"/>
                  <a:gd name="connsiteY13" fmla="*/ 212372 h 997519"/>
                  <a:gd name="connsiteX14" fmla="*/ 769883 w 1011339"/>
                  <a:gd name="connsiteY14" fmla="*/ 139347 h 997519"/>
                  <a:gd name="connsiteX15" fmla="*/ 823858 w 1011339"/>
                  <a:gd name="connsiteY15" fmla="*/ 72672 h 997519"/>
                  <a:gd name="connsiteX16" fmla="*/ 896883 w 1011339"/>
                  <a:gd name="connsiteY16" fmla="*/ 37747 h 997519"/>
                  <a:gd name="connsiteX17" fmla="*/ 1001658 w 1011339"/>
                  <a:gd name="connsiteY17" fmla="*/ 31397 h 997519"/>
                  <a:gd name="connsiteX18" fmla="*/ 1001658 w 1011339"/>
                  <a:gd name="connsiteY18" fmla="*/ 91722 h 997519"/>
                  <a:gd name="connsiteX19" fmla="*/ 957208 w 1011339"/>
                  <a:gd name="connsiteY19" fmla="*/ 142522 h 997519"/>
                  <a:gd name="connsiteX20" fmla="*/ 868308 w 1011339"/>
                  <a:gd name="connsiteY20" fmla="*/ 234597 h 997519"/>
                  <a:gd name="connsiteX21" fmla="*/ 782583 w 1011339"/>
                  <a:gd name="connsiteY21" fmla="*/ 307622 h 997519"/>
                  <a:gd name="connsiteX22" fmla="*/ 722258 w 1011339"/>
                  <a:gd name="connsiteY22" fmla="*/ 406047 h 997519"/>
                  <a:gd name="connsiteX23" fmla="*/ 684158 w 1011339"/>
                  <a:gd name="connsiteY23" fmla="*/ 526697 h 997519"/>
                  <a:gd name="connsiteX24" fmla="*/ 684158 w 1011339"/>
                  <a:gd name="connsiteY24" fmla="*/ 631472 h 997519"/>
                  <a:gd name="connsiteX25" fmla="*/ 703208 w 1011339"/>
                  <a:gd name="connsiteY25" fmla="*/ 752122 h 997519"/>
                  <a:gd name="connsiteX26" fmla="*/ 725433 w 1011339"/>
                  <a:gd name="connsiteY26" fmla="*/ 834672 h 997519"/>
                  <a:gd name="connsiteX27" fmla="*/ 734958 w 1011339"/>
                  <a:gd name="connsiteY27" fmla="*/ 968022 h 997519"/>
                  <a:gd name="connsiteX28" fmla="*/ 255533 w 1011339"/>
                  <a:gd name="connsiteY28" fmla="*/ 968022 h 997519"/>
                  <a:gd name="connsiteX0" fmla="*/ 255533 w 1011339"/>
                  <a:gd name="connsiteY0" fmla="*/ 968022 h 1014112"/>
                  <a:gd name="connsiteX1" fmla="*/ 268233 w 1011339"/>
                  <a:gd name="connsiteY1" fmla="*/ 647347 h 1014112"/>
                  <a:gd name="connsiteX2" fmla="*/ 274583 w 1011339"/>
                  <a:gd name="connsiteY2" fmla="*/ 447322 h 1014112"/>
                  <a:gd name="connsiteX3" fmla="*/ 233308 w 1011339"/>
                  <a:gd name="connsiteY3" fmla="*/ 371122 h 1014112"/>
                  <a:gd name="connsiteX4" fmla="*/ 141233 w 1011339"/>
                  <a:gd name="connsiteY4" fmla="*/ 279047 h 1014112"/>
                  <a:gd name="connsiteX5" fmla="*/ 26933 w 1011339"/>
                  <a:gd name="connsiteY5" fmla="*/ 132997 h 1014112"/>
                  <a:gd name="connsiteX6" fmla="*/ 11058 w 1011339"/>
                  <a:gd name="connsiteY6" fmla="*/ 82197 h 1014112"/>
                  <a:gd name="connsiteX7" fmla="*/ 7883 w 1011339"/>
                  <a:gd name="connsiteY7" fmla="*/ 15522 h 1014112"/>
                  <a:gd name="connsiteX8" fmla="*/ 119008 w 1011339"/>
                  <a:gd name="connsiteY8" fmla="*/ 5997 h 1014112"/>
                  <a:gd name="connsiteX9" fmla="*/ 211083 w 1011339"/>
                  <a:gd name="connsiteY9" fmla="*/ 91722 h 1014112"/>
                  <a:gd name="connsiteX10" fmla="*/ 299983 w 1011339"/>
                  <a:gd name="connsiteY10" fmla="*/ 234597 h 1014112"/>
                  <a:gd name="connsiteX11" fmla="*/ 484133 w 1011339"/>
                  <a:gd name="connsiteY11" fmla="*/ 288572 h 1014112"/>
                  <a:gd name="connsiteX12" fmla="*/ 585733 w 1011339"/>
                  <a:gd name="connsiteY12" fmla="*/ 285397 h 1014112"/>
                  <a:gd name="connsiteX13" fmla="*/ 709558 w 1011339"/>
                  <a:gd name="connsiteY13" fmla="*/ 212372 h 1014112"/>
                  <a:gd name="connsiteX14" fmla="*/ 769883 w 1011339"/>
                  <a:gd name="connsiteY14" fmla="*/ 139347 h 1014112"/>
                  <a:gd name="connsiteX15" fmla="*/ 823858 w 1011339"/>
                  <a:gd name="connsiteY15" fmla="*/ 72672 h 1014112"/>
                  <a:gd name="connsiteX16" fmla="*/ 896883 w 1011339"/>
                  <a:gd name="connsiteY16" fmla="*/ 37747 h 1014112"/>
                  <a:gd name="connsiteX17" fmla="*/ 1001658 w 1011339"/>
                  <a:gd name="connsiteY17" fmla="*/ 31397 h 1014112"/>
                  <a:gd name="connsiteX18" fmla="*/ 1001658 w 1011339"/>
                  <a:gd name="connsiteY18" fmla="*/ 91722 h 1014112"/>
                  <a:gd name="connsiteX19" fmla="*/ 957208 w 1011339"/>
                  <a:gd name="connsiteY19" fmla="*/ 142522 h 1014112"/>
                  <a:gd name="connsiteX20" fmla="*/ 868308 w 1011339"/>
                  <a:gd name="connsiteY20" fmla="*/ 234597 h 1014112"/>
                  <a:gd name="connsiteX21" fmla="*/ 782583 w 1011339"/>
                  <a:gd name="connsiteY21" fmla="*/ 307622 h 1014112"/>
                  <a:gd name="connsiteX22" fmla="*/ 722258 w 1011339"/>
                  <a:gd name="connsiteY22" fmla="*/ 406047 h 1014112"/>
                  <a:gd name="connsiteX23" fmla="*/ 684158 w 1011339"/>
                  <a:gd name="connsiteY23" fmla="*/ 526697 h 1014112"/>
                  <a:gd name="connsiteX24" fmla="*/ 684158 w 1011339"/>
                  <a:gd name="connsiteY24" fmla="*/ 631472 h 1014112"/>
                  <a:gd name="connsiteX25" fmla="*/ 703208 w 1011339"/>
                  <a:gd name="connsiteY25" fmla="*/ 752122 h 1014112"/>
                  <a:gd name="connsiteX26" fmla="*/ 725433 w 1011339"/>
                  <a:gd name="connsiteY26" fmla="*/ 834672 h 1014112"/>
                  <a:gd name="connsiteX27" fmla="*/ 734958 w 1011339"/>
                  <a:gd name="connsiteY27" fmla="*/ 968022 h 1014112"/>
                  <a:gd name="connsiteX28" fmla="*/ 255533 w 1011339"/>
                  <a:gd name="connsiteY28" fmla="*/ 968022 h 1014112"/>
                  <a:gd name="connsiteX0" fmla="*/ 255533 w 1011339"/>
                  <a:gd name="connsiteY0" fmla="*/ 968022 h 992126"/>
                  <a:gd name="connsiteX1" fmla="*/ 268233 w 1011339"/>
                  <a:gd name="connsiteY1" fmla="*/ 647347 h 992126"/>
                  <a:gd name="connsiteX2" fmla="*/ 274583 w 1011339"/>
                  <a:gd name="connsiteY2" fmla="*/ 447322 h 992126"/>
                  <a:gd name="connsiteX3" fmla="*/ 233308 w 1011339"/>
                  <a:gd name="connsiteY3" fmla="*/ 371122 h 992126"/>
                  <a:gd name="connsiteX4" fmla="*/ 141233 w 1011339"/>
                  <a:gd name="connsiteY4" fmla="*/ 279047 h 992126"/>
                  <a:gd name="connsiteX5" fmla="*/ 26933 w 1011339"/>
                  <a:gd name="connsiteY5" fmla="*/ 132997 h 992126"/>
                  <a:gd name="connsiteX6" fmla="*/ 11058 w 1011339"/>
                  <a:gd name="connsiteY6" fmla="*/ 82197 h 992126"/>
                  <a:gd name="connsiteX7" fmla="*/ 7883 w 1011339"/>
                  <a:gd name="connsiteY7" fmla="*/ 15522 h 992126"/>
                  <a:gd name="connsiteX8" fmla="*/ 119008 w 1011339"/>
                  <a:gd name="connsiteY8" fmla="*/ 5997 h 992126"/>
                  <a:gd name="connsiteX9" fmla="*/ 211083 w 1011339"/>
                  <a:gd name="connsiteY9" fmla="*/ 91722 h 992126"/>
                  <a:gd name="connsiteX10" fmla="*/ 299983 w 1011339"/>
                  <a:gd name="connsiteY10" fmla="*/ 234597 h 992126"/>
                  <a:gd name="connsiteX11" fmla="*/ 484133 w 1011339"/>
                  <a:gd name="connsiteY11" fmla="*/ 288572 h 992126"/>
                  <a:gd name="connsiteX12" fmla="*/ 585733 w 1011339"/>
                  <a:gd name="connsiteY12" fmla="*/ 285397 h 992126"/>
                  <a:gd name="connsiteX13" fmla="*/ 709558 w 1011339"/>
                  <a:gd name="connsiteY13" fmla="*/ 212372 h 992126"/>
                  <a:gd name="connsiteX14" fmla="*/ 769883 w 1011339"/>
                  <a:gd name="connsiteY14" fmla="*/ 139347 h 992126"/>
                  <a:gd name="connsiteX15" fmla="*/ 823858 w 1011339"/>
                  <a:gd name="connsiteY15" fmla="*/ 72672 h 992126"/>
                  <a:gd name="connsiteX16" fmla="*/ 896883 w 1011339"/>
                  <a:gd name="connsiteY16" fmla="*/ 37747 h 992126"/>
                  <a:gd name="connsiteX17" fmla="*/ 1001658 w 1011339"/>
                  <a:gd name="connsiteY17" fmla="*/ 31397 h 992126"/>
                  <a:gd name="connsiteX18" fmla="*/ 1001658 w 1011339"/>
                  <a:gd name="connsiteY18" fmla="*/ 91722 h 992126"/>
                  <a:gd name="connsiteX19" fmla="*/ 957208 w 1011339"/>
                  <a:gd name="connsiteY19" fmla="*/ 142522 h 992126"/>
                  <a:gd name="connsiteX20" fmla="*/ 868308 w 1011339"/>
                  <a:gd name="connsiteY20" fmla="*/ 234597 h 992126"/>
                  <a:gd name="connsiteX21" fmla="*/ 782583 w 1011339"/>
                  <a:gd name="connsiteY21" fmla="*/ 307622 h 992126"/>
                  <a:gd name="connsiteX22" fmla="*/ 722258 w 1011339"/>
                  <a:gd name="connsiteY22" fmla="*/ 406047 h 992126"/>
                  <a:gd name="connsiteX23" fmla="*/ 684158 w 1011339"/>
                  <a:gd name="connsiteY23" fmla="*/ 526697 h 992126"/>
                  <a:gd name="connsiteX24" fmla="*/ 684158 w 1011339"/>
                  <a:gd name="connsiteY24" fmla="*/ 631472 h 992126"/>
                  <a:gd name="connsiteX25" fmla="*/ 703208 w 1011339"/>
                  <a:gd name="connsiteY25" fmla="*/ 752122 h 992126"/>
                  <a:gd name="connsiteX26" fmla="*/ 725433 w 1011339"/>
                  <a:gd name="connsiteY26" fmla="*/ 834672 h 992126"/>
                  <a:gd name="connsiteX27" fmla="*/ 734958 w 1011339"/>
                  <a:gd name="connsiteY27" fmla="*/ 968022 h 992126"/>
                  <a:gd name="connsiteX28" fmla="*/ 255533 w 1011339"/>
                  <a:gd name="connsiteY28" fmla="*/ 968022 h 992126"/>
                  <a:gd name="connsiteX0" fmla="*/ 255533 w 1011339"/>
                  <a:gd name="connsiteY0" fmla="*/ 968022 h 1000418"/>
                  <a:gd name="connsiteX1" fmla="*/ 268233 w 1011339"/>
                  <a:gd name="connsiteY1" fmla="*/ 647347 h 1000418"/>
                  <a:gd name="connsiteX2" fmla="*/ 274583 w 1011339"/>
                  <a:gd name="connsiteY2" fmla="*/ 447322 h 1000418"/>
                  <a:gd name="connsiteX3" fmla="*/ 233308 w 1011339"/>
                  <a:gd name="connsiteY3" fmla="*/ 371122 h 1000418"/>
                  <a:gd name="connsiteX4" fmla="*/ 141233 w 1011339"/>
                  <a:gd name="connsiteY4" fmla="*/ 279047 h 1000418"/>
                  <a:gd name="connsiteX5" fmla="*/ 26933 w 1011339"/>
                  <a:gd name="connsiteY5" fmla="*/ 132997 h 1000418"/>
                  <a:gd name="connsiteX6" fmla="*/ 11058 w 1011339"/>
                  <a:gd name="connsiteY6" fmla="*/ 82197 h 1000418"/>
                  <a:gd name="connsiteX7" fmla="*/ 7883 w 1011339"/>
                  <a:gd name="connsiteY7" fmla="*/ 15522 h 1000418"/>
                  <a:gd name="connsiteX8" fmla="*/ 119008 w 1011339"/>
                  <a:gd name="connsiteY8" fmla="*/ 5997 h 1000418"/>
                  <a:gd name="connsiteX9" fmla="*/ 211083 w 1011339"/>
                  <a:gd name="connsiteY9" fmla="*/ 91722 h 1000418"/>
                  <a:gd name="connsiteX10" fmla="*/ 299983 w 1011339"/>
                  <a:gd name="connsiteY10" fmla="*/ 234597 h 1000418"/>
                  <a:gd name="connsiteX11" fmla="*/ 484133 w 1011339"/>
                  <a:gd name="connsiteY11" fmla="*/ 288572 h 1000418"/>
                  <a:gd name="connsiteX12" fmla="*/ 585733 w 1011339"/>
                  <a:gd name="connsiteY12" fmla="*/ 285397 h 1000418"/>
                  <a:gd name="connsiteX13" fmla="*/ 709558 w 1011339"/>
                  <a:gd name="connsiteY13" fmla="*/ 212372 h 1000418"/>
                  <a:gd name="connsiteX14" fmla="*/ 769883 w 1011339"/>
                  <a:gd name="connsiteY14" fmla="*/ 139347 h 1000418"/>
                  <a:gd name="connsiteX15" fmla="*/ 823858 w 1011339"/>
                  <a:gd name="connsiteY15" fmla="*/ 72672 h 1000418"/>
                  <a:gd name="connsiteX16" fmla="*/ 896883 w 1011339"/>
                  <a:gd name="connsiteY16" fmla="*/ 37747 h 1000418"/>
                  <a:gd name="connsiteX17" fmla="*/ 1001658 w 1011339"/>
                  <a:gd name="connsiteY17" fmla="*/ 31397 h 1000418"/>
                  <a:gd name="connsiteX18" fmla="*/ 1001658 w 1011339"/>
                  <a:gd name="connsiteY18" fmla="*/ 91722 h 1000418"/>
                  <a:gd name="connsiteX19" fmla="*/ 957208 w 1011339"/>
                  <a:gd name="connsiteY19" fmla="*/ 142522 h 1000418"/>
                  <a:gd name="connsiteX20" fmla="*/ 868308 w 1011339"/>
                  <a:gd name="connsiteY20" fmla="*/ 234597 h 1000418"/>
                  <a:gd name="connsiteX21" fmla="*/ 782583 w 1011339"/>
                  <a:gd name="connsiteY21" fmla="*/ 307622 h 1000418"/>
                  <a:gd name="connsiteX22" fmla="*/ 722258 w 1011339"/>
                  <a:gd name="connsiteY22" fmla="*/ 406047 h 1000418"/>
                  <a:gd name="connsiteX23" fmla="*/ 684158 w 1011339"/>
                  <a:gd name="connsiteY23" fmla="*/ 526697 h 1000418"/>
                  <a:gd name="connsiteX24" fmla="*/ 684158 w 1011339"/>
                  <a:gd name="connsiteY24" fmla="*/ 631472 h 1000418"/>
                  <a:gd name="connsiteX25" fmla="*/ 703208 w 1011339"/>
                  <a:gd name="connsiteY25" fmla="*/ 752122 h 1000418"/>
                  <a:gd name="connsiteX26" fmla="*/ 725433 w 1011339"/>
                  <a:gd name="connsiteY26" fmla="*/ 834672 h 1000418"/>
                  <a:gd name="connsiteX27" fmla="*/ 728608 w 1011339"/>
                  <a:gd name="connsiteY27" fmla="*/ 974372 h 1000418"/>
                  <a:gd name="connsiteX28" fmla="*/ 255533 w 1011339"/>
                  <a:gd name="connsiteY28" fmla="*/ 968022 h 1000418"/>
                  <a:gd name="connsiteX0" fmla="*/ 255533 w 1011339"/>
                  <a:gd name="connsiteY0" fmla="*/ 968022 h 1009815"/>
                  <a:gd name="connsiteX1" fmla="*/ 268233 w 1011339"/>
                  <a:gd name="connsiteY1" fmla="*/ 647347 h 1009815"/>
                  <a:gd name="connsiteX2" fmla="*/ 274583 w 1011339"/>
                  <a:gd name="connsiteY2" fmla="*/ 447322 h 1009815"/>
                  <a:gd name="connsiteX3" fmla="*/ 233308 w 1011339"/>
                  <a:gd name="connsiteY3" fmla="*/ 371122 h 1009815"/>
                  <a:gd name="connsiteX4" fmla="*/ 141233 w 1011339"/>
                  <a:gd name="connsiteY4" fmla="*/ 279047 h 1009815"/>
                  <a:gd name="connsiteX5" fmla="*/ 26933 w 1011339"/>
                  <a:gd name="connsiteY5" fmla="*/ 132997 h 1009815"/>
                  <a:gd name="connsiteX6" fmla="*/ 11058 w 1011339"/>
                  <a:gd name="connsiteY6" fmla="*/ 82197 h 1009815"/>
                  <a:gd name="connsiteX7" fmla="*/ 7883 w 1011339"/>
                  <a:gd name="connsiteY7" fmla="*/ 15522 h 1009815"/>
                  <a:gd name="connsiteX8" fmla="*/ 119008 w 1011339"/>
                  <a:gd name="connsiteY8" fmla="*/ 5997 h 1009815"/>
                  <a:gd name="connsiteX9" fmla="*/ 211083 w 1011339"/>
                  <a:gd name="connsiteY9" fmla="*/ 91722 h 1009815"/>
                  <a:gd name="connsiteX10" fmla="*/ 299983 w 1011339"/>
                  <a:gd name="connsiteY10" fmla="*/ 234597 h 1009815"/>
                  <a:gd name="connsiteX11" fmla="*/ 484133 w 1011339"/>
                  <a:gd name="connsiteY11" fmla="*/ 288572 h 1009815"/>
                  <a:gd name="connsiteX12" fmla="*/ 585733 w 1011339"/>
                  <a:gd name="connsiteY12" fmla="*/ 285397 h 1009815"/>
                  <a:gd name="connsiteX13" fmla="*/ 709558 w 1011339"/>
                  <a:gd name="connsiteY13" fmla="*/ 212372 h 1009815"/>
                  <a:gd name="connsiteX14" fmla="*/ 769883 w 1011339"/>
                  <a:gd name="connsiteY14" fmla="*/ 139347 h 1009815"/>
                  <a:gd name="connsiteX15" fmla="*/ 823858 w 1011339"/>
                  <a:gd name="connsiteY15" fmla="*/ 72672 h 1009815"/>
                  <a:gd name="connsiteX16" fmla="*/ 896883 w 1011339"/>
                  <a:gd name="connsiteY16" fmla="*/ 37747 h 1009815"/>
                  <a:gd name="connsiteX17" fmla="*/ 1001658 w 1011339"/>
                  <a:gd name="connsiteY17" fmla="*/ 31397 h 1009815"/>
                  <a:gd name="connsiteX18" fmla="*/ 1001658 w 1011339"/>
                  <a:gd name="connsiteY18" fmla="*/ 91722 h 1009815"/>
                  <a:gd name="connsiteX19" fmla="*/ 957208 w 1011339"/>
                  <a:gd name="connsiteY19" fmla="*/ 142522 h 1009815"/>
                  <a:gd name="connsiteX20" fmla="*/ 868308 w 1011339"/>
                  <a:gd name="connsiteY20" fmla="*/ 234597 h 1009815"/>
                  <a:gd name="connsiteX21" fmla="*/ 782583 w 1011339"/>
                  <a:gd name="connsiteY21" fmla="*/ 307622 h 1009815"/>
                  <a:gd name="connsiteX22" fmla="*/ 722258 w 1011339"/>
                  <a:gd name="connsiteY22" fmla="*/ 406047 h 1009815"/>
                  <a:gd name="connsiteX23" fmla="*/ 684158 w 1011339"/>
                  <a:gd name="connsiteY23" fmla="*/ 526697 h 1009815"/>
                  <a:gd name="connsiteX24" fmla="*/ 684158 w 1011339"/>
                  <a:gd name="connsiteY24" fmla="*/ 631472 h 1009815"/>
                  <a:gd name="connsiteX25" fmla="*/ 703208 w 1011339"/>
                  <a:gd name="connsiteY25" fmla="*/ 752122 h 1009815"/>
                  <a:gd name="connsiteX26" fmla="*/ 725433 w 1011339"/>
                  <a:gd name="connsiteY26" fmla="*/ 834672 h 1009815"/>
                  <a:gd name="connsiteX27" fmla="*/ 728608 w 1011339"/>
                  <a:gd name="connsiteY27" fmla="*/ 974372 h 1009815"/>
                  <a:gd name="connsiteX28" fmla="*/ 255533 w 1011339"/>
                  <a:gd name="connsiteY28" fmla="*/ 968022 h 1009815"/>
                  <a:gd name="connsiteX0" fmla="*/ 255533 w 1011339"/>
                  <a:gd name="connsiteY0" fmla="*/ 968022 h 999110"/>
                  <a:gd name="connsiteX1" fmla="*/ 268233 w 1011339"/>
                  <a:gd name="connsiteY1" fmla="*/ 647347 h 999110"/>
                  <a:gd name="connsiteX2" fmla="*/ 274583 w 1011339"/>
                  <a:gd name="connsiteY2" fmla="*/ 447322 h 999110"/>
                  <a:gd name="connsiteX3" fmla="*/ 233308 w 1011339"/>
                  <a:gd name="connsiteY3" fmla="*/ 371122 h 999110"/>
                  <a:gd name="connsiteX4" fmla="*/ 141233 w 1011339"/>
                  <a:gd name="connsiteY4" fmla="*/ 279047 h 999110"/>
                  <a:gd name="connsiteX5" fmla="*/ 26933 w 1011339"/>
                  <a:gd name="connsiteY5" fmla="*/ 132997 h 999110"/>
                  <a:gd name="connsiteX6" fmla="*/ 11058 w 1011339"/>
                  <a:gd name="connsiteY6" fmla="*/ 82197 h 999110"/>
                  <a:gd name="connsiteX7" fmla="*/ 7883 w 1011339"/>
                  <a:gd name="connsiteY7" fmla="*/ 15522 h 999110"/>
                  <a:gd name="connsiteX8" fmla="*/ 119008 w 1011339"/>
                  <a:gd name="connsiteY8" fmla="*/ 5997 h 999110"/>
                  <a:gd name="connsiteX9" fmla="*/ 211083 w 1011339"/>
                  <a:gd name="connsiteY9" fmla="*/ 91722 h 999110"/>
                  <a:gd name="connsiteX10" fmla="*/ 299983 w 1011339"/>
                  <a:gd name="connsiteY10" fmla="*/ 234597 h 999110"/>
                  <a:gd name="connsiteX11" fmla="*/ 484133 w 1011339"/>
                  <a:gd name="connsiteY11" fmla="*/ 288572 h 999110"/>
                  <a:gd name="connsiteX12" fmla="*/ 585733 w 1011339"/>
                  <a:gd name="connsiteY12" fmla="*/ 285397 h 999110"/>
                  <a:gd name="connsiteX13" fmla="*/ 709558 w 1011339"/>
                  <a:gd name="connsiteY13" fmla="*/ 212372 h 999110"/>
                  <a:gd name="connsiteX14" fmla="*/ 769883 w 1011339"/>
                  <a:gd name="connsiteY14" fmla="*/ 139347 h 999110"/>
                  <a:gd name="connsiteX15" fmla="*/ 823858 w 1011339"/>
                  <a:gd name="connsiteY15" fmla="*/ 72672 h 999110"/>
                  <a:gd name="connsiteX16" fmla="*/ 896883 w 1011339"/>
                  <a:gd name="connsiteY16" fmla="*/ 37747 h 999110"/>
                  <a:gd name="connsiteX17" fmla="*/ 1001658 w 1011339"/>
                  <a:gd name="connsiteY17" fmla="*/ 31397 h 999110"/>
                  <a:gd name="connsiteX18" fmla="*/ 1001658 w 1011339"/>
                  <a:gd name="connsiteY18" fmla="*/ 91722 h 999110"/>
                  <a:gd name="connsiteX19" fmla="*/ 957208 w 1011339"/>
                  <a:gd name="connsiteY19" fmla="*/ 142522 h 999110"/>
                  <a:gd name="connsiteX20" fmla="*/ 868308 w 1011339"/>
                  <a:gd name="connsiteY20" fmla="*/ 234597 h 999110"/>
                  <a:gd name="connsiteX21" fmla="*/ 782583 w 1011339"/>
                  <a:gd name="connsiteY21" fmla="*/ 307622 h 999110"/>
                  <a:gd name="connsiteX22" fmla="*/ 722258 w 1011339"/>
                  <a:gd name="connsiteY22" fmla="*/ 406047 h 999110"/>
                  <a:gd name="connsiteX23" fmla="*/ 684158 w 1011339"/>
                  <a:gd name="connsiteY23" fmla="*/ 526697 h 999110"/>
                  <a:gd name="connsiteX24" fmla="*/ 684158 w 1011339"/>
                  <a:gd name="connsiteY24" fmla="*/ 631472 h 999110"/>
                  <a:gd name="connsiteX25" fmla="*/ 703208 w 1011339"/>
                  <a:gd name="connsiteY25" fmla="*/ 752122 h 999110"/>
                  <a:gd name="connsiteX26" fmla="*/ 725433 w 1011339"/>
                  <a:gd name="connsiteY26" fmla="*/ 834672 h 999110"/>
                  <a:gd name="connsiteX27" fmla="*/ 728608 w 1011339"/>
                  <a:gd name="connsiteY27" fmla="*/ 974372 h 999110"/>
                  <a:gd name="connsiteX28" fmla="*/ 255533 w 1011339"/>
                  <a:gd name="connsiteY28" fmla="*/ 968022 h 999110"/>
                  <a:gd name="connsiteX0" fmla="*/ 255533 w 1011339"/>
                  <a:gd name="connsiteY0" fmla="*/ 968022 h 1003067"/>
                  <a:gd name="connsiteX1" fmla="*/ 268233 w 1011339"/>
                  <a:gd name="connsiteY1" fmla="*/ 647347 h 1003067"/>
                  <a:gd name="connsiteX2" fmla="*/ 274583 w 1011339"/>
                  <a:gd name="connsiteY2" fmla="*/ 447322 h 1003067"/>
                  <a:gd name="connsiteX3" fmla="*/ 233308 w 1011339"/>
                  <a:gd name="connsiteY3" fmla="*/ 371122 h 1003067"/>
                  <a:gd name="connsiteX4" fmla="*/ 141233 w 1011339"/>
                  <a:gd name="connsiteY4" fmla="*/ 279047 h 1003067"/>
                  <a:gd name="connsiteX5" fmla="*/ 26933 w 1011339"/>
                  <a:gd name="connsiteY5" fmla="*/ 132997 h 1003067"/>
                  <a:gd name="connsiteX6" fmla="*/ 11058 w 1011339"/>
                  <a:gd name="connsiteY6" fmla="*/ 82197 h 1003067"/>
                  <a:gd name="connsiteX7" fmla="*/ 7883 w 1011339"/>
                  <a:gd name="connsiteY7" fmla="*/ 15522 h 1003067"/>
                  <a:gd name="connsiteX8" fmla="*/ 119008 w 1011339"/>
                  <a:gd name="connsiteY8" fmla="*/ 5997 h 1003067"/>
                  <a:gd name="connsiteX9" fmla="*/ 211083 w 1011339"/>
                  <a:gd name="connsiteY9" fmla="*/ 91722 h 1003067"/>
                  <a:gd name="connsiteX10" fmla="*/ 299983 w 1011339"/>
                  <a:gd name="connsiteY10" fmla="*/ 234597 h 1003067"/>
                  <a:gd name="connsiteX11" fmla="*/ 484133 w 1011339"/>
                  <a:gd name="connsiteY11" fmla="*/ 288572 h 1003067"/>
                  <a:gd name="connsiteX12" fmla="*/ 585733 w 1011339"/>
                  <a:gd name="connsiteY12" fmla="*/ 285397 h 1003067"/>
                  <a:gd name="connsiteX13" fmla="*/ 709558 w 1011339"/>
                  <a:gd name="connsiteY13" fmla="*/ 212372 h 1003067"/>
                  <a:gd name="connsiteX14" fmla="*/ 769883 w 1011339"/>
                  <a:gd name="connsiteY14" fmla="*/ 139347 h 1003067"/>
                  <a:gd name="connsiteX15" fmla="*/ 823858 w 1011339"/>
                  <a:gd name="connsiteY15" fmla="*/ 72672 h 1003067"/>
                  <a:gd name="connsiteX16" fmla="*/ 896883 w 1011339"/>
                  <a:gd name="connsiteY16" fmla="*/ 37747 h 1003067"/>
                  <a:gd name="connsiteX17" fmla="*/ 1001658 w 1011339"/>
                  <a:gd name="connsiteY17" fmla="*/ 31397 h 1003067"/>
                  <a:gd name="connsiteX18" fmla="*/ 1001658 w 1011339"/>
                  <a:gd name="connsiteY18" fmla="*/ 91722 h 1003067"/>
                  <a:gd name="connsiteX19" fmla="*/ 957208 w 1011339"/>
                  <a:gd name="connsiteY19" fmla="*/ 142522 h 1003067"/>
                  <a:gd name="connsiteX20" fmla="*/ 868308 w 1011339"/>
                  <a:gd name="connsiteY20" fmla="*/ 234597 h 1003067"/>
                  <a:gd name="connsiteX21" fmla="*/ 782583 w 1011339"/>
                  <a:gd name="connsiteY21" fmla="*/ 307622 h 1003067"/>
                  <a:gd name="connsiteX22" fmla="*/ 722258 w 1011339"/>
                  <a:gd name="connsiteY22" fmla="*/ 406047 h 1003067"/>
                  <a:gd name="connsiteX23" fmla="*/ 684158 w 1011339"/>
                  <a:gd name="connsiteY23" fmla="*/ 526697 h 1003067"/>
                  <a:gd name="connsiteX24" fmla="*/ 684158 w 1011339"/>
                  <a:gd name="connsiteY24" fmla="*/ 631472 h 1003067"/>
                  <a:gd name="connsiteX25" fmla="*/ 703208 w 1011339"/>
                  <a:gd name="connsiteY25" fmla="*/ 752122 h 1003067"/>
                  <a:gd name="connsiteX26" fmla="*/ 725433 w 1011339"/>
                  <a:gd name="connsiteY26" fmla="*/ 834672 h 1003067"/>
                  <a:gd name="connsiteX27" fmla="*/ 728608 w 1011339"/>
                  <a:gd name="connsiteY27" fmla="*/ 974372 h 1003067"/>
                  <a:gd name="connsiteX28" fmla="*/ 255533 w 1011339"/>
                  <a:gd name="connsiteY28" fmla="*/ 968022 h 1003067"/>
                  <a:gd name="connsiteX0" fmla="*/ 255533 w 1011339"/>
                  <a:gd name="connsiteY0" fmla="*/ 968022 h 1007652"/>
                  <a:gd name="connsiteX1" fmla="*/ 268233 w 1011339"/>
                  <a:gd name="connsiteY1" fmla="*/ 647347 h 1007652"/>
                  <a:gd name="connsiteX2" fmla="*/ 274583 w 1011339"/>
                  <a:gd name="connsiteY2" fmla="*/ 447322 h 1007652"/>
                  <a:gd name="connsiteX3" fmla="*/ 233308 w 1011339"/>
                  <a:gd name="connsiteY3" fmla="*/ 371122 h 1007652"/>
                  <a:gd name="connsiteX4" fmla="*/ 141233 w 1011339"/>
                  <a:gd name="connsiteY4" fmla="*/ 279047 h 1007652"/>
                  <a:gd name="connsiteX5" fmla="*/ 26933 w 1011339"/>
                  <a:gd name="connsiteY5" fmla="*/ 132997 h 1007652"/>
                  <a:gd name="connsiteX6" fmla="*/ 11058 w 1011339"/>
                  <a:gd name="connsiteY6" fmla="*/ 82197 h 1007652"/>
                  <a:gd name="connsiteX7" fmla="*/ 7883 w 1011339"/>
                  <a:gd name="connsiteY7" fmla="*/ 15522 h 1007652"/>
                  <a:gd name="connsiteX8" fmla="*/ 119008 w 1011339"/>
                  <a:gd name="connsiteY8" fmla="*/ 5997 h 1007652"/>
                  <a:gd name="connsiteX9" fmla="*/ 211083 w 1011339"/>
                  <a:gd name="connsiteY9" fmla="*/ 91722 h 1007652"/>
                  <a:gd name="connsiteX10" fmla="*/ 299983 w 1011339"/>
                  <a:gd name="connsiteY10" fmla="*/ 234597 h 1007652"/>
                  <a:gd name="connsiteX11" fmla="*/ 484133 w 1011339"/>
                  <a:gd name="connsiteY11" fmla="*/ 288572 h 1007652"/>
                  <a:gd name="connsiteX12" fmla="*/ 585733 w 1011339"/>
                  <a:gd name="connsiteY12" fmla="*/ 285397 h 1007652"/>
                  <a:gd name="connsiteX13" fmla="*/ 709558 w 1011339"/>
                  <a:gd name="connsiteY13" fmla="*/ 212372 h 1007652"/>
                  <a:gd name="connsiteX14" fmla="*/ 769883 w 1011339"/>
                  <a:gd name="connsiteY14" fmla="*/ 139347 h 1007652"/>
                  <a:gd name="connsiteX15" fmla="*/ 823858 w 1011339"/>
                  <a:gd name="connsiteY15" fmla="*/ 72672 h 1007652"/>
                  <a:gd name="connsiteX16" fmla="*/ 896883 w 1011339"/>
                  <a:gd name="connsiteY16" fmla="*/ 37747 h 1007652"/>
                  <a:gd name="connsiteX17" fmla="*/ 1001658 w 1011339"/>
                  <a:gd name="connsiteY17" fmla="*/ 31397 h 1007652"/>
                  <a:gd name="connsiteX18" fmla="*/ 1001658 w 1011339"/>
                  <a:gd name="connsiteY18" fmla="*/ 91722 h 1007652"/>
                  <a:gd name="connsiteX19" fmla="*/ 957208 w 1011339"/>
                  <a:gd name="connsiteY19" fmla="*/ 142522 h 1007652"/>
                  <a:gd name="connsiteX20" fmla="*/ 868308 w 1011339"/>
                  <a:gd name="connsiteY20" fmla="*/ 234597 h 1007652"/>
                  <a:gd name="connsiteX21" fmla="*/ 782583 w 1011339"/>
                  <a:gd name="connsiteY21" fmla="*/ 307622 h 1007652"/>
                  <a:gd name="connsiteX22" fmla="*/ 722258 w 1011339"/>
                  <a:gd name="connsiteY22" fmla="*/ 406047 h 1007652"/>
                  <a:gd name="connsiteX23" fmla="*/ 684158 w 1011339"/>
                  <a:gd name="connsiteY23" fmla="*/ 526697 h 1007652"/>
                  <a:gd name="connsiteX24" fmla="*/ 684158 w 1011339"/>
                  <a:gd name="connsiteY24" fmla="*/ 631472 h 1007652"/>
                  <a:gd name="connsiteX25" fmla="*/ 703208 w 1011339"/>
                  <a:gd name="connsiteY25" fmla="*/ 752122 h 1007652"/>
                  <a:gd name="connsiteX26" fmla="*/ 728608 w 1011339"/>
                  <a:gd name="connsiteY26" fmla="*/ 974372 h 1007652"/>
                  <a:gd name="connsiteX27" fmla="*/ 255533 w 1011339"/>
                  <a:gd name="connsiteY27" fmla="*/ 968022 h 1007652"/>
                  <a:gd name="connsiteX0" fmla="*/ 255533 w 1011339"/>
                  <a:gd name="connsiteY0" fmla="*/ 968022 h 1012019"/>
                  <a:gd name="connsiteX1" fmla="*/ 268233 w 1011339"/>
                  <a:gd name="connsiteY1" fmla="*/ 647347 h 1012019"/>
                  <a:gd name="connsiteX2" fmla="*/ 274583 w 1011339"/>
                  <a:gd name="connsiteY2" fmla="*/ 447322 h 1012019"/>
                  <a:gd name="connsiteX3" fmla="*/ 233308 w 1011339"/>
                  <a:gd name="connsiteY3" fmla="*/ 371122 h 1012019"/>
                  <a:gd name="connsiteX4" fmla="*/ 141233 w 1011339"/>
                  <a:gd name="connsiteY4" fmla="*/ 279047 h 1012019"/>
                  <a:gd name="connsiteX5" fmla="*/ 26933 w 1011339"/>
                  <a:gd name="connsiteY5" fmla="*/ 132997 h 1012019"/>
                  <a:gd name="connsiteX6" fmla="*/ 11058 w 1011339"/>
                  <a:gd name="connsiteY6" fmla="*/ 82197 h 1012019"/>
                  <a:gd name="connsiteX7" fmla="*/ 7883 w 1011339"/>
                  <a:gd name="connsiteY7" fmla="*/ 15522 h 1012019"/>
                  <a:gd name="connsiteX8" fmla="*/ 119008 w 1011339"/>
                  <a:gd name="connsiteY8" fmla="*/ 5997 h 1012019"/>
                  <a:gd name="connsiteX9" fmla="*/ 211083 w 1011339"/>
                  <a:gd name="connsiteY9" fmla="*/ 91722 h 1012019"/>
                  <a:gd name="connsiteX10" fmla="*/ 299983 w 1011339"/>
                  <a:gd name="connsiteY10" fmla="*/ 234597 h 1012019"/>
                  <a:gd name="connsiteX11" fmla="*/ 484133 w 1011339"/>
                  <a:gd name="connsiteY11" fmla="*/ 288572 h 1012019"/>
                  <a:gd name="connsiteX12" fmla="*/ 585733 w 1011339"/>
                  <a:gd name="connsiteY12" fmla="*/ 285397 h 1012019"/>
                  <a:gd name="connsiteX13" fmla="*/ 709558 w 1011339"/>
                  <a:gd name="connsiteY13" fmla="*/ 212372 h 1012019"/>
                  <a:gd name="connsiteX14" fmla="*/ 769883 w 1011339"/>
                  <a:gd name="connsiteY14" fmla="*/ 139347 h 1012019"/>
                  <a:gd name="connsiteX15" fmla="*/ 823858 w 1011339"/>
                  <a:gd name="connsiteY15" fmla="*/ 72672 h 1012019"/>
                  <a:gd name="connsiteX16" fmla="*/ 896883 w 1011339"/>
                  <a:gd name="connsiteY16" fmla="*/ 37747 h 1012019"/>
                  <a:gd name="connsiteX17" fmla="*/ 1001658 w 1011339"/>
                  <a:gd name="connsiteY17" fmla="*/ 31397 h 1012019"/>
                  <a:gd name="connsiteX18" fmla="*/ 1001658 w 1011339"/>
                  <a:gd name="connsiteY18" fmla="*/ 91722 h 1012019"/>
                  <a:gd name="connsiteX19" fmla="*/ 957208 w 1011339"/>
                  <a:gd name="connsiteY19" fmla="*/ 142522 h 1012019"/>
                  <a:gd name="connsiteX20" fmla="*/ 868308 w 1011339"/>
                  <a:gd name="connsiteY20" fmla="*/ 234597 h 1012019"/>
                  <a:gd name="connsiteX21" fmla="*/ 782583 w 1011339"/>
                  <a:gd name="connsiteY21" fmla="*/ 307622 h 1012019"/>
                  <a:gd name="connsiteX22" fmla="*/ 722258 w 1011339"/>
                  <a:gd name="connsiteY22" fmla="*/ 406047 h 1012019"/>
                  <a:gd name="connsiteX23" fmla="*/ 684158 w 1011339"/>
                  <a:gd name="connsiteY23" fmla="*/ 526697 h 1012019"/>
                  <a:gd name="connsiteX24" fmla="*/ 684158 w 1011339"/>
                  <a:gd name="connsiteY24" fmla="*/ 631472 h 1012019"/>
                  <a:gd name="connsiteX25" fmla="*/ 703208 w 1011339"/>
                  <a:gd name="connsiteY25" fmla="*/ 752122 h 1012019"/>
                  <a:gd name="connsiteX26" fmla="*/ 728608 w 1011339"/>
                  <a:gd name="connsiteY26" fmla="*/ 974372 h 1012019"/>
                  <a:gd name="connsiteX27" fmla="*/ 255533 w 1011339"/>
                  <a:gd name="connsiteY27" fmla="*/ 968022 h 1012019"/>
                  <a:gd name="connsiteX0" fmla="*/ 255533 w 1011339"/>
                  <a:gd name="connsiteY0" fmla="*/ 968022 h 1009673"/>
                  <a:gd name="connsiteX1" fmla="*/ 268233 w 1011339"/>
                  <a:gd name="connsiteY1" fmla="*/ 647347 h 1009673"/>
                  <a:gd name="connsiteX2" fmla="*/ 274583 w 1011339"/>
                  <a:gd name="connsiteY2" fmla="*/ 447322 h 1009673"/>
                  <a:gd name="connsiteX3" fmla="*/ 233308 w 1011339"/>
                  <a:gd name="connsiteY3" fmla="*/ 371122 h 1009673"/>
                  <a:gd name="connsiteX4" fmla="*/ 141233 w 1011339"/>
                  <a:gd name="connsiteY4" fmla="*/ 279047 h 1009673"/>
                  <a:gd name="connsiteX5" fmla="*/ 26933 w 1011339"/>
                  <a:gd name="connsiteY5" fmla="*/ 132997 h 1009673"/>
                  <a:gd name="connsiteX6" fmla="*/ 11058 w 1011339"/>
                  <a:gd name="connsiteY6" fmla="*/ 82197 h 1009673"/>
                  <a:gd name="connsiteX7" fmla="*/ 7883 w 1011339"/>
                  <a:gd name="connsiteY7" fmla="*/ 15522 h 1009673"/>
                  <a:gd name="connsiteX8" fmla="*/ 119008 w 1011339"/>
                  <a:gd name="connsiteY8" fmla="*/ 5997 h 1009673"/>
                  <a:gd name="connsiteX9" fmla="*/ 211083 w 1011339"/>
                  <a:gd name="connsiteY9" fmla="*/ 91722 h 1009673"/>
                  <a:gd name="connsiteX10" fmla="*/ 299983 w 1011339"/>
                  <a:gd name="connsiteY10" fmla="*/ 234597 h 1009673"/>
                  <a:gd name="connsiteX11" fmla="*/ 484133 w 1011339"/>
                  <a:gd name="connsiteY11" fmla="*/ 288572 h 1009673"/>
                  <a:gd name="connsiteX12" fmla="*/ 585733 w 1011339"/>
                  <a:gd name="connsiteY12" fmla="*/ 285397 h 1009673"/>
                  <a:gd name="connsiteX13" fmla="*/ 709558 w 1011339"/>
                  <a:gd name="connsiteY13" fmla="*/ 212372 h 1009673"/>
                  <a:gd name="connsiteX14" fmla="*/ 769883 w 1011339"/>
                  <a:gd name="connsiteY14" fmla="*/ 139347 h 1009673"/>
                  <a:gd name="connsiteX15" fmla="*/ 823858 w 1011339"/>
                  <a:gd name="connsiteY15" fmla="*/ 72672 h 1009673"/>
                  <a:gd name="connsiteX16" fmla="*/ 896883 w 1011339"/>
                  <a:gd name="connsiteY16" fmla="*/ 37747 h 1009673"/>
                  <a:gd name="connsiteX17" fmla="*/ 1001658 w 1011339"/>
                  <a:gd name="connsiteY17" fmla="*/ 31397 h 1009673"/>
                  <a:gd name="connsiteX18" fmla="*/ 1001658 w 1011339"/>
                  <a:gd name="connsiteY18" fmla="*/ 91722 h 1009673"/>
                  <a:gd name="connsiteX19" fmla="*/ 957208 w 1011339"/>
                  <a:gd name="connsiteY19" fmla="*/ 142522 h 1009673"/>
                  <a:gd name="connsiteX20" fmla="*/ 868308 w 1011339"/>
                  <a:gd name="connsiteY20" fmla="*/ 234597 h 1009673"/>
                  <a:gd name="connsiteX21" fmla="*/ 782583 w 1011339"/>
                  <a:gd name="connsiteY21" fmla="*/ 307622 h 1009673"/>
                  <a:gd name="connsiteX22" fmla="*/ 722258 w 1011339"/>
                  <a:gd name="connsiteY22" fmla="*/ 406047 h 1009673"/>
                  <a:gd name="connsiteX23" fmla="*/ 684158 w 1011339"/>
                  <a:gd name="connsiteY23" fmla="*/ 526697 h 1009673"/>
                  <a:gd name="connsiteX24" fmla="*/ 684158 w 1011339"/>
                  <a:gd name="connsiteY24" fmla="*/ 631472 h 1009673"/>
                  <a:gd name="connsiteX25" fmla="*/ 703208 w 1011339"/>
                  <a:gd name="connsiteY25" fmla="*/ 752122 h 1009673"/>
                  <a:gd name="connsiteX26" fmla="*/ 722258 w 1011339"/>
                  <a:gd name="connsiteY26" fmla="*/ 974372 h 1009673"/>
                  <a:gd name="connsiteX27" fmla="*/ 255533 w 1011339"/>
                  <a:gd name="connsiteY27" fmla="*/ 968022 h 1009673"/>
                  <a:gd name="connsiteX0" fmla="*/ 255533 w 1011339"/>
                  <a:gd name="connsiteY0" fmla="*/ 968022 h 1002209"/>
                  <a:gd name="connsiteX1" fmla="*/ 268233 w 1011339"/>
                  <a:gd name="connsiteY1" fmla="*/ 647347 h 1002209"/>
                  <a:gd name="connsiteX2" fmla="*/ 274583 w 1011339"/>
                  <a:gd name="connsiteY2" fmla="*/ 447322 h 1002209"/>
                  <a:gd name="connsiteX3" fmla="*/ 233308 w 1011339"/>
                  <a:gd name="connsiteY3" fmla="*/ 371122 h 1002209"/>
                  <a:gd name="connsiteX4" fmla="*/ 141233 w 1011339"/>
                  <a:gd name="connsiteY4" fmla="*/ 279047 h 1002209"/>
                  <a:gd name="connsiteX5" fmla="*/ 26933 w 1011339"/>
                  <a:gd name="connsiteY5" fmla="*/ 132997 h 1002209"/>
                  <a:gd name="connsiteX6" fmla="*/ 11058 w 1011339"/>
                  <a:gd name="connsiteY6" fmla="*/ 82197 h 1002209"/>
                  <a:gd name="connsiteX7" fmla="*/ 7883 w 1011339"/>
                  <a:gd name="connsiteY7" fmla="*/ 15522 h 1002209"/>
                  <a:gd name="connsiteX8" fmla="*/ 119008 w 1011339"/>
                  <a:gd name="connsiteY8" fmla="*/ 5997 h 1002209"/>
                  <a:gd name="connsiteX9" fmla="*/ 211083 w 1011339"/>
                  <a:gd name="connsiteY9" fmla="*/ 91722 h 1002209"/>
                  <a:gd name="connsiteX10" fmla="*/ 299983 w 1011339"/>
                  <a:gd name="connsiteY10" fmla="*/ 234597 h 1002209"/>
                  <a:gd name="connsiteX11" fmla="*/ 484133 w 1011339"/>
                  <a:gd name="connsiteY11" fmla="*/ 288572 h 1002209"/>
                  <a:gd name="connsiteX12" fmla="*/ 585733 w 1011339"/>
                  <a:gd name="connsiteY12" fmla="*/ 285397 h 1002209"/>
                  <a:gd name="connsiteX13" fmla="*/ 709558 w 1011339"/>
                  <a:gd name="connsiteY13" fmla="*/ 212372 h 1002209"/>
                  <a:gd name="connsiteX14" fmla="*/ 769883 w 1011339"/>
                  <a:gd name="connsiteY14" fmla="*/ 139347 h 1002209"/>
                  <a:gd name="connsiteX15" fmla="*/ 823858 w 1011339"/>
                  <a:gd name="connsiteY15" fmla="*/ 72672 h 1002209"/>
                  <a:gd name="connsiteX16" fmla="*/ 896883 w 1011339"/>
                  <a:gd name="connsiteY16" fmla="*/ 37747 h 1002209"/>
                  <a:gd name="connsiteX17" fmla="*/ 1001658 w 1011339"/>
                  <a:gd name="connsiteY17" fmla="*/ 31397 h 1002209"/>
                  <a:gd name="connsiteX18" fmla="*/ 1001658 w 1011339"/>
                  <a:gd name="connsiteY18" fmla="*/ 91722 h 1002209"/>
                  <a:gd name="connsiteX19" fmla="*/ 957208 w 1011339"/>
                  <a:gd name="connsiteY19" fmla="*/ 142522 h 1002209"/>
                  <a:gd name="connsiteX20" fmla="*/ 868308 w 1011339"/>
                  <a:gd name="connsiteY20" fmla="*/ 234597 h 1002209"/>
                  <a:gd name="connsiteX21" fmla="*/ 782583 w 1011339"/>
                  <a:gd name="connsiteY21" fmla="*/ 307622 h 1002209"/>
                  <a:gd name="connsiteX22" fmla="*/ 722258 w 1011339"/>
                  <a:gd name="connsiteY22" fmla="*/ 406047 h 1002209"/>
                  <a:gd name="connsiteX23" fmla="*/ 684158 w 1011339"/>
                  <a:gd name="connsiteY23" fmla="*/ 526697 h 1002209"/>
                  <a:gd name="connsiteX24" fmla="*/ 684158 w 1011339"/>
                  <a:gd name="connsiteY24" fmla="*/ 631472 h 1002209"/>
                  <a:gd name="connsiteX25" fmla="*/ 703208 w 1011339"/>
                  <a:gd name="connsiteY25" fmla="*/ 752122 h 1002209"/>
                  <a:gd name="connsiteX26" fmla="*/ 722258 w 1011339"/>
                  <a:gd name="connsiteY26" fmla="*/ 974372 h 1002209"/>
                  <a:gd name="connsiteX27" fmla="*/ 255533 w 1011339"/>
                  <a:gd name="connsiteY27" fmla="*/ 968022 h 1002209"/>
                  <a:gd name="connsiteX0" fmla="*/ 255533 w 1011339"/>
                  <a:gd name="connsiteY0" fmla="*/ 968022 h 1000346"/>
                  <a:gd name="connsiteX1" fmla="*/ 268233 w 1011339"/>
                  <a:gd name="connsiteY1" fmla="*/ 647347 h 1000346"/>
                  <a:gd name="connsiteX2" fmla="*/ 274583 w 1011339"/>
                  <a:gd name="connsiteY2" fmla="*/ 447322 h 1000346"/>
                  <a:gd name="connsiteX3" fmla="*/ 233308 w 1011339"/>
                  <a:gd name="connsiteY3" fmla="*/ 371122 h 1000346"/>
                  <a:gd name="connsiteX4" fmla="*/ 141233 w 1011339"/>
                  <a:gd name="connsiteY4" fmla="*/ 279047 h 1000346"/>
                  <a:gd name="connsiteX5" fmla="*/ 26933 w 1011339"/>
                  <a:gd name="connsiteY5" fmla="*/ 132997 h 1000346"/>
                  <a:gd name="connsiteX6" fmla="*/ 11058 w 1011339"/>
                  <a:gd name="connsiteY6" fmla="*/ 82197 h 1000346"/>
                  <a:gd name="connsiteX7" fmla="*/ 7883 w 1011339"/>
                  <a:gd name="connsiteY7" fmla="*/ 15522 h 1000346"/>
                  <a:gd name="connsiteX8" fmla="*/ 119008 w 1011339"/>
                  <a:gd name="connsiteY8" fmla="*/ 5997 h 1000346"/>
                  <a:gd name="connsiteX9" fmla="*/ 211083 w 1011339"/>
                  <a:gd name="connsiteY9" fmla="*/ 91722 h 1000346"/>
                  <a:gd name="connsiteX10" fmla="*/ 299983 w 1011339"/>
                  <a:gd name="connsiteY10" fmla="*/ 234597 h 1000346"/>
                  <a:gd name="connsiteX11" fmla="*/ 484133 w 1011339"/>
                  <a:gd name="connsiteY11" fmla="*/ 288572 h 1000346"/>
                  <a:gd name="connsiteX12" fmla="*/ 585733 w 1011339"/>
                  <a:gd name="connsiteY12" fmla="*/ 285397 h 1000346"/>
                  <a:gd name="connsiteX13" fmla="*/ 709558 w 1011339"/>
                  <a:gd name="connsiteY13" fmla="*/ 212372 h 1000346"/>
                  <a:gd name="connsiteX14" fmla="*/ 769883 w 1011339"/>
                  <a:gd name="connsiteY14" fmla="*/ 139347 h 1000346"/>
                  <a:gd name="connsiteX15" fmla="*/ 823858 w 1011339"/>
                  <a:gd name="connsiteY15" fmla="*/ 72672 h 1000346"/>
                  <a:gd name="connsiteX16" fmla="*/ 896883 w 1011339"/>
                  <a:gd name="connsiteY16" fmla="*/ 37747 h 1000346"/>
                  <a:gd name="connsiteX17" fmla="*/ 1001658 w 1011339"/>
                  <a:gd name="connsiteY17" fmla="*/ 31397 h 1000346"/>
                  <a:gd name="connsiteX18" fmla="*/ 1001658 w 1011339"/>
                  <a:gd name="connsiteY18" fmla="*/ 91722 h 1000346"/>
                  <a:gd name="connsiteX19" fmla="*/ 957208 w 1011339"/>
                  <a:gd name="connsiteY19" fmla="*/ 142522 h 1000346"/>
                  <a:gd name="connsiteX20" fmla="*/ 868308 w 1011339"/>
                  <a:gd name="connsiteY20" fmla="*/ 234597 h 1000346"/>
                  <a:gd name="connsiteX21" fmla="*/ 782583 w 1011339"/>
                  <a:gd name="connsiteY21" fmla="*/ 307622 h 1000346"/>
                  <a:gd name="connsiteX22" fmla="*/ 722258 w 1011339"/>
                  <a:gd name="connsiteY22" fmla="*/ 406047 h 1000346"/>
                  <a:gd name="connsiteX23" fmla="*/ 684158 w 1011339"/>
                  <a:gd name="connsiteY23" fmla="*/ 526697 h 1000346"/>
                  <a:gd name="connsiteX24" fmla="*/ 684158 w 1011339"/>
                  <a:gd name="connsiteY24" fmla="*/ 631472 h 1000346"/>
                  <a:gd name="connsiteX25" fmla="*/ 703208 w 1011339"/>
                  <a:gd name="connsiteY25" fmla="*/ 752122 h 1000346"/>
                  <a:gd name="connsiteX26" fmla="*/ 722258 w 1011339"/>
                  <a:gd name="connsiteY26" fmla="*/ 974372 h 1000346"/>
                  <a:gd name="connsiteX27" fmla="*/ 255533 w 1011339"/>
                  <a:gd name="connsiteY27" fmla="*/ 968022 h 1000346"/>
                  <a:gd name="connsiteX0" fmla="*/ 255533 w 1011339"/>
                  <a:gd name="connsiteY0" fmla="*/ 968022 h 1003867"/>
                  <a:gd name="connsiteX1" fmla="*/ 268233 w 1011339"/>
                  <a:gd name="connsiteY1" fmla="*/ 647347 h 1003867"/>
                  <a:gd name="connsiteX2" fmla="*/ 274583 w 1011339"/>
                  <a:gd name="connsiteY2" fmla="*/ 447322 h 1003867"/>
                  <a:gd name="connsiteX3" fmla="*/ 233308 w 1011339"/>
                  <a:gd name="connsiteY3" fmla="*/ 371122 h 1003867"/>
                  <a:gd name="connsiteX4" fmla="*/ 141233 w 1011339"/>
                  <a:gd name="connsiteY4" fmla="*/ 279047 h 1003867"/>
                  <a:gd name="connsiteX5" fmla="*/ 26933 w 1011339"/>
                  <a:gd name="connsiteY5" fmla="*/ 132997 h 1003867"/>
                  <a:gd name="connsiteX6" fmla="*/ 11058 w 1011339"/>
                  <a:gd name="connsiteY6" fmla="*/ 82197 h 1003867"/>
                  <a:gd name="connsiteX7" fmla="*/ 7883 w 1011339"/>
                  <a:gd name="connsiteY7" fmla="*/ 15522 h 1003867"/>
                  <a:gd name="connsiteX8" fmla="*/ 119008 w 1011339"/>
                  <a:gd name="connsiteY8" fmla="*/ 5997 h 1003867"/>
                  <a:gd name="connsiteX9" fmla="*/ 211083 w 1011339"/>
                  <a:gd name="connsiteY9" fmla="*/ 91722 h 1003867"/>
                  <a:gd name="connsiteX10" fmla="*/ 299983 w 1011339"/>
                  <a:gd name="connsiteY10" fmla="*/ 234597 h 1003867"/>
                  <a:gd name="connsiteX11" fmla="*/ 484133 w 1011339"/>
                  <a:gd name="connsiteY11" fmla="*/ 288572 h 1003867"/>
                  <a:gd name="connsiteX12" fmla="*/ 585733 w 1011339"/>
                  <a:gd name="connsiteY12" fmla="*/ 285397 h 1003867"/>
                  <a:gd name="connsiteX13" fmla="*/ 709558 w 1011339"/>
                  <a:gd name="connsiteY13" fmla="*/ 212372 h 1003867"/>
                  <a:gd name="connsiteX14" fmla="*/ 769883 w 1011339"/>
                  <a:gd name="connsiteY14" fmla="*/ 139347 h 1003867"/>
                  <a:gd name="connsiteX15" fmla="*/ 823858 w 1011339"/>
                  <a:gd name="connsiteY15" fmla="*/ 72672 h 1003867"/>
                  <a:gd name="connsiteX16" fmla="*/ 896883 w 1011339"/>
                  <a:gd name="connsiteY16" fmla="*/ 37747 h 1003867"/>
                  <a:gd name="connsiteX17" fmla="*/ 1001658 w 1011339"/>
                  <a:gd name="connsiteY17" fmla="*/ 31397 h 1003867"/>
                  <a:gd name="connsiteX18" fmla="*/ 1001658 w 1011339"/>
                  <a:gd name="connsiteY18" fmla="*/ 91722 h 1003867"/>
                  <a:gd name="connsiteX19" fmla="*/ 957208 w 1011339"/>
                  <a:gd name="connsiteY19" fmla="*/ 142522 h 1003867"/>
                  <a:gd name="connsiteX20" fmla="*/ 868308 w 1011339"/>
                  <a:gd name="connsiteY20" fmla="*/ 234597 h 1003867"/>
                  <a:gd name="connsiteX21" fmla="*/ 782583 w 1011339"/>
                  <a:gd name="connsiteY21" fmla="*/ 307622 h 1003867"/>
                  <a:gd name="connsiteX22" fmla="*/ 722258 w 1011339"/>
                  <a:gd name="connsiteY22" fmla="*/ 406047 h 1003867"/>
                  <a:gd name="connsiteX23" fmla="*/ 684158 w 1011339"/>
                  <a:gd name="connsiteY23" fmla="*/ 526697 h 1003867"/>
                  <a:gd name="connsiteX24" fmla="*/ 684158 w 1011339"/>
                  <a:gd name="connsiteY24" fmla="*/ 631472 h 1003867"/>
                  <a:gd name="connsiteX25" fmla="*/ 722258 w 1011339"/>
                  <a:gd name="connsiteY25" fmla="*/ 974372 h 1003867"/>
                  <a:gd name="connsiteX26" fmla="*/ 255533 w 1011339"/>
                  <a:gd name="connsiteY26" fmla="*/ 968022 h 1003867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23858 w 1011339"/>
                  <a:gd name="connsiteY15" fmla="*/ 72672 h 1003851"/>
                  <a:gd name="connsiteX16" fmla="*/ 896883 w 1011339"/>
                  <a:gd name="connsiteY16" fmla="*/ 37747 h 1003851"/>
                  <a:gd name="connsiteX17" fmla="*/ 1001658 w 1011339"/>
                  <a:gd name="connsiteY17" fmla="*/ 31397 h 1003851"/>
                  <a:gd name="connsiteX18" fmla="*/ 1001658 w 1011339"/>
                  <a:gd name="connsiteY18" fmla="*/ 91722 h 1003851"/>
                  <a:gd name="connsiteX19" fmla="*/ 957208 w 1011339"/>
                  <a:gd name="connsiteY19" fmla="*/ 142522 h 1003851"/>
                  <a:gd name="connsiteX20" fmla="*/ 868308 w 1011339"/>
                  <a:gd name="connsiteY20" fmla="*/ 234597 h 1003851"/>
                  <a:gd name="connsiteX21" fmla="*/ 782583 w 1011339"/>
                  <a:gd name="connsiteY21" fmla="*/ 307622 h 1003851"/>
                  <a:gd name="connsiteX22" fmla="*/ 722258 w 1011339"/>
                  <a:gd name="connsiteY22" fmla="*/ 406047 h 1003851"/>
                  <a:gd name="connsiteX23" fmla="*/ 684158 w 1011339"/>
                  <a:gd name="connsiteY23" fmla="*/ 526697 h 1003851"/>
                  <a:gd name="connsiteX24" fmla="*/ 684158 w 1011339"/>
                  <a:gd name="connsiteY24" fmla="*/ 631472 h 1003851"/>
                  <a:gd name="connsiteX25" fmla="*/ 722258 w 1011339"/>
                  <a:gd name="connsiteY25" fmla="*/ 974372 h 1003851"/>
                  <a:gd name="connsiteX26" fmla="*/ 255533 w 1011339"/>
                  <a:gd name="connsiteY26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23858 w 1011339"/>
                  <a:gd name="connsiteY15" fmla="*/ 72672 h 1003851"/>
                  <a:gd name="connsiteX16" fmla="*/ 896883 w 1011339"/>
                  <a:gd name="connsiteY16" fmla="*/ 37747 h 1003851"/>
                  <a:gd name="connsiteX17" fmla="*/ 1001658 w 1011339"/>
                  <a:gd name="connsiteY17" fmla="*/ 31397 h 1003851"/>
                  <a:gd name="connsiteX18" fmla="*/ 1001658 w 1011339"/>
                  <a:gd name="connsiteY18" fmla="*/ 91722 h 1003851"/>
                  <a:gd name="connsiteX19" fmla="*/ 957208 w 1011339"/>
                  <a:gd name="connsiteY19" fmla="*/ 142522 h 1003851"/>
                  <a:gd name="connsiteX20" fmla="*/ 868308 w 1011339"/>
                  <a:gd name="connsiteY20" fmla="*/ 234597 h 1003851"/>
                  <a:gd name="connsiteX21" fmla="*/ 782583 w 1011339"/>
                  <a:gd name="connsiteY21" fmla="*/ 307622 h 1003851"/>
                  <a:gd name="connsiteX22" fmla="*/ 709558 w 1011339"/>
                  <a:gd name="connsiteY22" fmla="*/ 406047 h 1003851"/>
                  <a:gd name="connsiteX23" fmla="*/ 684158 w 1011339"/>
                  <a:gd name="connsiteY23" fmla="*/ 526697 h 1003851"/>
                  <a:gd name="connsiteX24" fmla="*/ 684158 w 1011339"/>
                  <a:gd name="connsiteY24" fmla="*/ 631472 h 1003851"/>
                  <a:gd name="connsiteX25" fmla="*/ 722258 w 1011339"/>
                  <a:gd name="connsiteY25" fmla="*/ 974372 h 1003851"/>
                  <a:gd name="connsiteX26" fmla="*/ 255533 w 1011339"/>
                  <a:gd name="connsiteY26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96883 w 1011339"/>
                  <a:gd name="connsiteY15" fmla="*/ 37747 h 1003851"/>
                  <a:gd name="connsiteX16" fmla="*/ 1001658 w 1011339"/>
                  <a:gd name="connsiteY16" fmla="*/ 31397 h 1003851"/>
                  <a:gd name="connsiteX17" fmla="*/ 1001658 w 1011339"/>
                  <a:gd name="connsiteY17" fmla="*/ 91722 h 1003851"/>
                  <a:gd name="connsiteX18" fmla="*/ 957208 w 1011339"/>
                  <a:gd name="connsiteY18" fmla="*/ 142522 h 1003851"/>
                  <a:gd name="connsiteX19" fmla="*/ 868308 w 1011339"/>
                  <a:gd name="connsiteY19" fmla="*/ 234597 h 1003851"/>
                  <a:gd name="connsiteX20" fmla="*/ 782583 w 1011339"/>
                  <a:gd name="connsiteY20" fmla="*/ 307622 h 1003851"/>
                  <a:gd name="connsiteX21" fmla="*/ 709558 w 1011339"/>
                  <a:gd name="connsiteY21" fmla="*/ 406047 h 1003851"/>
                  <a:gd name="connsiteX22" fmla="*/ 684158 w 1011339"/>
                  <a:gd name="connsiteY22" fmla="*/ 526697 h 1003851"/>
                  <a:gd name="connsiteX23" fmla="*/ 684158 w 1011339"/>
                  <a:gd name="connsiteY23" fmla="*/ 631472 h 1003851"/>
                  <a:gd name="connsiteX24" fmla="*/ 722258 w 1011339"/>
                  <a:gd name="connsiteY24" fmla="*/ 974372 h 1003851"/>
                  <a:gd name="connsiteX25" fmla="*/ 255533 w 1011339"/>
                  <a:gd name="connsiteY25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896883 w 1011339"/>
                  <a:gd name="connsiteY14" fmla="*/ 37747 h 1003851"/>
                  <a:gd name="connsiteX15" fmla="*/ 1001658 w 1011339"/>
                  <a:gd name="connsiteY15" fmla="*/ 31397 h 1003851"/>
                  <a:gd name="connsiteX16" fmla="*/ 1001658 w 1011339"/>
                  <a:gd name="connsiteY16" fmla="*/ 91722 h 1003851"/>
                  <a:gd name="connsiteX17" fmla="*/ 957208 w 1011339"/>
                  <a:gd name="connsiteY17" fmla="*/ 142522 h 1003851"/>
                  <a:gd name="connsiteX18" fmla="*/ 868308 w 1011339"/>
                  <a:gd name="connsiteY18" fmla="*/ 234597 h 1003851"/>
                  <a:gd name="connsiteX19" fmla="*/ 782583 w 1011339"/>
                  <a:gd name="connsiteY19" fmla="*/ 307622 h 1003851"/>
                  <a:gd name="connsiteX20" fmla="*/ 709558 w 1011339"/>
                  <a:gd name="connsiteY20" fmla="*/ 406047 h 1003851"/>
                  <a:gd name="connsiteX21" fmla="*/ 684158 w 1011339"/>
                  <a:gd name="connsiteY21" fmla="*/ 526697 h 1003851"/>
                  <a:gd name="connsiteX22" fmla="*/ 684158 w 1011339"/>
                  <a:gd name="connsiteY22" fmla="*/ 631472 h 1003851"/>
                  <a:gd name="connsiteX23" fmla="*/ 722258 w 1011339"/>
                  <a:gd name="connsiteY23" fmla="*/ 974372 h 1003851"/>
                  <a:gd name="connsiteX24" fmla="*/ 255533 w 1011339"/>
                  <a:gd name="connsiteY24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696858 w 1011339"/>
                  <a:gd name="connsiteY13" fmla="*/ 206022 h 1003851"/>
                  <a:gd name="connsiteX14" fmla="*/ 896883 w 1011339"/>
                  <a:gd name="connsiteY14" fmla="*/ 37747 h 1003851"/>
                  <a:gd name="connsiteX15" fmla="*/ 1001658 w 1011339"/>
                  <a:gd name="connsiteY15" fmla="*/ 31397 h 1003851"/>
                  <a:gd name="connsiteX16" fmla="*/ 1001658 w 1011339"/>
                  <a:gd name="connsiteY16" fmla="*/ 91722 h 1003851"/>
                  <a:gd name="connsiteX17" fmla="*/ 957208 w 1011339"/>
                  <a:gd name="connsiteY17" fmla="*/ 142522 h 1003851"/>
                  <a:gd name="connsiteX18" fmla="*/ 868308 w 1011339"/>
                  <a:gd name="connsiteY18" fmla="*/ 234597 h 1003851"/>
                  <a:gd name="connsiteX19" fmla="*/ 782583 w 1011339"/>
                  <a:gd name="connsiteY19" fmla="*/ 307622 h 1003851"/>
                  <a:gd name="connsiteX20" fmla="*/ 709558 w 1011339"/>
                  <a:gd name="connsiteY20" fmla="*/ 406047 h 1003851"/>
                  <a:gd name="connsiteX21" fmla="*/ 684158 w 1011339"/>
                  <a:gd name="connsiteY21" fmla="*/ 526697 h 1003851"/>
                  <a:gd name="connsiteX22" fmla="*/ 684158 w 1011339"/>
                  <a:gd name="connsiteY22" fmla="*/ 631472 h 1003851"/>
                  <a:gd name="connsiteX23" fmla="*/ 722258 w 1011339"/>
                  <a:gd name="connsiteY23" fmla="*/ 974372 h 1003851"/>
                  <a:gd name="connsiteX24" fmla="*/ 255533 w 1011339"/>
                  <a:gd name="connsiteY24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07422"/>
                  <a:gd name="connsiteY0" fmla="*/ 968022 h 1003851"/>
                  <a:gd name="connsiteX1" fmla="*/ 268233 w 1007422"/>
                  <a:gd name="connsiteY1" fmla="*/ 647347 h 1003851"/>
                  <a:gd name="connsiteX2" fmla="*/ 274583 w 1007422"/>
                  <a:gd name="connsiteY2" fmla="*/ 447322 h 1003851"/>
                  <a:gd name="connsiteX3" fmla="*/ 233308 w 1007422"/>
                  <a:gd name="connsiteY3" fmla="*/ 371122 h 1003851"/>
                  <a:gd name="connsiteX4" fmla="*/ 141233 w 1007422"/>
                  <a:gd name="connsiteY4" fmla="*/ 279047 h 1003851"/>
                  <a:gd name="connsiteX5" fmla="*/ 26933 w 1007422"/>
                  <a:gd name="connsiteY5" fmla="*/ 132997 h 1003851"/>
                  <a:gd name="connsiteX6" fmla="*/ 11058 w 1007422"/>
                  <a:gd name="connsiteY6" fmla="*/ 82197 h 1003851"/>
                  <a:gd name="connsiteX7" fmla="*/ 7883 w 1007422"/>
                  <a:gd name="connsiteY7" fmla="*/ 15522 h 1003851"/>
                  <a:gd name="connsiteX8" fmla="*/ 119008 w 1007422"/>
                  <a:gd name="connsiteY8" fmla="*/ 5997 h 1003851"/>
                  <a:gd name="connsiteX9" fmla="*/ 211083 w 1007422"/>
                  <a:gd name="connsiteY9" fmla="*/ 91722 h 1003851"/>
                  <a:gd name="connsiteX10" fmla="*/ 299983 w 1007422"/>
                  <a:gd name="connsiteY10" fmla="*/ 234597 h 1003851"/>
                  <a:gd name="connsiteX11" fmla="*/ 484133 w 1007422"/>
                  <a:gd name="connsiteY11" fmla="*/ 269522 h 1003851"/>
                  <a:gd name="connsiteX12" fmla="*/ 696858 w 1007422"/>
                  <a:gd name="connsiteY12" fmla="*/ 206022 h 1003851"/>
                  <a:gd name="connsiteX13" fmla="*/ 896883 w 1007422"/>
                  <a:gd name="connsiteY13" fmla="*/ 37747 h 1003851"/>
                  <a:gd name="connsiteX14" fmla="*/ 995308 w 1007422"/>
                  <a:gd name="connsiteY14" fmla="*/ 18697 h 1003851"/>
                  <a:gd name="connsiteX15" fmla="*/ 1001658 w 1007422"/>
                  <a:gd name="connsiteY15" fmla="*/ 91722 h 1003851"/>
                  <a:gd name="connsiteX16" fmla="*/ 957208 w 1007422"/>
                  <a:gd name="connsiteY16" fmla="*/ 142522 h 1003851"/>
                  <a:gd name="connsiteX17" fmla="*/ 868308 w 1007422"/>
                  <a:gd name="connsiteY17" fmla="*/ 234597 h 1003851"/>
                  <a:gd name="connsiteX18" fmla="*/ 782583 w 1007422"/>
                  <a:gd name="connsiteY18" fmla="*/ 307622 h 1003851"/>
                  <a:gd name="connsiteX19" fmla="*/ 709558 w 1007422"/>
                  <a:gd name="connsiteY19" fmla="*/ 406047 h 1003851"/>
                  <a:gd name="connsiteX20" fmla="*/ 684158 w 1007422"/>
                  <a:gd name="connsiteY20" fmla="*/ 526697 h 1003851"/>
                  <a:gd name="connsiteX21" fmla="*/ 684158 w 1007422"/>
                  <a:gd name="connsiteY21" fmla="*/ 631472 h 1003851"/>
                  <a:gd name="connsiteX22" fmla="*/ 722258 w 1007422"/>
                  <a:gd name="connsiteY22" fmla="*/ 974372 h 1003851"/>
                  <a:gd name="connsiteX23" fmla="*/ 255533 w 1007422"/>
                  <a:gd name="connsiteY23" fmla="*/ 968022 h 1003851"/>
                  <a:gd name="connsiteX0" fmla="*/ 255533 w 1007422"/>
                  <a:gd name="connsiteY0" fmla="*/ 968022 h 1003851"/>
                  <a:gd name="connsiteX1" fmla="*/ 268233 w 1007422"/>
                  <a:gd name="connsiteY1" fmla="*/ 647347 h 1003851"/>
                  <a:gd name="connsiteX2" fmla="*/ 274583 w 1007422"/>
                  <a:gd name="connsiteY2" fmla="*/ 447322 h 1003851"/>
                  <a:gd name="connsiteX3" fmla="*/ 233308 w 1007422"/>
                  <a:gd name="connsiteY3" fmla="*/ 371122 h 1003851"/>
                  <a:gd name="connsiteX4" fmla="*/ 141233 w 1007422"/>
                  <a:gd name="connsiteY4" fmla="*/ 279047 h 1003851"/>
                  <a:gd name="connsiteX5" fmla="*/ 26933 w 1007422"/>
                  <a:gd name="connsiteY5" fmla="*/ 132997 h 1003851"/>
                  <a:gd name="connsiteX6" fmla="*/ 11058 w 1007422"/>
                  <a:gd name="connsiteY6" fmla="*/ 82197 h 1003851"/>
                  <a:gd name="connsiteX7" fmla="*/ 7883 w 1007422"/>
                  <a:gd name="connsiteY7" fmla="*/ 15522 h 1003851"/>
                  <a:gd name="connsiteX8" fmla="*/ 119008 w 1007422"/>
                  <a:gd name="connsiteY8" fmla="*/ 5997 h 1003851"/>
                  <a:gd name="connsiteX9" fmla="*/ 211083 w 1007422"/>
                  <a:gd name="connsiteY9" fmla="*/ 91722 h 1003851"/>
                  <a:gd name="connsiteX10" fmla="*/ 299983 w 1007422"/>
                  <a:gd name="connsiteY10" fmla="*/ 234597 h 1003851"/>
                  <a:gd name="connsiteX11" fmla="*/ 484133 w 1007422"/>
                  <a:gd name="connsiteY11" fmla="*/ 269522 h 1003851"/>
                  <a:gd name="connsiteX12" fmla="*/ 696858 w 1007422"/>
                  <a:gd name="connsiteY12" fmla="*/ 206022 h 1003851"/>
                  <a:gd name="connsiteX13" fmla="*/ 896883 w 1007422"/>
                  <a:gd name="connsiteY13" fmla="*/ 37747 h 1003851"/>
                  <a:gd name="connsiteX14" fmla="*/ 995308 w 1007422"/>
                  <a:gd name="connsiteY14" fmla="*/ 18697 h 1003851"/>
                  <a:gd name="connsiteX15" fmla="*/ 1001658 w 1007422"/>
                  <a:gd name="connsiteY15" fmla="*/ 91722 h 1003851"/>
                  <a:gd name="connsiteX16" fmla="*/ 957208 w 1007422"/>
                  <a:gd name="connsiteY16" fmla="*/ 142522 h 1003851"/>
                  <a:gd name="connsiteX17" fmla="*/ 868308 w 1007422"/>
                  <a:gd name="connsiteY17" fmla="*/ 234597 h 1003851"/>
                  <a:gd name="connsiteX18" fmla="*/ 782583 w 1007422"/>
                  <a:gd name="connsiteY18" fmla="*/ 307622 h 1003851"/>
                  <a:gd name="connsiteX19" fmla="*/ 709558 w 1007422"/>
                  <a:gd name="connsiteY19" fmla="*/ 406047 h 1003851"/>
                  <a:gd name="connsiteX20" fmla="*/ 684158 w 1007422"/>
                  <a:gd name="connsiteY20" fmla="*/ 526697 h 1003851"/>
                  <a:gd name="connsiteX21" fmla="*/ 684158 w 1007422"/>
                  <a:gd name="connsiteY21" fmla="*/ 631472 h 1003851"/>
                  <a:gd name="connsiteX22" fmla="*/ 722258 w 1007422"/>
                  <a:gd name="connsiteY22" fmla="*/ 974372 h 1003851"/>
                  <a:gd name="connsiteX23" fmla="*/ 255533 w 1007422"/>
                  <a:gd name="connsiteY23" fmla="*/ 968022 h 1003851"/>
                  <a:gd name="connsiteX0" fmla="*/ 255533 w 1011152"/>
                  <a:gd name="connsiteY0" fmla="*/ 968022 h 1003851"/>
                  <a:gd name="connsiteX1" fmla="*/ 268233 w 1011152"/>
                  <a:gd name="connsiteY1" fmla="*/ 647347 h 1003851"/>
                  <a:gd name="connsiteX2" fmla="*/ 274583 w 1011152"/>
                  <a:gd name="connsiteY2" fmla="*/ 447322 h 1003851"/>
                  <a:gd name="connsiteX3" fmla="*/ 233308 w 1011152"/>
                  <a:gd name="connsiteY3" fmla="*/ 371122 h 1003851"/>
                  <a:gd name="connsiteX4" fmla="*/ 141233 w 1011152"/>
                  <a:gd name="connsiteY4" fmla="*/ 279047 h 1003851"/>
                  <a:gd name="connsiteX5" fmla="*/ 26933 w 1011152"/>
                  <a:gd name="connsiteY5" fmla="*/ 132997 h 1003851"/>
                  <a:gd name="connsiteX6" fmla="*/ 11058 w 1011152"/>
                  <a:gd name="connsiteY6" fmla="*/ 82197 h 1003851"/>
                  <a:gd name="connsiteX7" fmla="*/ 7883 w 1011152"/>
                  <a:gd name="connsiteY7" fmla="*/ 15522 h 1003851"/>
                  <a:gd name="connsiteX8" fmla="*/ 119008 w 1011152"/>
                  <a:gd name="connsiteY8" fmla="*/ 5997 h 1003851"/>
                  <a:gd name="connsiteX9" fmla="*/ 211083 w 1011152"/>
                  <a:gd name="connsiteY9" fmla="*/ 91722 h 1003851"/>
                  <a:gd name="connsiteX10" fmla="*/ 299983 w 1011152"/>
                  <a:gd name="connsiteY10" fmla="*/ 234597 h 1003851"/>
                  <a:gd name="connsiteX11" fmla="*/ 484133 w 1011152"/>
                  <a:gd name="connsiteY11" fmla="*/ 269522 h 1003851"/>
                  <a:gd name="connsiteX12" fmla="*/ 696858 w 1011152"/>
                  <a:gd name="connsiteY12" fmla="*/ 206022 h 1003851"/>
                  <a:gd name="connsiteX13" fmla="*/ 896883 w 1011152"/>
                  <a:gd name="connsiteY13" fmla="*/ 37747 h 1003851"/>
                  <a:gd name="connsiteX14" fmla="*/ 995308 w 1011152"/>
                  <a:gd name="connsiteY14" fmla="*/ 18697 h 1003851"/>
                  <a:gd name="connsiteX15" fmla="*/ 1001658 w 1011152"/>
                  <a:gd name="connsiteY15" fmla="*/ 91722 h 1003851"/>
                  <a:gd name="connsiteX16" fmla="*/ 957208 w 1011152"/>
                  <a:gd name="connsiteY16" fmla="*/ 142522 h 1003851"/>
                  <a:gd name="connsiteX17" fmla="*/ 868308 w 1011152"/>
                  <a:gd name="connsiteY17" fmla="*/ 234597 h 1003851"/>
                  <a:gd name="connsiteX18" fmla="*/ 782583 w 1011152"/>
                  <a:gd name="connsiteY18" fmla="*/ 307622 h 1003851"/>
                  <a:gd name="connsiteX19" fmla="*/ 709558 w 1011152"/>
                  <a:gd name="connsiteY19" fmla="*/ 406047 h 1003851"/>
                  <a:gd name="connsiteX20" fmla="*/ 684158 w 1011152"/>
                  <a:gd name="connsiteY20" fmla="*/ 526697 h 1003851"/>
                  <a:gd name="connsiteX21" fmla="*/ 684158 w 1011152"/>
                  <a:gd name="connsiteY21" fmla="*/ 631472 h 1003851"/>
                  <a:gd name="connsiteX22" fmla="*/ 722258 w 1011152"/>
                  <a:gd name="connsiteY22" fmla="*/ 974372 h 1003851"/>
                  <a:gd name="connsiteX23" fmla="*/ 255533 w 1011152"/>
                  <a:gd name="connsiteY23" fmla="*/ 968022 h 1003851"/>
                  <a:gd name="connsiteX0" fmla="*/ 255533 w 1016633"/>
                  <a:gd name="connsiteY0" fmla="*/ 968022 h 1003851"/>
                  <a:gd name="connsiteX1" fmla="*/ 268233 w 1016633"/>
                  <a:gd name="connsiteY1" fmla="*/ 647347 h 1003851"/>
                  <a:gd name="connsiteX2" fmla="*/ 274583 w 1016633"/>
                  <a:gd name="connsiteY2" fmla="*/ 447322 h 1003851"/>
                  <a:gd name="connsiteX3" fmla="*/ 233308 w 1016633"/>
                  <a:gd name="connsiteY3" fmla="*/ 371122 h 1003851"/>
                  <a:gd name="connsiteX4" fmla="*/ 141233 w 1016633"/>
                  <a:gd name="connsiteY4" fmla="*/ 279047 h 1003851"/>
                  <a:gd name="connsiteX5" fmla="*/ 26933 w 1016633"/>
                  <a:gd name="connsiteY5" fmla="*/ 132997 h 1003851"/>
                  <a:gd name="connsiteX6" fmla="*/ 11058 w 1016633"/>
                  <a:gd name="connsiteY6" fmla="*/ 82197 h 1003851"/>
                  <a:gd name="connsiteX7" fmla="*/ 7883 w 1016633"/>
                  <a:gd name="connsiteY7" fmla="*/ 15522 h 1003851"/>
                  <a:gd name="connsiteX8" fmla="*/ 119008 w 1016633"/>
                  <a:gd name="connsiteY8" fmla="*/ 5997 h 1003851"/>
                  <a:gd name="connsiteX9" fmla="*/ 211083 w 1016633"/>
                  <a:gd name="connsiteY9" fmla="*/ 91722 h 1003851"/>
                  <a:gd name="connsiteX10" fmla="*/ 299983 w 1016633"/>
                  <a:gd name="connsiteY10" fmla="*/ 234597 h 1003851"/>
                  <a:gd name="connsiteX11" fmla="*/ 484133 w 1016633"/>
                  <a:gd name="connsiteY11" fmla="*/ 269522 h 1003851"/>
                  <a:gd name="connsiteX12" fmla="*/ 696858 w 1016633"/>
                  <a:gd name="connsiteY12" fmla="*/ 206022 h 1003851"/>
                  <a:gd name="connsiteX13" fmla="*/ 896883 w 1016633"/>
                  <a:gd name="connsiteY13" fmla="*/ 37747 h 1003851"/>
                  <a:gd name="connsiteX14" fmla="*/ 995308 w 1016633"/>
                  <a:gd name="connsiteY14" fmla="*/ 18697 h 1003851"/>
                  <a:gd name="connsiteX15" fmla="*/ 1001658 w 1016633"/>
                  <a:gd name="connsiteY15" fmla="*/ 91722 h 1003851"/>
                  <a:gd name="connsiteX16" fmla="*/ 868308 w 1016633"/>
                  <a:gd name="connsiteY16" fmla="*/ 234597 h 1003851"/>
                  <a:gd name="connsiteX17" fmla="*/ 782583 w 1016633"/>
                  <a:gd name="connsiteY17" fmla="*/ 307622 h 1003851"/>
                  <a:gd name="connsiteX18" fmla="*/ 709558 w 1016633"/>
                  <a:gd name="connsiteY18" fmla="*/ 406047 h 1003851"/>
                  <a:gd name="connsiteX19" fmla="*/ 684158 w 1016633"/>
                  <a:gd name="connsiteY19" fmla="*/ 526697 h 1003851"/>
                  <a:gd name="connsiteX20" fmla="*/ 684158 w 1016633"/>
                  <a:gd name="connsiteY20" fmla="*/ 631472 h 1003851"/>
                  <a:gd name="connsiteX21" fmla="*/ 722258 w 1016633"/>
                  <a:gd name="connsiteY21" fmla="*/ 974372 h 1003851"/>
                  <a:gd name="connsiteX22" fmla="*/ 255533 w 1016633"/>
                  <a:gd name="connsiteY22" fmla="*/ 968022 h 1003851"/>
                  <a:gd name="connsiteX0" fmla="*/ 255533 w 1016633"/>
                  <a:gd name="connsiteY0" fmla="*/ 968022 h 1003851"/>
                  <a:gd name="connsiteX1" fmla="*/ 268233 w 1016633"/>
                  <a:gd name="connsiteY1" fmla="*/ 647347 h 1003851"/>
                  <a:gd name="connsiteX2" fmla="*/ 274583 w 1016633"/>
                  <a:gd name="connsiteY2" fmla="*/ 447322 h 1003851"/>
                  <a:gd name="connsiteX3" fmla="*/ 233308 w 1016633"/>
                  <a:gd name="connsiteY3" fmla="*/ 371122 h 1003851"/>
                  <a:gd name="connsiteX4" fmla="*/ 141233 w 1016633"/>
                  <a:gd name="connsiteY4" fmla="*/ 279047 h 1003851"/>
                  <a:gd name="connsiteX5" fmla="*/ 26933 w 1016633"/>
                  <a:gd name="connsiteY5" fmla="*/ 132997 h 1003851"/>
                  <a:gd name="connsiteX6" fmla="*/ 11058 w 1016633"/>
                  <a:gd name="connsiteY6" fmla="*/ 82197 h 1003851"/>
                  <a:gd name="connsiteX7" fmla="*/ 7883 w 1016633"/>
                  <a:gd name="connsiteY7" fmla="*/ 15522 h 1003851"/>
                  <a:gd name="connsiteX8" fmla="*/ 119008 w 1016633"/>
                  <a:gd name="connsiteY8" fmla="*/ 5997 h 1003851"/>
                  <a:gd name="connsiteX9" fmla="*/ 211083 w 1016633"/>
                  <a:gd name="connsiteY9" fmla="*/ 91722 h 1003851"/>
                  <a:gd name="connsiteX10" fmla="*/ 299983 w 1016633"/>
                  <a:gd name="connsiteY10" fmla="*/ 234597 h 1003851"/>
                  <a:gd name="connsiteX11" fmla="*/ 484133 w 1016633"/>
                  <a:gd name="connsiteY11" fmla="*/ 269522 h 1003851"/>
                  <a:gd name="connsiteX12" fmla="*/ 696858 w 1016633"/>
                  <a:gd name="connsiteY12" fmla="*/ 206022 h 1003851"/>
                  <a:gd name="connsiteX13" fmla="*/ 896883 w 1016633"/>
                  <a:gd name="connsiteY13" fmla="*/ 37747 h 1003851"/>
                  <a:gd name="connsiteX14" fmla="*/ 995308 w 1016633"/>
                  <a:gd name="connsiteY14" fmla="*/ 18697 h 1003851"/>
                  <a:gd name="connsiteX15" fmla="*/ 1001658 w 1016633"/>
                  <a:gd name="connsiteY15" fmla="*/ 91722 h 1003851"/>
                  <a:gd name="connsiteX16" fmla="*/ 868308 w 1016633"/>
                  <a:gd name="connsiteY16" fmla="*/ 234597 h 1003851"/>
                  <a:gd name="connsiteX17" fmla="*/ 782583 w 1016633"/>
                  <a:gd name="connsiteY17" fmla="*/ 307622 h 1003851"/>
                  <a:gd name="connsiteX18" fmla="*/ 709558 w 1016633"/>
                  <a:gd name="connsiteY18" fmla="*/ 406047 h 1003851"/>
                  <a:gd name="connsiteX19" fmla="*/ 684158 w 1016633"/>
                  <a:gd name="connsiteY19" fmla="*/ 526697 h 1003851"/>
                  <a:gd name="connsiteX20" fmla="*/ 684158 w 1016633"/>
                  <a:gd name="connsiteY20" fmla="*/ 631472 h 1003851"/>
                  <a:gd name="connsiteX21" fmla="*/ 722258 w 1016633"/>
                  <a:gd name="connsiteY21" fmla="*/ 974372 h 1003851"/>
                  <a:gd name="connsiteX22" fmla="*/ 255533 w 1016633"/>
                  <a:gd name="connsiteY22" fmla="*/ 968022 h 1003851"/>
                  <a:gd name="connsiteX0" fmla="*/ 255533 w 1014062"/>
                  <a:gd name="connsiteY0" fmla="*/ 968022 h 1003851"/>
                  <a:gd name="connsiteX1" fmla="*/ 268233 w 1014062"/>
                  <a:gd name="connsiteY1" fmla="*/ 647347 h 1003851"/>
                  <a:gd name="connsiteX2" fmla="*/ 274583 w 1014062"/>
                  <a:gd name="connsiteY2" fmla="*/ 447322 h 1003851"/>
                  <a:gd name="connsiteX3" fmla="*/ 233308 w 1014062"/>
                  <a:gd name="connsiteY3" fmla="*/ 371122 h 1003851"/>
                  <a:gd name="connsiteX4" fmla="*/ 141233 w 1014062"/>
                  <a:gd name="connsiteY4" fmla="*/ 279047 h 1003851"/>
                  <a:gd name="connsiteX5" fmla="*/ 26933 w 1014062"/>
                  <a:gd name="connsiteY5" fmla="*/ 132997 h 1003851"/>
                  <a:gd name="connsiteX6" fmla="*/ 11058 w 1014062"/>
                  <a:gd name="connsiteY6" fmla="*/ 82197 h 1003851"/>
                  <a:gd name="connsiteX7" fmla="*/ 7883 w 1014062"/>
                  <a:gd name="connsiteY7" fmla="*/ 15522 h 1003851"/>
                  <a:gd name="connsiteX8" fmla="*/ 119008 w 1014062"/>
                  <a:gd name="connsiteY8" fmla="*/ 5997 h 1003851"/>
                  <a:gd name="connsiteX9" fmla="*/ 211083 w 1014062"/>
                  <a:gd name="connsiteY9" fmla="*/ 91722 h 1003851"/>
                  <a:gd name="connsiteX10" fmla="*/ 299983 w 1014062"/>
                  <a:gd name="connsiteY10" fmla="*/ 234597 h 1003851"/>
                  <a:gd name="connsiteX11" fmla="*/ 484133 w 1014062"/>
                  <a:gd name="connsiteY11" fmla="*/ 269522 h 1003851"/>
                  <a:gd name="connsiteX12" fmla="*/ 696858 w 1014062"/>
                  <a:gd name="connsiteY12" fmla="*/ 206022 h 1003851"/>
                  <a:gd name="connsiteX13" fmla="*/ 887358 w 1014062"/>
                  <a:gd name="connsiteY13" fmla="*/ 44097 h 1003851"/>
                  <a:gd name="connsiteX14" fmla="*/ 995308 w 1014062"/>
                  <a:gd name="connsiteY14" fmla="*/ 18697 h 1003851"/>
                  <a:gd name="connsiteX15" fmla="*/ 1001658 w 1014062"/>
                  <a:gd name="connsiteY15" fmla="*/ 91722 h 1003851"/>
                  <a:gd name="connsiteX16" fmla="*/ 868308 w 1014062"/>
                  <a:gd name="connsiteY16" fmla="*/ 234597 h 1003851"/>
                  <a:gd name="connsiteX17" fmla="*/ 782583 w 1014062"/>
                  <a:gd name="connsiteY17" fmla="*/ 307622 h 1003851"/>
                  <a:gd name="connsiteX18" fmla="*/ 709558 w 1014062"/>
                  <a:gd name="connsiteY18" fmla="*/ 406047 h 1003851"/>
                  <a:gd name="connsiteX19" fmla="*/ 684158 w 1014062"/>
                  <a:gd name="connsiteY19" fmla="*/ 526697 h 1003851"/>
                  <a:gd name="connsiteX20" fmla="*/ 684158 w 1014062"/>
                  <a:gd name="connsiteY20" fmla="*/ 631472 h 1003851"/>
                  <a:gd name="connsiteX21" fmla="*/ 722258 w 1014062"/>
                  <a:gd name="connsiteY21" fmla="*/ 974372 h 1003851"/>
                  <a:gd name="connsiteX22" fmla="*/ 255533 w 1014062"/>
                  <a:gd name="connsiteY22" fmla="*/ 968022 h 1003851"/>
                  <a:gd name="connsiteX0" fmla="*/ 255533 w 1006596"/>
                  <a:gd name="connsiteY0" fmla="*/ 968022 h 1003851"/>
                  <a:gd name="connsiteX1" fmla="*/ 268233 w 1006596"/>
                  <a:gd name="connsiteY1" fmla="*/ 647347 h 1003851"/>
                  <a:gd name="connsiteX2" fmla="*/ 274583 w 1006596"/>
                  <a:gd name="connsiteY2" fmla="*/ 447322 h 1003851"/>
                  <a:gd name="connsiteX3" fmla="*/ 233308 w 1006596"/>
                  <a:gd name="connsiteY3" fmla="*/ 371122 h 1003851"/>
                  <a:gd name="connsiteX4" fmla="*/ 141233 w 1006596"/>
                  <a:gd name="connsiteY4" fmla="*/ 279047 h 1003851"/>
                  <a:gd name="connsiteX5" fmla="*/ 26933 w 1006596"/>
                  <a:gd name="connsiteY5" fmla="*/ 132997 h 1003851"/>
                  <a:gd name="connsiteX6" fmla="*/ 11058 w 1006596"/>
                  <a:gd name="connsiteY6" fmla="*/ 82197 h 1003851"/>
                  <a:gd name="connsiteX7" fmla="*/ 7883 w 1006596"/>
                  <a:gd name="connsiteY7" fmla="*/ 15522 h 1003851"/>
                  <a:gd name="connsiteX8" fmla="*/ 119008 w 1006596"/>
                  <a:gd name="connsiteY8" fmla="*/ 5997 h 1003851"/>
                  <a:gd name="connsiteX9" fmla="*/ 211083 w 1006596"/>
                  <a:gd name="connsiteY9" fmla="*/ 91722 h 1003851"/>
                  <a:gd name="connsiteX10" fmla="*/ 299983 w 1006596"/>
                  <a:gd name="connsiteY10" fmla="*/ 234597 h 1003851"/>
                  <a:gd name="connsiteX11" fmla="*/ 484133 w 1006596"/>
                  <a:gd name="connsiteY11" fmla="*/ 269522 h 1003851"/>
                  <a:gd name="connsiteX12" fmla="*/ 696858 w 1006596"/>
                  <a:gd name="connsiteY12" fmla="*/ 206022 h 1003851"/>
                  <a:gd name="connsiteX13" fmla="*/ 887358 w 1006596"/>
                  <a:gd name="connsiteY13" fmla="*/ 44097 h 1003851"/>
                  <a:gd name="connsiteX14" fmla="*/ 995308 w 1006596"/>
                  <a:gd name="connsiteY14" fmla="*/ 18697 h 1003851"/>
                  <a:gd name="connsiteX15" fmla="*/ 988958 w 1006596"/>
                  <a:gd name="connsiteY15" fmla="*/ 110772 h 1003851"/>
                  <a:gd name="connsiteX16" fmla="*/ 868308 w 1006596"/>
                  <a:gd name="connsiteY16" fmla="*/ 234597 h 1003851"/>
                  <a:gd name="connsiteX17" fmla="*/ 782583 w 1006596"/>
                  <a:gd name="connsiteY17" fmla="*/ 307622 h 1003851"/>
                  <a:gd name="connsiteX18" fmla="*/ 709558 w 1006596"/>
                  <a:gd name="connsiteY18" fmla="*/ 406047 h 1003851"/>
                  <a:gd name="connsiteX19" fmla="*/ 684158 w 1006596"/>
                  <a:gd name="connsiteY19" fmla="*/ 526697 h 1003851"/>
                  <a:gd name="connsiteX20" fmla="*/ 684158 w 1006596"/>
                  <a:gd name="connsiteY20" fmla="*/ 631472 h 1003851"/>
                  <a:gd name="connsiteX21" fmla="*/ 722258 w 1006596"/>
                  <a:gd name="connsiteY21" fmla="*/ 974372 h 1003851"/>
                  <a:gd name="connsiteX22" fmla="*/ 255533 w 1006596"/>
                  <a:gd name="connsiteY22" fmla="*/ 968022 h 1003851"/>
                  <a:gd name="connsiteX0" fmla="*/ 255533 w 1006596"/>
                  <a:gd name="connsiteY0" fmla="*/ 978605 h 1014434"/>
                  <a:gd name="connsiteX1" fmla="*/ 268233 w 1006596"/>
                  <a:gd name="connsiteY1" fmla="*/ 657930 h 1014434"/>
                  <a:gd name="connsiteX2" fmla="*/ 274583 w 1006596"/>
                  <a:gd name="connsiteY2" fmla="*/ 457905 h 1014434"/>
                  <a:gd name="connsiteX3" fmla="*/ 233308 w 1006596"/>
                  <a:gd name="connsiteY3" fmla="*/ 381705 h 1014434"/>
                  <a:gd name="connsiteX4" fmla="*/ 141233 w 1006596"/>
                  <a:gd name="connsiteY4" fmla="*/ 289630 h 1014434"/>
                  <a:gd name="connsiteX5" fmla="*/ 26933 w 1006596"/>
                  <a:gd name="connsiteY5" fmla="*/ 143580 h 1014434"/>
                  <a:gd name="connsiteX6" fmla="*/ 11058 w 1006596"/>
                  <a:gd name="connsiteY6" fmla="*/ 92780 h 1014434"/>
                  <a:gd name="connsiteX7" fmla="*/ 7883 w 1006596"/>
                  <a:gd name="connsiteY7" fmla="*/ 26105 h 1014434"/>
                  <a:gd name="connsiteX8" fmla="*/ 119008 w 1006596"/>
                  <a:gd name="connsiteY8" fmla="*/ 16580 h 1014434"/>
                  <a:gd name="connsiteX9" fmla="*/ 299983 w 1006596"/>
                  <a:gd name="connsiteY9" fmla="*/ 245180 h 1014434"/>
                  <a:gd name="connsiteX10" fmla="*/ 484133 w 1006596"/>
                  <a:gd name="connsiteY10" fmla="*/ 280105 h 1014434"/>
                  <a:gd name="connsiteX11" fmla="*/ 696858 w 1006596"/>
                  <a:gd name="connsiteY11" fmla="*/ 216605 h 1014434"/>
                  <a:gd name="connsiteX12" fmla="*/ 887358 w 1006596"/>
                  <a:gd name="connsiteY12" fmla="*/ 54680 h 1014434"/>
                  <a:gd name="connsiteX13" fmla="*/ 995308 w 1006596"/>
                  <a:gd name="connsiteY13" fmla="*/ 29280 h 1014434"/>
                  <a:gd name="connsiteX14" fmla="*/ 988958 w 1006596"/>
                  <a:gd name="connsiteY14" fmla="*/ 121355 h 1014434"/>
                  <a:gd name="connsiteX15" fmla="*/ 868308 w 1006596"/>
                  <a:gd name="connsiteY15" fmla="*/ 245180 h 1014434"/>
                  <a:gd name="connsiteX16" fmla="*/ 782583 w 1006596"/>
                  <a:gd name="connsiteY16" fmla="*/ 318205 h 1014434"/>
                  <a:gd name="connsiteX17" fmla="*/ 709558 w 1006596"/>
                  <a:gd name="connsiteY17" fmla="*/ 416630 h 1014434"/>
                  <a:gd name="connsiteX18" fmla="*/ 684158 w 1006596"/>
                  <a:gd name="connsiteY18" fmla="*/ 537280 h 1014434"/>
                  <a:gd name="connsiteX19" fmla="*/ 684158 w 1006596"/>
                  <a:gd name="connsiteY19" fmla="*/ 642055 h 1014434"/>
                  <a:gd name="connsiteX20" fmla="*/ 722258 w 1006596"/>
                  <a:gd name="connsiteY20" fmla="*/ 984955 h 1014434"/>
                  <a:gd name="connsiteX21" fmla="*/ 255533 w 1006596"/>
                  <a:gd name="connsiteY21" fmla="*/ 978605 h 1014434"/>
                  <a:gd name="connsiteX0" fmla="*/ 254829 w 1005892"/>
                  <a:gd name="connsiteY0" fmla="*/ 976166 h 1011995"/>
                  <a:gd name="connsiteX1" fmla="*/ 267529 w 1005892"/>
                  <a:gd name="connsiteY1" fmla="*/ 655491 h 1011995"/>
                  <a:gd name="connsiteX2" fmla="*/ 273879 w 1005892"/>
                  <a:gd name="connsiteY2" fmla="*/ 455466 h 1011995"/>
                  <a:gd name="connsiteX3" fmla="*/ 232604 w 1005892"/>
                  <a:gd name="connsiteY3" fmla="*/ 379266 h 1011995"/>
                  <a:gd name="connsiteX4" fmla="*/ 140529 w 1005892"/>
                  <a:gd name="connsiteY4" fmla="*/ 287191 h 1011995"/>
                  <a:gd name="connsiteX5" fmla="*/ 26229 w 1005892"/>
                  <a:gd name="connsiteY5" fmla="*/ 141141 h 1011995"/>
                  <a:gd name="connsiteX6" fmla="*/ 10354 w 1005892"/>
                  <a:gd name="connsiteY6" fmla="*/ 90341 h 1011995"/>
                  <a:gd name="connsiteX7" fmla="*/ 7179 w 1005892"/>
                  <a:gd name="connsiteY7" fmla="*/ 23666 h 1011995"/>
                  <a:gd name="connsiteX8" fmla="*/ 108779 w 1005892"/>
                  <a:gd name="connsiteY8" fmla="*/ 17316 h 1011995"/>
                  <a:gd name="connsiteX9" fmla="*/ 299279 w 1005892"/>
                  <a:gd name="connsiteY9" fmla="*/ 242741 h 1011995"/>
                  <a:gd name="connsiteX10" fmla="*/ 483429 w 1005892"/>
                  <a:gd name="connsiteY10" fmla="*/ 277666 h 1011995"/>
                  <a:gd name="connsiteX11" fmla="*/ 696154 w 1005892"/>
                  <a:gd name="connsiteY11" fmla="*/ 214166 h 1011995"/>
                  <a:gd name="connsiteX12" fmla="*/ 886654 w 1005892"/>
                  <a:gd name="connsiteY12" fmla="*/ 52241 h 1011995"/>
                  <a:gd name="connsiteX13" fmla="*/ 994604 w 1005892"/>
                  <a:gd name="connsiteY13" fmla="*/ 26841 h 1011995"/>
                  <a:gd name="connsiteX14" fmla="*/ 988254 w 1005892"/>
                  <a:gd name="connsiteY14" fmla="*/ 118916 h 1011995"/>
                  <a:gd name="connsiteX15" fmla="*/ 867604 w 1005892"/>
                  <a:gd name="connsiteY15" fmla="*/ 242741 h 1011995"/>
                  <a:gd name="connsiteX16" fmla="*/ 781879 w 1005892"/>
                  <a:gd name="connsiteY16" fmla="*/ 315766 h 1011995"/>
                  <a:gd name="connsiteX17" fmla="*/ 708854 w 1005892"/>
                  <a:gd name="connsiteY17" fmla="*/ 414191 h 1011995"/>
                  <a:gd name="connsiteX18" fmla="*/ 683454 w 1005892"/>
                  <a:gd name="connsiteY18" fmla="*/ 534841 h 1011995"/>
                  <a:gd name="connsiteX19" fmla="*/ 683454 w 1005892"/>
                  <a:gd name="connsiteY19" fmla="*/ 639616 h 1011995"/>
                  <a:gd name="connsiteX20" fmla="*/ 721554 w 1005892"/>
                  <a:gd name="connsiteY20" fmla="*/ 982516 h 1011995"/>
                  <a:gd name="connsiteX21" fmla="*/ 254829 w 1005892"/>
                  <a:gd name="connsiteY21" fmla="*/ 976166 h 1011995"/>
                  <a:gd name="connsiteX0" fmla="*/ 253807 w 1004870"/>
                  <a:gd name="connsiteY0" fmla="*/ 978346 h 1014175"/>
                  <a:gd name="connsiteX1" fmla="*/ 266507 w 1004870"/>
                  <a:gd name="connsiteY1" fmla="*/ 657671 h 1014175"/>
                  <a:gd name="connsiteX2" fmla="*/ 272857 w 1004870"/>
                  <a:gd name="connsiteY2" fmla="*/ 457646 h 1014175"/>
                  <a:gd name="connsiteX3" fmla="*/ 231582 w 1004870"/>
                  <a:gd name="connsiteY3" fmla="*/ 381446 h 1014175"/>
                  <a:gd name="connsiteX4" fmla="*/ 139507 w 1004870"/>
                  <a:gd name="connsiteY4" fmla="*/ 289371 h 1014175"/>
                  <a:gd name="connsiteX5" fmla="*/ 25207 w 1004870"/>
                  <a:gd name="connsiteY5" fmla="*/ 143321 h 1014175"/>
                  <a:gd name="connsiteX6" fmla="*/ 6157 w 1004870"/>
                  <a:gd name="connsiteY6" fmla="*/ 25846 h 1014175"/>
                  <a:gd name="connsiteX7" fmla="*/ 107757 w 1004870"/>
                  <a:gd name="connsiteY7" fmla="*/ 19496 h 1014175"/>
                  <a:gd name="connsiteX8" fmla="*/ 298257 w 1004870"/>
                  <a:gd name="connsiteY8" fmla="*/ 244921 h 1014175"/>
                  <a:gd name="connsiteX9" fmla="*/ 482407 w 1004870"/>
                  <a:gd name="connsiteY9" fmla="*/ 279846 h 1014175"/>
                  <a:gd name="connsiteX10" fmla="*/ 695132 w 1004870"/>
                  <a:gd name="connsiteY10" fmla="*/ 216346 h 1014175"/>
                  <a:gd name="connsiteX11" fmla="*/ 885632 w 1004870"/>
                  <a:gd name="connsiteY11" fmla="*/ 54421 h 1014175"/>
                  <a:gd name="connsiteX12" fmla="*/ 993582 w 1004870"/>
                  <a:gd name="connsiteY12" fmla="*/ 29021 h 1014175"/>
                  <a:gd name="connsiteX13" fmla="*/ 987232 w 1004870"/>
                  <a:gd name="connsiteY13" fmla="*/ 121096 h 1014175"/>
                  <a:gd name="connsiteX14" fmla="*/ 866582 w 1004870"/>
                  <a:gd name="connsiteY14" fmla="*/ 244921 h 1014175"/>
                  <a:gd name="connsiteX15" fmla="*/ 780857 w 1004870"/>
                  <a:gd name="connsiteY15" fmla="*/ 317946 h 1014175"/>
                  <a:gd name="connsiteX16" fmla="*/ 707832 w 1004870"/>
                  <a:gd name="connsiteY16" fmla="*/ 416371 h 1014175"/>
                  <a:gd name="connsiteX17" fmla="*/ 682432 w 1004870"/>
                  <a:gd name="connsiteY17" fmla="*/ 537021 h 1014175"/>
                  <a:gd name="connsiteX18" fmla="*/ 682432 w 1004870"/>
                  <a:gd name="connsiteY18" fmla="*/ 641796 h 1014175"/>
                  <a:gd name="connsiteX19" fmla="*/ 720532 w 1004870"/>
                  <a:gd name="connsiteY19" fmla="*/ 984696 h 1014175"/>
                  <a:gd name="connsiteX20" fmla="*/ 253807 w 1004870"/>
                  <a:gd name="connsiteY20" fmla="*/ 978346 h 1014175"/>
                  <a:gd name="connsiteX0" fmla="*/ 250954 w 1002017"/>
                  <a:gd name="connsiteY0" fmla="*/ 978941 h 1014770"/>
                  <a:gd name="connsiteX1" fmla="*/ 263654 w 1002017"/>
                  <a:gd name="connsiteY1" fmla="*/ 658266 h 1014770"/>
                  <a:gd name="connsiteX2" fmla="*/ 270004 w 1002017"/>
                  <a:gd name="connsiteY2" fmla="*/ 458241 h 1014770"/>
                  <a:gd name="connsiteX3" fmla="*/ 228729 w 1002017"/>
                  <a:gd name="connsiteY3" fmla="*/ 382041 h 1014770"/>
                  <a:gd name="connsiteX4" fmla="*/ 136654 w 1002017"/>
                  <a:gd name="connsiteY4" fmla="*/ 289966 h 1014770"/>
                  <a:gd name="connsiteX5" fmla="*/ 35054 w 1002017"/>
                  <a:gd name="connsiteY5" fmla="*/ 156616 h 1014770"/>
                  <a:gd name="connsiteX6" fmla="*/ 3304 w 1002017"/>
                  <a:gd name="connsiteY6" fmla="*/ 26441 h 1014770"/>
                  <a:gd name="connsiteX7" fmla="*/ 104904 w 1002017"/>
                  <a:gd name="connsiteY7" fmla="*/ 20091 h 1014770"/>
                  <a:gd name="connsiteX8" fmla="*/ 295404 w 1002017"/>
                  <a:gd name="connsiteY8" fmla="*/ 245516 h 1014770"/>
                  <a:gd name="connsiteX9" fmla="*/ 479554 w 1002017"/>
                  <a:gd name="connsiteY9" fmla="*/ 280441 h 1014770"/>
                  <a:gd name="connsiteX10" fmla="*/ 692279 w 1002017"/>
                  <a:gd name="connsiteY10" fmla="*/ 216941 h 1014770"/>
                  <a:gd name="connsiteX11" fmla="*/ 882779 w 1002017"/>
                  <a:gd name="connsiteY11" fmla="*/ 55016 h 1014770"/>
                  <a:gd name="connsiteX12" fmla="*/ 990729 w 1002017"/>
                  <a:gd name="connsiteY12" fmla="*/ 29616 h 1014770"/>
                  <a:gd name="connsiteX13" fmla="*/ 984379 w 1002017"/>
                  <a:gd name="connsiteY13" fmla="*/ 121691 h 1014770"/>
                  <a:gd name="connsiteX14" fmla="*/ 863729 w 1002017"/>
                  <a:gd name="connsiteY14" fmla="*/ 245516 h 1014770"/>
                  <a:gd name="connsiteX15" fmla="*/ 778004 w 1002017"/>
                  <a:gd name="connsiteY15" fmla="*/ 318541 h 1014770"/>
                  <a:gd name="connsiteX16" fmla="*/ 704979 w 1002017"/>
                  <a:gd name="connsiteY16" fmla="*/ 416966 h 1014770"/>
                  <a:gd name="connsiteX17" fmla="*/ 679579 w 1002017"/>
                  <a:gd name="connsiteY17" fmla="*/ 537616 h 1014770"/>
                  <a:gd name="connsiteX18" fmla="*/ 679579 w 1002017"/>
                  <a:gd name="connsiteY18" fmla="*/ 642391 h 1014770"/>
                  <a:gd name="connsiteX19" fmla="*/ 717679 w 1002017"/>
                  <a:gd name="connsiteY19" fmla="*/ 985291 h 1014770"/>
                  <a:gd name="connsiteX20" fmla="*/ 250954 w 1002017"/>
                  <a:gd name="connsiteY20" fmla="*/ 978941 h 1014770"/>
                  <a:gd name="connsiteX0" fmla="*/ 251106 w 1002169"/>
                  <a:gd name="connsiteY0" fmla="*/ 978941 h 1014770"/>
                  <a:gd name="connsiteX1" fmla="*/ 263806 w 1002169"/>
                  <a:gd name="connsiteY1" fmla="*/ 658266 h 1014770"/>
                  <a:gd name="connsiteX2" fmla="*/ 270156 w 1002169"/>
                  <a:gd name="connsiteY2" fmla="*/ 458241 h 1014770"/>
                  <a:gd name="connsiteX3" fmla="*/ 228881 w 1002169"/>
                  <a:gd name="connsiteY3" fmla="*/ 382041 h 1014770"/>
                  <a:gd name="connsiteX4" fmla="*/ 146331 w 1002169"/>
                  <a:gd name="connsiteY4" fmla="*/ 293141 h 1014770"/>
                  <a:gd name="connsiteX5" fmla="*/ 35206 w 1002169"/>
                  <a:gd name="connsiteY5" fmla="*/ 156616 h 1014770"/>
                  <a:gd name="connsiteX6" fmla="*/ 3456 w 1002169"/>
                  <a:gd name="connsiteY6" fmla="*/ 26441 h 1014770"/>
                  <a:gd name="connsiteX7" fmla="*/ 105056 w 1002169"/>
                  <a:gd name="connsiteY7" fmla="*/ 20091 h 1014770"/>
                  <a:gd name="connsiteX8" fmla="*/ 295556 w 1002169"/>
                  <a:gd name="connsiteY8" fmla="*/ 245516 h 1014770"/>
                  <a:gd name="connsiteX9" fmla="*/ 479706 w 1002169"/>
                  <a:gd name="connsiteY9" fmla="*/ 280441 h 1014770"/>
                  <a:gd name="connsiteX10" fmla="*/ 692431 w 1002169"/>
                  <a:gd name="connsiteY10" fmla="*/ 216941 h 1014770"/>
                  <a:gd name="connsiteX11" fmla="*/ 882931 w 1002169"/>
                  <a:gd name="connsiteY11" fmla="*/ 55016 h 1014770"/>
                  <a:gd name="connsiteX12" fmla="*/ 990881 w 1002169"/>
                  <a:gd name="connsiteY12" fmla="*/ 29616 h 1014770"/>
                  <a:gd name="connsiteX13" fmla="*/ 984531 w 1002169"/>
                  <a:gd name="connsiteY13" fmla="*/ 121691 h 1014770"/>
                  <a:gd name="connsiteX14" fmla="*/ 863881 w 1002169"/>
                  <a:gd name="connsiteY14" fmla="*/ 245516 h 1014770"/>
                  <a:gd name="connsiteX15" fmla="*/ 778156 w 1002169"/>
                  <a:gd name="connsiteY15" fmla="*/ 318541 h 1014770"/>
                  <a:gd name="connsiteX16" fmla="*/ 705131 w 1002169"/>
                  <a:gd name="connsiteY16" fmla="*/ 416966 h 1014770"/>
                  <a:gd name="connsiteX17" fmla="*/ 679731 w 1002169"/>
                  <a:gd name="connsiteY17" fmla="*/ 537616 h 1014770"/>
                  <a:gd name="connsiteX18" fmla="*/ 679731 w 1002169"/>
                  <a:gd name="connsiteY18" fmla="*/ 642391 h 1014770"/>
                  <a:gd name="connsiteX19" fmla="*/ 717831 w 1002169"/>
                  <a:gd name="connsiteY19" fmla="*/ 985291 h 1014770"/>
                  <a:gd name="connsiteX20" fmla="*/ 251106 w 1002169"/>
                  <a:gd name="connsiteY20" fmla="*/ 978941 h 1014770"/>
                  <a:gd name="connsiteX0" fmla="*/ 251106 w 1002169"/>
                  <a:gd name="connsiteY0" fmla="*/ 973291 h 1009120"/>
                  <a:gd name="connsiteX1" fmla="*/ 263806 w 1002169"/>
                  <a:gd name="connsiteY1" fmla="*/ 652616 h 1009120"/>
                  <a:gd name="connsiteX2" fmla="*/ 270156 w 1002169"/>
                  <a:gd name="connsiteY2" fmla="*/ 452591 h 1009120"/>
                  <a:gd name="connsiteX3" fmla="*/ 228881 w 1002169"/>
                  <a:gd name="connsiteY3" fmla="*/ 376391 h 1009120"/>
                  <a:gd name="connsiteX4" fmla="*/ 146331 w 1002169"/>
                  <a:gd name="connsiteY4" fmla="*/ 287491 h 1009120"/>
                  <a:gd name="connsiteX5" fmla="*/ 35206 w 1002169"/>
                  <a:gd name="connsiteY5" fmla="*/ 150966 h 1009120"/>
                  <a:gd name="connsiteX6" fmla="*/ 3456 w 1002169"/>
                  <a:gd name="connsiteY6" fmla="*/ 36666 h 1009120"/>
                  <a:gd name="connsiteX7" fmla="*/ 105056 w 1002169"/>
                  <a:gd name="connsiteY7" fmla="*/ 14441 h 1009120"/>
                  <a:gd name="connsiteX8" fmla="*/ 295556 w 1002169"/>
                  <a:gd name="connsiteY8" fmla="*/ 239866 h 1009120"/>
                  <a:gd name="connsiteX9" fmla="*/ 479706 w 1002169"/>
                  <a:gd name="connsiteY9" fmla="*/ 274791 h 1009120"/>
                  <a:gd name="connsiteX10" fmla="*/ 692431 w 1002169"/>
                  <a:gd name="connsiteY10" fmla="*/ 211291 h 1009120"/>
                  <a:gd name="connsiteX11" fmla="*/ 882931 w 1002169"/>
                  <a:gd name="connsiteY11" fmla="*/ 49366 h 1009120"/>
                  <a:gd name="connsiteX12" fmla="*/ 990881 w 1002169"/>
                  <a:gd name="connsiteY12" fmla="*/ 23966 h 1009120"/>
                  <a:gd name="connsiteX13" fmla="*/ 984531 w 1002169"/>
                  <a:gd name="connsiteY13" fmla="*/ 116041 h 1009120"/>
                  <a:gd name="connsiteX14" fmla="*/ 863881 w 1002169"/>
                  <a:gd name="connsiteY14" fmla="*/ 239866 h 1009120"/>
                  <a:gd name="connsiteX15" fmla="*/ 778156 w 1002169"/>
                  <a:gd name="connsiteY15" fmla="*/ 312891 h 1009120"/>
                  <a:gd name="connsiteX16" fmla="*/ 705131 w 1002169"/>
                  <a:gd name="connsiteY16" fmla="*/ 411316 h 1009120"/>
                  <a:gd name="connsiteX17" fmla="*/ 679731 w 1002169"/>
                  <a:gd name="connsiteY17" fmla="*/ 531966 h 1009120"/>
                  <a:gd name="connsiteX18" fmla="*/ 679731 w 1002169"/>
                  <a:gd name="connsiteY18" fmla="*/ 636741 h 1009120"/>
                  <a:gd name="connsiteX19" fmla="*/ 717831 w 1002169"/>
                  <a:gd name="connsiteY19" fmla="*/ 979641 h 1009120"/>
                  <a:gd name="connsiteX20" fmla="*/ 251106 w 1002169"/>
                  <a:gd name="connsiteY20" fmla="*/ 973291 h 1009120"/>
                  <a:gd name="connsiteX0" fmla="*/ 251106 w 1002169"/>
                  <a:gd name="connsiteY0" fmla="*/ 973291 h 1009120"/>
                  <a:gd name="connsiteX1" fmla="*/ 263806 w 1002169"/>
                  <a:gd name="connsiteY1" fmla="*/ 652616 h 1009120"/>
                  <a:gd name="connsiteX2" fmla="*/ 270156 w 1002169"/>
                  <a:gd name="connsiteY2" fmla="*/ 452591 h 1009120"/>
                  <a:gd name="connsiteX3" fmla="*/ 228881 w 1002169"/>
                  <a:gd name="connsiteY3" fmla="*/ 376391 h 1009120"/>
                  <a:gd name="connsiteX4" fmla="*/ 146331 w 1002169"/>
                  <a:gd name="connsiteY4" fmla="*/ 287491 h 1009120"/>
                  <a:gd name="connsiteX5" fmla="*/ 35206 w 1002169"/>
                  <a:gd name="connsiteY5" fmla="*/ 150966 h 1009120"/>
                  <a:gd name="connsiteX6" fmla="*/ 3456 w 1002169"/>
                  <a:gd name="connsiteY6" fmla="*/ 36666 h 1009120"/>
                  <a:gd name="connsiteX7" fmla="*/ 105056 w 1002169"/>
                  <a:gd name="connsiteY7" fmla="*/ 14441 h 1009120"/>
                  <a:gd name="connsiteX8" fmla="*/ 295556 w 1002169"/>
                  <a:gd name="connsiteY8" fmla="*/ 239866 h 1009120"/>
                  <a:gd name="connsiteX9" fmla="*/ 479706 w 1002169"/>
                  <a:gd name="connsiteY9" fmla="*/ 274791 h 1009120"/>
                  <a:gd name="connsiteX10" fmla="*/ 692431 w 1002169"/>
                  <a:gd name="connsiteY10" fmla="*/ 211291 h 1009120"/>
                  <a:gd name="connsiteX11" fmla="*/ 882931 w 1002169"/>
                  <a:gd name="connsiteY11" fmla="*/ 49366 h 1009120"/>
                  <a:gd name="connsiteX12" fmla="*/ 990881 w 1002169"/>
                  <a:gd name="connsiteY12" fmla="*/ 23966 h 1009120"/>
                  <a:gd name="connsiteX13" fmla="*/ 984531 w 1002169"/>
                  <a:gd name="connsiteY13" fmla="*/ 116041 h 1009120"/>
                  <a:gd name="connsiteX14" fmla="*/ 863881 w 1002169"/>
                  <a:gd name="connsiteY14" fmla="*/ 239866 h 1009120"/>
                  <a:gd name="connsiteX15" fmla="*/ 778156 w 1002169"/>
                  <a:gd name="connsiteY15" fmla="*/ 312891 h 1009120"/>
                  <a:gd name="connsiteX16" fmla="*/ 705131 w 1002169"/>
                  <a:gd name="connsiteY16" fmla="*/ 411316 h 1009120"/>
                  <a:gd name="connsiteX17" fmla="*/ 679731 w 1002169"/>
                  <a:gd name="connsiteY17" fmla="*/ 531966 h 1009120"/>
                  <a:gd name="connsiteX18" fmla="*/ 679731 w 1002169"/>
                  <a:gd name="connsiteY18" fmla="*/ 636741 h 1009120"/>
                  <a:gd name="connsiteX19" fmla="*/ 717831 w 1002169"/>
                  <a:gd name="connsiteY19" fmla="*/ 979641 h 1009120"/>
                  <a:gd name="connsiteX20" fmla="*/ 251106 w 1002169"/>
                  <a:gd name="connsiteY20" fmla="*/ 973291 h 1009120"/>
                  <a:gd name="connsiteX0" fmla="*/ 251106 w 1002169"/>
                  <a:gd name="connsiteY0" fmla="*/ 973291 h 989411"/>
                  <a:gd name="connsiteX1" fmla="*/ 263806 w 1002169"/>
                  <a:gd name="connsiteY1" fmla="*/ 652616 h 989411"/>
                  <a:gd name="connsiteX2" fmla="*/ 270156 w 1002169"/>
                  <a:gd name="connsiteY2" fmla="*/ 452591 h 989411"/>
                  <a:gd name="connsiteX3" fmla="*/ 228881 w 1002169"/>
                  <a:gd name="connsiteY3" fmla="*/ 376391 h 989411"/>
                  <a:gd name="connsiteX4" fmla="*/ 146331 w 1002169"/>
                  <a:gd name="connsiteY4" fmla="*/ 287491 h 989411"/>
                  <a:gd name="connsiteX5" fmla="*/ 35206 w 1002169"/>
                  <a:gd name="connsiteY5" fmla="*/ 150966 h 989411"/>
                  <a:gd name="connsiteX6" fmla="*/ 3456 w 1002169"/>
                  <a:gd name="connsiteY6" fmla="*/ 36666 h 989411"/>
                  <a:gd name="connsiteX7" fmla="*/ 105056 w 1002169"/>
                  <a:gd name="connsiteY7" fmla="*/ 14441 h 989411"/>
                  <a:gd name="connsiteX8" fmla="*/ 295556 w 1002169"/>
                  <a:gd name="connsiteY8" fmla="*/ 239866 h 989411"/>
                  <a:gd name="connsiteX9" fmla="*/ 479706 w 1002169"/>
                  <a:gd name="connsiteY9" fmla="*/ 274791 h 989411"/>
                  <a:gd name="connsiteX10" fmla="*/ 692431 w 1002169"/>
                  <a:gd name="connsiteY10" fmla="*/ 211291 h 989411"/>
                  <a:gd name="connsiteX11" fmla="*/ 882931 w 1002169"/>
                  <a:gd name="connsiteY11" fmla="*/ 49366 h 989411"/>
                  <a:gd name="connsiteX12" fmla="*/ 990881 w 1002169"/>
                  <a:gd name="connsiteY12" fmla="*/ 23966 h 989411"/>
                  <a:gd name="connsiteX13" fmla="*/ 984531 w 1002169"/>
                  <a:gd name="connsiteY13" fmla="*/ 116041 h 989411"/>
                  <a:gd name="connsiteX14" fmla="*/ 863881 w 1002169"/>
                  <a:gd name="connsiteY14" fmla="*/ 239866 h 989411"/>
                  <a:gd name="connsiteX15" fmla="*/ 778156 w 1002169"/>
                  <a:gd name="connsiteY15" fmla="*/ 312891 h 989411"/>
                  <a:gd name="connsiteX16" fmla="*/ 705131 w 1002169"/>
                  <a:gd name="connsiteY16" fmla="*/ 411316 h 989411"/>
                  <a:gd name="connsiteX17" fmla="*/ 679731 w 1002169"/>
                  <a:gd name="connsiteY17" fmla="*/ 531966 h 989411"/>
                  <a:gd name="connsiteX18" fmla="*/ 679731 w 1002169"/>
                  <a:gd name="connsiteY18" fmla="*/ 636741 h 989411"/>
                  <a:gd name="connsiteX19" fmla="*/ 717831 w 1002169"/>
                  <a:gd name="connsiteY19" fmla="*/ 979641 h 989411"/>
                  <a:gd name="connsiteX20" fmla="*/ 251106 w 1002169"/>
                  <a:gd name="connsiteY20" fmla="*/ 973291 h 989411"/>
                  <a:gd name="connsiteX0" fmla="*/ 251106 w 1002169"/>
                  <a:gd name="connsiteY0" fmla="*/ 973291 h 989411"/>
                  <a:gd name="connsiteX1" fmla="*/ 263806 w 1002169"/>
                  <a:gd name="connsiteY1" fmla="*/ 652616 h 989411"/>
                  <a:gd name="connsiteX2" fmla="*/ 270156 w 1002169"/>
                  <a:gd name="connsiteY2" fmla="*/ 452591 h 989411"/>
                  <a:gd name="connsiteX3" fmla="*/ 228881 w 1002169"/>
                  <a:gd name="connsiteY3" fmla="*/ 376391 h 989411"/>
                  <a:gd name="connsiteX4" fmla="*/ 146331 w 1002169"/>
                  <a:gd name="connsiteY4" fmla="*/ 287491 h 989411"/>
                  <a:gd name="connsiteX5" fmla="*/ 35206 w 1002169"/>
                  <a:gd name="connsiteY5" fmla="*/ 150966 h 989411"/>
                  <a:gd name="connsiteX6" fmla="*/ 3456 w 1002169"/>
                  <a:gd name="connsiteY6" fmla="*/ 36666 h 989411"/>
                  <a:gd name="connsiteX7" fmla="*/ 105056 w 1002169"/>
                  <a:gd name="connsiteY7" fmla="*/ 14441 h 989411"/>
                  <a:gd name="connsiteX8" fmla="*/ 295556 w 1002169"/>
                  <a:gd name="connsiteY8" fmla="*/ 239866 h 989411"/>
                  <a:gd name="connsiteX9" fmla="*/ 479706 w 1002169"/>
                  <a:gd name="connsiteY9" fmla="*/ 274791 h 989411"/>
                  <a:gd name="connsiteX10" fmla="*/ 692431 w 1002169"/>
                  <a:gd name="connsiteY10" fmla="*/ 211291 h 989411"/>
                  <a:gd name="connsiteX11" fmla="*/ 882931 w 1002169"/>
                  <a:gd name="connsiteY11" fmla="*/ 49366 h 989411"/>
                  <a:gd name="connsiteX12" fmla="*/ 990881 w 1002169"/>
                  <a:gd name="connsiteY12" fmla="*/ 23966 h 989411"/>
                  <a:gd name="connsiteX13" fmla="*/ 984531 w 1002169"/>
                  <a:gd name="connsiteY13" fmla="*/ 116041 h 989411"/>
                  <a:gd name="connsiteX14" fmla="*/ 863881 w 1002169"/>
                  <a:gd name="connsiteY14" fmla="*/ 239866 h 989411"/>
                  <a:gd name="connsiteX15" fmla="*/ 778156 w 1002169"/>
                  <a:gd name="connsiteY15" fmla="*/ 312891 h 989411"/>
                  <a:gd name="connsiteX16" fmla="*/ 705131 w 1002169"/>
                  <a:gd name="connsiteY16" fmla="*/ 411316 h 989411"/>
                  <a:gd name="connsiteX17" fmla="*/ 679731 w 1002169"/>
                  <a:gd name="connsiteY17" fmla="*/ 531966 h 989411"/>
                  <a:gd name="connsiteX18" fmla="*/ 679731 w 1002169"/>
                  <a:gd name="connsiteY18" fmla="*/ 636741 h 989411"/>
                  <a:gd name="connsiteX19" fmla="*/ 717831 w 1002169"/>
                  <a:gd name="connsiteY19" fmla="*/ 979641 h 989411"/>
                  <a:gd name="connsiteX20" fmla="*/ 251106 w 1002169"/>
                  <a:gd name="connsiteY20" fmla="*/ 973291 h 989411"/>
                  <a:gd name="connsiteX0" fmla="*/ 251106 w 1002169"/>
                  <a:gd name="connsiteY0" fmla="*/ 973291 h 984859"/>
                  <a:gd name="connsiteX1" fmla="*/ 263806 w 1002169"/>
                  <a:gd name="connsiteY1" fmla="*/ 652616 h 984859"/>
                  <a:gd name="connsiteX2" fmla="*/ 270156 w 1002169"/>
                  <a:gd name="connsiteY2" fmla="*/ 452591 h 984859"/>
                  <a:gd name="connsiteX3" fmla="*/ 228881 w 1002169"/>
                  <a:gd name="connsiteY3" fmla="*/ 376391 h 984859"/>
                  <a:gd name="connsiteX4" fmla="*/ 146331 w 1002169"/>
                  <a:gd name="connsiteY4" fmla="*/ 287491 h 984859"/>
                  <a:gd name="connsiteX5" fmla="*/ 35206 w 1002169"/>
                  <a:gd name="connsiteY5" fmla="*/ 150966 h 984859"/>
                  <a:gd name="connsiteX6" fmla="*/ 3456 w 1002169"/>
                  <a:gd name="connsiteY6" fmla="*/ 36666 h 984859"/>
                  <a:gd name="connsiteX7" fmla="*/ 105056 w 1002169"/>
                  <a:gd name="connsiteY7" fmla="*/ 14441 h 984859"/>
                  <a:gd name="connsiteX8" fmla="*/ 295556 w 1002169"/>
                  <a:gd name="connsiteY8" fmla="*/ 239866 h 984859"/>
                  <a:gd name="connsiteX9" fmla="*/ 479706 w 1002169"/>
                  <a:gd name="connsiteY9" fmla="*/ 274791 h 984859"/>
                  <a:gd name="connsiteX10" fmla="*/ 692431 w 1002169"/>
                  <a:gd name="connsiteY10" fmla="*/ 211291 h 984859"/>
                  <a:gd name="connsiteX11" fmla="*/ 882931 w 1002169"/>
                  <a:gd name="connsiteY11" fmla="*/ 49366 h 984859"/>
                  <a:gd name="connsiteX12" fmla="*/ 990881 w 1002169"/>
                  <a:gd name="connsiteY12" fmla="*/ 23966 h 984859"/>
                  <a:gd name="connsiteX13" fmla="*/ 984531 w 1002169"/>
                  <a:gd name="connsiteY13" fmla="*/ 116041 h 984859"/>
                  <a:gd name="connsiteX14" fmla="*/ 863881 w 1002169"/>
                  <a:gd name="connsiteY14" fmla="*/ 239866 h 984859"/>
                  <a:gd name="connsiteX15" fmla="*/ 778156 w 1002169"/>
                  <a:gd name="connsiteY15" fmla="*/ 312891 h 984859"/>
                  <a:gd name="connsiteX16" fmla="*/ 705131 w 1002169"/>
                  <a:gd name="connsiteY16" fmla="*/ 411316 h 984859"/>
                  <a:gd name="connsiteX17" fmla="*/ 679731 w 1002169"/>
                  <a:gd name="connsiteY17" fmla="*/ 531966 h 984859"/>
                  <a:gd name="connsiteX18" fmla="*/ 679731 w 1002169"/>
                  <a:gd name="connsiteY18" fmla="*/ 636741 h 984859"/>
                  <a:gd name="connsiteX19" fmla="*/ 717831 w 1002169"/>
                  <a:gd name="connsiteY19" fmla="*/ 979641 h 984859"/>
                  <a:gd name="connsiteX20" fmla="*/ 251106 w 1002169"/>
                  <a:gd name="connsiteY20" fmla="*/ 973291 h 984859"/>
                  <a:gd name="connsiteX0" fmla="*/ 241581 w 1002169"/>
                  <a:gd name="connsiteY0" fmla="*/ 979641 h 987860"/>
                  <a:gd name="connsiteX1" fmla="*/ 263806 w 1002169"/>
                  <a:gd name="connsiteY1" fmla="*/ 652616 h 987860"/>
                  <a:gd name="connsiteX2" fmla="*/ 270156 w 1002169"/>
                  <a:gd name="connsiteY2" fmla="*/ 452591 h 987860"/>
                  <a:gd name="connsiteX3" fmla="*/ 228881 w 1002169"/>
                  <a:gd name="connsiteY3" fmla="*/ 376391 h 987860"/>
                  <a:gd name="connsiteX4" fmla="*/ 146331 w 1002169"/>
                  <a:gd name="connsiteY4" fmla="*/ 287491 h 987860"/>
                  <a:gd name="connsiteX5" fmla="*/ 35206 w 1002169"/>
                  <a:gd name="connsiteY5" fmla="*/ 150966 h 987860"/>
                  <a:gd name="connsiteX6" fmla="*/ 3456 w 1002169"/>
                  <a:gd name="connsiteY6" fmla="*/ 36666 h 987860"/>
                  <a:gd name="connsiteX7" fmla="*/ 105056 w 1002169"/>
                  <a:gd name="connsiteY7" fmla="*/ 14441 h 987860"/>
                  <a:gd name="connsiteX8" fmla="*/ 295556 w 1002169"/>
                  <a:gd name="connsiteY8" fmla="*/ 239866 h 987860"/>
                  <a:gd name="connsiteX9" fmla="*/ 479706 w 1002169"/>
                  <a:gd name="connsiteY9" fmla="*/ 274791 h 987860"/>
                  <a:gd name="connsiteX10" fmla="*/ 692431 w 1002169"/>
                  <a:gd name="connsiteY10" fmla="*/ 211291 h 987860"/>
                  <a:gd name="connsiteX11" fmla="*/ 882931 w 1002169"/>
                  <a:gd name="connsiteY11" fmla="*/ 49366 h 987860"/>
                  <a:gd name="connsiteX12" fmla="*/ 990881 w 1002169"/>
                  <a:gd name="connsiteY12" fmla="*/ 23966 h 987860"/>
                  <a:gd name="connsiteX13" fmla="*/ 984531 w 1002169"/>
                  <a:gd name="connsiteY13" fmla="*/ 116041 h 987860"/>
                  <a:gd name="connsiteX14" fmla="*/ 863881 w 1002169"/>
                  <a:gd name="connsiteY14" fmla="*/ 239866 h 987860"/>
                  <a:gd name="connsiteX15" fmla="*/ 778156 w 1002169"/>
                  <a:gd name="connsiteY15" fmla="*/ 312891 h 987860"/>
                  <a:gd name="connsiteX16" fmla="*/ 705131 w 1002169"/>
                  <a:gd name="connsiteY16" fmla="*/ 411316 h 987860"/>
                  <a:gd name="connsiteX17" fmla="*/ 679731 w 1002169"/>
                  <a:gd name="connsiteY17" fmla="*/ 531966 h 987860"/>
                  <a:gd name="connsiteX18" fmla="*/ 679731 w 1002169"/>
                  <a:gd name="connsiteY18" fmla="*/ 636741 h 987860"/>
                  <a:gd name="connsiteX19" fmla="*/ 717831 w 1002169"/>
                  <a:gd name="connsiteY19" fmla="*/ 979641 h 987860"/>
                  <a:gd name="connsiteX20" fmla="*/ 241581 w 1002169"/>
                  <a:gd name="connsiteY20" fmla="*/ 979641 h 987860"/>
                  <a:gd name="connsiteX0" fmla="*/ 241581 w 1002169"/>
                  <a:gd name="connsiteY0" fmla="*/ 979641 h 984352"/>
                  <a:gd name="connsiteX1" fmla="*/ 263806 w 1002169"/>
                  <a:gd name="connsiteY1" fmla="*/ 652616 h 984352"/>
                  <a:gd name="connsiteX2" fmla="*/ 270156 w 1002169"/>
                  <a:gd name="connsiteY2" fmla="*/ 452591 h 984352"/>
                  <a:gd name="connsiteX3" fmla="*/ 228881 w 1002169"/>
                  <a:gd name="connsiteY3" fmla="*/ 376391 h 984352"/>
                  <a:gd name="connsiteX4" fmla="*/ 146331 w 1002169"/>
                  <a:gd name="connsiteY4" fmla="*/ 287491 h 984352"/>
                  <a:gd name="connsiteX5" fmla="*/ 35206 w 1002169"/>
                  <a:gd name="connsiteY5" fmla="*/ 150966 h 984352"/>
                  <a:gd name="connsiteX6" fmla="*/ 3456 w 1002169"/>
                  <a:gd name="connsiteY6" fmla="*/ 36666 h 984352"/>
                  <a:gd name="connsiteX7" fmla="*/ 105056 w 1002169"/>
                  <a:gd name="connsiteY7" fmla="*/ 14441 h 984352"/>
                  <a:gd name="connsiteX8" fmla="*/ 295556 w 1002169"/>
                  <a:gd name="connsiteY8" fmla="*/ 239866 h 984352"/>
                  <a:gd name="connsiteX9" fmla="*/ 479706 w 1002169"/>
                  <a:gd name="connsiteY9" fmla="*/ 274791 h 984352"/>
                  <a:gd name="connsiteX10" fmla="*/ 692431 w 1002169"/>
                  <a:gd name="connsiteY10" fmla="*/ 211291 h 984352"/>
                  <a:gd name="connsiteX11" fmla="*/ 882931 w 1002169"/>
                  <a:gd name="connsiteY11" fmla="*/ 49366 h 984352"/>
                  <a:gd name="connsiteX12" fmla="*/ 990881 w 1002169"/>
                  <a:gd name="connsiteY12" fmla="*/ 23966 h 984352"/>
                  <a:gd name="connsiteX13" fmla="*/ 984531 w 1002169"/>
                  <a:gd name="connsiteY13" fmla="*/ 116041 h 984352"/>
                  <a:gd name="connsiteX14" fmla="*/ 863881 w 1002169"/>
                  <a:gd name="connsiteY14" fmla="*/ 239866 h 984352"/>
                  <a:gd name="connsiteX15" fmla="*/ 778156 w 1002169"/>
                  <a:gd name="connsiteY15" fmla="*/ 312891 h 984352"/>
                  <a:gd name="connsiteX16" fmla="*/ 705131 w 1002169"/>
                  <a:gd name="connsiteY16" fmla="*/ 411316 h 984352"/>
                  <a:gd name="connsiteX17" fmla="*/ 679731 w 1002169"/>
                  <a:gd name="connsiteY17" fmla="*/ 531966 h 984352"/>
                  <a:gd name="connsiteX18" fmla="*/ 679731 w 1002169"/>
                  <a:gd name="connsiteY18" fmla="*/ 636741 h 984352"/>
                  <a:gd name="connsiteX19" fmla="*/ 717831 w 1002169"/>
                  <a:gd name="connsiteY19" fmla="*/ 979641 h 984352"/>
                  <a:gd name="connsiteX20" fmla="*/ 241581 w 1002169"/>
                  <a:gd name="connsiteY20" fmla="*/ 979641 h 984352"/>
                  <a:gd name="connsiteX0" fmla="*/ 241581 w 1002169"/>
                  <a:gd name="connsiteY0" fmla="*/ 979641 h 984352"/>
                  <a:gd name="connsiteX1" fmla="*/ 263806 w 1002169"/>
                  <a:gd name="connsiteY1" fmla="*/ 652616 h 984352"/>
                  <a:gd name="connsiteX2" fmla="*/ 270156 w 1002169"/>
                  <a:gd name="connsiteY2" fmla="*/ 452591 h 984352"/>
                  <a:gd name="connsiteX3" fmla="*/ 228881 w 1002169"/>
                  <a:gd name="connsiteY3" fmla="*/ 376391 h 984352"/>
                  <a:gd name="connsiteX4" fmla="*/ 146331 w 1002169"/>
                  <a:gd name="connsiteY4" fmla="*/ 287491 h 984352"/>
                  <a:gd name="connsiteX5" fmla="*/ 35206 w 1002169"/>
                  <a:gd name="connsiteY5" fmla="*/ 150966 h 984352"/>
                  <a:gd name="connsiteX6" fmla="*/ 3456 w 1002169"/>
                  <a:gd name="connsiteY6" fmla="*/ 36666 h 984352"/>
                  <a:gd name="connsiteX7" fmla="*/ 105056 w 1002169"/>
                  <a:gd name="connsiteY7" fmla="*/ 14441 h 984352"/>
                  <a:gd name="connsiteX8" fmla="*/ 295556 w 1002169"/>
                  <a:gd name="connsiteY8" fmla="*/ 239866 h 984352"/>
                  <a:gd name="connsiteX9" fmla="*/ 479706 w 1002169"/>
                  <a:gd name="connsiteY9" fmla="*/ 274791 h 984352"/>
                  <a:gd name="connsiteX10" fmla="*/ 692431 w 1002169"/>
                  <a:gd name="connsiteY10" fmla="*/ 211291 h 984352"/>
                  <a:gd name="connsiteX11" fmla="*/ 882931 w 1002169"/>
                  <a:gd name="connsiteY11" fmla="*/ 49366 h 984352"/>
                  <a:gd name="connsiteX12" fmla="*/ 990881 w 1002169"/>
                  <a:gd name="connsiteY12" fmla="*/ 23966 h 984352"/>
                  <a:gd name="connsiteX13" fmla="*/ 984531 w 1002169"/>
                  <a:gd name="connsiteY13" fmla="*/ 116041 h 984352"/>
                  <a:gd name="connsiteX14" fmla="*/ 863881 w 1002169"/>
                  <a:gd name="connsiteY14" fmla="*/ 239866 h 984352"/>
                  <a:gd name="connsiteX15" fmla="*/ 778156 w 1002169"/>
                  <a:gd name="connsiteY15" fmla="*/ 312891 h 984352"/>
                  <a:gd name="connsiteX16" fmla="*/ 705131 w 1002169"/>
                  <a:gd name="connsiteY16" fmla="*/ 411316 h 984352"/>
                  <a:gd name="connsiteX17" fmla="*/ 679731 w 1002169"/>
                  <a:gd name="connsiteY17" fmla="*/ 531966 h 984352"/>
                  <a:gd name="connsiteX18" fmla="*/ 679731 w 1002169"/>
                  <a:gd name="connsiteY18" fmla="*/ 636741 h 984352"/>
                  <a:gd name="connsiteX19" fmla="*/ 717831 w 1002169"/>
                  <a:gd name="connsiteY19" fmla="*/ 979641 h 984352"/>
                  <a:gd name="connsiteX20" fmla="*/ 241581 w 1002169"/>
                  <a:gd name="connsiteY20" fmla="*/ 979641 h 984352"/>
                  <a:gd name="connsiteX0" fmla="*/ 241581 w 1002169"/>
                  <a:gd name="connsiteY0" fmla="*/ 979641 h 981850"/>
                  <a:gd name="connsiteX1" fmla="*/ 263806 w 1002169"/>
                  <a:gd name="connsiteY1" fmla="*/ 652616 h 981850"/>
                  <a:gd name="connsiteX2" fmla="*/ 270156 w 1002169"/>
                  <a:gd name="connsiteY2" fmla="*/ 452591 h 981850"/>
                  <a:gd name="connsiteX3" fmla="*/ 228881 w 1002169"/>
                  <a:gd name="connsiteY3" fmla="*/ 376391 h 981850"/>
                  <a:gd name="connsiteX4" fmla="*/ 146331 w 1002169"/>
                  <a:gd name="connsiteY4" fmla="*/ 287491 h 981850"/>
                  <a:gd name="connsiteX5" fmla="*/ 35206 w 1002169"/>
                  <a:gd name="connsiteY5" fmla="*/ 150966 h 981850"/>
                  <a:gd name="connsiteX6" fmla="*/ 3456 w 1002169"/>
                  <a:gd name="connsiteY6" fmla="*/ 36666 h 981850"/>
                  <a:gd name="connsiteX7" fmla="*/ 105056 w 1002169"/>
                  <a:gd name="connsiteY7" fmla="*/ 14441 h 981850"/>
                  <a:gd name="connsiteX8" fmla="*/ 295556 w 1002169"/>
                  <a:gd name="connsiteY8" fmla="*/ 239866 h 981850"/>
                  <a:gd name="connsiteX9" fmla="*/ 479706 w 1002169"/>
                  <a:gd name="connsiteY9" fmla="*/ 274791 h 981850"/>
                  <a:gd name="connsiteX10" fmla="*/ 692431 w 1002169"/>
                  <a:gd name="connsiteY10" fmla="*/ 211291 h 981850"/>
                  <a:gd name="connsiteX11" fmla="*/ 882931 w 1002169"/>
                  <a:gd name="connsiteY11" fmla="*/ 49366 h 981850"/>
                  <a:gd name="connsiteX12" fmla="*/ 990881 w 1002169"/>
                  <a:gd name="connsiteY12" fmla="*/ 23966 h 981850"/>
                  <a:gd name="connsiteX13" fmla="*/ 984531 w 1002169"/>
                  <a:gd name="connsiteY13" fmla="*/ 116041 h 981850"/>
                  <a:gd name="connsiteX14" fmla="*/ 863881 w 1002169"/>
                  <a:gd name="connsiteY14" fmla="*/ 239866 h 981850"/>
                  <a:gd name="connsiteX15" fmla="*/ 778156 w 1002169"/>
                  <a:gd name="connsiteY15" fmla="*/ 312891 h 981850"/>
                  <a:gd name="connsiteX16" fmla="*/ 705131 w 1002169"/>
                  <a:gd name="connsiteY16" fmla="*/ 411316 h 981850"/>
                  <a:gd name="connsiteX17" fmla="*/ 679731 w 1002169"/>
                  <a:gd name="connsiteY17" fmla="*/ 531966 h 981850"/>
                  <a:gd name="connsiteX18" fmla="*/ 679731 w 1002169"/>
                  <a:gd name="connsiteY18" fmla="*/ 636741 h 981850"/>
                  <a:gd name="connsiteX19" fmla="*/ 717831 w 1002169"/>
                  <a:gd name="connsiteY19" fmla="*/ 979641 h 981850"/>
                  <a:gd name="connsiteX20" fmla="*/ 241581 w 1002169"/>
                  <a:gd name="connsiteY20" fmla="*/ 979641 h 981850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92431 w 1002169"/>
                  <a:gd name="connsiteY10" fmla="*/ 21082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86081 w 1002169"/>
                  <a:gd name="connsiteY10" fmla="*/ 20447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86081 w 1002169"/>
                  <a:gd name="connsiteY10" fmla="*/ 20447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2189 h 981148"/>
                  <a:gd name="connsiteX16" fmla="*/ 705131 w 1002169"/>
                  <a:gd name="connsiteY16" fmla="*/ 41061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705131 w 1002169"/>
                  <a:gd name="connsiteY16" fmla="*/ 41061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8781 w 1002169"/>
                  <a:gd name="connsiteY16" fmla="*/ 42966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8781 w 1002169"/>
                  <a:gd name="connsiteY16" fmla="*/ 42966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2431 w 1002169"/>
                  <a:gd name="connsiteY16" fmla="*/ 44871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2431 w 1002169"/>
                  <a:gd name="connsiteY16" fmla="*/ 42331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4827"/>
                  <a:gd name="connsiteY0" fmla="*/ 978939 h 981148"/>
                  <a:gd name="connsiteX1" fmla="*/ 263806 w 1004827"/>
                  <a:gd name="connsiteY1" fmla="*/ 651914 h 981148"/>
                  <a:gd name="connsiteX2" fmla="*/ 270156 w 1004827"/>
                  <a:gd name="connsiteY2" fmla="*/ 451889 h 981148"/>
                  <a:gd name="connsiteX3" fmla="*/ 228881 w 1004827"/>
                  <a:gd name="connsiteY3" fmla="*/ 375689 h 981148"/>
                  <a:gd name="connsiteX4" fmla="*/ 146331 w 1004827"/>
                  <a:gd name="connsiteY4" fmla="*/ 286789 h 981148"/>
                  <a:gd name="connsiteX5" fmla="*/ 35206 w 1004827"/>
                  <a:gd name="connsiteY5" fmla="*/ 150264 h 981148"/>
                  <a:gd name="connsiteX6" fmla="*/ 3456 w 1004827"/>
                  <a:gd name="connsiteY6" fmla="*/ 35964 h 981148"/>
                  <a:gd name="connsiteX7" fmla="*/ 105056 w 1004827"/>
                  <a:gd name="connsiteY7" fmla="*/ 13739 h 981148"/>
                  <a:gd name="connsiteX8" fmla="*/ 301906 w 1004827"/>
                  <a:gd name="connsiteY8" fmla="*/ 229639 h 981148"/>
                  <a:gd name="connsiteX9" fmla="*/ 479706 w 1004827"/>
                  <a:gd name="connsiteY9" fmla="*/ 274089 h 981148"/>
                  <a:gd name="connsiteX10" fmla="*/ 686081 w 1004827"/>
                  <a:gd name="connsiteY10" fmla="*/ 204239 h 981148"/>
                  <a:gd name="connsiteX11" fmla="*/ 882931 w 1004827"/>
                  <a:gd name="connsiteY11" fmla="*/ 48664 h 981148"/>
                  <a:gd name="connsiteX12" fmla="*/ 990881 w 1004827"/>
                  <a:gd name="connsiteY12" fmla="*/ 23264 h 981148"/>
                  <a:gd name="connsiteX13" fmla="*/ 984531 w 1004827"/>
                  <a:gd name="connsiteY13" fmla="*/ 115339 h 981148"/>
                  <a:gd name="connsiteX14" fmla="*/ 863881 w 1004827"/>
                  <a:gd name="connsiteY14" fmla="*/ 239164 h 981148"/>
                  <a:gd name="connsiteX15" fmla="*/ 778156 w 1004827"/>
                  <a:gd name="connsiteY15" fmla="*/ 318539 h 981148"/>
                  <a:gd name="connsiteX16" fmla="*/ 692431 w 1004827"/>
                  <a:gd name="connsiteY16" fmla="*/ 423314 h 981148"/>
                  <a:gd name="connsiteX17" fmla="*/ 679731 w 1004827"/>
                  <a:gd name="connsiteY17" fmla="*/ 636039 h 981148"/>
                  <a:gd name="connsiteX18" fmla="*/ 717831 w 1004827"/>
                  <a:gd name="connsiteY18" fmla="*/ 978939 h 981148"/>
                  <a:gd name="connsiteX19" fmla="*/ 241581 w 1004827"/>
                  <a:gd name="connsiteY19" fmla="*/ 978939 h 981148"/>
                  <a:gd name="connsiteX0" fmla="*/ 241581 w 1015847"/>
                  <a:gd name="connsiteY0" fmla="*/ 978939 h 981148"/>
                  <a:gd name="connsiteX1" fmla="*/ 263806 w 1015847"/>
                  <a:gd name="connsiteY1" fmla="*/ 651914 h 981148"/>
                  <a:gd name="connsiteX2" fmla="*/ 270156 w 1015847"/>
                  <a:gd name="connsiteY2" fmla="*/ 451889 h 981148"/>
                  <a:gd name="connsiteX3" fmla="*/ 228881 w 1015847"/>
                  <a:gd name="connsiteY3" fmla="*/ 375689 h 981148"/>
                  <a:gd name="connsiteX4" fmla="*/ 146331 w 1015847"/>
                  <a:gd name="connsiteY4" fmla="*/ 286789 h 981148"/>
                  <a:gd name="connsiteX5" fmla="*/ 35206 w 1015847"/>
                  <a:gd name="connsiteY5" fmla="*/ 150264 h 981148"/>
                  <a:gd name="connsiteX6" fmla="*/ 3456 w 1015847"/>
                  <a:gd name="connsiteY6" fmla="*/ 35964 h 981148"/>
                  <a:gd name="connsiteX7" fmla="*/ 105056 w 1015847"/>
                  <a:gd name="connsiteY7" fmla="*/ 13739 h 981148"/>
                  <a:gd name="connsiteX8" fmla="*/ 301906 w 1015847"/>
                  <a:gd name="connsiteY8" fmla="*/ 229639 h 981148"/>
                  <a:gd name="connsiteX9" fmla="*/ 479706 w 1015847"/>
                  <a:gd name="connsiteY9" fmla="*/ 274089 h 981148"/>
                  <a:gd name="connsiteX10" fmla="*/ 686081 w 1015847"/>
                  <a:gd name="connsiteY10" fmla="*/ 204239 h 981148"/>
                  <a:gd name="connsiteX11" fmla="*/ 882931 w 1015847"/>
                  <a:gd name="connsiteY11" fmla="*/ 48664 h 981148"/>
                  <a:gd name="connsiteX12" fmla="*/ 990881 w 1015847"/>
                  <a:gd name="connsiteY12" fmla="*/ 23264 h 981148"/>
                  <a:gd name="connsiteX13" fmla="*/ 984531 w 1015847"/>
                  <a:gd name="connsiteY13" fmla="*/ 115339 h 981148"/>
                  <a:gd name="connsiteX14" fmla="*/ 863881 w 1015847"/>
                  <a:gd name="connsiteY14" fmla="*/ 239164 h 981148"/>
                  <a:gd name="connsiteX15" fmla="*/ 778156 w 1015847"/>
                  <a:gd name="connsiteY15" fmla="*/ 318539 h 981148"/>
                  <a:gd name="connsiteX16" fmla="*/ 692431 w 1015847"/>
                  <a:gd name="connsiteY16" fmla="*/ 423314 h 981148"/>
                  <a:gd name="connsiteX17" fmla="*/ 679731 w 1015847"/>
                  <a:gd name="connsiteY17" fmla="*/ 636039 h 981148"/>
                  <a:gd name="connsiteX18" fmla="*/ 717831 w 1015847"/>
                  <a:gd name="connsiteY18" fmla="*/ 978939 h 981148"/>
                  <a:gd name="connsiteX19" fmla="*/ 241581 w 1015847"/>
                  <a:gd name="connsiteY19" fmla="*/ 978939 h 981148"/>
                  <a:gd name="connsiteX0" fmla="*/ 241581 w 1008916"/>
                  <a:gd name="connsiteY0" fmla="*/ 978939 h 981148"/>
                  <a:gd name="connsiteX1" fmla="*/ 263806 w 1008916"/>
                  <a:gd name="connsiteY1" fmla="*/ 651914 h 981148"/>
                  <a:gd name="connsiteX2" fmla="*/ 270156 w 1008916"/>
                  <a:gd name="connsiteY2" fmla="*/ 451889 h 981148"/>
                  <a:gd name="connsiteX3" fmla="*/ 228881 w 1008916"/>
                  <a:gd name="connsiteY3" fmla="*/ 375689 h 981148"/>
                  <a:gd name="connsiteX4" fmla="*/ 146331 w 1008916"/>
                  <a:gd name="connsiteY4" fmla="*/ 286789 h 981148"/>
                  <a:gd name="connsiteX5" fmla="*/ 35206 w 1008916"/>
                  <a:gd name="connsiteY5" fmla="*/ 150264 h 981148"/>
                  <a:gd name="connsiteX6" fmla="*/ 3456 w 1008916"/>
                  <a:gd name="connsiteY6" fmla="*/ 35964 h 981148"/>
                  <a:gd name="connsiteX7" fmla="*/ 105056 w 1008916"/>
                  <a:gd name="connsiteY7" fmla="*/ 13739 h 981148"/>
                  <a:gd name="connsiteX8" fmla="*/ 301906 w 1008916"/>
                  <a:gd name="connsiteY8" fmla="*/ 229639 h 981148"/>
                  <a:gd name="connsiteX9" fmla="*/ 479706 w 1008916"/>
                  <a:gd name="connsiteY9" fmla="*/ 274089 h 981148"/>
                  <a:gd name="connsiteX10" fmla="*/ 686081 w 1008916"/>
                  <a:gd name="connsiteY10" fmla="*/ 204239 h 981148"/>
                  <a:gd name="connsiteX11" fmla="*/ 882931 w 1008916"/>
                  <a:gd name="connsiteY11" fmla="*/ 48664 h 981148"/>
                  <a:gd name="connsiteX12" fmla="*/ 990881 w 1008916"/>
                  <a:gd name="connsiteY12" fmla="*/ 23264 h 981148"/>
                  <a:gd name="connsiteX13" fmla="*/ 984531 w 1008916"/>
                  <a:gd name="connsiteY13" fmla="*/ 115339 h 981148"/>
                  <a:gd name="connsiteX14" fmla="*/ 863881 w 1008916"/>
                  <a:gd name="connsiteY14" fmla="*/ 239164 h 981148"/>
                  <a:gd name="connsiteX15" fmla="*/ 778156 w 1008916"/>
                  <a:gd name="connsiteY15" fmla="*/ 318539 h 981148"/>
                  <a:gd name="connsiteX16" fmla="*/ 692431 w 1008916"/>
                  <a:gd name="connsiteY16" fmla="*/ 423314 h 981148"/>
                  <a:gd name="connsiteX17" fmla="*/ 679731 w 1008916"/>
                  <a:gd name="connsiteY17" fmla="*/ 636039 h 981148"/>
                  <a:gd name="connsiteX18" fmla="*/ 717831 w 1008916"/>
                  <a:gd name="connsiteY18" fmla="*/ 978939 h 981148"/>
                  <a:gd name="connsiteX19" fmla="*/ 241581 w 1008916"/>
                  <a:gd name="connsiteY19" fmla="*/ 978939 h 981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08916" h="981148">
                    <a:moveTo>
                      <a:pt x="241581" y="978939"/>
                    </a:moveTo>
                    <a:cubicBezTo>
                      <a:pt x="216710" y="953010"/>
                      <a:pt x="261781" y="792662"/>
                      <a:pt x="263806" y="651914"/>
                    </a:cubicBezTo>
                    <a:cubicBezTo>
                      <a:pt x="266981" y="565131"/>
                      <a:pt x="273331" y="478347"/>
                      <a:pt x="270156" y="451889"/>
                    </a:cubicBezTo>
                    <a:cubicBezTo>
                      <a:pt x="266981" y="425431"/>
                      <a:pt x="249518" y="403206"/>
                      <a:pt x="228881" y="375689"/>
                    </a:cubicBezTo>
                    <a:cubicBezTo>
                      <a:pt x="208244" y="348172"/>
                      <a:pt x="165910" y="303193"/>
                      <a:pt x="146331" y="286789"/>
                    </a:cubicBezTo>
                    <a:cubicBezTo>
                      <a:pt x="111935" y="247102"/>
                      <a:pt x="59019" y="192068"/>
                      <a:pt x="35206" y="150264"/>
                    </a:cubicBezTo>
                    <a:cubicBezTo>
                      <a:pt x="11394" y="108460"/>
                      <a:pt x="-8186" y="58718"/>
                      <a:pt x="3456" y="35964"/>
                    </a:cubicBezTo>
                    <a:cubicBezTo>
                      <a:pt x="15098" y="13210"/>
                      <a:pt x="55314" y="-18540"/>
                      <a:pt x="105056" y="13739"/>
                    </a:cubicBezTo>
                    <a:cubicBezTo>
                      <a:pt x="154798" y="46018"/>
                      <a:pt x="239464" y="186247"/>
                      <a:pt x="301906" y="229639"/>
                    </a:cubicBezTo>
                    <a:cubicBezTo>
                      <a:pt x="364348" y="273031"/>
                      <a:pt x="415677" y="278322"/>
                      <a:pt x="479706" y="274089"/>
                    </a:cubicBezTo>
                    <a:cubicBezTo>
                      <a:pt x="543735" y="269856"/>
                      <a:pt x="617289" y="246043"/>
                      <a:pt x="686081" y="204239"/>
                    </a:cubicBezTo>
                    <a:cubicBezTo>
                      <a:pt x="754873" y="162435"/>
                      <a:pt x="832131" y="78826"/>
                      <a:pt x="882931" y="48664"/>
                    </a:cubicBezTo>
                    <a:cubicBezTo>
                      <a:pt x="933731" y="18502"/>
                      <a:pt x="958073" y="2627"/>
                      <a:pt x="990881" y="23264"/>
                    </a:cubicBezTo>
                    <a:cubicBezTo>
                      <a:pt x="1023689" y="43901"/>
                      <a:pt x="1005698" y="79356"/>
                      <a:pt x="984531" y="115339"/>
                    </a:cubicBezTo>
                    <a:cubicBezTo>
                      <a:pt x="963364" y="151322"/>
                      <a:pt x="898277" y="205297"/>
                      <a:pt x="863881" y="239164"/>
                    </a:cubicBezTo>
                    <a:cubicBezTo>
                      <a:pt x="829485" y="273031"/>
                      <a:pt x="806731" y="287847"/>
                      <a:pt x="778156" y="318539"/>
                    </a:cubicBezTo>
                    <a:cubicBezTo>
                      <a:pt x="749581" y="349231"/>
                      <a:pt x="708835" y="370397"/>
                      <a:pt x="692431" y="423314"/>
                    </a:cubicBezTo>
                    <a:cubicBezTo>
                      <a:pt x="676027" y="476231"/>
                      <a:pt x="675498" y="543435"/>
                      <a:pt x="679731" y="636039"/>
                    </a:cubicBezTo>
                    <a:cubicBezTo>
                      <a:pt x="683964" y="728643"/>
                      <a:pt x="744818" y="957772"/>
                      <a:pt x="717831" y="978939"/>
                    </a:cubicBezTo>
                    <a:cubicBezTo>
                      <a:pt x="611439" y="981018"/>
                      <a:pt x="377577" y="982643"/>
                      <a:pt x="241581" y="9789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1" name="Group 9"/>
            <p:cNvGrpSpPr/>
            <p:nvPr/>
          </p:nvGrpSpPr>
          <p:grpSpPr>
            <a:xfrm>
              <a:off x="3375663" y="4509228"/>
              <a:ext cx="1628644" cy="1879034"/>
              <a:chOff x="2749268" y="4681795"/>
              <a:chExt cx="1008916" cy="1164028"/>
            </a:xfrm>
            <a:grpFill/>
          </p:grpSpPr>
          <p:sp>
            <p:nvSpPr>
              <p:cNvPr id="348" name="Oval 10"/>
              <p:cNvSpPr/>
              <p:nvPr/>
            </p:nvSpPr>
            <p:spPr>
              <a:xfrm>
                <a:off x="3070846" y="4681795"/>
                <a:ext cx="365760" cy="3657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Freeform 11"/>
              <p:cNvSpPr/>
              <p:nvPr/>
            </p:nvSpPr>
            <p:spPr>
              <a:xfrm>
                <a:off x="2749268" y="4864675"/>
                <a:ext cx="1008916" cy="981148"/>
              </a:xfrm>
              <a:custGeom>
                <a:avLst/>
                <a:gdLst>
                  <a:gd name="connsiteX0" fmla="*/ 250825 w 1003418"/>
                  <a:gd name="connsiteY0" fmla="*/ 965200 h 993499"/>
                  <a:gd name="connsiteX1" fmla="*/ 254000 w 1003418"/>
                  <a:gd name="connsiteY1" fmla="*/ 542925 h 993499"/>
                  <a:gd name="connsiteX2" fmla="*/ 257175 w 1003418"/>
                  <a:gd name="connsiteY2" fmla="*/ 523875 h 993499"/>
                  <a:gd name="connsiteX3" fmla="*/ 260350 w 1003418"/>
                  <a:gd name="connsiteY3" fmla="*/ 498475 h 993499"/>
                  <a:gd name="connsiteX4" fmla="*/ 263525 w 1003418"/>
                  <a:gd name="connsiteY4" fmla="*/ 482600 h 993499"/>
                  <a:gd name="connsiteX5" fmla="*/ 269875 w 1003418"/>
                  <a:gd name="connsiteY5" fmla="*/ 444500 h 993499"/>
                  <a:gd name="connsiteX6" fmla="*/ 266700 w 1003418"/>
                  <a:gd name="connsiteY6" fmla="*/ 422275 h 993499"/>
                  <a:gd name="connsiteX7" fmla="*/ 234950 w 1003418"/>
                  <a:gd name="connsiteY7" fmla="*/ 384175 h 993499"/>
                  <a:gd name="connsiteX8" fmla="*/ 225425 w 1003418"/>
                  <a:gd name="connsiteY8" fmla="*/ 374650 h 993499"/>
                  <a:gd name="connsiteX9" fmla="*/ 206375 w 1003418"/>
                  <a:gd name="connsiteY9" fmla="*/ 358775 h 993499"/>
                  <a:gd name="connsiteX10" fmla="*/ 177800 w 1003418"/>
                  <a:gd name="connsiteY10" fmla="*/ 346075 h 993499"/>
                  <a:gd name="connsiteX11" fmla="*/ 158750 w 1003418"/>
                  <a:gd name="connsiteY11" fmla="*/ 327025 h 993499"/>
                  <a:gd name="connsiteX12" fmla="*/ 149225 w 1003418"/>
                  <a:gd name="connsiteY12" fmla="*/ 317500 h 993499"/>
                  <a:gd name="connsiteX13" fmla="*/ 133350 w 1003418"/>
                  <a:gd name="connsiteY13" fmla="*/ 301625 h 993499"/>
                  <a:gd name="connsiteX14" fmla="*/ 117475 w 1003418"/>
                  <a:gd name="connsiteY14" fmla="*/ 285750 h 993499"/>
                  <a:gd name="connsiteX15" fmla="*/ 111125 w 1003418"/>
                  <a:gd name="connsiteY15" fmla="*/ 276225 h 993499"/>
                  <a:gd name="connsiteX16" fmla="*/ 101600 w 1003418"/>
                  <a:gd name="connsiteY16" fmla="*/ 269875 h 993499"/>
                  <a:gd name="connsiteX17" fmla="*/ 76200 w 1003418"/>
                  <a:gd name="connsiteY17" fmla="*/ 241300 h 993499"/>
                  <a:gd name="connsiteX18" fmla="*/ 66675 w 1003418"/>
                  <a:gd name="connsiteY18" fmla="*/ 231775 h 993499"/>
                  <a:gd name="connsiteX19" fmla="*/ 57150 w 1003418"/>
                  <a:gd name="connsiteY19" fmla="*/ 212725 h 993499"/>
                  <a:gd name="connsiteX20" fmla="*/ 50800 w 1003418"/>
                  <a:gd name="connsiteY20" fmla="*/ 203200 h 993499"/>
                  <a:gd name="connsiteX21" fmla="*/ 47625 w 1003418"/>
                  <a:gd name="connsiteY21" fmla="*/ 193675 h 993499"/>
                  <a:gd name="connsiteX22" fmla="*/ 41275 w 1003418"/>
                  <a:gd name="connsiteY22" fmla="*/ 184150 h 993499"/>
                  <a:gd name="connsiteX23" fmla="*/ 28575 w 1003418"/>
                  <a:gd name="connsiteY23" fmla="*/ 155575 h 993499"/>
                  <a:gd name="connsiteX24" fmla="*/ 22225 w 1003418"/>
                  <a:gd name="connsiteY24" fmla="*/ 130175 h 993499"/>
                  <a:gd name="connsiteX25" fmla="*/ 19050 w 1003418"/>
                  <a:gd name="connsiteY25" fmla="*/ 117475 h 993499"/>
                  <a:gd name="connsiteX26" fmla="*/ 12700 w 1003418"/>
                  <a:gd name="connsiteY26" fmla="*/ 98425 h 993499"/>
                  <a:gd name="connsiteX27" fmla="*/ 6350 w 1003418"/>
                  <a:gd name="connsiteY27" fmla="*/ 79375 h 993499"/>
                  <a:gd name="connsiteX28" fmla="*/ 3175 w 1003418"/>
                  <a:gd name="connsiteY28" fmla="*/ 69850 h 993499"/>
                  <a:gd name="connsiteX29" fmla="*/ 0 w 1003418"/>
                  <a:gd name="connsiteY29" fmla="*/ 53975 h 993499"/>
                  <a:gd name="connsiteX30" fmla="*/ 3175 w 1003418"/>
                  <a:gd name="connsiteY30" fmla="*/ 12700 h 993499"/>
                  <a:gd name="connsiteX31" fmla="*/ 12700 w 1003418"/>
                  <a:gd name="connsiteY31" fmla="*/ 9525 h 993499"/>
                  <a:gd name="connsiteX32" fmla="*/ 25400 w 1003418"/>
                  <a:gd name="connsiteY32" fmla="*/ 6350 h 993499"/>
                  <a:gd name="connsiteX33" fmla="*/ 44450 w 1003418"/>
                  <a:gd name="connsiteY33" fmla="*/ 0 h 993499"/>
                  <a:gd name="connsiteX34" fmla="*/ 114300 w 1003418"/>
                  <a:gd name="connsiteY34" fmla="*/ 3175 h 993499"/>
                  <a:gd name="connsiteX35" fmla="*/ 123825 w 1003418"/>
                  <a:gd name="connsiteY35" fmla="*/ 9525 h 993499"/>
                  <a:gd name="connsiteX36" fmla="*/ 155575 w 1003418"/>
                  <a:gd name="connsiteY36" fmla="*/ 28575 h 993499"/>
                  <a:gd name="connsiteX37" fmla="*/ 165100 w 1003418"/>
                  <a:gd name="connsiteY37" fmla="*/ 34925 h 993499"/>
                  <a:gd name="connsiteX38" fmla="*/ 184150 w 1003418"/>
                  <a:gd name="connsiteY38" fmla="*/ 50800 h 993499"/>
                  <a:gd name="connsiteX39" fmla="*/ 187325 w 1003418"/>
                  <a:gd name="connsiteY39" fmla="*/ 60325 h 993499"/>
                  <a:gd name="connsiteX40" fmla="*/ 206375 w 1003418"/>
                  <a:gd name="connsiteY40" fmla="*/ 88900 h 993499"/>
                  <a:gd name="connsiteX41" fmla="*/ 212725 w 1003418"/>
                  <a:gd name="connsiteY41" fmla="*/ 98425 h 993499"/>
                  <a:gd name="connsiteX42" fmla="*/ 222250 w 1003418"/>
                  <a:gd name="connsiteY42" fmla="*/ 117475 h 993499"/>
                  <a:gd name="connsiteX43" fmla="*/ 228600 w 1003418"/>
                  <a:gd name="connsiteY43" fmla="*/ 139700 h 993499"/>
                  <a:gd name="connsiteX44" fmla="*/ 234950 w 1003418"/>
                  <a:gd name="connsiteY44" fmla="*/ 149225 h 993499"/>
                  <a:gd name="connsiteX45" fmla="*/ 241300 w 1003418"/>
                  <a:gd name="connsiteY45" fmla="*/ 161925 h 993499"/>
                  <a:gd name="connsiteX46" fmla="*/ 257175 w 1003418"/>
                  <a:gd name="connsiteY46" fmla="*/ 184150 h 993499"/>
                  <a:gd name="connsiteX47" fmla="*/ 269875 w 1003418"/>
                  <a:gd name="connsiteY47" fmla="*/ 203200 h 993499"/>
                  <a:gd name="connsiteX48" fmla="*/ 279400 w 1003418"/>
                  <a:gd name="connsiteY48" fmla="*/ 212725 h 993499"/>
                  <a:gd name="connsiteX49" fmla="*/ 295275 w 1003418"/>
                  <a:gd name="connsiteY49" fmla="*/ 231775 h 993499"/>
                  <a:gd name="connsiteX50" fmla="*/ 314325 w 1003418"/>
                  <a:gd name="connsiteY50" fmla="*/ 244475 h 993499"/>
                  <a:gd name="connsiteX51" fmla="*/ 323850 w 1003418"/>
                  <a:gd name="connsiteY51" fmla="*/ 254000 h 993499"/>
                  <a:gd name="connsiteX52" fmla="*/ 342900 w 1003418"/>
                  <a:gd name="connsiteY52" fmla="*/ 260350 h 993499"/>
                  <a:gd name="connsiteX53" fmla="*/ 352425 w 1003418"/>
                  <a:gd name="connsiteY53" fmla="*/ 263525 h 993499"/>
                  <a:gd name="connsiteX54" fmla="*/ 361950 w 1003418"/>
                  <a:gd name="connsiteY54" fmla="*/ 266700 h 993499"/>
                  <a:gd name="connsiteX55" fmla="*/ 384175 w 1003418"/>
                  <a:gd name="connsiteY55" fmla="*/ 269875 h 993499"/>
                  <a:gd name="connsiteX56" fmla="*/ 393700 w 1003418"/>
                  <a:gd name="connsiteY56" fmla="*/ 273050 h 993499"/>
                  <a:gd name="connsiteX57" fmla="*/ 434975 w 1003418"/>
                  <a:gd name="connsiteY57" fmla="*/ 279400 h 993499"/>
                  <a:gd name="connsiteX58" fmla="*/ 479425 w 1003418"/>
                  <a:gd name="connsiteY58" fmla="*/ 285750 h 993499"/>
                  <a:gd name="connsiteX59" fmla="*/ 581025 w 1003418"/>
                  <a:gd name="connsiteY59" fmla="*/ 282575 h 993499"/>
                  <a:gd name="connsiteX60" fmla="*/ 606425 w 1003418"/>
                  <a:gd name="connsiteY60" fmla="*/ 273050 h 993499"/>
                  <a:gd name="connsiteX61" fmla="*/ 625475 w 1003418"/>
                  <a:gd name="connsiteY61" fmla="*/ 266700 h 993499"/>
                  <a:gd name="connsiteX62" fmla="*/ 638175 w 1003418"/>
                  <a:gd name="connsiteY62" fmla="*/ 257175 h 993499"/>
                  <a:gd name="connsiteX63" fmla="*/ 663575 w 1003418"/>
                  <a:gd name="connsiteY63" fmla="*/ 244475 h 993499"/>
                  <a:gd name="connsiteX64" fmla="*/ 685800 w 1003418"/>
                  <a:gd name="connsiteY64" fmla="*/ 222250 h 993499"/>
                  <a:gd name="connsiteX65" fmla="*/ 695325 w 1003418"/>
                  <a:gd name="connsiteY65" fmla="*/ 212725 h 993499"/>
                  <a:gd name="connsiteX66" fmla="*/ 704850 w 1003418"/>
                  <a:gd name="connsiteY66" fmla="*/ 209550 h 993499"/>
                  <a:gd name="connsiteX67" fmla="*/ 717550 w 1003418"/>
                  <a:gd name="connsiteY67" fmla="*/ 200025 h 993499"/>
                  <a:gd name="connsiteX68" fmla="*/ 733425 w 1003418"/>
                  <a:gd name="connsiteY68" fmla="*/ 177800 h 993499"/>
                  <a:gd name="connsiteX69" fmla="*/ 742950 w 1003418"/>
                  <a:gd name="connsiteY69" fmla="*/ 168275 h 993499"/>
                  <a:gd name="connsiteX70" fmla="*/ 749300 w 1003418"/>
                  <a:gd name="connsiteY70" fmla="*/ 155575 h 993499"/>
                  <a:gd name="connsiteX71" fmla="*/ 765175 w 1003418"/>
                  <a:gd name="connsiteY71" fmla="*/ 136525 h 993499"/>
                  <a:gd name="connsiteX72" fmla="*/ 777875 w 1003418"/>
                  <a:gd name="connsiteY72" fmla="*/ 114300 h 993499"/>
                  <a:gd name="connsiteX73" fmla="*/ 787400 w 1003418"/>
                  <a:gd name="connsiteY73" fmla="*/ 104775 h 993499"/>
                  <a:gd name="connsiteX74" fmla="*/ 800100 w 1003418"/>
                  <a:gd name="connsiteY74" fmla="*/ 82550 h 993499"/>
                  <a:gd name="connsiteX75" fmla="*/ 819150 w 1003418"/>
                  <a:gd name="connsiteY75" fmla="*/ 69850 h 993499"/>
                  <a:gd name="connsiteX76" fmla="*/ 825500 w 1003418"/>
                  <a:gd name="connsiteY76" fmla="*/ 60325 h 993499"/>
                  <a:gd name="connsiteX77" fmla="*/ 835025 w 1003418"/>
                  <a:gd name="connsiteY77" fmla="*/ 57150 h 993499"/>
                  <a:gd name="connsiteX78" fmla="*/ 863600 w 1003418"/>
                  <a:gd name="connsiteY78" fmla="*/ 44450 h 993499"/>
                  <a:gd name="connsiteX79" fmla="*/ 892175 w 1003418"/>
                  <a:gd name="connsiteY79" fmla="*/ 34925 h 993499"/>
                  <a:gd name="connsiteX80" fmla="*/ 901700 w 1003418"/>
                  <a:gd name="connsiteY80" fmla="*/ 31750 h 993499"/>
                  <a:gd name="connsiteX81" fmla="*/ 911225 w 1003418"/>
                  <a:gd name="connsiteY81" fmla="*/ 28575 h 993499"/>
                  <a:gd name="connsiteX82" fmla="*/ 965200 w 1003418"/>
                  <a:gd name="connsiteY82" fmla="*/ 25400 h 993499"/>
                  <a:gd name="connsiteX83" fmla="*/ 996950 w 1003418"/>
                  <a:gd name="connsiteY83" fmla="*/ 28575 h 993499"/>
                  <a:gd name="connsiteX84" fmla="*/ 1003300 w 1003418"/>
                  <a:gd name="connsiteY84" fmla="*/ 38100 h 993499"/>
                  <a:gd name="connsiteX85" fmla="*/ 996950 w 1003418"/>
                  <a:gd name="connsiteY85" fmla="*/ 88900 h 993499"/>
                  <a:gd name="connsiteX86" fmla="*/ 990600 w 1003418"/>
                  <a:gd name="connsiteY86" fmla="*/ 98425 h 993499"/>
                  <a:gd name="connsiteX87" fmla="*/ 984250 w 1003418"/>
                  <a:gd name="connsiteY87" fmla="*/ 111125 h 993499"/>
                  <a:gd name="connsiteX88" fmla="*/ 952500 w 1003418"/>
                  <a:gd name="connsiteY88" fmla="*/ 139700 h 993499"/>
                  <a:gd name="connsiteX89" fmla="*/ 942975 w 1003418"/>
                  <a:gd name="connsiteY89" fmla="*/ 149225 h 993499"/>
                  <a:gd name="connsiteX90" fmla="*/ 923925 w 1003418"/>
                  <a:gd name="connsiteY90" fmla="*/ 161925 h 993499"/>
                  <a:gd name="connsiteX91" fmla="*/ 898525 w 1003418"/>
                  <a:gd name="connsiteY91" fmla="*/ 193675 h 993499"/>
                  <a:gd name="connsiteX92" fmla="*/ 898525 w 1003418"/>
                  <a:gd name="connsiteY92" fmla="*/ 193675 h 993499"/>
                  <a:gd name="connsiteX93" fmla="*/ 863600 w 1003418"/>
                  <a:gd name="connsiteY93" fmla="*/ 231775 h 993499"/>
                  <a:gd name="connsiteX94" fmla="*/ 850900 w 1003418"/>
                  <a:gd name="connsiteY94" fmla="*/ 244475 h 993499"/>
                  <a:gd name="connsiteX95" fmla="*/ 825500 w 1003418"/>
                  <a:gd name="connsiteY95" fmla="*/ 266700 h 993499"/>
                  <a:gd name="connsiteX96" fmla="*/ 815975 w 1003418"/>
                  <a:gd name="connsiteY96" fmla="*/ 269875 h 993499"/>
                  <a:gd name="connsiteX97" fmla="*/ 806450 w 1003418"/>
                  <a:gd name="connsiteY97" fmla="*/ 279400 h 993499"/>
                  <a:gd name="connsiteX98" fmla="*/ 784225 w 1003418"/>
                  <a:gd name="connsiteY98" fmla="*/ 295275 h 993499"/>
                  <a:gd name="connsiteX99" fmla="*/ 777875 w 1003418"/>
                  <a:gd name="connsiteY99" fmla="*/ 304800 h 993499"/>
                  <a:gd name="connsiteX100" fmla="*/ 774700 w 1003418"/>
                  <a:gd name="connsiteY100" fmla="*/ 314325 h 993499"/>
                  <a:gd name="connsiteX101" fmla="*/ 765175 w 1003418"/>
                  <a:gd name="connsiteY101" fmla="*/ 323850 h 993499"/>
                  <a:gd name="connsiteX102" fmla="*/ 755650 w 1003418"/>
                  <a:gd name="connsiteY102" fmla="*/ 346075 h 993499"/>
                  <a:gd name="connsiteX103" fmla="*/ 746125 w 1003418"/>
                  <a:gd name="connsiteY103" fmla="*/ 355600 h 993499"/>
                  <a:gd name="connsiteX104" fmla="*/ 739775 w 1003418"/>
                  <a:gd name="connsiteY104" fmla="*/ 365125 h 993499"/>
                  <a:gd name="connsiteX105" fmla="*/ 730250 w 1003418"/>
                  <a:gd name="connsiteY105" fmla="*/ 377825 h 993499"/>
                  <a:gd name="connsiteX106" fmla="*/ 717550 w 1003418"/>
                  <a:gd name="connsiteY106" fmla="*/ 403225 h 993499"/>
                  <a:gd name="connsiteX107" fmla="*/ 698500 w 1003418"/>
                  <a:gd name="connsiteY107" fmla="*/ 460375 h 993499"/>
                  <a:gd name="connsiteX108" fmla="*/ 695325 w 1003418"/>
                  <a:gd name="connsiteY108" fmla="*/ 469900 h 993499"/>
                  <a:gd name="connsiteX109" fmla="*/ 688975 w 1003418"/>
                  <a:gd name="connsiteY109" fmla="*/ 495300 h 993499"/>
                  <a:gd name="connsiteX110" fmla="*/ 682625 w 1003418"/>
                  <a:gd name="connsiteY110" fmla="*/ 514350 h 993499"/>
                  <a:gd name="connsiteX111" fmla="*/ 679450 w 1003418"/>
                  <a:gd name="connsiteY111" fmla="*/ 523875 h 993499"/>
                  <a:gd name="connsiteX112" fmla="*/ 676275 w 1003418"/>
                  <a:gd name="connsiteY112" fmla="*/ 533400 h 993499"/>
                  <a:gd name="connsiteX113" fmla="*/ 679450 w 1003418"/>
                  <a:gd name="connsiteY113" fmla="*/ 628650 h 993499"/>
                  <a:gd name="connsiteX114" fmla="*/ 682625 w 1003418"/>
                  <a:gd name="connsiteY114" fmla="*/ 644525 h 993499"/>
                  <a:gd name="connsiteX115" fmla="*/ 688975 w 1003418"/>
                  <a:gd name="connsiteY115" fmla="*/ 688975 h 993499"/>
                  <a:gd name="connsiteX116" fmla="*/ 695325 w 1003418"/>
                  <a:gd name="connsiteY116" fmla="*/ 717550 h 993499"/>
                  <a:gd name="connsiteX117" fmla="*/ 698500 w 1003418"/>
                  <a:gd name="connsiteY117" fmla="*/ 749300 h 993499"/>
                  <a:gd name="connsiteX118" fmla="*/ 708025 w 1003418"/>
                  <a:gd name="connsiteY118" fmla="*/ 784225 h 993499"/>
                  <a:gd name="connsiteX119" fmla="*/ 717550 w 1003418"/>
                  <a:gd name="connsiteY119" fmla="*/ 815975 h 993499"/>
                  <a:gd name="connsiteX120" fmla="*/ 720725 w 1003418"/>
                  <a:gd name="connsiteY120" fmla="*/ 831850 h 993499"/>
                  <a:gd name="connsiteX121" fmla="*/ 723900 w 1003418"/>
                  <a:gd name="connsiteY121" fmla="*/ 841375 h 993499"/>
                  <a:gd name="connsiteX122" fmla="*/ 727075 w 1003418"/>
                  <a:gd name="connsiteY122" fmla="*/ 901700 h 993499"/>
                  <a:gd name="connsiteX123" fmla="*/ 733425 w 1003418"/>
                  <a:gd name="connsiteY123" fmla="*/ 942975 h 993499"/>
                  <a:gd name="connsiteX124" fmla="*/ 730250 w 1003418"/>
                  <a:gd name="connsiteY124" fmla="*/ 965200 h 993499"/>
                  <a:gd name="connsiteX125" fmla="*/ 666750 w 1003418"/>
                  <a:gd name="connsiteY125" fmla="*/ 962025 h 993499"/>
                  <a:gd name="connsiteX126" fmla="*/ 609600 w 1003418"/>
                  <a:gd name="connsiteY126" fmla="*/ 958850 h 993499"/>
                  <a:gd name="connsiteX127" fmla="*/ 561975 w 1003418"/>
                  <a:gd name="connsiteY127" fmla="*/ 952500 h 993499"/>
                  <a:gd name="connsiteX128" fmla="*/ 269875 w 1003418"/>
                  <a:gd name="connsiteY128" fmla="*/ 955675 h 993499"/>
                  <a:gd name="connsiteX129" fmla="*/ 250825 w 1003418"/>
                  <a:gd name="connsiteY129" fmla="*/ 965200 h 993499"/>
                  <a:gd name="connsiteX0" fmla="*/ 250825 w 1003418"/>
                  <a:gd name="connsiteY0" fmla="*/ 965200 h 967322"/>
                  <a:gd name="connsiteX1" fmla="*/ 254000 w 1003418"/>
                  <a:gd name="connsiteY1" fmla="*/ 542925 h 967322"/>
                  <a:gd name="connsiteX2" fmla="*/ 257175 w 1003418"/>
                  <a:gd name="connsiteY2" fmla="*/ 523875 h 967322"/>
                  <a:gd name="connsiteX3" fmla="*/ 260350 w 1003418"/>
                  <a:gd name="connsiteY3" fmla="*/ 498475 h 967322"/>
                  <a:gd name="connsiteX4" fmla="*/ 263525 w 1003418"/>
                  <a:gd name="connsiteY4" fmla="*/ 482600 h 967322"/>
                  <a:gd name="connsiteX5" fmla="*/ 269875 w 1003418"/>
                  <a:gd name="connsiteY5" fmla="*/ 444500 h 967322"/>
                  <a:gd name="connsiteX6" fmla="*/ 266700 w 1003418"/>
                  <a:gd name="connsiteY6" fmla="*/ 422275 h 967322"/>
                  <a:gd name="connsiteX7" fmla="*/ 234950 w 1003418"/>
                  <a:gd name="connsiteY7" fmla="*/ 384175 h 967322"/>
                  <a:gd name="connsiteX8" fmla="*/ 225425 w 1003418"/>
                  <a:gd name="connsiteY8" fmla="*/ 374650 h 967322"/>
                  <a:gd name="connsiteX9" fmla="*/ 206375 w 1003418"/>
                  <a:gd name="connsiteY9" fmla="*/ 358775 h 967322"/>
                  <a:gd name="connsiteX10" fmla="*/ 177800 w 1003418"/>
                  <a:gd name="connsiteY10" fmla="*/ 346075 h 967322"/>
                  <a:gd name="connsiteX11" fmla="*/ 158750 w 1003418"/>
                  <a:gd name="connsiteY11" fmla="*/ 327025 h 967322"/>
                  <a:gd name="connsiteX12" fmla="*/ 149225 w 1003418"/>
                  <a:gd name="connsiteY12" fmla="*/ 317500 h 967322"/>
                  <a:gd name="connsiteX13" fmla="*/ 133350 w 1003418"/>
                  <a:gd name="connsiteY13" fmla="*/ 301625 h 967322"/>
                  <a:gd name="connsiteX14" fmla="*/ 117475 w 1003418"/>
                  <a:gd name="connsiteY14" fmla="*/ 285750 h 967322"/>
                  <a:gd name="connsiteX15" fmla="*/ 111125 w 1003418"/>
                  <a:gd name="connsiteY15" fmla="*/ 276225 h 967322"/>
                  <a:gd name="connsiteX16" fmla="*/ 101600 w 1003418"/>
                  <a:gd name="connsiteY16" fmla="*/ 269875 h 967322"/>
                  <a:gd name="connsiteX17" fmla="*/ 76200 w 1003418"/>
                  <a:gd name="connsiteY17" fmla="*/ 241300 h 967322"/>
                  <a:gd name="connsiteX18" fmla="*/ 66675 w 1003418"/>
                  <a:gd name="connsiteY18" fmla="*/ 231775 h 967322"/>
                  <a:gd name="connsiteX19" fmla="*/ 57150 w 1003418"/>
                  <a:gd name="connsiteY19" fmla="*/ 212725 h 967322"/>
                  <a:gd name="connsiteX20" fmla="*/ 50800 w 1003418"/>
                  <a:gd name="connsiteY20" fmla="*/ 203200 h 967322"/>
                  <a:gd name="connsiteX21" fmla="*/ 47625 w 1003418"/>
                  <a:gd name="connsiteY21" fmla="*/ 193675 h 967322"/>
                  <a:gd name="connsiteX22" fmla="*/ 41275 w 1003418"/>
                  <a:gd name="connsiteY22" fmla="*/ 184150 h 967322"/>
                  <a:gd name="connsiteX23" fmla="*/ 28575 w 1003418"/>
                  <a:gd name="connsiteY23" fmla="*/ 155575 h 967322"/>
                  <a:gd name="connsiteX24" fmla="*/ 22225 w 1003418"/>
                  <a:gd name="connsiteY24" fmla="*/ 130175 h 967322"/>
                  <a:gd name="connsiteX25" fmla="*/ 19050 w 1003418"/>
                  <a:gd name="connsiteY25" fmla="*/ 117475 h 967322"/>
                  <a:gd name="connsiteX26" fmla="*/ 12700 w 1003418"/>
                  <a:gd name="connsiteY26" fmla="*/ 98425 h 967322"/>
                  <a:gd name="connsiteX27" fmla="*/ 6350 w 1003418"/>
                  <a:gd name="connsiteY27" fmla="*/ 79375 h 967322"/>
                  <a:gd name="connsiteX28" fmla="*/ 3175 w 1003418"/>
                  <a:gd name="connsiteY28" fmla="*/ 69850 h 967322"/>
                  <a:gd name="connsiteX29" fmla="*/ 0 w 1003418"/>
                  <a:gd name="connsiteY29" fmla="*/ 53975 h 967322"/>
                  <a:gd name="connsiteX30" fmla="*/ 3175 w 1003418"/>
                  <a:gd name="connsiteY30" fmla="*/ 12700 h 967322"/>
                  <a:gd name="connsiteX31" fmla="*/ 12700 w 1003418"/>
                  <a:gd name="connsiteY31" fmla="*/ 9525 h 967322"/>
                  <a:gd name="connsiteX32" fmla="*/ 25400 w 1003418"/>
                  <a:gd name="connsiteY32" fmla="*/ 6350 h 967322"/>
                  <a:gd name="connsiteX33" fmla="*/ 44450 w 1003418"/>
                  <a:gd name="connsiteY33" fmla="*/ 0 h 967322"/>
                  <a:gd name="connsiteX34" fmla="*/ 114300 w 1003418"/>
                  <a:gd name="connsiteY34" fmla="*/ 3175 h 967322"/>
                  <a:gd name="connsiteX35" fmla="*/ 123825 w 1003418"/>
                  <a:gd name="connsiteY35" fmla="*/ 9525 h 967322"/>
                  <a:gd name="connsiteX36" fmla="*/ 155575 w 1003418"/>
                  <a:gd name="connsiteY36" fmla="*/ 28575 h 967322"/>
                  <a:gd name="connsiteX37" fmla="*/ 165100 w 1003418"/>
                  <a:gd name="connsiteY37" fmla="*/ 34925 h 967322"/>
                  <a:gd name="connsiteX38" fmla="*/ 184150 w 1003418"/>
                  <a:gd name="connsiteY38" fmla="*/ 50800 h 967322"/>
                  <a:gd name="connsiteX39" fmla="*/ 187325 w 1003418"/>
                  <a:gd name="connsiteY39" fmla="*/ 60325 h 967322"/>
                  <a:gd name="connsiteX40" fmla="*/ 206375 w 1003418"/>
                  <a:gd name="connsiteY40" fmla="*/ 88900 h 967322"/>
                  <a:gd name="connsiteX41" fmla="*/ 212725 w 1003418"/>
                  <a:gd name="connsiteY41" fmla="*/ 98425 h 967322"/>
                  <a:gd name="connsiteX42" fmla="*/ 222250 w 1003418"/>
                  <a:gd name="connsiteY42" fmla="*/ 117475 h 967322"/>
                  <a:gd name="connsiteX43" fmla="*/ 228600 w 1003418"/>
                  <a:gd name="connsiteY43" fmla="*/ 139700 h 967322"/>
                  <a:gd name="connsiteX44" fmla="*/ 234950 w 1003418"/>
                  <a:gd name="connsiteY44" fmla="*/ 149225 h 967322"/>
                  <a:gd name="connsiteX45" fmla="*/ 241300 w 1003418"/>
                  <a:gd name="connsiteY45" fmla="*/ 161925 h 967322"/>
                  <a:gd name="connsiteX46" fmla="*/ 257175 w 1003418"/>
                  <a:gd name="connsiteY46" fmla="*/ 184150 h 967322"/>
                  <a:gd name="connsiteX47" fmla="*/ 269875 w 1003418"/>
                  <a:gd name="connsiteY47" fmla="*/ 203200 h 967322"/>
                  <a:gd name="connsiteX48" fmla="*/ 279400 w 1003418"/>
                  <a:gd name="connsiteY48" fmla="*/ 212725 h 967322"/>
                  <a:gd name="connsiteX49" fmla="*/ 295275 w 1003418"/>
                  <a:gd name="connsiteY49" fmla="*/ 231775 h 967322"/>
                  <a:gd name="connsiteX50" fmla="*/ 314325 w 1003418"/>
                  <a:gd name="connsiteY50" fmla="*/ 244475 h 967322"/>
                  <a:gd name="connsiteX51" fmla="*/ 323850 w 1003418"/>
                  <a:gd name="connsiteY51" fmla="*/ 254000 h 967322"/>
                  <a:gd name="connsiteX52" fmla="*/ 342900 w 1003418"/>
                  <a:gd name="connsiteY52" fmla="*/ 260350 h 967322"/>
                  <a:gd name="connsiteX53" fmla="*/ 352425 w 1003418"/>
                  <a:gd name="connsiteY53" fmla="*/ 263525 h 967322"/>
                  <a:gd name="connsiteX54" fmla="*/ 361950 w 1003418"/>
                  <a:gd name="connsiteY54" fmla="*/ 266700 h 967322"/>
                  <a:gd name="connsiteX55" fmla="*/ 384175 w 1003418"/>
                  <a:gd name="connsiteY55" fmla="*/ 269875 h 967322"/>
                  <a:gd name="connsiteX56" fmla="*/ 393700 w 1003418"/>
                  <a:gd name="connsiteY56" fmla="*/ 273050 h 967322"/>
                  <a:gd name="connsiteX57" fmla="*/ 434975 w 1003418"/>
                  <a:gd name="connsiteY57" fmla="*/ 279400 h 967322"/>
                  <a:gd name="connsiteX58" fmla="*/ 479425 w 1003418"/>
                  <a:gd name="connsiteY58" fmla="*/ 285750 h 967322"/>
                  <a:gd name="connsiteX59" fmla="*/ 581025 w 1003418"/>
                  <a:gd name="connsiteY59" fmla="*/ 282575 h 967322"/>
                  <a:gd name="connsiteX60" fmla="*/ 606425 w 1003418"/>
                  <a:gd name="connsiteY60" fmla="*/ 273050 h 967322"/>
                  <a:gd name="connsiteX61" fmla="*/ 625475 w 1003418"/>
                  <a:gd name="connsiteY61" fmla="*/ 266700 h 967322"/>
                  <a:gd name="connsiteX62" fmla="*/ 638175 w 1003418"/>
                  <a:gd name="connsiteY62" fmla="*/ 257175 h 967322"/>
                  <a:gd name="connsiteX63" fmla="*/ 663575 w 1003418"/>
                  <a:gd name="connsiteY63" fmla="*/ 244475 h 967322"/>
                  <a:gd name="connsiteX64" fmla="*/ 685800 w 1003418"/>
                  <a:gd name="connsiteY64" fmla="*/ 222250 h 967322"/>
                  <a:gd name="connsiteX65" fmla="*/ 695325 w 1003418"/>
                  <a:gd name="connsiteY65" fmla="*/ 212725 h 967322"/>
                  <a:gd name="connsiteX66" fmla="*/ 704850 w 1003418"/>
                  <a:gd name="connsiteY66" fmla="*/ 209550 h 967322"/>
                  <a:gd name="connsiteX67" fmla="*/ 717550 w 1003418"/>
                  <a:gd name="connsiteY67" fmla="*/ 200025 h 967322"/>
                  <a:gd name="connsiteX68" fmla="*/ 733425 w 1003418"/>
                  <a:gd name="connsiteY68" fmla="*/ 177800 h 967322"/>
                  <a:gd name="connsiteX69" fmla="*/ 742950 w 1003418"/>
                  <a:gd name="connsiteY69" fmla="*/ 168275 h 967322"/>
                  <a:gd name="connsiteX70" fmla="*/ 749300 w 1003418"/>
                  <a:gd name="connsiteY70" fmla="*/ 155575 h 967322"/>
                  <a:gd name="connsiteX71" fmla="*/ 765175 w 1003418"/>
                  <a:gd name="connsiteY71" fmla="*/ 136525 h 967322"/>
                  <a:gd name="connsiteX72" fmla="*/ 777875 w 1003418"/>
                  <a:gd name="connsiteY72" fmla="*/ 114300 h 967322"/>
                  <a:gd name="connsiteX73" fmla="*/ 787400 w 1003418"/>
                  <a:gd name="connsiteY73" fmla="*/ 104775 h 967322"/>
                  <a:gd name="connsiteX74" fmla="*/ 800100 w 1003418"/>
                  <a:gd name="connsiteY74" fmla="*/ 82550 h 967322"/>
                  <a:gd name="connsiteX75" fmla="*/ 819150 w 1003418"/>
                  <a:gd name="connsiteY75" fmla="*/ 69850 h 967322"/>
                  <a:gd name="connsiteX76" fmla="*/ 825500 w 1003418"/>
                  <a:gd name="connsiteY76" fmla="*/ 60325 h 967322"/>
                  <a:gd name="connsiteX77" fmla="*/ 835025 w 1003418"/>
                  <a:gd name="connsiteY77" fmla="*/ 57150 h 967322"/>
                  <a:gd name="connsiteX78" fmla="*/ 863600 w 1003418"/>
                  <a:gd name="connsiteY78" fmla="*/ 44450 h 967322"/>
                  <a:gd name="connsiteX79" fmla="*/ 892175 w 1003418"/>
                  <a:gd name="connsiteY79" fmla="*/ 34925 h 967322"/>
                  <a:gd name="connsiteX80" fmla="*/ 901700 w 1003418"/>
                  <a:gd name="connsiteY80" fmla="*/ 31750 h 967322"/>
                  <a:gd name="connsiteX81" fmla="*/ 911225 w 1003418"/>
                  <a:gd name="connsiteY81" fmla="*/ 28575 h 967322"/>
                  <a:gd name="connsiteX82" fmla="*/ 965200 w 1003418"/>
                  <a:gd name="connsiteY82" fmla="*/ 25400 h 967322"/>
                  <a:gd name="connsiteX83" fmla="*/ 996950 w 1003418"/>
                  <a:gd name="connsiteY83" fmla="*/ 28575 h 967322"/>
                  <a:gd name="connsiteX84" fmla="*/ 1003300 w 1003418"/>
                  <a:gd name="connsiteY84" fmla="*/ 38100 h 967322"/>
                  <a:gd name="connsiteX85" fmla="*/ 996950 w 1003418"/>
                  <a:gd name="connsiteY85" fmla="*/ 88900 h 967322"/>
                  <a:gd name="connsiteX86" fmla="*/ 990600 w 1003418"/>
                  <a:gd name="connsiteY86" fmla="*/ 98425 h 967322"/>
                  <a:gd name="connsiteX87" fmla="*/ 984250 w 1003418"/>
                  <a:gd name="connsiteY87" fmla="*/ 111125 h 967322"/>
                  <a:gd name="connsiteX88" fmla="*/ 952500 w 1003418"/>
                  <a:gd name="connsiteY88" fmla="*/ 139700 h 967322"/>
                  <a:gd name="connsiteX89" fmla="*/ 942975 w 1003418"/>
                  <a:gd name="connsiteY89" fmla="*/ 149225 h 967322"/>
                  <a:gd name="connsiteX90" fmla="*/ 923925 w 1003418"/>
                  <a:gd name="connsiteY90" fmla="*/ 161925 h 967322"/>
                  <a:gd name="connsiteX91" fmla="*/ 898525 w 1003418"/>
                  <a:gd name="connsiteY91" fmla="*/ 193675 h 967322"/>
                  <a:gd name="connsiteX92" fmla="*/ 898525 w 1003418"/>
                  <a:gd name="connsiteY92" fmla="*/ 193675 h 967322"/>
                  <a:gd name="connsiteX93" fmla="*/ 863600 w 1003418"/>
                  <a:gd name="connsiteY93" fmla="*/ 231775 h 967322"/>
                  <a:gd name="connsiteX94" fmla="*/ 850900 w 1003418"/>
                  <a:gd name="connsiteY94" fmla="*/ 244475 h 967322"/>
                  <a:gd name="connsiteX95" fmla="*/ 825500 w 1003418"/>
                  <a:gd name="connsiteY95" fmla="*/ 266700 h 967322"/>
                  <a:gd name="connsiteX96" fmla="*/ 815975 w 1003418"/>
                  <a:gd name="connsiteY96" fmla="*/ 269875 h 967322"/>
                  <a:gd name="connsiteX97" fmla="*/ 806450 w 1003418"/>
                  <a:gd name="connsiteY97" fmla="*/ 279400 h 967322"/>
                  <a:gd name="connsiteX98" fmla="*/ 784225 w 1003418"/>
                  <a:gd name="connsiteY98" fmla="*/ 295275 h 967322"/>
                  <a:gd name="connsiteX99" fmla="*/ 777875 w 1003418"/>
                  <a:gd name="connsiteY99" fmla="*/ 304800 h 967322"/>
                  <a:gd name="connsiteX100" fmla="*/ 774700 w 1003418"/>
                  <a:gd name="connsiteY100" fmla="*/ 314325 h 967322"/>
                  <a:gd name="connsiteX101" fmla="*/ 765175 w 1003418"/>
                  <a:gd name="connsiteY101" fmla="*/ 323850 h 967322"/>
                  <a:gd name="connsiteX102" fmla="*/ 755650 w 1003418"/>
                  <a:gd name="connsiteY102" fmla="*/ 346075 h 967322"/>
                  <a:gd name="connsiteX103" fmla="*/ 746125 w 1003418"/>
                  <a:gd name="connsiteY103" fmla="*/ 355600 h 967322"/>
                  <a:gd name="connsiteX104" fmla="*/ 739775 w 1003418"/>
                  <a:gd name="connsiteY104" fmla="*/ 365125 h 967322"/>
                  <a:gd name="connsiteX105" fmla="*/ 730250 w 1003418"/>
                  <a:gd name="connsiteY105" fmla="*/ 377825 h 967322"/>
                  <a:gd name="connsiteX106" fmla="*/ 717550 w 1003418"/>
                  <a:gd name="connsiteY106" fmla="*/ 403225 h 967322"/>
                  <a:gd name="connsiteX107" fmla="*/ 698500 w 1003418"/>
                  <a:gd name="connsiteY107" fmla="*/ 460375 h 967322"/>
                  <a:gd name="connsiteX108" fmla="*/ 695325 w 1003418"/>
                  <a:gd name="connsiteY108" fmla="*/ 469900 h 967322"/>
                  <a:gd name="connsiteX109" fmla="*/ 688975 w 1003418"/>
                  <a:gd name="connsiteY109" fmla="*/ 495300 h 967322"/>
                  <a:gd name="connsiteX110" fmla="*/ 682625 w 1003418"/>
                  <a:gd name="connsiteY110" fmla="*/ 514350 h 967322"/>
                  <a:gd name="connsiteX111" fmla="*/ 679450 w 1003418"/>
                  <a:gd name="connsiteY111" fmla="*/ 523875 h 967322"/>
                  <a:gd name="connsiteX112" fmla="*/ 676275 w 1003418"/>
                  <a:gd name="connsiteY112" fmla="*/ 533400 h 967322"/>
                  <a:gd name="connsiteX113" fmla="*/ 679450 w 1003418"/>
                  <a:gd name="connsiteY113" fmla="*/ 628650 h 967322"/>
                  <a:gd name="connsiteX114" fmla="*/ 682625 w 1003418"/>
                  <a:gd name="connsiteY114" fmla="*/ 644525 h 967322"/>
                  <a:gd name="connsiteX115" fmla="*/ 688975 w 1003418"/>
                  <a:gd name="connsiteY115" fmla="*/ 688975 h 967322"/>
                  <a:gd name="connsiteX116" fmla="*/ 695325 w 1003418"/>
                  <a:gd name="connsiteY116" fmla="*/ 717550 h 967322"/>
                  <a:gd name="connsiteX117" fmla="*/ 698500 w 1003418"/>
                  <a:gd name="connsiteY117" fmla="*/ 749300 h 967322"/>
                  <a:gd name="connsiteX118" fmla="*/ 708025 w 1003418"/>
                  <a:gd name="connsiteY118" fmla="*/ 784225 h 967322"/>
                  <a:gd name="connsiteX119" fmla="*/ 717550 w 1003418"/>
                  <a:gd name="connsiteY119" fmla="*/ 815975 h 967322"/>
                  <a:gd name="connsiteX120" fmla="*/ 720725 w 1003418"/>
                  <a:gd name="connsiteY120" fmla="*/ 831850 h 967322"/>
                  <a:gd name="connsiteX121" fmla="*/ 723900 w 1003418"/>
                  <a:gd name="connsiteY121" fmla="*/ 841375 h 967322"/>
                  <a:gd name="connsiteX122" fmla="*/ 727075 w 1003418"/>
                  <a:gd name="connsiteY122" fmla="*/ 901700 h 967322"/>
                  <a:gd name="connsiteX123" fmla="*/ 733425 w 1003418"/>
                  <a:gd name="connsiteY123" fmla="*/ 942975 h 967322"/>
                  <a:gd name="connsiteX124" fmla="*/ 730250 w 1003418"/>
                  <a:gd name="connsiteY124" fmla="*/ 965200 h 967322"/>
                  <a:gd name="connsiteX125" fmla="*/ 666750 w 1003418"/>
                  <a:gd name="connsiteY125" fmla="*/ 962025 h 967322"/>
                  <a:gd name="connsiteX126" fmla="*/ 609600 w 1003418"/>
                  <a:gd name="connsiteY126" fmla="*/ 958850 h 967322"/>
                  <a:gd name="connsiteX127" fmla="*/ 561975 w 1003418"/>
                  <a:gd name="connsiteY127" fmla="*/ 952500 h 967322"/>
                  <a:gd name="connsiteX128" fmla="*/ 250825 w 1003418"/>
                  <a:gd name="connsiteY128" fmla="*/ 965200 h 967322"/>
                  <a:gd name="connsiteX0" fmla="*/ 250825 w 1003418"/>
                  <a:gd name="connsiteY0" fmla="*/ 965200 h 994552"/>
                  <a:gd name="connsiteX1" fmla="*/ 254000 w 1003418"/>
                  <a:gd name="connsiteY1" fmla="*/ 542925 h 994552"/>
                  <a:gd name="connsiteX2" fmla="*/ 257175 w 1003418"/>
                  <a:gd name="connsiteY2" fmla="*/ 523875 h 994552"/>
                  <a:gd name="connsiteX3" fmla="*/ 260350 w 1003418"/>
                  <a:gd name="connsiteY3" fmla="*/ 498475 h 994552"/>
                  <a:gd name="connsiteX4" fmla="*/ 263525 w 1003418"/>
                  <a:gd name="connsiteY4" fmla="*/ 482600 h 994552"/>
                  <a:gd name="connsiteX5" fmla="*/ 269875 w 1003418"/>
                  <a:gd name="connsiteY5" fmla="*/ 444500 h 994552"/>
                  <a:gd name="connsiteX6" fmla="*/ 266700 w 1003418"/>
                  <a:gd name="connsiteY6" fmla="*/ 422275 h 994552"/>
                  <a:gd name="connsiteX7" fmla="*/ 234950 w 1003418"/>
                  <a:gd name="connsiteY7" fmla="*/ 384175 h 994552"/>
                  <a:gd name="connsiteX8" fmla="*/ 225425 w 1003418"/>
                  <a:gd name="connsiteY8" fmla="*/ 374650 h 994552"/>
                  <a:gd name="connsiteX9" fmla="*/ 206375 w 1003418"/>
                  <a:gd name="connsiteY9" fmla="*/ 358775 h 994552"/>
                  <a:gd name="connsiteX10" fmla="*/ 177800 w 1003418"/>
                  <a:gd name="connsiteY10" fmla="*/ 346075 h 994552"/>
                  <a:gd name="connsiteX11" fmla="*/ 158750 w 1003418"/>
                  <a:gd name="connsiteY11" fmla="*/ 327025 h 994552"/>
                  <a:gd name="connsiteX12" fmla="*/ 149225 w 1003418"/>
                  <a:gd name="connsiteY12" fmla="*/ 317500 h 994552"/>
                  <a:gd name="connsiteX13" fmla="*/ 133350 w 1003418"/>
                  <a:gd name="connsiteY13" fmla="*/ 301625 h 994552"/>
                  <a:gd name="connsiteX14" fmla="*/ 117475 w 1003418"/>
                  <a:gd name="connsiteY14" fmla="*/ 285750 h 994552"/>
                  <a:gd name="connsiteX15" fmla="*/ 111125 w 1003418"/>
                  <a:gd name="connsiteY15" fmla="*/ 276225 h 994552"/>
                  <a:gd name="connsiteX16" fmla="*/ 101600 w 1003418"/>
                  <a:gd name="connsiteY16" fmla="*/ 269875 h 994552"/>
                  <a:gd name="connsiteX17" fmla="*/ 76200 w 1003418"/>
                  <a:gd name="connsiteY17" fmla="*/ 241300 h 994552"/>
                  <a:gd name="connsiteX18" fmla="*/ 66675 w 1003418"/>
                  <a:gd name="connsiteY18" fmla="*/ 231775 h 994552"/>
                  <a:gd name="connsiteX19" fmla="*/ 57150 w 1003418"/>
                  <a:gd name="connsiteY19" fmla="*/ 212725 h 994552"/>
                  <a:gd name="connsiteX20" fmla="*/ 50800 w 1003418"/>
                  <a:gd name="connsiteY20" fmla="*/ 203200 h 994552"/>
                  <a:gd name="connsiteX21" fmla="*/ 47625 w 1003418"/>
                  <a:gd name="connsiteY21" fmla="*/ 193675 h 994552"/>
                  <a:gd name="connsiteX22" fmla="*/ 41275 w 1003418"/>
                  <a:gd name="connsiteY22" fmla="*/ 184150 h 994552"/>
                  <a:gd name="connsiteX23" fmla="*/ 28575 w 1003418"/>
                  <a:gd name="connsiteY23" fmla="*/ 155575 h 994552"/>
                  <a:gd name="connsiteX24" fmla="*/ 22225 w 1003418"/>
                  <a:gd name="connsiteY24" fmla="*/ 130175 h 994552"/>
                  <a:gd name="connsiteX25" fmla="*/ 19050 w 1003418"/>
                  <a:gd name="connsiteY25" fmla="*/ 117475 h 994552"/>
                  <a:gd name="connsiteX26" fmla="*/ 12700 w 1003418"/>
                  <a:gd name="connsiteY26" fmla="*/ 98425 h 994552"/>
                  <a:gd name="connsiteX27" fmla="*/ 6350 w 1003418"/>
                  <a:gd name="connsiteY27" fmla="*/ 79375 h 994552"/>
                  <a:gd name="connsiteX28" fmla="*/ 3175 w 1003418"/>
                  <a:gd name="connsiteY28" fmla="*/ 69850 h 994552"/>
                  <a:gd name="connsiteX29" fmla="*/ 0 w 1003418"/>
                  <a:gd name="connsiteY29" fmla="*/ 53975 h 994552"/>
                  <a:gd name="connsiteX30" fmla="*/ 3175 w 1003418"/>
                  <a:gd name="connsiteY30" fmla="*/ 12700 h 994552"/>
                  <a:gd name="connsiteX31" fmla="*/ 12700 w 1003418"/>
                  <a:gd name="connsiteY31" fmla="*/ 9525 h 994552"/>
                  <a:gd name="connsiteX32" fmla="*/ 25400 w 1003418"/>
                  <a:gd name="connsiteY32" fmla="*/ 6350 h 994552"/>
                  <a:gd name="connsiteX33" fmla="*/ 44450 w 1003418"/>
                  <a:gd name="connsiteY33" fmla="*/ 0 h 994552"/>
                  <a:gd name="connsiteX34" fmla="*/ 114300 w 1003418"/>
                  <a:gd name="connsiteY34" fmla="*/ 3175 h 994552"/>
                  <a:gd name="connsiteX35" fmla="*/ 123825 w 1003418"/>
                  <a:gd name="connsiteY35" fmla="*/ 9525 h 994552"/>
                  <a:gd name="connsiteX36" fmla="*/ 155575 w 1003418"/>
                  <a:gd name="connsiteY36" fmla="*/ 28575 h 994552"/>
                  <a:gd name="connsiteX37" fmla="*/ 165100 w 1003418"/>
                  <a:gd name="connsiteY37" fmla="*/ 34925 h 994552"/>
                  <a:gd name="connsiteX38" fmla="*/ 184150 w 1003418"/>
                  <a:gd name="connsiteY38" fmla="*/ 50800 h 994552"/>
                  <a:gd name="connsiteX39" fmla="*/ 187325 w 1003418"/>
                  <a:gd name="connsiteY39" fmla="*/ 60325 h 994552"/>
                  <a:gd name="connsiteX40" fmla="*/ 206375 w 1003418"/>
                  <a:gd name="connsiteY40" fmla="*/ 88900 h 994552"/>
                  <a:gd name="connsiteX41" fmla="*/ 212725 w 1003418"/>
                  <a:gd name="connsiteY41" fmla="*/ 98425 h 994552"/>
                  <a:gd name="connsiteX42" fmla="*/ 222250 w 1003418"/>
                  <a:gd name="connsiteY42" fmla="*/ 117475 h 994552"/>
                  <a:gd name="connsiteX43" fmla="*/ 228600 w 1003418"/>
                  <a:gd name="connsiteY43" fmla="*/ 139700 h 994552"/>
                  <a:gd name="connsiteX44" fmla="*/ 234950 w 1003418"/>
                  <a:gd name="connsiteY44" fmla="*/ 149225 h 994552"/>
                  <a:gd name="connsiteX45" fmla="*/ 241300 w 1003418"/>
                  <a:gd name="connsiteY45" fmla="*/ 161925 h 994552"/>
                  <a:gd name="connsiteX46" fmla="*/ 257175 w 1003418"/>
                  <a:gd name="connsiteY46" fmla="*/ 184150 h 994552"/>
                  <a:gd name="connsiteX47" fmla="*/ 269875 w 1003418"/>
                  <a:gd name="connsiteY47" fmla="*/ 203200 h 994552"/>
                  <a:gd name="connsiteX48" fmla="*/ 279400 w 1003418"/>
                  <a:gd name="connsiteY48" fmla="*/ 212725 h 994552"/>
                  <a:gd name="connsiteX49" fmla="*/ 295275 w 1003418"/>
                  <a:gd name="connsiteY49" fmla="*/ 231775 h 994552"/>
                  <a:gd name="connsiteX50" fmla="*/ 314325 w 1003418"/>
                  <a:gd name="connsiteY50" fmla="*/ 244475 h 994552"/>
                  <a:gd name="connsiteX51" fmla="*/ 323850 w 1003418"/>
                  <a:gd name="connsiteY51" fmla="*/ 254000 h 994552"/>
                  <a:gd name="connsiteX52" fmla="*/ 342900 w 1003418"/>
                  <a:gd name="connsiteY52" fmla="*/ 260350 h 994552"/>
                  <a:gd name="connsiteX53" fmla="*/ 352425 w 1003418"/>
                  <a:gd name="connsiteY53" fmla="*/ 263525 h 994552"/>
                  <a:gd name="connsiteX54" fmla="*/ 361950 w 1003418"/>
                  <a:gd name="connsiteY54" fmla="*/ 266700 h 994552"/>
                  <a:gd name="connsiteX55" fmla="*/ 384175 w 1003418"/>
                  <a:gd name="connsiteY55" fmla="*/ 269875 h 994552"/>
                  <a:gd name="connsiteX56" fmla="*/ 393700 w 1003418"/>
                  <a:gd name="connsiteY56" fmla="*/ 273050 h 994552"/>
                  <a:gd name="connsiteX57" fmla="*/ 434975 w 1003418"/>
                  <a:gd name="connsiteY57" fmla="*/ 279400 h 994552"/>
                  <a:gd name="connsiteX58" fmla="*/ 479425 w 1003418"/>
                  <a:gd name="connsiteY58" fmla="*/ 285750 h 994552"/>
                  <a:gd name="connsiteX59" fmla="*/ 581025 w 1003418"/>
                  <a:gd name="connsiteY59" fmla="*/ 282575 h 994552"/>
                  <a:gd name="connsiteX60" fmla="*/ 606425 w 1003418"/>
                  <a:gd name="connsiteY60" fmla="*/ 273050 h 994552"/>
                  <a:gd name="connsiteX61" fmla="*/ 625475 w 1003418"/>
                  <a:gd name="connsiteY61" fmla="*/ 266700 h 994552"/>
                  <a:gd name="connsiteX62" fmla="*/ 638175 w 1003418"/>
                  <a:gd name="connsiteY62" fmla="*/ 257175 h 994552"/>
                  <a:gd name="connsiteX63" fmla="*/ 663575 w 1003418"/>
                  <a:gd name="connsiteY63" fmla="*/ 244475 h 994552"/>
                  <a:gd name="connsiteX64" fmla="*/ 685800 w 1003418"/>
                  <a:gd name="connsiteY64" fmla="*/ 222250 h 994552"/>
                  <a:gd name="connsiteX65" fmla="*/ 695325 w 1003418"/>
                  <a:gd name="connsiteY65" fmla="*/ 212725 h 994552"/>
                  <a:gd name="connsiteX66" fmla="*/ 704850 w 1003418"/>
                  <a:gd name="connsiteY66" fmla="*/ 209550 h 994552"/>
                  <a:gd name="connsiteX67" fmla="*/ 717550 w 1003418"/>
                  <a:gd name="connsiteY67" fmla="*/ 200025 h 994552"/>
                  <a:gd name="connsiteX68" fmla="*/ 733425 w 1003418"/>
                  <a:gd name="connsiteY68" fmla="*/ 177800 h 994552"/>
                  <a:gd name="connsiteX69" fmla="*/ 742950 w 1003418"/>
                  <a:gd name="connsiteY69" fmla="*/ 168275 h 994552"/>
                  <a:gd name="connsiteX70" fmla="*/ 749300 w 1003418"/>
                  <a:gd name="connsiteY70" fmla="*/ 155575 h 994552"/>
                  <a:gd name="connsiteX71" fmla="*/ 765175 w 1003418"/>
                  <a:gd name="connsiteY71" fmla="*/ 136525 h 994552"/>
                  <a:gd name="connsiteX72" fmla="*/ 777875 w 1003418"/>
                  <a:gd name="connsiteY72" fmla="*/ 114300 h 994552"/>
                  <a:gd name="connsiteX73" fmla="*/ 787400 w 1003418"/>
                  <a:gd name="connsiteY73" fmla="*/ 104775 h 994552"/>
                  <a:gd name="connsiteX74" fmla="*/ 800100 w 1003418"/>
                  <a:gd name="connsiteY74" fmla="*/ 82550 h 994552"/>
                  <a:gd name="connsiteX75" fmla="*/ 819150 w 1003418"/>
                  <a:gd name="connsiteY75" fmla="*/ 69850 h 994552"/>
                  <a:gd name="connsiteX76" fmla="*/ 825500 w 1003418"/>
                  <a:gd name="connsiteY76" fmla="*/ 60325 h 994552"/>
                  <a:gd name="connsiteX77" fmla="*/ 835025 w 1003418"/>
                  <a:gd name="connsiteY77" fmla="*/ 57150 h 994552"/>
                  <a:gd name="connsiteX78" fmla="*/ 863600 w 1003418"/>
                  <a:gd name="connsiteY78" fmla="*/ 44450 h 994552"/>
                  <a:gd name="connsiteX79" fmla="*/ 892175 w 1003418"/>
                  <a:gd name="connsiteY79" fmla="*/ 34925 h 994552"/>
                  <a:gd name="connsiteX80" fmla="*/ 901700 w 1003418"/>
                  <a:gd name="connsiteY80" fmla="*/ 31750 h 994552"/>
                  <a:gd name="connsiteX81" fmla="*/ 911225 w 1003418"/>
                  <a:gd name="connsiteY81" fmla="*/ 28575 h 994552"/>
                  <a:gd name="connsiteX82" fmla="*/ 965200 w 1003418"/>
                  <a:gd name="connsiteY82" fmla="*/ 25400 h 994552"/>
                  <a:gd name="connsiteX83" fmla="*/ 996950 w 1003418"/>
                  <a:gd name="connsiteY83" fmla="*/ 28575 h 994552"/>
                  <a:gd name="connsiteX84" fmla="*/ 1003300 w 1003418"/>
                  <a:gd name="connsiteY84" fmla="*/ 38100 h 994552"/>
                  <a:gd name="connsiteX85" fmla="*/ 996950 w 1003418"/>
                  <a:gd name="connsiteY85" fmla="*/ 88900 h 994552"/>
                  <a:gd name="connsiteX86" fmla="*/ 990600 w 1003418"/>
                  <a:gd name="connsiteY86" fmla="*/ 98425 h 994552"/>
                  <a:gd name="connsiteX87" fmla="*/ 984250 w 1003418"/>
                  <a:gd name="connsiteY87" fmla="*/ 111125 h 994552"/>
                  <a:gd name="connsiteX88" fmla="*/ 952500 w 1003418"/>
                  <a:gd name="connsiteY88" fmla="*/ 139700 h 994552"/>
                  <a:gd name="connsiteX89" fmla="*/ 942975 w 1003418"/>
                  <a:gd name="connsiteY89" fmla="*/ 149225 h 994552"/>
                  <a:gd name="connsiteX90" fmla="*/ 923925 w 1003418"/>
                  <a:gd name="connsiteY90" fmla="*/ 161925 h 994552"/>
                  <a:gd name="connsiteX91" fmla="*/ 898525 w 1003418"/>
                  <a:gd name="connsiteY91" fmla="*/ 193675 h 994552"/>
                  <a:gd name="connsiteX92" fmla="*/ 898525 w 1003418"/>
                  <a:gd name="connsiteY92" fmla="*/ 193675 h 994552"/>
                  <a:gd name="connsiteX93" fmla="*/ 863600 w 1003418"/>
                  <a:gd name="connsiteY93" fmla="*/ 231775 h 994552"/>
                  <a:gd name="connsiteX94" fmla="*/ 850900 w 1003418"/>
                  <a:gd name="connsiteY94" fmla="*/ 244475 h 994552"/>
                  <a:gd name="connsiteX95" fmla="*/ 825500 w 1003418"/>
                  <a:gd name="connsiteY95" fmla="*/ 266700 h 994552"/>
                  <a:gd name="connsiteX96" fmla="*/ 815975 w 1003418"/>
                  <a:gd name="connsiteY96" fmla="*/ 269875 h 994552"/>
                  <a:gd name="connsiteX97" fmla="*/ 806450 w 1003418"/>
                  <a:gd name="connsiteY97" fmla="*/ 279400 h 994552"/>
                  <a:gd name="connsiteX98" fmla="*/ 784225 w 1003418"/>
                  <a:gd name="connsiteY98" fmla="*/ 295275 h 994552"/>
                  <a:gd name="connsiteX99" fmla="*/ 777875 w 1003418"/>
                  <a:gd name="connsiteY99" fmla="*/ 304800 h 994552"/>
                  <a:gd name="connsiteX100" fmla="*/ 774700 w 1003418"/>
                  <a:gd name="connsiteY100" fmla="*/ 314325 h 994552"/>
                  <a:gd name="connsiteX101" fmla="*/ 765175 w 1003418"/>
                  <a:gd name="connsiteY101" fmla="*/ 323850 h 994552"/>
                  <a:gd name="connsiteX102" fmla="*/ 755650 w 1003418"/>
                  <a:gd name="connsiteY102" fmla="*/ 346075 h 994552"/>
                  <a:gd name="connsiteX103" fmla="*/ 746125 w 1003418"/>
                  <a:gd name="connsiteY103" fmla="*/ 355600 h 994552"/>
                  <a:gd name="connsiteX104" fmla="*/ 739775 w 1003418"/>
                  <a:gd name="connsiteY104" fmla="*/ 365125 h 994552"/>
                  <a:gd name="connsiteX105" fmla="*/ 730250 w 1003418"/>
                  <a:gd name="connsiteY105" fmla="*/ 377825 h 994552"/>
                  <a:gd name="connsiteX106" fmla="*/ 717550 w 1003418"/>
                  <a:gd name="connsiteY106" fmla="*/ 403225 h 994552"/>
                  <a:gd name="connsiteX107" fmla="*/ 698500 w 1003418"/>
                  <a:gd name="connsiteY107" fmla="*/ 460375 h 994552"/>
                  <a:gd name="connsiteX108" fmla="*/ 695325 w 1003418"/>
                  <a:gd name="connsiteY108" fmla="*/ 469900 h 994552"/>
                  <a:gd name="connsiteX109" fmla="*/ 688975 w 1003418"/>
                  <a:gd name="connsiteY109" fmla="*/ 495300 h 994552"/>
                  <a:gd name="connsiteX110" fmla="*/ 682625 w 1003418"/>
                  <a:gd name="connsiteY110" fmla="*/ 514350 h 994552"/>
                  <a:gd name="connsiteX111" fmla="*/ 679450 w 1003418"/>
                  <a:gd name="connsiteY111" fmla="*/ 523875 h 994552"/>
                  <a:gd name="connsiteX112" fmla="*/ 676275 w 1003418"/>
                  <a:gd name="connsiteY112" fmla="*/ 533400 h 994552"/>
                  <a:gd name="connsiteX113" fmla="*/ 679450 w 1003418"/>
                  <a:gd name="connsiteY113" fmla="*/ 628650 h 994552"/>
                  <a:gd name="connsiteX114" fmla="*/ 682625 w 1003418"/>
                  <a:gd name="connsiteY114" fmla="*/ 644525 h 994552"/>
                  <a:gd name="connsiteX115" fmla="*/ 688975 w 1003418"/>
                  <a:gd name="connsiteY115" fmla="*/ 688975 h 994552"/>
                  <a:gd name="connsiteX116" fmla="*/ 695325 w 1003418"/>
                  <a:gd name="connsiteY116" fmla="*/ 717550 h 994552"/>
                  <a:gd name="connsiteX117" fmla="*/ 698500 w 1003418"/>
                  <a:gd name="connsiteY117" fmla="*/ 749300 h 994552"/>
                  <a:gd name="connsiteX118" fmla="*/ 708025 w 1003418"/>
                  <a:gd name="connsiteY118" fmla="*/ 784225 h 994552"/>
                  <a:gd name="connsiteX119" fmla="*/ 717550 w 1003418"/>
                  <a:gd name="connsiteY119" fmla="*/ 815975 h 994552"/>
                  <a:gd name="connsiteX120" fmla="*/ 720725 w 1003418"/>
                  <a:gd name="connsiteY120" fmla="*/ 831850 h 994552"/>
                  <a:gd name="connsiteX121" fmla="*/ 723900 w 1003418"/>
                  <a:gd name="connsiteY121" fmla="*/ 841375 h 994552"/>
                  <a:gd name="connsiteX122" fmla="*/ 727075 w 1003418"/>
                  <a:gd name="connsiteY122" fmla="*/ 901700 h 994552"/>
                  <a:gd name="connsiteX123" fmla="*/ 733425 w 1003418"/>
                  <a:gd name="connsiteY123" fmla="*/ 942975 h 994552"/>
                  <a:gd name="connsiteX124" fmla="*/ 730250 w 1003418"/>
                  <a:gd name="connsiteY124" fmla="*/ 965200 h 994552"/>
                  <a:gd name="connsiteX125" fmla="*/ 666750 w 1003418"/>
                  <a:gd name="connsiteY125" fmla="*/ 962025 h 994552"/>
                  <a:gd name="connsiteX126" fmla="*/ 609600 w 1003418"/>
                  <a:gd name="connsiteY126" fmla="*/ 958850 h 994552"/>
                  <a:gd name="connsiteX127" fmla="*/ 250825 w 1003418"/>
                  <a:gd name="connsiteY127" fmla="*/ 965200 h 994552"/>
                  <a:gd name="connsiteX0" fmla="*/ 250825 w 1003418"/>
                  <a:gd name="connsiteY0" fmla="*/ 965200 h 995442"/>
                  <a:gd name="connsiteX1" fmla="*/ 254000 w 1003418"/>
                  <a:gd name="connsiteY1" fmla="*/ 542925 h 995442"/>
                  <a:gd name="connsiteX2" fmla="*/ 257175 w 1003418"/>
                  <a:gd name="connsiteY2" fmla="*/ 523875 h 995442"/>
                  <a:gd name="connsiteX3" fmla="*/ 260350 w 1003418"/>
                  <a:gd name="connsiteY3" fmla="*/ 498475 h 995442"/>
                  <a:gd name="connsiteX4" fmla="*/ 263525 w 1003418"/>
                  <a:gd name="connsiteY4" fmla="*/ 482600 h 995442"/>
                  <a:gd name="connsiteX5" fmla="*/ 269875 w 1003418"/>
                  <a:gd name="connsiteY5" fmla="*/ 444500 h 995442"/>
                  <a:gd name="connsiteX6" fmla="*/ 266700 w 1003418"/>
                  <a:gd name="connsiteY6" fmla="*/ 422275 h 995442"/>
                  <a:gd name="connsiteX7" fmla="*/ 234950 w 1003418"/>
                  <a:gd name="connsiteY7" fmla="*/ 384175 h 995442"/>
                  <a:gd name="connsiteX8" fmla="*/ 225425 w 1003418"/>
                  <a:gd name="connsiteY8" fmla="*/ 374650 h 995442"/>
                  <a:gd name="connsiteX9" fmla="*/ 206375 w 1003418"/>
                  <a:gd name="connsiteY9" fmla="*/ 358775 h 995442"/>
                  <a:gd name="connsiteX10" fmla="*/ 177800 w 1003418"/>
                  <a:gd name="connsiteY10" fmla="*/ 346075 h 995442"/>
                  <a:gd name="connsiteX11" fmla="*/ 158750 w 1003418"/>
                  <a:gd name="connsiteY11" fmla="*/ 327025 h 995442"/>
                  <a:gd name="connsiteX12" fmla="*/ 149225 w 1003418"/>
                  <a:gd name="connsiteY12" fmla="*/ 317500 h 995442"/>
                  <a:gd name="connsiteX13" fmla="*/ 133350 w 1003418"/>
                  <a:gd name="connsiteY13" fmla="*/ 301625 h 995442"/>
                  <a:gd name="connsiteX14" fmla="*/ 117475 w 1003418"/>
                  <a:gd name="connsiteY14" fmla="*/ 285750 h 995442"/>
                  <a:gd name="connsiteX15" fmla="*/ 111125 w 1003418"/>
                  <a:gd name="connsiteY15" fmla="*/ 276225 h 995442"/>
                  <a:gd name="connsiteX16" fmla="*/ 101600 w 1003418"/>
                  <a:gd name="connsiteY16" fmla="*/ 269875 h 995442"/>
                  <a:gd name="connsiteX17" fmla="*/ 76200 w 1003418"/>
                  <a:gd name="connsiteY17" fmla="*/ 241300 h 995442"/>
                  <a:gd name="connsiteX18" fmla="*/ 66675 w 1003418"/>
                  <a:gd name="connsiteY18" fmla="*/ 231775 h 995442"/>
                  <a:gd name="connsiteX19" fmla="*/ 57150 w 1003418"/>
                  <a:gd name="connsiteY19" fmla="*/ 212725 h 995442"/>
                  <a:gd name="connsiteX20" fmla="*/ 50800 w 1003418"/>
                  <a:gd name="connsiteY20" fmla="*/ 203200 h 995442"/>
                  <a:gd name="connsiteX21" fmla="*/ 47625 w 1003418"/>
                  <a:gd name="connsiteY21" fmla="*/ 193675 h 995442"/>
                  <a:gd name="connsiteX22" fmla="*/ 41275 w 1003418"/>
                  <a:gd name="connsiteY22" fmla="*/ 184150 h 995442"/>
                  <a:gd name="connsiteX23" fmla="*/ 28575 w 1003418"/>
                  <a:gd name="connsiteY23" fmla="*/ 155575 h 995442"/>
                  <a:gd name="connsiteX24" fmla="*/ 22225 w 1003418"/>
                  <a:gd name="connsiteY24" fmla="*/ 130175 h 995442"/>
                  <a:gd name="connsiteX25" fmla="*/ 19050 w 1003418"/>
                  <a:gd name="connsiteY25" fmla="*/ 117475 h 995442"/>
                  <a:gd name="connsiteX26" fmla="*/ 12700 w 1003418"/>
                  <a:gd name="connsiteY26" fmla="*/ 98425 h 995442"/>
                  <a:gd name="connsiteX27" fmla="*/ 6350 w 1003418"/>
                  <a:gd name="connsiteY27" fmla="*/ 79375 h 995442"/>
                  <a:gd name="connsiteX28" fmla="*/ 3175 w 1003418"/>
                  <a:gd name="connsiteY28" fmla="*/ 69850 h 995442"/>
                  <a:gd name="connsiteX29" fmla="*/ 0 w 1003418"/>
                  <a:gd name="connsiteY29" fmla="*/ 53975 h 995442"/>
                  <a:gd name="connsiteX30" fmla="*/ 3175 w 1003418"/>
                  <a:gd name="connsiteY30" fmla="*/ 12700 h 995442"/>
                  <a:gd name="connsiteX31" fmla="*/ 12700 w 1003418"/>
                  <a:gd name="connsiteY31" fmla="*/ 9525 h 995442"/>
                  <a:gd name="connsiteX32" fmla="*/ 25400 w 1003418"/>
                  <a:gd name="connsiteY32" fmla="*/ 6350 h 995442"/>
                  <a:gd name="connsiteX33" fmla="*/ 44450 w 1003418"/>
                  <a:gd name="connsiteY33" fmla="*/ 0 h 995442"/>
                  <a:gd name="connsiteX34" fmla="*/ 114300 w 1003418"/>
                  <a:gd name="connsiteY34" fmla="*/ 3175 h 995442"/>
                  <a:gd name="connsiteX35" fmla="*/ 123825 w 1003418"/>
                  <a:gd name="connsiteY35" fmla="*/ 9525 h 995442"/>
                  <a:gd name="connsiteX36" fmla="*/ 155575 w 1003418"/>
                  <a:gd name="connsiteY36" fmla="*/ 28575 h 995442"/>
                  <a:gd name="connsiteX37" fmla="*/ 165100 w 1003418"/>
                  <a:gd name="connsiteY37" fmla="*/ 34925 h 995442"/>
                  <a:gd name="connsiteX38" fmla="*/ 184150 w 1003418"/>
                  <a:gd name="connsiteY38" fmla="*/ 50800 h 995442"/>
                  <a:gd name="connsiteX39" fmla="*/ 187325 w 1003418"/>
                  <a:gd name="connsiteY39" fmla="*/ 60325 h 995442"/>
                  <a:gd name="connsiteX40" fmla="*/ 206375 w 1003418"/>
                  <a:gd name="connsiteY40" fmla="*/ 88900 h 995442"/>
                  <a:gd name="connsiteX41" fmla="*/ 212725 w 1003418"/>
                  <a:gd name="connsiteY41" fmla="*/ 98425 h 995442"/>
                  <a:gd name="connsiteX42" fmla="*/ 222250 w 1003418"/>
                  <a:gd name="connsiteY42" fmla="*/ 117475 h 995442"/>
                  <a:gd name="connsiteX43" fmla="*/ 228600 w 1003418"/>
                  <a:gd name="connsiteY43" fmla="*/ 139700 h 995442"/>
                  <a:gd name="connsiteX44" fmla="*/ 234950 w 1003418"/>
                  <a:gd name="connsiteY44" fmla="*/ 149225 h 995442"/>
                  <a:gd name="connsiteX45" fmla="*/ 241300 w 1003418"/>
                  <a:gd name="connsiteY45" fmla="*/ 161925 h 995442"/>
                  <a:gd name="connsiteX46" fmla="*/ 257175 w 1003418"/>
                  <a:gd name="connsiteY46" fmla="*/ 184150 h 995442"/>
                  <a:gd name="connsiteX47" fmla="*/ 269875 w 1003418"/>
                  <a:gd name="connsiteY47" fmla="*/ 203200 h 995442"/>
                  <a:gd name="connsiteX48" fmla="*/ 279400 w 1003418"/>
                  <a:gd name="connsiteY48" fmla="*/ 212725 h 995442"/>
                  <a:gd name="connsiteX49" fmla="*/ 295275 w 1003418"/>
                  <a:gd name="connsiteY49" fmla="*/ 231775 h 995442"/>
                  <a:gd name="connsiteX50" fmla="*/ 314325 w 1003418"/>
                  <a:gd name="connsiteY50" fmla="*/ 244475 h 995442"/>
                  <a:gd name="connsiteX51" fmla="*/ 323850 w 1003418"/>
                  <a:gd name="connsiteY51" fmla="*/ 254000 h 995442"/>
                  <a:gd name="connsiteX52" fmla="*/ 342900 w 1003418"/>
                  <a:gd name="connsiteY52" fmla="*/ 260350 h 995442"/>
                  <a:gd name="connsiteX53" fmla="*/ 352425 w 1003418"/>
                  <a:gd name="connsiteY53" fmla="*/ 263525 h 995442"/>
                  <a:gd name="connsiteX54" fmla="*/ 361950 w 1003418"/>
                  <a:gd name="connsiteY54" fmla="*/ 266700 h 995442"/>
                  <a:gd name="connsiteX55" fmla="*/ 384175 w 1003418"/>
                  <a:gd name="connsiteY55" fmla="*/ 269875 h 995442"/>
                  <a:gd name="connsiteX56" fmla="*/ 393700 w 1003418"/>
                  <a:gd name="connsiteY56" fmla="*/ 273050 h 995442"/>
                  <a:gd name="connsiteX57" fmla="*/ 434975 w 1003418"/>
                  <a:gd name="connsiteY57" fmla="*/ 279400 h 995442"/>
                  <a:gd name="connsiteX58" fmla="*/ 479425 w 1003418"/>
                  <a:gd name="connsiteY58" fmla="*/ 285750 h 995442"/>
                  <a:gd name="connsiteX59" fmla="*/ 581025 w 1003418"/>
                  <a:gd name="connsiteY59" fmla="*/ 282575 h 995442"/>
                  <a:gd name="connsiteX60" fmla="*/ 606425 w 1003418"/>
                  <a:gd name="connsiteY60" fmla="*/ 273050 h 995442"/>
                  <a:gd name="connsiteX61" fmla="*/ 625475 w 1003418"/>
                  <a:gd name="connsiteY61" fmla="*/ 266700 h 995442"/>
                  <a:gd name="connsiteX62" fmla="*/ 638175 w 1003418"/>
                  <a:gd name="connsiteY62" fmla="*/ 257175 h 995442"/>
                  <a:gd name="connsiteX63" fmla="*/ 663575 w 1003418"/>
                  <a:gd name="connsiteY63" fmla="*/ 244475 h 995442"/>
                  <a:gd name="connsiteX64" fmla="*/ 685800 w 1003418"/>
                  <a:gd name="connsiteY64" fmla="*/ 222250 h 995442"/>
                  <a:gd name="connsiteX65" fmla="*/ 695325 w 1003418"/>
                  <a:gd name="connsiteY65" fmla="*/ 212725 h 995442"/>
                  <a:gd name="connsiteX66" fmla="*/ 704850 w 1003418"/>
                  <a:gd name="connsiteY66" fmla="*/ 209550 h 995442"/>
                  <a:gd name="connsiteX67" fmla="*/ 717550 w 1003418"/>
                  <a:gd name="connsiteY67" fmla="*/ 200025 h 995442"/>
                  <a:gd name="connsiteX68" fmla="*/ 733425 w 1003418"/>
                  <a:gd name="connsiteY68" fmla="*/ 177800 h 995442"/>
                  <a:gd name="connsiteX69" fmla="*/ 742950 w 1003418"/>
                  <a:gd name="connsiteY69" fmla="*/ 168275 h 995442"/>
                  <a:gd name="connsiteX70" fmla="*/ 749300 w 1003418"/>
                  <a:gd name="connsiteY70" fmla="*/ 155575 h 995442"/>
                  <a:gd name="connsiteX71" fmla="*/ 765175 w 1003418"/>
                  <a:gd name="connsiteY71" fmla="*/ 136525 h 995442"/>
                  <a:gd name="connsiteX72" fmla="*/ 777875 w 1003418"/>
                  <a:gd name="connsiteY72" fmla="*/ 114300 h 995442"/>
                  <a:gd name="connsiteX73" fmla="*/ 787400 w 1003418"/>
                  <a:gd name="connsiteY73" fmla="*/ 104775 h 995442"/>
                  <a:gd name="connsiteX74" fmla="*/ 800100 w 1003418"/>
                  <a:gd name="connsiteY74" fmla="*/ 82550 h 995442"/>
                  <a:gd name="connsiteX75" fmla="*/ 819150 w 1003418"/>
                  <a:gd name="connsiteY75" fmla="*/ 69850 h 995442"/>
                  <a:gd name="connsiteX76" fmla="*/ 825500 w 1003418"/>
                  <a:gd name="connsiteY76" fmla="*/ 60325 h 995442"/>
                  <a:gd name="connsiteX77" fmla="*/ 835025 w 1003418"/>
                  <a:gd name="connsiteY77" fmla="*/ 57150 h 995442"/>
                  <a:gd name="connsiteX78" fmla="*/ 863600 w 1003418"/>
                  <a:gd name="connsiteY78" fmla="*/ 44450 h 995442"/>
                  <a:gd name="connsiteX79" fmla="*/ 892175 w 1003418"/>
                  <a:gd name="connsiteY79" fmla="*/ 34925 h 995442"/>
                  <a:gd name="connsiteX80" fmla="*/ 901700 w 1003418"/>
                  <a:gd name="connsiteY80" fmla="*/ 31750 h 995442"/>
                  <a:gd name="connsiteX81" fmla="*/ 911225 w 1003418"/>
                  <a:gd name="connsiteY81" fmla="*/ 28575 h 995442"/>
                  <a:gd name="connsiteX82" fmla="*/ 965200 w 1003418"/>
                  <a:gd name="connsiteY82" fmla="*/ 25400 h 995442"/>
                  <a:gd name="connsiteX83" fmla="*/ 996950 w 1003418"/>
                  <a:gd name="connsiteY83" fmla="*/ 28575 h 995442"/>
                  <a:gd name="connsiteX84" fmla="*/ 1003300 w 1003418"/>
                  <a:gd name="connsiteY84" fmla="*/ 38100 h 995442"/>
                  <a:gd name="connsiteX85" fmla="*/ 996950 w 1003418"/>
                  <a:gd name="connsiteY85" fmla="*/ 88900 h 995442"/>
                  <a:gd name="connsiteX86" fmla="*/ 990600 w 1003418"/>
                  <a:gd name="connsiteY86" fmla="*/ 98425 h 995442"/>
                  <a:gd name="connsiteX87" fmla="*/ 984250 w 1003418"/>
                  <a:gd name="connsiteY87" fmla="*/ 111125 h 995442"/>
                  <a:gd name="connsiteX88" fmla="*/ 952500 w 1003418"/>
                  <a:gd name="connsiteY88" fmla="*/ 139700 h 995442"/>
                  <a:gd name="connsiteX89" fmla="*/ 942975 w 1003418"/>
                  <a:gd name="connsiteY89" fmla="*/ 149225 h 995442"/>
                  <a:gd name="connsiteX90" fmla="*/ 923925 w 1003418"/>
                  <a:gd name="connsiteY90" fmla="*/ 161925 h 995442"/>
                  <a:gd name="connsiteX91" fmla="*/ 898525 w 1003418"/>
                  <a:gd name="connsiteY91" fmla="*/ 193675 h 995442"/>
                  <a:gd name="connsiteX92" fmla="*/ 898525 w 1003418"/>
                  <a:gd name="connsiteY92" fmla="*/ 193675 h 995442"/>
                  <a:gd name="connsiteX93" fmla="*/ 863600 w 1003418"/>
                  <a:gd name="connsiteY93" fmla="*/ 231775 h 995442"/>
                  <a:gd name="connsiteX94" fmla="*/ 850900 w 1003418"/>
                  <a:gd name="connsiteY94" fmla="*/ 244475 h 995442"/>
                  <a:gd name="connsiteX95" fmla="*/ 825500 w 1003418"/>
                  <a:gd name="connsiteY95" fmla="*/ 266700 h 995442"/>
                  <a:gd name="connsiteX96" fmla="*/ 815975 w 1003418"/>
                  <a:gd name="connsiteY96" fmla="*/ 269875 h 995442"/>
                  <a:gd name="connsiteX97" fmla="*/ 806450 w 1003418"/>
                  <a:gd name="connsiteY97" fmla="*/ 279400 h 995442"/>
                  <a:gd name="connsiteX98" fmla="*/ 784225 w 1003418"/>
                  <a:gd name="connsiteY98" fmla="*/ 295275 h 995442"/>
                  <a:gd name="connsiteX99" fmla="*/ 777875 w 1003418"/>
                  <a:gd name="connsiteY99" fmla="*/ 304800 h 995442"/>
                  <a:gd name="connsiteX100" fmla="*/ 774700 w 1003418"/>
                  <a:gd name="connsiteY100" fmla="*/ 314325 h 995442"/>
                  <a:gd name="connsiteX101" fmla="*/ 765175 w 1003418"/>
                  <a:gd name="connsiteY101" fmla="*/ 323850 h 995442"/>
                  <a:gd name="connsiteX102" fmla="*/ 755650 w 1003418"/>
                  <a:gd name="connsiteY102" fmla="*/ 346075 h 995442"/>
                  <a:gd name="connsiteX103" fmla="*/ 746125 w 1003418"/>
                  <a:gd name="connsiteY103" fmla="*/ 355600 h 995442"/>
                  <a:gd name="connsiteX104" fmla="*/ 739775 w 1003418"/>
                  <a:gd name="connsiteY104" fmla="*/ 365125 h 995442"/>
                  <a:gd name="connsiteX105" fmla="*/ 730250 w 1003418"/>
                  <a:gd name="connsiteY105" fmla="*/ 377825 h 995442"/>
                  <a:gd name="connsiteX106" fmla="*/ 717550 w 1003418"/>
                  <a:gd name="connsiteY106" fmla="*/ 403225 h 995442"/>
                  <a:gd name="connsiteX107" fmla="*/ 698500 w 1003418"/>
                  <a:gd name="connsiteY107" fmla="*/ 460375 h 995442"/>
                  <a:gd name="connsiteX108" fmla="*/ 695325 w 1003418"/>
                  <a:gd name="connsiteY108" fmla="*/ 469900 h 995442"/>
                  <a:gd name="connsiteX109" fmla="*/ 688975 w 1003418"/>
                  <a:gd name="connsiteY109" fmla="*/ 495300 h 995442"/>
                  <a:gd name="connsiteX110" fmla="*/ 682625 w 1003418"/>
                  <a:gd name="connsiteY110" fmla="*/ 514350 h 995442"/>
                  <a:gd name="connsiteX111" fmla="*/ 679450 w 1003418"/>
                  <a:gd name="connsiteY111" fmla="*/ 523875 h 995442"/>
                  <a:gd name="connsiteX112" fmla="*/ 676275 w 1003418"/>
                  <a:gd name="connsiteY112" fmla="*/ 533400 h 995442"/>
                  <a:gd name="connsiteX113" fmla="*/ 679450 w 1003418"/>
                  <a:gd name="connsiteY113" fmla="*/ 628650 h 995442"/>
                  <a:gd name="connsiteX114" fmla="*/ 682625 w 1003418"/>
                  <a:gd name="connsiteY114" fmla="*/ 644525 h 995442"/>
                  <a:gd name="connsiteX115" fmla="*/ 688975 w 1003418"/>
                  <a:gd name="connsiteY115" fmla="*/ 688975 h 995442"/>
                  <a:gd name="connsiteX116" fmla="*/ 695325 w 1003418"/>
                  <a:gd name="connsiteY116" fmla="*/ 717550 h 995442"/>
                  <a:gd name="connsiteX117" fmla="*/ 698500 w 1003418"/>
                  <a:gd name="connsiteY117" fmla="*/ 749300 h 995442"/>
                  <a:gd name="connsiteX118" fmla="*/ 708025 w 1003418"/>
                  <a:gd name="connsiteY118" fmla="*/ 784225 h 995442"/>
                  <a:gd name="connsiteX119" fmla="*/ 717550 w 1003418"/>
                  <a:gd name="connsiteY119" fmla="*/ 815975 h 995442"/>
                  <a:gd name="connsiteX120" fmla="*/ 720725 w 1003418"/>
                  <a:gd name="connsiteY120" fmla="*/ 831850 h 995442"/>
                  <a:gd name="connsiteX121" fmla="*/ 723900 w 1003418"/>
                  <a:gd name="connsiteY121" fmla="*/ 841375 h 995442"/>
                  <a:gd name="connsiteX122" fmla="*/ 727075 w 1003418"/>
                  <a:gd name="connsiteY122" fmla="*/ 901700 h 995442"/>
                  <a:gd name="connsiteX123" fmla="*/ 733425 w 1003418"/>
                  <a:gd name="connsiteY123" fmla="*/ 942975 h 995442"/>
                  <a:gd name="connsiteX124" fmla="*/ 730250 w 1003418"/>
                  <a:gd name="connsiteY124" fmla="*/ 965200 h 995442"/>
                  <a:gd name="connsiteX125" fmla="*/ 666750 w 1003418"/>
                  <a:gd name="connsiteY125" fmla="*/ 962025 h 995442"/>
                  <a:gd name="connsiteX126" fmla="*/ 250825 w 1003418"/>
                  <a:gd name="connsiteY126" fmla="*/ 965200 h 995442"/>
                  <a:gd name="connsiteX0" fmla="*/ 250825 w 1003418"/>
                  <a:gd name="connsiteY0" fmla="*/ 965200 h 997319"/>
                  <a:gd name="connsiteX1" fmla="*/ 254000 w 1003418"/>
                  <a:gd name="connsiteY1" fmla="*/ 542925 h 997319"/>
                  <a:gd name="connsiteX2" fmla="*/ 257175 w 1003418"/>
                  <a:gd name="connsiteY2" fmla="*/ 523875 h 997319"/>
                  <a:gd name="connsiteX3" fmla="*/ 260350 w 1003418"/>
                  <a:gd name="connsiteY3" fmla="*/ 498475 h 997319"/>
                  <a:gd name="connsiteX4" fmla="*/ 263525 w 1003418"/>
                  <a:gd name="connsiteY4" fmla="*/ 482600 h 997319"/>
                  <a:gd name="connsiteX5" fmla="*/ 269875 w 1003418"/>
                  <a:gd name="connsiteY5" fmla="*/ 444500 h 997319"/>
                  <a:gd name="connsiteX6" fmla="*/ 266700 w 1003418"/>
                  <a:gd name="connsiteY6" fmla="*/ 422275 h 997319"/>
                  <a:gd name="connsiteX7" fmla="*/ 234950 w 1003418"/>
                  <a:gd name="connsiteY7" fmla="*/ 384175 h 997319"/>
                  <a:gd name="connsiteX8" fmla="*/ 225425 w 1003418"/>
                  <a:gd name="connsiteY8" fmla="*/ 374650 h 997319"/>
                  <a:gd name="connsiteX9" fmla="*/ 206375 w 1003418"/>
                  <a:gd name="connsiteY9" fmla="*/ 358775 h 997319"/>
                  <a:gd name="connsiteX10" fmla="*/ 177800 w 1003418"/>
                  <a:gd name="connsiteY10" fmla="*/ 346075 h 997319"/>
                  <a:gd name="connsiteX11" fmla="*/ 158750 w 1003418"/>
                  <a:gd name="connsiteY11" fmla="*/ 327025 h 997319"/>
                  <a:gd name="connsiteX12" fmla="*/ 149225 w 1003418"/>
                  <a:gd name="connsiteY12" fmla="*/ 317500 h 997319"/>
                  <a:gd name="connsiteX13" fmla="*/ 133350 w 1003418"/>
                  <a:gd name="connsiteY13" fmla="*/ 301625 h 997319"/>
                  <a:gd name="connsiteX14" fmla="*/ 117475 w 1003418"/>
                  <a:gd name="connsiteY14" fmla="*/ 285750 h 997319"/>
                  <a:gd name="connsiteX15" fmla="*/ 111125 w 1003418"/>
                  <a:gd name="connsiteY15" fmla="*/ 276225 h 997319"/>
                  <a:gd name="connsiteX16" fmla="*/ 101600 w 1003418"/>
                  <a:gd name="connsiteY16" fmla="*/ 269875 h 997319"/>
                  <a:gd name="connsiteX17" fmla="*/ 76200 w 1003418"/>
                  <a:gd name="connsiteY17" fmla="*/ 241300 h 997319"/>
                  <a:gd name="connsiteX18" fmla="*/ 66675 w 1003418"/>
                  <a:gd name="connsiteY18" fmla="*/ 231775 h 997319"/>
                  <a:gd name="connsiteX19" fmla="*/ 57150 w 1003418"/>
                  <a:gd name="connsiteY19" fmla="*/ 212725 h 997319"/>
                  <a:gd name="connsiteX20" fmla="*/ 50800 w 1003418"/>
                  <a:gd name="connsiteY20" fmla="*/ 203200 h 997319"/>
                  <a:gd name="connsiteX21" fmla="*/ 47625 w 1003418"/>
                  <a:gd name="connsiteY21" fmla="*/ 193675 h 997319"/>
                  <a:gd name="connsiteX22" fmla="*/ 41275 w 1003418"/>
                  <a:gd name="connsiteY22" fmla="*/ 184150 h 997319"/>
                  <a:gd name="connsiteX23" fmla="*/ 28575 w 1003418"/>
                  <a:gd name="connsiteY23" fmla="*/ 155575 h 997319"/>
                  <a:gd name="connsiteX24" fmla="*/ 22225 w 1003418"/>
                  <a:gd name="connsiteY24" fmla="*/ 130175 h 997319"/>
                  <a:gd name="connsiteX25" fmla="*/ 19050 w 1003418"/>
                  <a:gd name="connsiteY25" fmla="*/ 117475 h 997319"/>
                  <a:gd name="connsiteX26" fmla="*/ 12700 w 1003418"/>
                  <a:gd name="connsiteY26" fmla="*/ 98425 h 997319"/>
                  <a:gd name="connsiteX27" fmla="*/ 6350 w 1003418"/>
                  <a:gd name="connsiteY27" fmla="*/ 79375 h 997319"/>
                  <a:gd name="connsiteX28" fmla="*/ 3175 w 1003418"/>
                  <a:gd name="connsiteY28" fmla="*/ 69850 h 997319"/>
                  <a:gd name="connsiteX29" fmla="*/ 0 w 1003418"/>
                  <a:gd name="connsiteY29" fmla="*/ 53975 h 997319"/>
                  <a:gd name="connsiteX30" fmla="*/ 3175 w 1003418"/>
                  <a:gd name="connsiteY30" fmla="*/ 12700 h 997319"/>
                  <a:gd name="connsiteX31" fmla="*/ 12700 w 1003418"/>
                  <a:gd name="connsiteY31" fmla="*/ 9525 h 997319"/>
                  <a:gd name="connsiteX32" fmla="*/ 25400 w 1003418"/>
                  <a:gd name="connsiteY32" fmla="*/ 6350 h 997319"/>
                  <a:gd name="connsiteX33" fmla="*/ 44450 w 1003418"/>
                  <a:gd name="connsiteY33" fmla="*/ 0 h 997319"/>
                  <a:gd name="connsiteX34" fmla="*/ 114300 w 1003418"/>
                  <a:gd name="connsiteY34" fmla="*/ 3175 h 997319"/>
                  <a:gd name="connsiteX35" fmla="*/ 123825 w 1003418"/>
                  <a:gd name="connsiteY35" fmla="*/ 9525 h 997319"/>
                  <a:gd name="connsiteX36" fmla="*/ 155575 w 1003418"/>
                  <a:gd name="connsiteY36" fmla="*/ 28575 h 997319"/>
                  <a:gd name="connsiteX37" fmla="*/ 165100 w 1003418"/>
                  <a:gd name="connsiteY37" fmla="*/ 34925 h 997319"/>
                  <a:gd name="connsiteX38" fmla="*/ 184150 w 1003418"/>
                  <a:gd name="connsiteY38" fmla="*/ 50800 h 997319"/>
                  <a:gd name="connsiteX39" fmla="*/ 187325 w 1003418"/>
                  <a:gd name="connsiteY39" fmla="*/ 60325 h 997319"/>
                  <a:gd name="connsiteX40" fmla="*/ 206375 w 1003418"/>
                  <a:gd name="connsiteY40" fmla="*/ 88900 h 997319"/>
                  <a:gd name="connsiteX41" fmla="*/ 212725 w 1003418"/>
                  <a:gd name="connsiteY41" fmla="*/ 98425 h 997319"/>
                  <a:gd name="connsiteX42" fmla="*/ 222250 w 1003418"/>
                  <a:gd name="connsiteY42" fmla="*/ 117475 h 997319"/>
                  <a:gd name="connsiteX43" fmla="*/ 228600 w 1003418"/>
                  <a:gd name="connsiteY43" fmla="*/ 139700 h 997319"/>
                  <a:gd name="connsiteX44" fmla="*/ 234950 w 1003418"/>
                  <a:gd name="connsiteY44" fmla="*/ 149225 h 997319"/>
                  <a:gd name="connsiteX45" fmla="*/ 241300 w 1003418"/>
                  <a:gd name="connsiteY45" fmla="*/ 161925 h 997319"/>
                  <a:gd name="connsiteX46" fmla="*/ 257175 w 1003418"/>
                  <a:gd name="connsiteY46" fmla="*/ 184150 h 997319"/>
                  <a:gd name="connsiteX47" fmla="*/ 269875 w 1003418"/>
                  <a:gd name="connsiteY47" fmla="*/ 203200 h 997319"/>
                  <a:gd name="connsiteX48" fmla="*/ 279400 w 1003418"/>
                  <a:gd name="connsiteY48" fmla="*/ 212725 h 997319"/>
                  <a:gd name="connsiteX49" fmla="*/ 295275 w 1003418"/>
                  <a:gd name="connsiteY49" fmla="*/ 231775 h 997319"/>
                  <a:gd name="connsiteX50" fmla="*/ 314325 w 1003418"/>
                  <a:gd name="connsiteY50" fmla="*/ 244475 h 997319"/>
                  <a:gd name="connsiteX51" fmla="*/ 323850 w 1003418"/>
                  <a:gd name="connsiteY51" fmla="*/ 254000 h 997319"/>
                  <a:gd name="connsiteX52" fmla="*/ 342900 w 1003418"/>
                  <a:gd name="connsiteY52" fmla="*/ 260350 h 997319"/>
                  <a:gd name="connsiteX53" fmla="*/ 352425 w 1003418"/>
                  <a:gd name="connsiteY53" fmla="*/ 263525 h 997319"/>
                  <a:gd name="connsiteX54" fmla="*/ 361950 w 1003418"/>
                  <a:gd name="connsiteY54" fmla="*/ 266700 h 997319"/>
                  <a:gd name="connsiteX55" fmla="*/ 384175 w 1003418"/>
                  <a:gd name="connsiteY55" fmla="*/ 269875 h 997319"/>
                  <a:gd name="connsiteX56" fmla="*/ 393700 w 1003418"/>
                  <a:gd name="connsiteY56" fmla="*/ 273050 h 997319"/>
                  <a:gd name="connsiteX57" fmla="*/ 434975 w 1003418"/>
                  <a:gd name="connsiteY57" fmla="*/ 279400 h 997319"/>
                  <a:gd name="connsiteX58" fmla="*/ 479425 w 1003418"/>
                  <a:gd name="connsiteY58" fmla="*/ 285750 h 997319"/>
                  <a:gd name="connsiteX59" fmla="*/ 581025 w 1003418"/>
                  <a:gd name="connsiteY59" fmla="*/ 282575 h 997319"/>
                  <a:gd name="connsiteX60" fmla="*/ 606425 w 1003418"/>
                  <a:gd name="connsiteY60" fmla="*/ 273050 h 997319"/>
                  <a:gd name="connsiteX61" fmla="*/ 625475 w 1003418"/>
                  <a:gd name="connsiteY61" fmla="*/ 266700 h 997319"/>
                  <a:gd name="connsiteX62" fmla="*/ 638175 w 1003418"/>
                  <a:gd name="connsiteY62" fmla="*/ 257175 h 997319"/>
                  <a:gd name="connsiteX63" fmla="*/ 663575 w 1003418"/>
                  <a:gd name="connsiteY63" fmla="*/ 244475 h 997319"/>
                  <a:gd name="connsiteX64" fmla="*/ 685800 w 1003418"/>
                  <a:gd name="connsiteY64" fmla="*/ 222250 h 997319"/>
                  <a:gd name="connsiteX65" fmla="*/ 695325 w 1003418"/>
                  <a:gd name="connsiteY65" fmla="*/ 212725 h 997319"/>
                  <a:gd name="connsiteX66" fmla="*/ 704850 w 1003418"/>
                  <a:gd name="connsiteY66" fmla="*/ 209550 h 997319"/>
                  <a:gd name="connsiteX67" fmla="*/ 717550 w 1003418"/>
                  <a:gd name="connsiteY67" fmla="*/ 200025 h 997319"/>
                  <a:gd name="connsiteX68" fmla="*/ 733425 w 1003418"/>
                  <a:gd name="connsiteY68" fmla="*/ 177800 h 997319"/>
                  <a:gd name="connsiteX69" fmla="*/ 742950 w 1003418"/>
                  <a:gd name="connsiteY69" fmla="*/ 168275 h 997319"/>
                  <a:gd name="connsiteX70" fmla="*/ 749300 w 1003418"/>
                  <a:gd name="connsiteY70" fmla="*/ 155575 h 997319"/>
                  <a:gd name="connsiteX71" fmla="*/ 765175 w 1003418"/>
                  <a:gd name="connsiteY71" fmla="*/ 136525 h 997319"/>
                  <a:gd name="connsiteX72" fmla="*/ 777875 w 1003418"/>
                  <a:gd name="connsiteY72" fmla="*/ 114300 h 997319"/>
                  <a:gd name="connsiteX73" fmla="*/ 787400 w 1003418"/>
                  <a:gd name="connsiteY73" fmla="*/ 104775 h 997319"/>
                  <a:gd name="connsiteX74" fmla="*/ 800100 w 1003418"/>
                  <a:gd name="connsiteY74" fmla="*/ 82550 h 997319"/>
                  <a:gd name="connsiteX75" fmla="*/ 819150 w 1003418"/>
                  <a:gd name="connsiteY75" fmla="*/ 69850 h 997319"/>
                  <a:gd name="connsiteX76" fmla="*/ 825500 w 1003418"/>
                  <a:gd name="connsiteY76" fmla="*/ 60325 h 997319"/>
                  <a:gd name="connsiteX77" fmla="*/ 835025 w 1003418"/>
                  <a:gd name="connsiteY77" fmla="*/ 57150 h 997319"/>
                  <a:gd name="connsiteX78" fmla="*/ 863600 w 1003418"/>
                  <a:gd name="connsiteY78" fmla="*/ 44450 h 997319"/>
                  <a:gd name="connsiteX79" fmla="*/ 892175 w 1003418"/>
                  <a:gd name="connsiteY79" fmla="*/ 34925 h 997319"/>
                  <a:gd name="connsiteX80" fmla="*/ 901700 w 1003418"/>
                  <a:gd name="connsiteY80" fmla="*/ 31750 h 997319"/>
                  <a:gd name="connsiteX81" fmla="*/ 911225 w 1003418"/>
                  <a:gd name="connsiteY81" fmla="*/ 28575 h 997319"/>
                  <a:gd name="connsiteX82" fmla="*/ 965200 w 1003418"/>
                  <a:gd name="connsiteY82" fmla="*/ 25400 h 997319"/>
                  <a:gd name="connsiteX83" fmla="*/ 996950 w 1003418"/>
                  <a:gd name="connsiteY83" fmla="*/ 28575 h 997319"/>
                  <a:gd name="connsiteX84" fmla="*/ 1003300 w 1003418"/>
                  <a:gd name="connsiteY84" fmla="*/ 38100 h 997319"/>
                  <a:gd name="connsiteX85" fmla="*/ 996950 w 1003418"/>
                  <a:gd name="connsiteY85" fmla="*/ 88900 h 997319"/>
                  <a:gd name="connsiteX86" fmla="*/ 990600 w 1003418"/>
                  <a:gd name="connsiteY86" fmla="*/ 98425 h 997319"/>
                  <a:gd name="connsiteX87" fmla="*/ 984250 w 1003418"/>
                  <a:gd name="connsiteY87" fmla="*/ 111125 h 997319"/>
                  <a:gd name="connsiteX88" fmla="*/ 952500 w 1003418"/>
                  <a:gd name="connsiteY88" fmla="*/ 139700 h 997319"/>
                  <a:gd name="connsiteX89" fmla="*/ 942975 w 1003418"/>
                  <a:gd name="connsiteY89" fmla="*/ 149225 h 997319"/>
                  <a:gd name="connsiteX90" fmla="*/ 923925 w 1003418"/>
                  <a:gd name="connsiteY90" fmla="*/ 161925 h 997319"/>
                  <a:gd name="connsiteX91" fmla="*/ 898525 w 1003418"/>
                  <a:gd name="connsiteY91" fmla="*/ 193675 h 997319"/>
                  <a:gd name="connsiteX92" fmla="*/ 898525 w 1003418"/>
                  <a:gd name="connsiteY92" fmla="*/ 193675 h 997319"/>
                  <a:gd name="connsiteX93" fmla="*/ 863600 w 1003418"/>
                  <a:gd name="connsiteY93" fmla="*/ 231775 h 997319"/>
                  <a:gd name="connsiteX94" fmla="*/ 850900 w 1003418"/>
                  <a:gd name="connsiteY94" fmla="*/ 244475 h 997319"/>
                  <a:gd name="connsiteX95" fmla="*/ 825500 w 1003418"/>
                  <a:gd name="connsiteY95" fmla="*/ 266700 h 997319"/>
                  <a:gd name="connsiteX96" fmla="*/ 815975 w 1003418"/>
                  <a:gd name="connsiteY96" fmla="*/ 269875 h 997319"/>
                  <a:gd name="connsiteX97" fmla="*/ 806450 w 1003418"/>
                  <a:gd name="connsiteY97" fmla="*/ 279400 h 997319"/>
                  <a:gd name="connsiteX98" fmla="*/ 784225 w 1003418"/>
                  <a:gd name="connsiteY98" fmla="*/ 295275 h 997319"/>
                  <a:gd name="connsiteX99" fmla="*/ 777875 w 1003418"/>
                  <a:gd name="connsiteY99" fmla="*/ 304800 h 997319"/>
                  <a:gd name="connsiteX100" fmla="*/ 774700 w 1003418"/>
                  <a:gd name="connsiteY100" fmla="*/ 314325 h 997319"/>
                  <a:gd name="connsiteX101" fmla="*/ 765175 w 1003418"/>
                  <a:gd name="connsiteY101" fmla="*/ 323850 h 997319"/>
                  <a:gd name="connsiteX102" fmla="*/ 755650 w 1003418"/>
                  <a:gd name="connsiteY102" fmla="*/ 346075 h 997319"/>
                  <a:gd name="connsiteX103" fmla="*/ 746125 w 1003418"/>
                  <a:gd name="connsiteY103" fmla="*/ 355600 h 997319"/>
                  <a:gd name="connsiteX104" fmla="*/ 739775 w 1003418"/>
                  <a:gd name="connsiteY104" fmla="*/ 365125 h 997319"/>
                  <a:gd name="connsiteX105" fmla="*/ 730250 w 1003418"/>
                  <a:gd name="connsiteY105" fmla="*/ 377825 h 997319"/>
                  <a:gd name="connsiteX106" fmla="*/ 717550 w 1003418"/>
                  <a:gd name="connsiteY106" fmla="*/ 403225 h 997319"/>
                  <a:gd name="connsiteX107" fmla="*/ 698500 w 1003418"/>
                  <a:gd name="connsiteY107" fmla="*/ 460375 h 997319"/>
                  <a:gd name="connsiteX108" fmla="*/ 695325 w 1003418"/>
                  <a:gd name="connsiteY108" fmla="*/ 469900 h 997319"/>
                  <a:gd name="connsiteX109" fmla="*/ 688975 w 1003418"/>
                  <a:gd name="connsiteY109" fmla="*/ 495300 h 997319"/>
                  <a:gd name="connsiteX110" fmla="*/ 682625 w 1003418"/>
                  <a:gd name="connsiteY110" fmla="*/ 514350 h 997319"/>
                  <a:gd name="connsiteX111" fmla="*/ 679450 w 1003418"/>
                  <a:gd name="connsiteY111" fmla="*/ 523875 h 997319"/>
                  <a:gd name="connsiteX112" fmla="*/ 676275 w 1003418"/>
                  <a:gd name="connsiteY112" fmla="*/ 533400 h 997319"/>
                  <a:gd name="connsiteX113" fmla="*/ 679450 w 1003418"/>
                  <a:gd name="connsiteY113" fmla="*/ 628650 h 997319"/>
                  <a:gd name="connsiteX114" fmla="*/ 682625 w 1003418"/>
                  <a:gd name="connsiteY114" fmla="*/ 644525 h 997319"/>
                  <a:gd name="connsiteX115" fmla="*/ 688975 w 1003418"/>
                  <a:gd name="connsiteY115" fmla="*/ 688975 h 997319"/>
                  <a:gd name="connsiteX116" fmla="*/ 695325 w 1003418"/>
                  <a:gd name="connsiteY116" fmla="*/ 717550 h 997319"/>
                  <a:gd name="connsiteX117" fmla="*/ 698500 w 1003418"/>
                  <a:gd name="connsiteY117" fmla="*/ 749300 h 997319"/>
                  <a:gd name="connsiteX118" fmla="*/ 708025 w 1003418"/>
                  <a:gd name="connsiteY118" fmla="*/ 784225 h 997319"/>
                  <a:gd name="connsiteX119" fmla="*/ 717550 w 1003418"/>
                  <a:gd name="connsiteY119" fmla="*/ 815975 h 997319"/>
                  <a:gd name="connsiteX120" fmla="*/ 720725 w 1003418"/>
                  <a:gd name="connsiteY120" fmla="*/ 831850 h 997319"/>
                  <a:gd name="connsiteX121" fmla="*/ 723900 w 1003418"/>
                  <a:gd name="connsiteY121" fmla="*/ 841375 h 997319"/>
                  <a:gd name="connsiteX122" fmla="*/ 727075 w 1003418"/>
                  <a:gd name="connsiteY122" fmla="*/ 901700 h 997319"/>
                  <a:gd name="connsiteX123" fmla="*/ 733425 w 1003418"/>
                  <a:gd name="connsiteY123" fmla="*/ 942975 h 997319"/>
                  <a:gd name="connsiteX124" fmla="*/ 730250 w 1003418"/>
                  <a:gd name="connsiteY124" fmla="*/ 965200 h 997319"/>
                  <a:gd name="connsiteX125" fmla="*/ 250825 w 1003418"/>
                  <a:gd name="connsiteY125" fmla="*/ 965200 h 997319"/>
                  <a:gd name="connsiteX0" fmla="*/ 250825 w 1003418"/>
                  <a:gd name="connsiteY0" fmla="*/ 965200 h 998966"/>
                  <a:gd name="connsiteX1" fmla="*/ 254000 w 1003418"/>
                  <a:gd name="connsiteY1" fmla="*/ 542925 h 998966"/>
                  <a:gd name="connsiteX2" fmla="*/ 257175 w 1003418"/>
                  <a:gd name="connsiteY2" fmla="*/ 523875 h 998966"/>
                  <a:gd name="connsiteX3" fmla="*/ 260350 w 1003418"/>
                  <a:gd name="connsiteY3" fmla="*/ 498475 h 998966"/>
                  <a:gd name="connsiteX4" fmla="*/ 263525 w 1003418"/>
                  <a:gd name="connsiteY4" fmla="*/ 482600 h 998966"/>
                  <a:gd name="connsiteX5" fmla="*/ 269875 w 1003418"/>
                  <a:gd name="connsiteY5" fmla="*/ 444500 h 998966"/>
                  <a:gd name="connsiteX6" fmla="*/ 266700 w 1003418"/>
                  <a:gd name="connsiteY6" fmla="*/ 422275 h 998966"/>
                  <a:gd name="connsiteX7" fmla="*/ 234950 w 1003418"/>
                  <a:gd name="connsiteY7" fmla="*/ 384175 h 998966"/>
                  <a:gd name="connsiteX8" fmla="*/ 225425 w 1003418"/>
                  <a:gd name="connsiteY8" fmla="*/ 374650 h 998966"/>
                  <a:gd name="connsiteX9" fmla="*/ 206375 w 1003418"/>
                  <a:gd name="connsiteY9" fmla="*/ 358775 h 998966"/>
                  <a:gd name="connsiteX10" fmla="*/ 177800 w 1003418"/>
                  <a:gd name="connsiteY10" fmla="*/ 346075 h 998966"/>
                  <a:gd name="connsiteX11" fmla="*/ 158750 w 1003418"/>
                  <a:gd name="connsiteY11" fmla="*/ 327025 h 998966"/>
                  <a:gd name="connsiteX12" fmla="*/ 149225 w 1003418"/>
                  <a:gd name="connsiteY12" fmla="*/ 317500 h 998966"/>
                  <a:gd name="connsiteX13" fmla="*/ 133350 w 1003418"/>
                  <a:gd name="connsiteY13" fmla="*/ 301625 h 998966"/>
                  <a:gd name="connsiteX14" fmla="*/ 117475 w 1003418"/>
                  <a:gd name="connsiteY14" fmla="*/ 285750 h 998966"/>
                  <a:gd name="connsiteX15" fmla="*/ 111125 w 1003418"/>
                  <a:gd name="connsiteY15" fmla="*/ 276225 h 998966"/>
                  <a:gd name="connsiteX16" fmla="*/ 101600 w 1003418"/>
                  <a:gd name="connsiteY16" fmla="*/ 269875 h 998966"/>
                  <a:gd name="connsiteX17" fmla="*/ 76200 w 1003418"/>
                  <a:gd name="connsiteY17" fmla="*/ 241300 h 998966"/>
                  <a:gd name="connsiteX18" fmla="*/ 66675 w 1003418"/>
                  <a:gd name="connsiteY18" fmla="*/ 231775 h 998966"/>
                  <a:gd name="connsiteX19" fmla="*/ 57150 w 1003418"/>
                  <a:gd name="connsiteY19" fmla="*/ 212725 h 998966"/>
                  <a:gd name="connsiteX20" fmla="*/ 50800 w 1003418"/>
                  <a:gd name="connsiteY20" fmla="*/ 203200 h 998966"/>
                  <a:gd name="connsiteX21" fmla="*/ 47625 w 1003418"/>
                  <a:gd name="connsiteY21" fmla="*/ 193675 h 998966"/>
                  <a:gd name="connsiteX22" fmla="*/ 41275 w 1003418"/>
                  <a:gd name="connsiteY22" fmla="*/ 184150 h 998966"/>
                  <a:gd name="connsiteX23" fmla="*/ 28575 w 1003418"/>
                  <a:gd name="connsiteY23" fmla="*/ 155575 h 998966"/>
                  <a:gd name="connsiteX24" fmla="*/ 22225 w 1003418"/>
                  <a:gd name="connsiteY24" fmla="*/ 130175 h 998966"/>
                  <a:gd name="connsiteX25" fmla="*/ 19050 w 1003418"/>
                  <a:gd name="connsiteY25" fmla="*/ 117475 h 998966"/>
                  <a:gd name="connsiteX26" fmla="*/ 12700 w 1003418"/>
                  <a:gd name="connsiteY26" fmla="*/ 98425 h 998966"/>
                  <a:gd name="connsiteX27" fmla="*/ 6350 w 1003418"/>
                  <a:gd name="connsiteY27" fmla="*/ 79375 h 998966"/>
                  <a:gd name="connsiteX28" fmla="*/ 3175 w 1003418"/>
                  <a:gd name="connsiteY28" fmla="*/ 69850 h 998966"/>
                  <a:gd name="connsiteX29" fmla="*/ 0 w 1003418"/>
                  <a:gd name="connsiteY29" fmla="*/ 53975 h 998966"/>
                  <a:gd name="connsiteX30" fmla="*/ 3175 w 1003418"/>
                  <a:gd name="connsiteY30" fmla="*/ 12700 h 998966"/>
                  <a:gd name="connsiteX31" fmla="*/ 12700 w 1003418"/>
                  <a:gd name="connsiteY31" fmla="*/ 9525 h 998966"/>
                  <a:gd name="connsiteX32" fmla="*/ 25400 w 1003418"/>
                  <a:gd name="connsiteY32" fmla="*/ 6350 h 998966"/>
                  <a:gd name="connsiteX33" fmla="*/ 44450 w 1003418"/>
                  <a:gd name="connsiteY33" fmla="*/ 0 h 998966"/>
                  <a:gd name="connsiteX34" fmla="*/ 114300 w 1003418"/>
                  <a:gd name="connsiteY34" fmla="*/ 3175 h 998966"/>
                  <a:gd name="connsiteX35" fmla="*/ 123825 w 1003418"/>
                  <a:gd name="connsiteY35" fmla="*/ 9525 h 998966"/>
                  <a:gd name="connsiteX36" fmla="*/ 155575 w 1003418"/>
                  <a:gd name="connsiteY36" fmla="*/ 28575 h 998966"/>
                  <a:gd name="connsiteX37" fmla="*/ 165100 w 1003418"/>
                  <a:gd name="connsiteY37" fmla="*/ 34925 h 998966"/>
                  <a:gd name="connsiteX38" fmla="*/ 184150 w 1003418"/>
                  <a:gd name="connsiteY38" fmla="*/ 50800 h 998966"/>
                  <a:gd name="connsiteX39" fmla="*/ 187325 w 1003418"/>
                  <a:gd name="connsiteY39" fmla="*/ 60325 h 998966"/>
                  <a:gd name="connsiteX40" fmla="*/ 206375 w 1003418"/>
                  <a:gd name="connsiteY40" fmla="*/ 88900 h 998966"/>
                  <a:gd name="connsiteX41" fmla="*/ 212725 w 1003418"/>
                  <a:gd name="connsiteY41" fmla="*/ 98425 h 998966"/>
                  <a:gd name="connsiteX42" fmla="*/ 222250 w 1003418"/>
                  <a:gd name="connsiteY42" fmla="*/ 117475 h 998966"/>
                  <a:gd name="connsiteX43" fmla="*/ 228600 w 1003418"/>
                  <a:gd name="connsiteY43" fmla="*/ 139700 h 998966"/>
                  <a:gd name="connsiteX44" fmla="*/ 234950 w 1003418"/>
                  <a:gd name="connsiteY44" fmla="*/ 149225 h 998966"/>
                  <a:gd name="connsiteX45" fmla="*/ 241300 w 1003418"/>
                  <a:gd name="connsiteY45" fmla="*/ 161925 h 998966"/>
                  <a:gd name="connsiteX46" fmla="*/ 257175 w 1003418"/>
                  <a:gd name="connsiteY46" fmla="*/ 184150 h 998966"/>
                  <a:gd name="connsiteX47" fmla="*/ 269875 w 1003418"/>
                  <a:gd name="connsiteY47" fmla="*/ 203200 h 998966"/>
                  <a:gd name="connsiteX48" fmla="*/ 279400 w 1003418"/>
                  <a:gd name="connsiteY48" fmla="*/ 212725 h 998966"/>
                  <a:gd name="connsiteX49" fmla="*/ 295275 w 1003418"/>
                  <a:gd name="connsiteY49" fmla="*/ 231775 h 998966"/>
                  <a:gd name="connsiteX50" fmla="*/ 314325 w 1003418"/>
                  <a:gd name="connsiteY50" fmla="*/ 244475 h 998966"/>
                  <a:gd name="connsiteX51" fmla="*/ 323850 w 1003418"/>
                  <a:gd name="connsiteY51" fmla="*/ 254000 h 998966"/>
                  <a:gd name="connsiteX52" fmla="*/ 342900 w 1003418"/>
                  <a:gd name="connsiteY52" fmla="*/ 260350 h 998966"/>
                  <a:gd name="connsiteX53" fmla="*/ 352425 w 1003418"/>
                  <a:gd name="connsiteY53" fmla="*/ 263525 h 998966"/>
                  <a:gd name="connsiteX54" fmla="*/ 361950 w 1003418"/>
                  <a:gd name="connsiteY54" fmla="*/ 266700 h 998966"/>
                  <a:gd name="connsiteX55" fmla="*/ 384175 w 1003418"/>
                  <a:gd name="connsiteY55" fmla="*/ 269875 h 998966"/>
                  <a:gd name="connsiteX56" fmla="*/ 393700 w 1003418"/>
                  <a:gd name="connsiteY56" fmla="*/ 273050 h 998966"/>
                  <a:gd name="connsiteX57" fmla="*/ 434975 w 1003418"/>
                  <a:gd name="connsiteY57" fmla="*/ 279400 h 998966"/>
                  <a:gd name="connsiteX58" fmla="*/ 479425 w 1003418"/>
                  <a:gd name="connsiteY58" fmla="*/ 285750 h 998966"/>
                  <a:gd name="connsiteX59" fmla="*/ 581025 w 1003418"/>
                  <a:gd name="connsiteY59" fmla="*/ 282575 h 998966"/>
                  <a:gd name="connsiteX60" fmla="*/ 606425 w 1003418"/>
                  <a:gd name="connsiteY60" fmla="*/ 273050 h 998966"/>
                  <a:gd name="connsiteX61" fmla="*/ 625475 w 1003418"/>
                  <a:gd name="connsiteY61" fmla="*/ 266700 h 998966"/>
                  <a:gd name="connsiteX62" fmla="*/ 638175 w 1003418"/>
                  <a:gd name="connsiteY62" fmla="*/ 257175 h 998966"/>
                  <a:gd name="connsiteX63" fmla="*/ 663575 w 1003418"/>
                  <a:gd name="connsiteY63" fmla="*/ 244475 h 998966"/>
                  <a:gd name="connsiteX64" fmla="*/ 685800 w 1003418"/>
                  <a:gd name="connsiteY64" fmla="*/ 222250 h 998966"/>
                  <a:gd name="connsiteX65" fmla="*/ 695325 w 1003418"/>
                  <a:gd name="connsiteY65" fmla="*/ 212725 h 998966"/>
                  <a:gd name="connsiteX66" fmla="*/ 704850 w 1003418"/>
                  <a:gd name="connsiteY66" fmla="*/ 209550 h 998966"/>
                  <a:gd name="connsiteX67" fmla="*/ 717550 w 1003418"/>
                  <a:gd name="connsiteY67" fmla="*/ 200025 h 998966"/>
                  <a:gd name="connsiteX68" fmla="*/ 733425 w 1003418"/>
                  <a:gd name="connsiteY68" fmla="*/ 177800 h 998966"/>
                  <a:gd name="connsiteX69" fmla="*/ 742950 w 1003418"/>
                  <a:gd name="connsiteY69" fmla="*/ 168275 h 998966"/>
                  <a:gd name="connsiteX70" fmla="*/ 749300 w 1003418"/>
                  <a:gd name="connsiteY70" fmla="*/ 155575 h 998966"/>
                  <a:gd name="connsiteX71" fmla="*/ 765175 w 1003418"/>
                  <a:gd name="connsiteY71" fmla="*/ 136525 h 998966"/>
                  <a:gd name="connsiteX72" fmla="*/ 777875 w 1003418"/>
                  <a:gd name="connsiteY72" fmla="*/ 114300 h 998966"/>
                  <a:gd name="connsiteX73" fmla="*/ 787400 w 1003418"/>
                  <a:gd name="connsiteY73" fmla="*/ 104775 h 998966"/>
                  <a:gd name="connsiteX74" fmla="*/ 800100 w 1003418"/>
                  <a:gd name="connsiteY74" fmla="*/ 82550 h 998966"/>
                  <a:gd name="connsiteX75" fmla="*/ 819150 w 1003418"/>
                  <a:gd name="connsiteY75" fmla="*/ 69850 h 998966"/>
                  <a:gd name="connsiteX76" fmla="*/ 825500 w 1003418"/>
                  <a:gd name="connsiteY76" fmla="*/ 60325 h 998966"/>
                  <a:gd name="connsiteX77" fmla="*/ 835025 w 1003418"/>
                  <a:gd name="connsiteY77" fmla="*/ 57150 h 998966"/>
                  <a:gd name="connsiteX78" fmla="*/ 863600 w 1003418"/>
                  <a:gd name="connsiteY78" fmla="*/ 44450 h 998966"/>
                  <a:gd name="connsiteX79" fmla="*/ 892175 w 1003418"/>
                  <a:gd name="connsiteY79" fmla="*/ 34925 h 998966"/>
                  <a:gd name="connsiteX80" fmla="*/ 901700 w 1003418"/>
                  <a:gd name="connsiteY80" fmla="*/ 31750 h 998966"/>
                  <a:gd name="connsiteX81" fmla="*/ 911225 w 1003418"/>
                  <a:gd name="connsiteY81" fmla="*/ 28575 h 998966"/>
                  <a:gd name="connsiteX82" fmla="*/ 965200 w 1003418"/>
                  <a:gd name="connsiteY82" fmla="*/ 25400 h 998966"/>
                  <a:gd name="connsiteX83" fmla="*/ 996950 w 1003418"/>
                  <a:gd name="connsiteY83" fmla="*/ 28575 h 998966"/>
                  <a:gd name="connsiteX84" fmla="*/ 1003300 w 1003418"/>
                  <a:gd name="connsiteY84" fmla="*/ 38100 h 998966"/>
                  <a:gd name="connsiteX85" fmla="*/ 996950 w 1003418"/>
                  <a:gd name="connsiteY85" fmla="*/ 88900 h 998966"/>
                  <a:gd name="connsiteX86" fmla="*/ 990600 w 1003418"/>
                  <a:gd name="connsiteY86" fmla="*/ 98425 h 998966"/>
                  <a:gd name="connsiteX87" fmla="*/ 984250 w 1003418"/>
                  <a:gd name="connsiteY87" fmla="*/ 111125 h 998966"/>
                  <a:gd name="connsiteX88" fmla="*/ 952500 w 1003418"/>
                  <a:gd name="connsiteY88" fmla="*/ 139700 h 998966"/>
                  <a:gd name="connsiteX89" fmla="*/ 942975 w 1003418"/>
                  <a:gd name="connsiteY89" fmla="*/ 149225 h 998966"/>
                  <a:gd name="connsiteX90" fmla="*/ 923925 w 1003418"/>
                  <a:gd name="connsiteY90" fmla="*/ 161925 h 998966"/>
                  <a:gd name="connsiteX91" fmla="*/ 898525 w 1003418"/>
                  <a:gd name="connsiteY91" fmla="*/ 193675 h 998966"/>
                  <a:gd name="connsiteX92" fmla="*/ 898525 w 1003418"/>
                  <a:gd name="connsiteY92" fmla="*/ 193675 h 998966"/>
                  <a:gd name="connsiteX93" fmla="*/ 863600 w 1003418"/>
                  <a:gd name="connsiteY93" fmla="*/ 231775 h 998966"/>
                  <a:gd name="connsiteX94" fmla="*/ 850900 w 1003418"/>
                  <a:gd name="connsiteY94" fmla="*/ 244475 h 998966"/>
                  <a:gd name="connsiteX95" fmla="*/ 825500 w 1003418"/>
                  <a:gd name="connsiteY95" fmla="*/ 266700 h 998966"/>
                  <a:gd name="connsiteX96" fmla="*/ 815975 w 1003418"/>
                  <a:gd name="connsiteY96" fmla="*/ 269875 h 998966"/>
                  <a:gd name="connsiteX97" fmla="*/ 806450 w 1003418"/>
                  <a:gd name="connsiteY97" fmla="*/ 279400 h 998966"/>
                  <a:gd name="connsiteX98" fmla="*/ 784225 w 1003418"/>
                  <a:gd name="connsiteY98" fmla="*/ 295275 h 998966"/>
                  <a:gd name="connsiteX99" fmla="*/ 777875 w 1003418"/>
                  <a:gd name="connsiteY99" fmla="*/ 304800 h 998966"/>
                  <a:gd name="connsiteX100" fmla="*/ 774700 w 1003418"/>
                  <a:gd name="connsiteY100" fmla="*/ 314325 h 998966"/>
                  <a:gd name="connsiteX101" fmla="*/ 765175 w 1003418"/>
                  <a:gd name="connsiteY101" fmla="*/ 323850 h 998966"/>
                  <a:gd name="connsiteX102" fmla="*/ 755650 w 1003418"/>
                  <a:gd name="connsiteY102" fmla="*/ 346075 h 998966"/>
                  <a:gd name="connsiteX103" fmla="*/ 746125 w 1003418"/>
                  <a:gd name="connsiteY103" fmla="*/ 355600 h 998966"/>
                  <a:gd name="connsiteX104" fmla="*/ 739775 w 1003418"/>
                  <a:gd name="connsiteY104" fmla="*/ 365125 h 998966"/>
                  <a:gd name="connsiteX105" fmla="*/ 730250 w 1003418"/>
                  <a:gd name="connsiteY105" fmla="*/ 377825 h 998966"/>
                  <a:gd name="connsiteX106" fmla="*/ 717550 w 1003418"/>
                  <a:gd name="connsiteY106" fmla="*/ 403225 h 998966"/>
                  <a:gd name="connsiteX107" fmla="*/ 698500 w 1003418"/>
                  <a:gd name="connsiteY107" fmla="*/ 460375 h 998966"/>
                  <a:gd name="connsiteX108" fmla="*/ 695325 w 1003418"/>
                  <a:gd name="connsiteY108" fmla="*/ 469900 h 998966"/>
                  <a:gd name="connsiteX109" fmla="*/ 688975 w 1003418"/>
                  <a:gd name="connsiteY109" fmla="*/ 495300 h 998966"/>
                  <a:gd name="connsiteX110" fmla="*/ 682625 w 1003418"/>
                  <a:gd name="connsiteY110" fmla="*/ 514350 h 998966"/>
                  <a:gd name="connsiteX111" fmla="*/ 679450 w 1003418"/>
                  <a:gd name="connsiteY111" fmla="*/ 523875 h 998966"/>
                  <a:gd name="connsiteX112" fmla="*/ 676275 w 1003418"/>
                  <a:gd name="connsiteY112" fmla="*/ 533400 h 998966"/>
                  <a:gd name="connsiteX113" fmla="*/ 679450 w 1003418"/>
                  <a:gd name="connsiteY113" fmla="*/ 628650 h 998966"/>
                  <a:gd name="connsiteX114" fmla="*/ 682625 w 1003418"/>
                  <a:gd name="connsiteY114" fmla="*/ 644525 h 998966"/>
                  <a:gd name="connsiteX115" fmla="*/ 688975 w 1003418"/>
                  <a:gd name="connsiteY115" fmla="*/ 688975 h 998966"/>
                  <a:gd name="connsiteX116" fmla="*/ 695325 w 1003418"/>
                  <a:gd name="connsiteY116" fmla="*/ 717550 h 998966"/>
                  <a:gd name="connsiteX117" fmla="*/ 698500 w 1003418"/>
                  <a:gd name="connsiteY117" fmla="*/ 749300 h 998966"/>
                  <a:gd name="connsiteX118" fmla="*/ 708025 w 1003418"/>
                  <a:gd name="connsiteY118" fmla="*/ 784225 h 998966"/>
                  <a:gd name="connsiteX119" fmla="*/ 717550 w 1003418"/>
                  <a:gd name="connsiteY119" fmla="*/ 815975 h 998966"/>
                  <a:gd name="connsiteX120" fmla="*/ 720725 w 1003418"/>
                  <a:gd name="connsiteY120" fmla="*/ 831850 h 998966"/>
                  <a:gd name="connsiteX121" fmla="*/ 723900 w 1003418"/>
                  <a:gd name="connsiteY121" fmla="*/ 841375 h 998966"/>
                  <a:gd name="connsiteX122" fmla="*/ 727075 w 1003418"/>
                  <a:gd name="connsiteY122" fmla="*/ 901700 h 998966"/>
                  <a:gd name="connsiteX123" fmla="*/ 730250 w 1003418"/>
                  <a:gd name="connsiteY123" fmla="*/ 965200 h 998966"/>
                  <a:gd name="connsiteX124" fmla="*/ 250825 w 1003418"/>
                  <a:gd name="connsiteY124" fmla="*/ 965200 h 998966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08025 w 1003418"/>
                  <a:gd name="connsiteY118" fmla="*/ 784225 h 1001588"/>
                  <a:gd name="connsiteX119" fmla="*/ 717550 w 1003418"/>
                  <a:gd name="connsiteY119" fmla="*/ 815975 h 1001588"/>
                  <a:gd name="connsiteX120" fmla="*/ 720725 w 1003418"/>
                  <a:gd name="connsiteY120" fmla="*/ 831850 h 1001588"/>
                  <a:gd name="connsiteX121" fmla="*/ 723900 w 1003418"/>
                  <a:gd name="connsiteY121" fmla="*/ 841375 h 1001588"/>
                  <a:gd name="connsiteX122" fmla="*/ 730250 w 1003418"/>
                  <a:gd name="connsiteY122" fmla="*/ 965200 h 1001588"/>
                  <a:gd name="connsiteX123" fmla="*/ 250825 w 1003418"/>
                  <a:gd name="connsiteY123" fmla="*/ 965200 h 1001588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17550 w 1003418"/>
                  <a:gd name="connsiteY118" fmla="*/ 815975 h 1001588"/>
                  <a:gd name="connsiteX119" fmla="*/ 720725 w 1003418"/>
                  <a:gd name="connsiteY119" fmla="*/ 831850 h 1001588"/>
                  <a:gd name="connsiteX120" fmla="*/ 723900 w 1003418"/>
                  <a:gd name="connsiteY120" fmla="*/ 841375 h 1001588"/>
                  <a:gd name="connsiteX121" fmla="*/ 730250 w 1003418"/>
                  <a:gd name="connsiteY121" fmla="*/ 965200 h 1001588"/>
                  <a:gd name="connsiteX122" fmla="*/ 250825 w 1003418"/>
                  <a:gd name="connsiteY122" fmla="*/ 965200 h 1001588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20725 w 1003418"/>
                  <a:gd name="connsiteY118" fmla="*/ 831850 h 1001588"/>
                  <a:gd name="connsiteX119" fmla="*/ 723900 w 1003418"/>
                  <a:gd name="connsiteY119" fmla="*/ 841375 h 1001588"/>
                  <a:gd name="connsiteX120" fmla="*/ 730250 w 1003418"/>
                  <a:gd name="connsiteY120" fmla="*/ 965200 h 1001588"/>
                  <a:gd name="connsiteX121" fmla="*/ 250825 w 1003418"/>
                  <a:gd name="connsiteY121" fmla="*/ 965200 h 1001588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88975 w 1003418"/>
                  <a:gd name="connsiteY115" fmla="*/ 688975 h 1002026"/>
                  <a:gd name="connsiteX116" fmla="*/ 695325 w 1003418"/>
                  <a:gd name="connsiteY116" fmla="*/ 717550 h 1002026"/>
                  <a:gd name="connsiteX117" fmla="*/ 698500 w 1003418"/>
                  <a:gd name="connsiteY117" fmla="*/ 749300 h 1002026"/>
                  <a:gd name="connsiteX118" fmla="*/ 720725 w 1003418"/>
                  <a:gd name="connsiteY118" fmla="*/ 831850 h 1002026"/>
                  <a:gd name="connsiteX119" fmla="*/ 730250 w 1003418"/>
                  <a:gd name="connsiteY119" fmla="*/ 965200 h 1002026"/>
                  <a:gd name="connsiteX120" fmla="*/ 250825 w 1003418"/>
                  <a:gd name="connsiteY12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88975 w 1003418"/>
                  <a:gd name="connsiteY115" fmla="*/ 688975 h 1002026"/>
                  <a:gd name="connsiteX116" fmla="*/ 698500 w 1003418"/>
                  <a:gd name="connsiteY116" fmla="*/ 749300 h 1002026"/>
                  <a:gd name="connsiteX117" fmla="*/ 720725 w 1003418"/>
                  <a:gd name="connsiteY117" fmla="*/ 831850 h 1002026"/>
                  <a:gd name="connsiteX118" fmla="*/ 730250 w 1003418"/>
                  <a:gd name="connsiteY118" fmla="*/ 965200 h 1002026"/>
                  <a:gd name="connsiteX119" fmla="*/ 250825 w 1003418"/>
                  <a:gd name="connsiteY11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98500 w 1003418"/>
                  <a:gd name="connsiteY115" fmla="*/ 749300 h 1002026"/>
                  <a:gd name="connsiteX116" fmla="*/ 720725 w 1003418"/>
                  <a:gd name="connsiteY116" fmla="*/ 831850 h 1002026"/>
                  <a:gd name="connsiteX117" fmla="*/ 730250 w 1003418"/>
                  <a:gd name="connsiteY117" fmla="*/ 965200 h 1002026"/>
                  <a:gd name="connsiteX118" fmla="*/ 250825 w 1003418"/>
                  <a:gd name="connsiteY11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98500 w 1003418"/>
                  <a:gd name="connsiteY114" fmla="*/ 749300 h 1002026"/>
                  <a:gd name="connsiteX115" fmla="*/ 720725 w 1003418"/>
                  <a:gd name="connsiteY115" fmla="*/ 831850 h 1002026"/>
                  <a:gd name="connsiteX116" fmla="*/ 730250 w 1003418"/>
                  <a:gd name="connsiteY116" fmla="*/ 965200 h 1002026"/>
                  <a:gd name="connsiteX117" fmla="*/ 250825 w 1003418"/>
                  <a:gd name="connsiteY11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9450 w 1003418"/>
                  <a:gd name="connsiteY112" fmla="*/ 628650 h 1002026"/>
                  <a:gd name="connsiteX113" fmla="*/ 698500 w 1003418"/>
                  <a:gd name="connsiteY113" fmla="*/ 749300 h 1002026"/>
                  <a:gd name="connsiteX114" fmla="*/ 720725 w 1003418"/>
                  <a:gd name="connsiteY114" fmla="*/ 831850 h 1002026"/>
                  <a:gd name="connsiteX115" fmla="*/ 730250 w 1003418"/>
                  <a:gd name="connsiteY115" fmla="*/ 965200 h 1002026"/>
                  <a:gd name="connsiteX116" fmla="*/ 250825 w 1003418"/>
                  <a:gd name="connsiteY116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79450 w 1003418"/>
                  <a:gd name="connsiteY110" fmla="*/ 523875 h 1002026"/>
                  <a:gd name="connsiteX111" fmla="*/ 679450 w 1003418"/>
                  <a:gd name="connsiteY111" fmla="*/ 628650 h 1002026"/>
                  <a:gd name="connsiteX112" fmla="*/ 698500 w 1003418"/>
                  <a:gd name="connsiteY112" fmla="*/ 749300 h 1002026"/>
                  <a:gd name="connsiteX113" fmla="*/ 720725 w 1003418"/>
                  <a:gd name="connsiteY113" fmla="*/ 831850 h 1002026"/>
                  <a:gd name="connsiteX114" fmla="*/ 730250 w 1003418"/>
                  <a:gd name="connsiteY114" fmla="*/ 965200 h 1002026"/>
                  <a:gd name="connsiteX115" fmla="*/ 250825 w 1003418"/>
                  <a:gd name="connsiteY115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79450 w 1003418"/>
                  <a:gd name="connsiteY109" fmla="*/ 523875 h 1002026"/>
                  <a:gd name="connsiteX110" fmla="*/ 679450 w 1003418"/>
                  <a:gd name="connsiteY110" fmla="*/ 628650 h 1002026"/>
                  <a:gd name="connsiteX111" fmla="*/ 698500 w 1003418"/>
                  <a:gd name="connsiteY111" fmla="*/ 749300 h 1002026"/>
                  <a:gd name="connsiteX112" fmla="*/ 720725 w 1003418"/>
                  <a:gd name="connsiteY112" fmla="*/ 831850 h 1002026"/>
                  <a:gd name="connsiteX113" fmla="*/ 730250 w 1003418"/>
                  <a:gd name="connsiteY113" fmla="*/ 965200 h 1002026"/>
                  <a:gd name="connsiteX114" fmla="*/ 250825 w 1003418"/>
                  <a:gd name="connsiteY114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79450 w 1003418"/>
                  <a:gd name="connsiteY108" fmla="*/ 523875 h 1002026"/>
                  <a:gd name="connsiteX109" fmla="*/ 679450 w 1003418"/>
                  <a:gd name="connsiteY109" fmla="*/ 628650 h 1002026"/>
                  <a:gd name="connsiteX110" fmla="*/ 698500 w 1003418"/>
                  <a:gd name="connsiteY110" fmla="*/ 749300 h 1002026"/>
                  <a:gd name="connsiteX111" fmla="*/ 720725 w 1003418"/>
                  <a:gd name="connsiteY111" fmla="*/ 831850 h 1002026"/>
                  <a:gd name="connsiteX112" fmla="*/ 730250 w 1003418"/>
                  <a:gd name="connsiteY112" fmla="*/ 965200 h 1002026"/>
                  <a:gd name="connsiteX113" fmla="*/ 250825 w 1003418"/>
                  <a:gd name="connsiteY113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79450 w 1003418"/>
                  <a:gd name="connsiteY107" fmla="*/ 523875 h 1002026"/>
                  <a:gd name="connsiteX108" fmla="*/ 679450 w 1003418"/>
                  <a:gd name="connsiteY108" fmla="*/ 628650 h 1002026"/>
                  <a:gd name="connsiteX109" fmla="*/ 698500 w 1003418"/>
                  <a:gd name="connsiteY109" fmla="*/ 749300 h 1002026"/>
                  <a:gd name="connsiteX110" fmla="*/ 720725 w 1003418"/>
                  <a:gd name="connsiteY110" fmla="*/ 831850 h 1002026"/>
                  <a:gd name="connsiteX111" fmla="*/ 730250 w 1003418"/>
                  <a:gd name="connsiteY111" fmla="*/ 965200 h 1002026"/>
                  <a:gd name="connsiteX112" fmla="*/ 250825 w 1003418"/>
                  <a:gd name="connsiteY112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46125 w 1003418"/>
                  <a:gd name="connsiteY102" fmla="*/ 355600 h 1002026"/>
                  <a:gd name="connsiteX103" fmla="*/ 739775 w 1003418"/>
                  <a:gd name="connsiteY103" fmla="*/ 365125 h 1002026"/>
                  <a:gd name="connsiteX104" fmla="*/ 730250 w 1003418"/>
                  <a:gd name="connsiteY104" fmla="*/ 377825 h 1002026"/>
                  <a:gd name="connsiteX105" fmla="*/ 717550 w 1003418"/>
                  <a:gd name="connsiteY105" fmla="*/ 403225 h 1002026"/>
                  <a:gd name="connsiteX106" fmla="*/ 679450 w 1003418"/>
                  <a:gd name="connsiteY106" fmla="*/ 523875 h 1002026"/>
                  <a:gd name="connsiteX107" fmla="*/ 679450 w 1003418"/>
                  <a:gd name="connsiteY107" fmla="*/ 628650 h 1002026"/>
                  <a:gd name="connsiteX108" fmla="*/ 698500 w 1003418"/>
                  <a:gd name="connsiteY108" fmla="*/ 749300 h 1002026"/>
                  <a:gd name="connsiteX109" fmla="*/ 720725 w 1003418"/>
                  <a:gd name="connsiteY109" fmla="*/ 831850 h 1002026"/>
                  <a:gd name="connsiteX110" fmla="*/ 730250 w 1003418"/>
                  <a:gd name="connsiteY110" fmla="*/ 965200 h 1002026"/>
                  <a:gd name="connsiteX111" fmla="*/ 250825 w 1003418"/>
                  <a:gd name="connsiteY111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46125 w 1003418"/>
                  <a:gd name="connsiteY101" fmla="*/ 355600 h 1002026"/>
                  <a:gd name="connsiteX102" fmla="*/ 739775 w 1003418"/>
                  <a:gd name="connsiteY102" fmla="*/ 365125 h 1002026"/>
                  <a:gd name="connsiteX103" fmla="*/ 730250 w 1003418"/>
                  <a:gd name="connsiteY103" fmla="*/ 377825 h 1002026"/>
                  <a:gd name="connsiteX104" fmla="*/ 717550 w 1003418"/>
                  <a:gd name="connsiteY104" fmla="*/ 403225 h 1002026"/>
                  <a:gd name="connsiteX105" fmla="*/ 679450 w 1003418"/>
                  <a:gd name="connsiteY105" fmla="*/ 523875 h 1002026"/>
                  <a:gd name="connsiteX106" fmla="*/ 679450 w 1003418"/>
                  <a:gd name="connsiteY106" fmla="*/ 628650 h 1002026"/>
                  <a:gd name="connsiteX107" fmla="*/ 698500 w 1003418"/>
                  <a:gd name="connsiteY107" fmla="*/ 749300 h 1002026"/>
                  <a:gd name="connsiteX108" fmla="*/ 720725 w 1003418"/>
                  <a:gd name="connsiteY108" fmla="*/ 831850 h 1002026"/>
                  <a:gd name="connsiteX109" fmla="*/ 730250 w 1003418"/>
                  <a:gd name="connsiteY109" fmla="*/ 965200 h 1002026"/>
                  <a:gd name="connsiteX110" fmla="*/ 250825 w 1003418"/>
                  <a:gd name="connsiteY11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39775 w 1003418"/>
                  <a:gd name="connsiteY101" fmla="*/ 365125 h 1002026"/>
                  <a:gd name="connsiteX102" fmla="*/ 730250 w 1003418"/>
                  <a:gd name="connsiteY102" fmla="*/ 377825 h 1002026"/>
                  <a:gd name="connsiteX103" fmla="*/ 717550 w 1003418"/>
                  <a:gd name="connsiteY103" fmla="*/ 403225 h 1002026"/>
                  <a:gd name="connsiteX104" fmla="*/ 679450 w 1003418"/>
                  <a:gd name="connsiteY104" fmla="*/ 523875 h 1002026"/>
                  <a:gd name="connsiteX105" fmla="*/ 679450 w 1003418"/>
                  <a:gd name="connsiteY105" fmla="*/ 628650 h 1002026"/>
                  <a:gd name="connsiteX106" fmla="*/ 698500 w 1003418"/>
                  <a:gd name="connsiteY106" fmla="*/ 749300 h 1002026"/>
                  <a:gd name="connsiteX107" fmla="*/ 720725 w 1003418"/>
                  <a:gd name="connsiteY107" fmla="*/ 831850 h 1002026"/>
                  <a:gd name="connsiteX108" fmla="*/ 730250 w 1003418"/>
                  <a:gd name="connsiteY108" fmla="*/ 965200 h 1002026"/>
                  <a:gd name="connsiteX109" fmla="*/ 250825 w 1003418"/>
                  <a:gd name="connsiteY10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30250 w 1003418"/>
                  <a:gd name="connsiteY101" fmla="*/ 377825 h 1002026"/>
                  <a:gd name="connsiteX102" fmla="*/ 717550 w 1003418"/>
                  <a:gd name="connsiteY102" fmla="*/ 403225 h 1002026"/>
                  <a:gd name="connsiteX103" fmla="*/ 679450 w 1003418"/>
                  <a:gd name="connsiteY103" fmla="*/ 523875 h 1002026"/>
                  <a:gd name="connsiteX104" fmla="*/ 679450 w 1003418"/>
                  <a:gd name="connsiteY104" fmla="*/ 628650 h 1002026"/>
                  <a:gd name="connsiteX105" fmla="*/ 698500 w 1003418"/>
                  <a:gd name="connsiteY105" fmla="*/ 749300 h 1002026"/>
                  <a:gd name="connsiteX106" fmla="*/ 720725 w 1003418"/>
                  <a:gd name="connsiteY106" fmla="*/ 831850 h 1002026"/>
                  <a:gd name="connsiteX107" fmla="*/ 730250 w 1003418"/>
                  <a:gd name="connsiteY107" fmla="*/ 965200 h 1002026"/>
                  <a:gd name="connsiteX108" fmla="*/ 250825 w 1003418"/>
                  <a:gd name="connsiteY10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17550 w 1003418"/>
                  <a:gd name="connsiteY101" fmla="*/ 403225 h 1002026"/>
                  <a:gd name="connsiteX102" fmla="*/ 679450 w 1003418"/>
                  <a:gd name="connsiteY102" fmla="*/ 523875 h 1002026"/>
                  <a:gd name="connsiteX103" fmla="*/ 679450 w 1003418"/>
                  <a:gd name="connsiteY103" fmla="*/ 628650 h 1002026"/>
                  <a:gd name="connsiteX104" fmla="*/ 698500 w 1003418"/>
                  <a:gd name="connsiteY104" fmla="*/ 749300 h 1002026"/>
                  <a:gd name="connsiteX105" fmla="*/ 720725 w 1003418"/>
                  <a:gd name="connsiteY105" fmla="*/ 831850 h 1002026"/>
                  <a:gd name="connsiteX106" fmla="*/ 730250 w 1003418"/>
                  <a:gd name="connsiteY106" fmla="*/ 965200 h 1002026"/>
                  <a:gd name="connsiteX107" fmla="*/ 250825 w 1003418"/>
                  <a:gd name="connsiteY10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17550 w 1003418"/>
                  <a:gd name="connsiteY100" fmla="*/ 403225 h 1002026"/>
                  <a:gd name="connsiteX101" fmla="*/ 679450 w 1003418"/>
                  <a:gd name="connsiteY101" fmla="*/ 523875 h 1002026"/>
                  <a:gd name="connsiteX102" fmla="*/ 679450 w 1003418"/>
                  <a:gd name="connsiteY102" fmla="*/ 628650 h 1002026"/>
                  <a:gd name="connsiteX103" fmla="*/ 698500 w 1003418"/>
                  <a:gd name="connsiteY103" fmla="*/ 749300 h 1002026"/>
                  <a:gd name="connsiteX104" fmla="*/ 720725 w 1003418"/>
                  <a:gd name="connsiteY104" fmla="*/ 831850 h 1002026"/>
                  <a:gd name="connsiteX105" fmla="*/ 730250 w 1003418"/>
                  <a:gd name="connsiteY105" fmla="*/ 965200 h 1002026"/>
                  <a:gd name="connsiteX106" fmla="*/ 250825 w 1003418"/>
                  <a:gd name="connsiteY106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77875 w 1003418"/>
                  <a:gd name="connsiteY98" fmla="*/ 304800 h 1002026"/>
                  <a:gd name="connsiteX99" fmla="*/ 717550 w 1003418"/>
                  <a:gd name="connsiteY99" fmla="*/ 403225 h 1002026"/>
                  <a:gd name="connsiteX100" fmla="*/ 679450 w 1003418"/>
                  <a:gd name="connsiteY100" fmla="*/ 523875 h 1002026"/>
                  <a:gd name="connsiteX101" fmla="*/ 679450 w 1003418"/>
                  <a:gd name="connsiteY101" fmla="*/ 628650 h 1002026"/>
                  <a:gd name="connsiteX102" fmla="*/ 698500 w 1003418"/>
                  <a:gd name="connsiteY102" fmla="*/ 749300 h 1002026"/>
                  <a:gd name="connsiteX103" fmla="*/ 720725 w 1003418"/>
                  <a:gd name="connsiteY103" fmla="*/ 831850 h 1002026"/>
                  <a:gd name="connsiteX104" fmla="*/ 730250 w 1003418"/>
                  <a:gd name="connsiteY104" fmla="*/ 965200 h 1002026"/>
                  <a:gd name="connsiteX105" fmla="*/ 250825 w 1003418"/>
                  <a:gd name="connsiteY105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777875 w 1003418"/>
                  <a:gd name="connsiteY97" fmla="*/ 304800 h 1002026"/>
                  <a:gd name="connsiteX98" fmla="*/ 717550 w 1003418"/>
                  <a:gd name="connsiteY98" fmla="*/ 403225 h 1002026"/>
                  <a:gd name="connsiteX99" fmla="*/ 679450 w 1003418"/>
                  <a:gd name="connsiteY99" fmla="*/ 523875 h 1002026"/>
                  <a:gd name="connsiteX100" fmla="*/ 679450 w 1003418"/>
                  <a:gd name="connsiteY100" fmla="*/ 628650 h 1002026"/>
                  <a:gd name="connsiteX101" fmla="*/ 698500 w 1003418"/>
                  <a:gd name="connsiteY101" fmla="*/ 749300 h 1002026"/>
                  <a:gd name="connsiteX102" fmla="*/ 720725 w 1003418"/>
                  <a:gd name="connsiteY102" fmla="*/ 831850 h 1002026"/>
                  <a:gd name="connsiteX103" fmla="*/ 730250 w 1003418"/>
                  <a:gd name="connsiteY103" fmla="*/ 965200 h 1002026"/>
                  <a:gd name="connsiteX104" fmla="*/ 250825 w 1003418"/>
                  <a:gd name="connsiteY104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777875 w 1003418"/>
                  <a:gd name="connsiteY96" fmla="*/ 304800 h 1002026"/>
                  <a:gd name="connsiteX97" fmla="*/ 717550 w 1003418"/>
                  <a:gd name="connsiteY97" fmla="*/ 403225 h 1002026"/>
                  <a:gd name="connsiteX98" fmla="*/ 679450 w 1003418"/>
                  <a:gd name="connsiteY98" fmla="*/ 523875 h 1002026"/>
                  <a:gd name="connsiteX99" fmla="*/ 679450 w 1003418"/>
                  <a:gd name="connsiteY99" fmla="*/ 628650 h 1002026"/>
                  <a:gd name="connsiteX100" fmla="*/ 698500 w 1003418"/>
                  <a:gd name="connsiteY100" fmla="*/ 749300 h 1002026"/>
                  <a:gd name="connsiteX101" fmla="*/ 720725 w 1003418"/>
                  <a:gd name="connsiteY101" fmla="*/ 831850 h 1002026"/>
                  <a:gd name="connsiteX102" fmla="*/ 730250 w 1003418"/>
                  <a:gd name="connsiteY102" fmla="*/ 965200 h 1002026"/>
                  <a:gd name="connsiteX103" fmla="*/ 250825 w 1003418"/>
                  <a:gd name="connsiteY103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777875 w 1003418"/>
                  <a:gd name="connsiteY95" fmla="*/ 304800 h 1002026"/>
                  <a:gd name="connsiteX96" fmla="*/ 717550 w 1003418"/>
                  <a:gd name="connsiteY96" fmla="*/ 403225 h 1002026"/>
                  <a:gd name="connsiteX97" fmla="*/ 679450 w 1003418"/>
                  <a:gd name="connsiteY97" fmla="*/ 523875 h 1002026"/>
                  <a:gd name="connsiteX98" fmla="*/ 679450 w 1003418"/>
                  <a:gd name="connsiteY98" fmla="*/ 628650 h 1002026"/>
                  <a:gd name="connsiteX99" fmla="*/ 698500 w 1003418"/>
                  <a:gd name="connsiteY99" fmla="*/ 749300 h 1002026"/>
                  <a:gd name="connsiteX100" fmla="*/ 720725 w 1003418"/>
                  <a:gd name="connsiteY100" fmla="*/ 831850 h 1002026"/>
                  <a:gd name="connsiteX101" fmla="*/ 730250 w 1003418"/>
                  <a:gd name="connsiteY101" fmla="*/ 965200 h 1002026"/>
                  <a:gd name="connsiteX102" fmla="*/ 250825 w 1003418"/>
                  <a:gd name="connsiteY102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777875 w 1003418"/>
                  <a:gd name="connsiteY94" fmla="*/ 304800 h 1002026"/>
                  <a:gd name="connsiteX95" fmla="*/ 717550 w 1003418"/>
                  <a:gd name="connsiteY95" fmla="*/ 403225 h 1002026"/>
                  <a:gd name="connsiteX96" fmla="*/ 679450 w 1003418"/>
                  <a:gd name="connsiteY96" fmla="*/ 523875 h 1002026"/>
                  <a:gd name="connsiteX97" fmla="*/ 679450 w 1003418"/>
                  <a:gd name="connsiteY97" fmla="*/ 628650 h 1002026"/>
                  <a:gd name="connsiteX98" fmla="*/ 698500 w 1003418"/>
                  <a:gd name="connsiteY98" fmla="*/ 749300 h 1002026"/>
                  <a:gd name="connsiteX99" fmla="*/ 720725 w 1003418"/>
                  <a:gd name="connsiteY99" fmla="*/ 831850 h 1002026"/>
                  <a:gd name="connsiteX100" fmla="*/ 730250 w 1003418"/>
                  <a:gd name="connsiteY100" fmla="*/ 965200 h 1002026"/>
                  <a:gd name="connsiteX101" fmla="*/ 250825 w 1003418"/>
                  <a:gd name="connsiteY101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63600 w 1003418"/>
                  <a:gd name="connsiteY92" fmla="*/ 231775 h 1002026"/>
                  <a:gd name="connsiteX93" fmla="*/ 777875 w 1003418"/>
                  <a:gd name="connsiteY93" fmla="*/ 304800 h 1002026"/>
                  <a:gd name="connsiteX94" fmla="*/ 717550 w 1003418"/>
                  <a:gd name="connsiteY94" fmla="*/ 403225 h 1002026"/>
                  <a:gd name="connsiteX95" fmla="*/ 679450 w 1003418"/>
                  <a:gd name="connsiteY95" fmla="*/ 523875 h 1002026"/>
                  <a:gd name="connsiteX96" fmla="*/ 679450 w 1003418"/>
                  <a:gd name="connsiteY96" fmla="*/ 628650 h 1002026"/>
                  <a:gd name="connsiteX97" fmla="*/ 698500 w 1003418"/>
                  <a:gd name="connsiteY97" fmla="*/ 749300 h 1002026"/>
                  <a:gd name="connsiteX98" fmla="*/ 720725 w 1003418"/>
                  <a:gd name="connsiteY98" fmla="*/ 831850 h 1002026"/>
                  <a:gd name="connsiteX99" fmla="*/ 730250 w 1003418"/>
                  <a:gd name="connsiteY99" fmla="*/ 965200 h 1002026"/>
                  <a:gd name="connsiteX100" fmla="*/ 250825 w 1003418"/>
                  <a:gd name="connsiteY10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898525 w 1003418"/>
                  <a:gd name="connsiteY90" fmla="*/ 193675 h 1002026"/>
                  <a:gd name="connsiteX91" fmla="*/ 863600 w 1003418"/>
                  <a:gd name="connsiteY91" fmla="*/ 231775 h 1002026"/>
                  <a:gd name="connsiteX92" fmla="*/ 777875 w 1003418"/>
                  <a:gd name="connsiteY92" fmla="*/ 304800 h 1002026"/>
                  <a:gd name="connsiteX93" fmla="*/ 717550 w 1003418"/>
                  <a:gd name="connsiteY93" fmla="*/ 403225 h 1002026"/>
                  <a:gd name="connsiteX94" fmla="*/ 679450 w 1003418"/>
                  <a:gd name="connsiteY94" fmla="*/ 523875 h 1002026"/>
                  <a:gd name="connsiteX95" fmla="*/ 679450 w 1003418"/>
                  <a:gd name="connsiteY95" fmla="*/ 628650 h 1002026"/>
                  <a:gd name="connsiteX96" fmla="*/ 698500 w 1003418"/>
                  <a:gd name="connsiteY96" fmla="*/ 749300 h 1002026"/>
                  <a:gd name="connsiteX97" fmla="*/ 720725 w 1003418"/>
                  <a:gd name="connsiteY97" fmla="*/ 831850 h 1002026"/>
                  <a:gd name="connsiteX98" fmla="*/ 730250 w 1003418"/>
                  <a:gd name="connsiteY98" fmla="*/ 965200 h 1002026"/>
                  <a:gd name="connsiteX99" fmla="*/ 250825 w 1003418"/>
                  <a:gd name="connsiteY9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863600 w 1003418"/>
                  <a:gd name="connsiteY90" fmla="*/ 231775 h 1002026"/>
                  <a:gd name="connsiteX91" fmla="*/ 777875 w 1003418"/>
                  <a:gd name="connsiteY91" fmla="*/ 304800 h 1002026"/>
                  <a:gd name="connsiteX92" fmla="*/ 717550 w 1003418"/>
                  <a:gd name="connsiteY92" fmla="*/ 403225 h 1002026"/>
                  <a:gd name="connsiteX93" fmla="*/ 679450 w 1003418"/>
                  <a:gd name="connsiteY93" fmla="*/ 523875 h 1002026"/>
                  <a:gd name="connsiteX94" fmla="*/ 679450 w 1003418"/>
                  <a:gd name="connsiteY94" fmla="*/ 628650 h 1002026"/>
                  <a:gd name="connsiteX95" fmla="*/ 698500 w 1003418"/>
                  <a:gd name="connsiteY95" fmla="*/ 749300 h 1002026"/>
                  <a:gd name="connsiteX96" fmla="*/ 720725 w 1003418"/>
                  <a:gd name="connsiteY96" fmla="*/ 831850 h 1002026"/>
                  <a:gd name="connsiteX97" fmla="*/ 730250 w 1003418"/>
                  <a:gd name="connsiteY97" fmla="*/ 965200 h 1002026"/>
                  <a:gd name="connsiteX98" fmla="*/ 250825 w 1003418"/>
                  <a:gd name="connsiteY9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863600 w 1003418"/>
                  <a:gd name="connsiteY89" fmla="*/ 231775 h 1002026"/>
                  <a:gd name="connsiteX90" fmla="*/ 777875 w 1003418"/>
                  <a:gd name="connsiteY90" fmla="*/ 304800 h 1002026"/>
                  <a:gd name="connsiteX91" fmla="*/ 717550 w 1003418"/>
                  <a:gd name="connsiteY91" fmla="*/ 403225 h 1002026"/>
                  <a:gd name="connsiteX92" fmla="*/ 679450 w 1003418"/>
                  <a:gd name="connsiteY92" fmla="*/ 523875 h 1002026"/>
                  <a:gd name="connsiteX93" fmla="*/ 679450 w 1003418"/>
                  <a:gd name="connsiteY93" fmla="*/ 628650 h 1002026"/>
                  <a:gd name="connsiteX94" fmla="*/ 698500 w 1003418"/>
                  <a:gd name="connsiteY94" fmla="*/ 749300 h 1002026"/>
                  <a:gd name="connsiteX95" fmla="*/ 720725 w 1003418"/>
                  <a:gd name="connsiteY95" fmla="*/ 831850 h 1002026"/>
                  <a:gd name="connsiteX96" fmla="*/ 730250 w 1003418"/>
                  <a:gd name="connsiteY96" fmla="*/ 965200 h 1002026"/>
                  <a:gd name="connsiteX97" fmla="*/ 250825 w 1003418"/>
                  <a:gd name="connsiteY9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52500 w 1003418"/>
                  <a:gd name="connsiteY87" fmla="*/ 139700 h 1002026"/>
                  <a:gd name="connsiteX88" fmla="*/ 863600 w 1003418"/>
                  <a:gd name="connsiteY88" fmla="*/ 231775 h 1002026"/>
                  <a:gd name="connsiteX89" fmla="*/ 777875 w 1003418"/>
                  <a:gd name="connsiteY89" fmla="*/ 304800 h 1002026"/>
                  <a:gd name="connsiteX90" fmla="*/ 717550 w 1003418"/>
                  <a:gd name="connsiteY90" fmla="*/ 403225 h 1002026"/>
                  <a:gd name="connsiteX91" fmla="*/ 679450 w 1003418"/>
                  <a:gd name="connsiteY91" fmla="*/ 523875 h 1002026"/>
                  <a:gd name="connsiteX92" fmla="*/ 679450 w 1003418"/>
                  <a:gd name="connsiteY92" fmla="*/ 628650 h 1002026"/>
                  <a:gd name="connsiteX93" fmla="*/ 698500 w 1003418"/>
                  <a:gd name="connsiteY93" fmla="*/ 749300 h 1002026"/>
                  <a:gd name="connsiteX94" fmla="*/ 720725 w 1003418"/>
                  <a:gd name="connsiteY94" fmla="*/ 831850 h 1002026"/>
                  <a:gd name="connsiteX95" fmla="*/ 730250 w 1003418"/>
                  <a:gd name="connsiteY95" fmla="*/ 965200 h 1002026"/>
                  <a:gd name="connsiteX96" fmla="*/ 250825 w 1003418"/>
                  <a:gd name="connsiteY96" fmla="*/ 965200 h 1002026"/>
                  <a:gd name="connsiteX0" fmla="*/ 250825 w 1003699"/>
                  <a:gd name="connsiteY0" fmla="*/ 965200 h 1002026"/>
                  <a:gd name="connsiteX1" fmla="*/ 254000 w 1003699"/>
                  <a:gd name="connsiteY1" fmla="*/ 542925 h 1002026"/>
                  <a:gd name="connsiteX2" fmla="*/ 257175 w 1003699"/>
                  <a:gd name="connsiteY2" fmla="*/ 523875 h 1002026"/>
                  <a:gd name="connsiteX3" fmla="*/ 260350 w 1003699"/>
                  <a:gd name="connsiteY3" fmla="*/ 498475 h 1002026"/>
                  <a:gd name="connsiteX4" fmla="*/ 263525 w 1003699"/>
                  <a:gd name="connsiteY4" fmla="*/ 482600 h 1002026"/>
                  <a:gd name="connsiteX5" fmla="*/ 269875 w 1003699"/>
                  <a:gd name="connsiteY5" fmla="*/ 444500 h 1002026"/>
                  <a:gd name="connsiteX6" fmla="*/ 266700 w 1003699"/>
                  <a:gd name="connsiteY6" fmla="*/ 422275 h 1002026"/>
                  <a:gd name="connsiteX7" fmla="*/ 234950 w 1003699"/>
                  <a:gd name="connsiteY7" fmla="*/ 384175 h 1002026"/>
                  <a:gd name="connsiteX8" fmla="*/ 225425 w 1003699"/>
                  <a:gd name="connsiteY8" fmla="*/ 374650 h 1002026"/>
                  <a:gd name="connsiteX9" fmla="*/ 206375 w 1003699"/>
                  <a:gd name="connsiteY9" fmla="*/ 358775 h 1002026"/>
                  <a:gd name="connsiteX10" fmla="*/ 177800 w 1003699"/>
                  <a:gd name="connsiteY10" fmla="*/ 346075 h 1002026"/>
                  <a:gd name="connsiteX11" fmla="*/ 158750 w 1003699"/>
                  <a:gd name="connsiteY11" fmla="*/ 327025 h 1002026"/>
                  <a:gd name="connsiteX12" fmla="*/ 149225 w 1003699"/>
                  <a:gd name="connsiteY12" fmla="*/ 317500 h 1002026"/>
                  <a:gd name="connsiteX13" fmla="*/ 133350 w 1003699"/>
                  <a:gd name="connsiteY13" fmla="*/ 301625 h 1002026"/>
                  <a:gd name="connsiteX14" fmla="*/ 117475 w 1003699"/>
                  <a:gd name="connsiteY14" fmla="*/ 285750 h 1002026"/>
                  <a:gd name="connsiteX15" fmla="*/ 111125 w 1003699"/>
                  <a:gd name="connsiteY15" fmla="*/ 276225 h 1002026"/>
                  <a:gd name="connsiteX16" fmla="*/ 101600 w 1003699"/>
                  <a:gd name="connsiteY16" fmla="*/ 269875 h 1002026"/>
                  <a:gd name="connsiteX17" fmla="*/ 76200 w 1003699"/>
                  <a:gd name="connsiteY17" fmla="*/ 241300 h 1002026"/>
                  <a:gd name="connsiteX18" fmla="*/ 66675 w 1003699"/>
                  <a:gd name="connsiteY18" fmla="*/ 231775 h 1002026"/>
                  <a:gd name="connsiteX19" fmla="*/ 57150 w 1003699"/>
                  <a:gd name="connsiteY19" fmla="*/ 212725 h 1002026"/>
                  <a:gd name="connsiteX20" fmla="*/ 50800 w 1003699"/>
                  <a:gd name="connsiteY20" fmla="*/ 203200 h 1002026"/>
                  <a:gd name="connsiteX21" fmla="*/ 47625 w 1003699"/>
                  <a:gd name="connsiteY21" fmla="*/ 193675 h 1002026"/>
                  <a:gd name="connsiteX22" fmla="*/ 41275 w 1003699"/>
                  <a:gd name="connsiteY22" fmla="*/ 184150 h 1002026"/>
                  <a:gd name="connsiteX23" fmla="*/ 28575 w 1003699"/>
                  <a:gd name="connsiteY23" fmla="*/ 155575 h 1002026"/>
                  <a:gd name="connsiteX24" fmla="*/ 22225 w 1003699"/>
                  <a:gd name="connsiteY24" fmla="*/ 130175 h 1002026"/>
                  <a:gd name="connsiteX25" fmla="*/ 19050 w 1003699"/>
                  <a:gd name="connsiteY25" fmla="*/ 117475 h 1002026"/>
                  <a:gd name="connsiteX26" fmla="*/ 12700 w 1003699"/>
                  <a:gd name="connsiteY26" fmla="*/ 98425 h 1002026"/>
                  <a:gd name="connsiteX27" fmla="*/ 6350 w 1003699"/>
                  <a:gd name="connsiteY27" fmla="*/ 79375 h 1002026"/>
                  <a:gd name="connsiteX28" fmla="*/ 3175 w 1003699"/>
                  <a:gd name="connsiteY28" fmla="*/ 69850 h 1002026"/>
                  <a:gd name="connsiteX29" fmla="*/ 0 w 1003699"/>
                  <a:gd name="connsiteY29" fmla="*/ 53975 h 1002026"/>
                  <a:gd name="connsiteX30" fmla="*/ 3175 w 1003699"/>
                  <a:gd name="connsiteY30" fmla="*/ 12700 h 1002026"/>
                  <a:gd name="connsiteX31" fmla="*/ 12700 w 1003699"/>
                  <a:gd name="connsiteY31" fmla="*/ 9525 h 1002026"/>
                  <a:gd name="connsiteX32" fmla="*/ 25400 w 1003699"/>
                  <a:gd name="connsiteY32" fmla="*/ 6350 h 1002026"/>
                  <a:gd name="connsiteX33" fmla="*/ 44450 w 1003699"/>
                  <a:gd name="connsiteY33" fmla="*/ 0 h 1002026"/>
                  <a:gd name="connsiteX34" fmla="*/ 114300 w 1003699"/>
                  <a:gd name="connsiteY34" fmla="*/ 3175 h 1002026"/>
                  <a:gd name="connsiteX35" fmla="*/ 123825 w 1003699"/>
                  <a:gd name="connsiteY35" fmla="*/ 9525 h 1002026"/>
                  <a:gd name="connsiteX36" fmla="*/ 155575 w 1003699"/>
                  <a:gd name="connsiteY36" fmla="*/ 28575 h 1002026"/>
                  <a:gd name="connsiteX37" fmla="*/ 165100 w 1003699"/>
                  <a:gd name="connsiteY37" fmla="*/ 34925 h 1002026"/>
                  <a:gd name="connsiteX38" fmla="*/ 184150 w 1003699"/>
                  <a:gd name="connsiteY38" fmla="*/ 50800 h 1002026"/>
                  <a:gd name="connsiteX39" fmla="*/ 187325 w 1003699"/>
                  <a:gd name="connsiteY39" fmla="*/ 60325 h 1002026"/>
                  <a:gd name="connsiteX40" fmla="*/ 206375 w 1003699"/>
                  <a:gd name="connsiteY40" fmla="*/ 88900 h 1002026"/>
                  <a:gd name="connsiteX41" fmla="*/ 212725 w 1003699"/>
                  <a:gd name="connsiteY41" fmla="*/ 98425 h 1002026"/>
                  <a:gd name="connsiteX42" fmla="*/ 222250 w 1003699"/>
                  <a:gd name="connsiteY42" fmla="*/ 117475 h 1002026"/>
                  <a:gd name="connsiteX43" fmla="*/ 228600 w 1003699"/>
                  <a:gd name="connsiteY43" fmla="*/ 139700 h 1002026"/>
                  <a:gd name="connsiteX44" fmla="*/ 234950 w 1003699"/>
                  <a:gd name="connsiteY44" fmla="*/ 149225 h 1002026"/>
                  <a:gd name="connsiteX45" fmla="*/ 241300 w 1003699"/>
                  <a:gd name="connsiteY45" fmla="*/ 161925 h 1002026"/>
                  <a:gd name="connsiteX46" fmla="*/ 257175 w 1003699"/>
                  <a:gd name="connsiteY46" fmla="*/ 184150 h 1002026"/>
                  <a:gd name="connsiteX47" fmla="*/ 269875 w 1003699"/>
                  <a:gd name="connsiteY47" fmla="*/ 203200 h 1002026"/>
                  <a:gd name="connsiteX48" fmla="*/ 279400 w 1003699"/>
                  <a:gd name="connsiteY48" fmla="*/ 212725 h 1002026"/>
                  <a:gd name="connsiteX49" fmla="*/ 295275 w 1003699"/>
                  <a:gd name="connsiteY49" fmla="*/ 231775 h 1002026"/>
                  <a:gd name="connsiteX50" fmla="*/ 314325 w 1003699"/>
                  <a:gd name="connsiteY50" fmla="*/ 244475 h 1002026"/>
                  <a:gd name="connsiteX51" fmla="*/ 323850 w 1003699"/>
                  <a:gd name="connsiteY51" fmla="*/ 254000 h 1002026"/>
                  <a:gd name="connsiteX52" fmla="*/ 342900 w 1003699"/>
                  <a:gd name="connsiteY52" fmla="*/ 260350 h 1002026"/>
                  <a:gd name="connsiteX53" fmla="*/ 352425 w 1003699"/>
                  <a:gd name="connsiteY53" fmla="*/ 263525 h 1002026"/>
                  <a:gd name="connsiteX54" fmla="*/ 361950 w 1003699"/>
                  <a:gd name="connsiteY54" fmla="*/ 266700 h 1002026"/>
                  <a:gd name="connsiteX55" fmla="*/ 384175 w 1003699"/>
                  <a:gd name="connsiteY55" fmla="*/ 269875 h 1002026"/>
                  <a:gd name="connsiteX56" fmla="*/ 393700 w 1003699"/>
                  <a:gd name="connsiteY56" fmla="*/ 273050 h 1002026"/>
                  <a:gd name="connsiteX57" fmla="*/ 434975 w 1003699"/>
                  <a:gd name="connsiteY57" fmla="*/ 279400 h 1002026"/>
                  <a:gd name="connsiteX58" fmla="*/ 479425 w 1003699"/>
                  <a:gd name="connsiteY58" fmla="*/ 285750 h 1002026"/>
                  <a:gd name="connsiteX59" fmla="*/ 581025 w 1003699"/>
                  <a:gd name="connsiteY59" fmla="*/ 282575 h 1002026"/>
                  <a:gd name="connsiteX60" fmla="*/ 606425 w 1003699"/>
                  <a:gd name="connsiteY60" fmla="*/ 273050 h 1002026"/>
                  <a:gd name="connsiteX61" fmla="*/ 625475 w 1003699"/>
                  <a:gd name="connsiteY61" fmla="*/ 266700 h 1002026"/>
                  <a:gd name="connsiteX62" fmla="*/ 638175 w 1003699"/>
                  <a:gd name="connsiteY62" fmla="*/ 257175 h 1002026"/>
                  <a:gd name="connsiteX63" fmla="*/ 663575 w 1003699"/>
                  <a:gd name="connsiteY63" fmla="*/ 244475 h 1002026"/>
                  <a:gd name="connsiteX64" fmla="*/ 685800 w 1003699"/>
                  <a:gd name="connsiteY64" fmla="*/ 222250 h 1002026"/>
                  <a:gd name="connsiteX65" fmla="*/ 695325 w 1003699"/>
                  <a:gd name="connsiteY65" fmla="*/ 212725 h 1002026"/>
                  <a:gd name="connsiteX66" fmla="*/ 704850 w 1003699"/>
                  <a:gd name="connsiteY66" fmla="*/ 209550 h 1002026"/>
                  <a:gd name="connsiteX67" fmla="*/ 717550 w 1003699"/>
                  <a:gd name="connsiteY67" fmla="*/ 200025 h 1002026"/>
                  <a:gd name="connsiteX68" fmla="*/ 733425 w 1003699"/>
                  <a:gd name="connsiteY68" fmla="*/ 177800 h 1002026"/>
                  <a:gd name="connsiteX69" fmla="*/ 742950 w 1003699"/>
                  <a:gd name="connsiteY69" fmla="*/ 168275 h 1002026"/>
                  <a:gd name="connsiteX70" fmla="*/ 749300 w 1003699"/>
                  <a:gd name="connsiteY70" fmla="*/ 155575 h 1002026"/>
                  <a:gd name="connsiteX71" fmla="*/ 765175 w 1003699"/>
                  <a:gd name="connsiteY71" fmla="*/ 136525 h 1002026"/>
                  <a:gd name="connsiteX72" fmla="*/ 777875 w 1003699"/>
                  <a:gd name="connsiteY72" fmla="*/ 114300 h 1002026"/>
                  <a:gd name="connsiteX73" fmla="*/ 787400 w 1003699"/>
                  <a:gd name="connsiteY73" fmla="*/ 104775 h 1002026"/>
                  <a:gd name="connsiteX74" fmla="*/ 800100 w 1003699"/>
                  <a:gd name="connsiteY74" fmla="*/ 82550 h 1002026"/>
                  <a:gd name="connsiteX75" fmla="*/ 819150 w 1003699"/>
                  <a:gd name="connsiteY75" fmla="*/ 69850 h 1002026"/>
                  <a:gd name="connsiteX76" fmla="*/ 825500 w 1003699"/>
                  <a:gd name="connsiteY76" fmla="*/ 60325 h 1002026"/>
                  <a:gd name="connsiteX77" fmla="*/ 835025 w 1003699"/>
                  <a:gd name="connsiteY77" fmla="*/ 57150 h 1002026"/>
                  <a:gd name="connsiteX78" fmla="*/ 863600 w 1003699"/>
                  <a:gd name="connsiteY78" fmla="*/ 44450 h 1002026"/>
                  <a:gd name="connsiteX79" fmla="*/ 892175 w 1003699"/>
                  <a:gd name="connsiteY79" fmla="*/ 34925 h 1002026"/>
                  <a:gd name="connsiteX80" fmla="*/ 901700 w 1003699"/>
                  <a:gd name="connsiteY80" fmla="*/ 31750 h 1002026"/>
                  <a:gd name="connsiteX81" fmla="*/ 911225 w 1003699"/>
                  <a:gd name="connsiteY81" fmla="*/ 28575 h 1002026"/>
                  <a:gd name="connsiteX82" fmla="*/ 965200 w 1003699"/>
                  <a:gd name="connsiteY82" fmla="*/ 25400 h 1002026"/>
                  <a:gd name="connsiteX83" fmla="*/ 996950 w 1003699"/>
                  <a:gd name="connsiteY83" fmla="*/ 28575 h 1002026"/>
                  <a:gd name="connsiteX84" fmla="*/ 1003300 w 1003699"/>
                  <a:gd name="connsiteY84" fmla="*/ 38100 h 1002026"/>
                  <a:gd name="connsiteX85" fmla="*/ 996950 w 1003699"/>
                  <a:gd name="connsiteY85" fmla="*/ 88900 h 1002026"/>
                  <a:gd name="connsiteX86" fmla="*/ 952500 w 1003699"/>
                  <a:gd name="connsiteY86" fmla="*/ 139700 h 1002026"/>
                  <a:gd name="connsiteX87" fmla="*/ 863600 w 1003699"/>
                  <a:gd name="connsiteY87" fmla="*/ 231775 h 1002026"/>
                  <a:gd name="connsiteX88" fmla="*/ 777875 w 1003699"/>
                  <a:gd name="connsiteY88" fmla="*/ 304800 h 1002026"/>
                  <a:gd name="connsiteX89" fmla="*/ 717550 w 1003699"/>
                  <a:gd name="connsiteY89" fmla="*/ 403225 h 1002026"/>
                  <a:gd name="connsiteX90" fmla="*/ 679450 w 1003699"/>
                  <a:gd name="connsiteY90" fmla="*/ 523875 h 1002026"/>
                  <a:gd name="connsiteX91" fmla="*/ 679450 w 1003699"/>
                  <a:gd name="connsiteY91" fmla="*/ 628650 h 1002026"/>
                  <a:gd name="connsiteX92" fmla="*/ 698500 w 1003699"/>
                  <a:gd name="connsiteY92" fmla="*/ 749300 h 1002026"/>
                  <a:gd name="connsiteX93" fmla="*/ 720725 w 1003699"/>
                  <a:gd name="connsiteY93" fmla="*/ 831850 h 1002026"/>
                  <a:gd name="connsiteX94" fmla="*/ 730250 w 1003699"/>
                  <a:gd name="connsiteY94" fmla="*/ 965200 h 1002026"/>
                  <a:gd name="connsiteX95" fmla="*/ 250825 w 1003699"/>
                  <a:gd name="connsiteY95" fmla="*/ 965200 h 1002026"/>
                  <a:gd name="connsiteX0" fmla="*/ 250825 w 1001745"/>
                  <a:gd name="connsiteY0" fmla="*/ 965200 h 1002026"/>
                  <a:gd name="connsiteX1" fmla="*/ 254000 w 1001745"/>
                  <a:gd name="connsiteY1" fmla="*/ 542925 h 1002026"/>
                  <a:gd name="connsiteX2" fmla="*/ 257175 w 1001745"/>
                  <a:gd name="connsiteY2" fmla="*/ 523875 h 1002026"/>
                  <a:gd name="connsiteX3" fmla="*/ 260350 w 1001745"/>
                  <a:gd name="connsiteY3" fmla="*/ 498475 h 1002026"/>
                  <a:gd name="connsiteX4" fmla="*/ 263525 w 1001745"/>
                  <a:gd name="connsiteY4" fmla="*/ 482600 h 1002026"/>
                  <a:gd name="connsiteX5" fmla="*/ 269875 w 1001745"/>
                  <a:gd name="connsiteY5" fmla="*/ 444500 h 1002026"/>
                  <a:gd name="connsiteX6" fmla="*/ 266700 w 1001745"/>
                  <a:gd name="connsiteY6" fmla="*/ 422275 h 1002026"/>
                  <a:gd name="connsiteX7" fmla="*/ 234950 w 1001745"/>
                  <a:gd name="connsiteY7" fmla="*/ 384175 h 1002026"/>
                  <a:gd name="connsiteX8" fmla="*/ 225425 w 1001745"/>
                  <a:gd name="connsiteY8" fmla="*/ 374650 h 1002026"/>
                  <a:gd name="connsiteX9" fmla="*/ 206375 w 1001745"/>
                  <a:gd name="connsiteY9" fmla="*/ 358775 h 1002026"/>
                  <a:gd name="connsiteX10" fmla="*/ 177800 w 1001745"/>
                  <a:gd name="connsiteY10" fmla="*/ 346075 h 1002026"/>
                  <a:gd name="connsiteX11" fmla="*/ 158750 w 1001745"/>
                  <a:gd name="connsiteY11" fmla="*/ 327025 h 1002026"/>
                  <a:gd name="connsiteX12" fmla="*/ 149225 w 1001745"/>
                  <a:gd name="connsiteY12" fmla="*/ 317500 h 1002026"/>
                  <a:gd name="connsiteX13" fmla="*/ 133350 w 1001745"/>
                  <a:gd name="connsiteY13" fmla="*/ 301625 h 1002026"/>
                  <a:gd name="connsiteX14" fmla="*/ 117475 w 1001745"/>
                  <a:gd name="connsiteY14" fmla="*/ 285750 h 1002026"/>
                  <a:gd name="connsiteX15" fmla="*/ 111125 w 1001745"/>
                  <a:gd name="connsiteY15" fmla="*/ 276225 h 1002026"/>
                  <a:gd name="connsiteX16" fmla="*/ 101600 w 1001745"/>
                  <a:gd name="connsiteY16" fmla="*/ 269875 h 1002026"/>
                  <a:gd name="connsiteX17" fmla="*/ 76200 w 1001745"/>
                  <a:gd name="connsiteY17" fmla="*/ 241300 h 1002026"/>
                  <a:gd name="connsiteX18" fmla="*/ 66675 w 1001745"/>
                  <a:gd name="connsiteY18" fmla="*/ 231775 h 1002026"/>
                  <a:gd name="connsiteX19" fmla="*/ 57150 w 1001745"/>
                  <a:gd name="connsiteY19" fmla="*/ 212725 h 1002026"/>
                  <a:gd name="connsiteX20" fmla="*/ 50800 w 1001745"/>
                  <a:gd name="connsiteY20" fmla="*/ 203200 h 1002026"/>
                  <a:gd name="connsiteX21" fmla="*/ 47625 w 1001745"/>
                  <a:gd name="connsiteY21" fmla="*/ 193675 h 1002026"/>
                  <a:gd name="connsiteX22" fmla="*/ 41275 w 1001745"/>
                  <a:gd name="connsiteY22" fmla="*/ 184150 h 1002026"/>
                  <a:gd name="connsiteX23" fmla="*/ 28575 w 1001745"/>
                  <a:gd name="connsiteY23" fmla="*/ 155575 h 1002026"/>
                  <a:gd name="connsiteX24" fmla="*/ 22225 w 1001745"/>
                  <a:gd name="connsiteY24" fmla="*/ 130175 h 1002026"/>
                  <a:gd name="connsiteX25" fmla="*/ 19050 w 1001745"/>
                  <a:gd name="connsiteY25" fmla="*/ 117475 h 1002026"/>
                  <a:gd name="connsiteX26" fmla="*/ 12700 w 1001745"/>
                  <a:gd name="connsiteY26" fmla="*/ 98425 h 1002026"/>
                  <a:gd name="connsiteX27" fmla="*/ 6350 w 1001745"/>
                  <a:gd name="connsiteY27" fmla="*/ 79375 h 1002026"/>
                  <a:gd name="connsiteX28" fmla="*/ 3175 w 1001745"/>
                  <a:gd name="connsiteY28" fmla="*/ 69850 h 1002026"/>
                  <a:gd name="connsiteX29" fmla="*/ 0 w 1001745"/>
                  <a:gd name="connsiteY29" fmla="*/ 53975 h 1002026"/>
                  <a:gd name="connsiteX30" fmla="*/ 3175 w 1001745"/>
                  <a:gd name="connsiteY30" fmla="*/ 12700 h 1002026"/>
                  <a:gd name="connsiteX31" fmla="*/ 12700 w 1001745"/>
                  <a:gd name="connsiteY31" fmla="*/ 9525 h 1002026"/>
                  <a:gd name="connsiteX32" fmla="*/ 25400 w 1001745"/>
                  <a:gd name="connsiteY32" fmla="*/ 6350 h 1002026"/>
                  <a:gd name="connsiteX33" fmla="*/ 44450 w 1001745"/>
                  <a:gd name="connsiteY33" fmla="*/ 0 h 1002026"/>
                  <a:gd name="connsiteX34" fmla="*/ 114300 w 1001745"/>
                  <a:gd name="connsiteY34" fmla="*/ 3175 h 1002026"/>
                  <a:gd name="connsiteX35" fmla="*/ 123825 w 1001745"/>
                  <a:gd name="connsiteY35" fmla="*/ 9525 h 1002026"/>
                  <a:gd name="connsiteX36" fmla="*/ 155575 w 1001745"/>
                  <a:gd name="connsiteY36" fmla="*/ 28575 h 1002026"/>
                  <a:gd name="connsiteX37" fmla="*/ 165100 w 1001745"/>
                  <a:gd name="connsiteY37" fmla="*/ 34925 h 1002026"/>
                  <a:gd name="connsiteX38" fmla="*/ 184150 w 1001745"/>
                  <a:gd name="connsiteY38" fmla="*/ 50800 h 1002026"/>
                  <a:gd name="connsiteX39" fmla="*/ 187325 w 1001745"/>
                  <a:gd name="connsiteY39" fmla="*/ 60325 h 1002026"/>
                  <a:gd name="connsiteX40" fmla="*/ 206375 w 1001745"/>
                  <a:gd name="connsiteY40" fmla="*/ 88900 h 1002026"/>
                  <a:gd name="connsiteX41" fmla="*/ 212725 w 1001745"/>
                  <a:gd name="connsiteY41" fmla="*/ 98425 h 1002026"/>
                  <a:gd name="connsiteX42" fmla="*/ 222250 w 1001745"/>
                  <a:gd name="connsiteY42" fmla="*/ 117475 h 1002026"/>
                  <a:gd name="connsiteX43" fmla="*/ 228600 w 1001745"/>
                  <a:gd name="connsiteY43" fmla="*/ 139700 h 1002026"/>
                  <a:gd name="connsiteX44" fmla="*/ 234950 w 1001745"/>
                  <a:gd name="connsiteY44" fmla="*/ 149225 h 1002026"/>
                  <a:gd name="connsiteX45" fmla="*/ 241300 w 1001745"/>
                  <a:gd name="connsiteY45" fmla="*/ 161925 h 1002026"/>
                  <a:gd name="connsiteX46" fmla="*/ 257175 w 1001745"/>
                  <a:gd name="connsiteY46" fmla="*/ 184150 h 1002026"/>
                  <a:gd name="connsiteX47" fmla="*/ 269875 w 1001745"/>
                  <a:gd name="connsiteY47" fmla="*/ 203200 h 1002026"/>
                  <a:gd name="connsiteX48" fmla="*/ 279400 w 1001745"/>
                  <a:gd name="connsiteY48" fmla="*/ 212725 h 1002026"/>
                  <a:gd name="connsiteX49" fmla="*/ 295275 w 1001745"/>
                  <a:gd name="connsiteY49" fmla="*/ 231775 h 1002026"/>
                  <a:gd name="connsiteX50" fmla="*/ 314325 w 1001745"/>
                  <a:gd name="connsiteY50" fmla="*/ 244475 h 1002026"/>
                  <a:gd name="connsiteX51" fmla="*/ 323850 w 1001745"/>
                  <a:gd name="connsiteY51" fmla="*/ 254000 h 1002026"/>
                  <a:gd name="connsiteX52" fmla="*/ 342900 w 1001745"/>
                  <a:gd name="connsiteY52" fmla="*/ 260350 h 1002026"/>
                  <a:gd name="connsiteX53" fmla="*/ 352425 w 1001745"/>
                  <a:gd name="connsiteY53" fmla="*/ 263525 h 1002026"/>
                  <a:gd name="connsiteX54" fmla="*/ 361950 w 1001745"/>
                  <a:gd name="connsiteY54" fmla="*/ 266700 h 1002026"/>
                  <a:gd name="connsiteX55" fmla="*/ 384175 w 1001745"/>
                  <a:gd name="connsiteY55" fmla="*/ 269875 h 1002026"/>
                  <a:gd name="connsiteX56" fmla="*/ 393700 w 1001745"/>
                  <a:gd name="connsiteY56" fmla="*/ 273050 h 1002026"/>
                  <a:gd name="connsiteX57" fmla="*/ 434975 w 1001745"/>
                  <a:gd name="connsiteY57" fmla="*/ 279400 h 1002026"/>
                  <a:gd name="connsiteX58" fmla="*/ 479425 w 1001745"/>
                  <a:gd name="connsiteY58" fmla="*/ 285750 h 1002026"/>
                  <a:gd name="connsiteX59" fmla="*/ 581025 w 1001745"/>
                  <a:gd name="connsiteY59" fmla="*/ 282575 h 1002026"/>
                  <a:gd name="connsiteX60" fmla="*/ 606425 w 1001745"/>
                  <a:gd name="connsiteY60" fmla="*/ 273050 h 1002026"/>
                  <a:gd name="connsiteX61" fmla="*/ 625475 w 1001745"/>
                  <a:gd name="connsiteY61" fmla="*/ 266700 h 1002026"/>
                  <a:gd name="connsiteX62" fmla="*/ 638175 w 1001745"/>
                  <a:gd name="connsiteY62" fmla="*/ 257175 h 1002026"/>
                  <a:gd name="connsiteX63" fmla="*/ 663575 w 1001745"/>
                  <a:gd name="connsiteY63" fmla="*/ 244475 h 1002026"/>
                  <a:gd name="connsiteX64" fmla="*/ 685800 w 1001745"/>
                  <a:gd name="connsiteY64" fmla="*/ 222250 h 1002026"/>
                  <a:gd name="connsiteX65" fmla="*/ 695325 w 1001745"/>
                  <a:gd name="connsiteY65" fmla="*/ 212725 h 1002026"/>
                  <a:gd name="connsiteX66" fmla="*/ 704850 w 1001745"/>
                  <a:gd name="connsiteY66" fmla="*/ 209550 h 1002026"/>
                  <a:gd name="connsiteX67" fmla="*/ 717550 w 1001745"/>
                  <a:gd name="connsiteY67" fmla="*/ 200025 h 1002026"/>
                  <a:gd name="connsiteX68" fmla="*/ 733425 w 1001745"/>
                  <a:gd name="connsiteY68" fmla="*/ 177800 h 1002026"/>
                  <a:gd name="connsiteX69" fmla="*/ 742950 w 1001745"/>
                  <a:gd name="connsiteY69" fmla="*/ 168275 h 1002026"/>
                  <a:gd name="connsiteX70" fmla="*/ 749300 w 1001745"/>
                  <a:gd name="connsiteY70" fmla="*/ 155575 h 1002026"/>
                  <a:gd name="connsiteX71" fmla="*/ 765175 w 1001745"/>
                  <a:gd name="connsiteY71" fmla="*/ 136525 h 1002026"/>
                  <a:gd name="connsiteX72" fmla="*/ 777875 w 1001745"/>
                  <a:gd name="connsiteY72" fmla="*/ 114300 h 1002026"/>
                  <a:gd name="connsiteX73" fmla="*/ 787400 w 1001745"/>
                  <a:gd name="connsiteY73" fmla="*/ 104775 h 1002026"/>
                  <a:gd name="connsiteX74" fmla="*/ 800100 w 1001745"/>
                  <a:gd name="connsiteY74" fmla="*/ 82550 h 1002026"/>
                  <a:gd name="connsiteX75" fmla="*/ 819150 w 1001745"/>
                  <a:gd name="connsiteY75" fmla="*/ 69850 h 1002026"/>
                  <a:gd name="connsiteX76" fmla="*/ 825500 w 1001745"/>
                  <a:gd name="connsiteY76" fmla="*/ 60325 h 1002026"/>
                  <a:gd name="connsiteX77" fmla="*/ 835025 w 1001745"/>
                  <a:gd name="connsiteY77" fmla="*/ 57150 h 1002026"/>
                  <a:gd name="connsiteX78" fmla="*/ 863600 w 1001745"/>
                  <a:gd name="connsiteY78" fmla="*/ 44450 h 1002026"/>
                  <a:gd name="connsiteX79" fmla="*/ 892175 w 1001745"/>
                  <a:gd name="connsiteY79" fmla="*/ 34925 h 1002026"/>
                  <a:gd name="connsiteX80" fmla="*/ 901700 w 1001745"/>
                  <a:gd name="connsiteY80" fmla="*/ 31750 h 1002026"/>
                  <a:gd name="connsiteX81" fmla="*/ 911225 w 1001745"/>
                  <a:gd name="connsiteY81" fmla="*/ 28575 h 1002026"/>
                  <a:gd name="connsiteX82" fmla="*/ 965200 w 1001745"/>
                  <a:gd name="connsiteY82" fmla="*/ 25400 h 1002026"/>
                  <a:gd name="connsiteX83" fmla="*/ 996950 w 1001745"/>
                  <a:gd name="connsiteY83" fmla="*/ 28575 h 1002026"/>
                  <a:gd name="connsiteX84" fmla="*/ 996950 w 1001745"/>
                  <a:gd name="connsiteY84" fmla="*/ 88900 h 1002026"/>
                  <a:gd name="connsiteX85" fmla="*/ 952500 w 1001745"/>
                  <a:gd name="connsiteY85" fmla="*/ 139700 h 1002026"/>
                  <a:gd name="connsiteX86" fmla="*/ 863600 w 1001745"/>
                  <a:gd name="connsiteY86" fmla="*/ 231775 h 1002026"/>
                  <a:gd name="connsiteX87" fmla="*/ 777875 w 1001745"/>
                  <a:gd name="connsiteY87" fmla="*/ 304800 h 1002026"/>
                  <a:gd name="connsiteX88" fmla="*/ 717550 w 1001745"/>
                  <a:gd name="connsiteY88" fmla="*/ 403225 h 1002026"/>
                  <a:gd name="connsiteX89" fmla="*/ 679450 w 1001745"/>
                  <a:gd name="connsiteY89" fmla="*/ 523875 h 1002026"/>
                  <a:gd name="connsiteX90" fmla="*/ 679450 w 1001745"/>
                  <a:gd name="connsiteY90" fmla="*/ 628650 h 1002026"/>
                  <a:gd name="connsiteX91" fmla="*/ 698500 w 1001745"/>
                  <a:gd name="connsiteY91" fmla="*/ 749300 h 1002026"/>
                  <a:gd name="connsiteX92" fmla="*/ 720725 w 1001745"/>
                  <a:gd name="connsiteY92" fmla="*/ 831850 h 1002026"/>
                  <a:gd name="connsiteX93" fmla="*/ 730250 w 1001745"/>
                  <a:gd name="connsiteY93" fmla="*/ 965200 h 1002026"/>
                  <a:gd name="connsiteX94" fmla="*/ 250825 w 1001745"/>
                  <a:gd name="connsiteY94" fmla="*/ 965200 h 1002026"/>
                  <a:gd name="connsiteX0" fmla="*/ 250825 w 1001745"/>
                  <a:gd name="connsiteY0" fmla="*/ 965200 h 1002026"/>
                  <a:gd name="connsiteX1" fmla="*/ 254000 w 1001745"/>
                  <a:gd name="connsiteY1" fmla="*/ 542925 h 1002026"/>
                  <a:gd name="connsiteX2" fmla="*/ 257175 w 1001745"/>
                  <a:gd name="connsiteY2" fmla="*/ 523875 h 1002026"/>
                  <a:gd name="connsiteX3" fmla="*/ 260350 w 1001745"/>
                  <a:gd name="connsiteY3" fmla="*/ 498475 h 1002026"/>
                  <a:gd name="connsiteX4" fmla="*/ 263525 w 1001745"/>
                  <a:gd name="connsiteY4" fmla="*/ 482600 h 1002026"/>
                  <a:gd name="connsiteX5" fmla="*/ 269875 w 1001745"/>
                  <a:gd name="connsiteY5" fmla="*/ 444500 h 1002026"/>
                  <a:gd name="connsiteX6" fmla="*/ 266700 w 1001745"/>
                  <a:gd name="connsiteY6" fmla="*/ 422275 h 1002026"/>
                  <a:gd name="connsiteX7" fmla="*/ 234950 w 1001745"/>
                  <a:gd name="connsiteY7" fmla="*/ 384175 h 1002026"/>
                  <a:gd name="connsiteX8" fmla="*/ 225425 w 1001745"/>
                  <a:gd name="connsiteY8" fmla="*/ 374650 h 1002026"/>
                  <a:gd name="connsiteX9" fmla="*/ 206375 w 1001745"/>
                  <a:gd name="connsiteY9" fmla="*/ 358775 h 1002026"/>
                  <a:gd name="connsiteX10" fmla="*/ 177800 w 1001745"/>
                  <a:gd name="connsiteY10" fmla="*/ 346075 h 1002026"/>
                  <a:gd name="connsiteX11" fmla="*/ 158750 w 1001745"/>
                  <a:gd name="connsiteY11" fmla="*/ 327025 h 1002026"/>
                  <a:gd name="connsiteX12" fmla="*/ 149225 w 1001745"/>
                  <a:gd name="connsiteY12" fmla="*/ 317500 h 1002026"/>
                  <a:gd name="connsiteX13" fmla="*/ 133350 w 1001745"/>
                  <a:gd name="connsiteY13" fmla="*/ 301625 h 1002026"/>
                  <a:gd name="connsiteX14" fmla="*/ 117475 w 1001745"/>
                  <a:gd name="connsiteY14" fmla="*/ 285750 h 1002026"/>
                  <a:gd name="connsiteX15" fmla="*/ 111125 w 1001745"/>
                  <a:gd name="connsiteY15" fmla="*/ 276225 h 1002026"/>
                  <a:gd name="connsiteX16" fmla="*/ 101600 w 1001745"/>
                  <a:gd name="connsiteY16" fmla="*/ 269875 h 1002026"/>
                  <a:gd name="connsiteX17" fmla="*/ 76200 w 1001745"/>
                  <a:gd name="connsiteY17" fmla="*/ 241300 h 1002026"/>
                  <a:gd name="connsiteX18" fmla="*/ 66675 w 1001745"/>
                  <a:gd name="connsiteY18" fmla="*/ 231775 h 1002026"/>
                  <a:gd name="connsiteX19" fmla="*/ 57150 w 1001745"/>
                  <a:gd name="connsiteY19" fmla="*/ 212725 h 1002026"/>
                  <a:gd name="connsiteX20" fmla="*/ 50800 w 1001745"/>
                  <a:gd name="connsiteY20" fmla="*/ 203200 h 1002026"/>
                  <a:gd name="connsiteX21" fmla="*/ 47625 w 1001745"/>
                  <a:gd name="connsiteY21" fmla="*/ 193675 h 1002026"/>
                  <a:gd name="connsiteX22" fmla="*/ 41275 w 1001745"/>
                  <a:gd name="connsiteY22" fmla="*/ 184150 h 1002026"/>
                  <a:gd name="connsiteX23" fmla="*/ 28575 w 1001745"/>
                  <a:gd name="connsiteY23" fmla="*/ 155575 h 1002026"/>
                  <a:gd name="connsiteX24" fmla="*/ 22225 w 1001745"/>
                  <a:gd name="connsiteY24" fmla="*/ 130175 h 1002026"/>
                  <a:gd name="connsiteX25" fmla="*/ 19050 w 1001745"/>
                  <a:gd name="connsiteY25" fmla="*/ 117475 h 1002026"/>
                  <a:gd name="connsiteX26" fmla="*/ 12700 w 1001745"/>
                  <a:gd name="connsiteY26" fmla="*/ 98425 h 1002026"/>
                  <a:gd name="connsiteX27" fmla="*/ 6350 w 1001745"/>
                  <a:gd name="connsiteY27" fmla="*/ 79375 h 1002026"/>
                  <a:gd name="connsiteX28" fmla="*/ 3175 w 1001745"/>
                  <a:gd name="connsiteY28" fmla="*/ 69850 h 1002026"/>
                  <a:gd name="connsiteX29" fmla="*/ 0 w 1001745"/>
                  <a:gd name="connsiteY29" fmla="*/ 53975 h 1002026"/>
                  <a:gd name="connsiteX30" fmla="*/ 3175 w 1001745"/>
                  <a:gd name="connsiteY30" fmla="*/ 12700 h 1002026"/>
                  <a:gd name="connsiteX31" fmla="*/ 12700 w 1001745"/>
                  <a:gd name="connsiteY31" fmla="*/ 9525 h 1002026"/>
                  <a:gd name="connsiteX32" fmla="*/ 25400 w 1001745"/>
                  <a:gd name="connsiteY32" fmla="*/ 6350 h 1002026"/>
                  <a:gd name="connsiteX33" fmla="*/ 44450 w 1001745"/>
                  <a:gd name="connsiteY33" fmla="*/ 0 h 1002026"/>
                  <a:gd name="connsiteX34" fmla="*/ 114300 w 1001745"/>
                  <a:gd name="connsiteY34" fmla="*/ 3175 h 1002026"/>
                  <a:gd name="connsiteX35" fmla="*/ 123825 w 1001745"/>
                  <a:gd name="connsiteY35" fmla="*/ 9525 h 1002026"/>
                  <a:gd name="connsiteX36" fmla="*/ 155575 w 1001745"/>
                  <a:gd name="connsiteY36" fmla="*/ 28575 h 1002026"/>
                  <a:gd name="connsiteX37" fmla="*/ 165100 w 1001745"/>
                  <a:gd name="connsiteY37" fmla="*/ 34925 h 1002026"/>
                  <a:gd name="connsiteX38" fmla="*/ 184150 w 1001745"/>
                  <a:gd name="connsiteY38" fmla="*/ 50800 h 1002026"/>
                  <a:gd name="connsiteX39" fmla="*/ 187325 w 1001745"/>
                  <a:gd name="connsiteY39" fmla="*/ 60325 h 1002026"/>
                  <a:gd name="connsiteX40" fmla="*/ 206375 w 1001745"/>
                  <a:gd name="connsiteY40" fmla="*/ 88900 h 1002026"/>
                  <a:gd name="connsiteX41" fmla="*/ 212725 w 1001745"/>
                  <a:gd name="connsiteY41" fmla="*/ 98425 h 1002026"/>
                  <a:gd name="connsiteX42" fmla="*/ 222250 w 1001745"/>
                  <a:gd name="connsiteY42" fmla="*/ 117475 h 1002026"/>
                  <a:gd name="connsiteX43" fmla="*/ 228600 w 1001745"/>
                  <a:gd name="connsiteY43" fmla="*/ 139700 h 1002026"/>
                  <a:gd name="connsiteX44" fmla="*/ 234950 w 1001745"/>
                  <a:gd name="connsiteY44" fmla="*/ 149225 h 1002026"/>
                  <a:gd name="connsiteX45" fmla="*/ 241300 w 1001745"/>
                  <a:gd name="connsiteY45" fmla="*/ 161925 h 1002026"/>
                  <a:gd name="connsiteX46" fmla="*/ 257175 w 1001745"/>
                  <a:gd name="connsiteY46" fmla="*/ 184150 h 1002026"/>
                  <a:gd name="connsiteX47" fmla="*/ 269875 w 1001745"/>
                  <a:gd name="connsiteY47" fmla="*/ 203200 h 1002026"/>
                  <a:gd name="connsiteX48" fmla="*/ 279400 w 1001745"/>
                  <a:gd name="connsiteY48" fmla="*/ 212725 h 1002026"/>
                  <a:gd name="connsiteX49" fmla="*/ 295275 w 1001745"/>
                  <a:gd name="connsiteY49" fmla="*/ 231775 h 1002026"/>
                  <a:gd name="connsiteX50" fmla="*/ 314325 w 1001745"/>
                  <a:gd name="connsiteY50" fmla="*/ 244475 h 1002026"/>
                  <a:gd name="connsiteX51" fmla="*/ 323850 w 1001745"/>
                  <a:gd name="connsiteY51" fmla="*/ 254000 h 1002026"/>
                  <a:gd name="connsiteX52" fmla="*/ 342900 w 1001745"/>
                  <a:gd name="connsiteY52" fmla="*/ 260350 h 1002026"/>
                  <a:gd name="connsiteX53" fmla="*/ 352425 w 1001745"/>
                  <a:gd name="connsiteY53" fmla="*/ 263525 h 1002026"/>
                  <a:gd name="connsiteX54" fmla="*/ 361950 w 1001745"/>
                  <a:gd name="connsiteY54" fmla="*/ 266700 h 1002026"/>
                  <a:gd name="connsiteX55" fmla="*/ 384175 w 1001745"/>
                  <a:gd name="connsiteY55" fmla="*/ 269875 h 1002026"/>
                  <a:gd name="connsiteX56" fmla="*/ 393700 w 1001745"/>
                  <a:gd name="connsiteY56" fmla="*/ 273050 h 1002026"/>
                  <a:gd name="connsiteX57" fmla="*/ 434975 w 1001745"/>
                  <a:gd name="connsiteY57" fmla="*/ 279400 h 1002026"/>
                  <a:gd name="connsiteX58" fmla="*/ 479425 w 1001745"/>
                  <a:gd name="connsiteY58" fmla="*/ 285750 h 1002026"/>
                  <a:gd name="connsiteX59" fmla="*/ 581025 w 1001745"/>
                  <a:gd name="connsiteY59" fmla="*/ 282575 h 1002026"/>
                  <a:gd name="connsiteX60" fmla="*/ 606425 w 1001745"/>
                  <a:gd name="connsiteY60" fmla="*/ 273050 h 1002026"/>
                  <a:gd name="connsiteX61" fmla="*/ 625475 w 1001745"/>
                  <a:gd name="connsiteY61" fmla="*/ 266700 h 1002026"/>
                  <a:gd name="connsiteX62" fmla="*/ 638175 w 1001745"/>
                  <a:gd name="connsiteY62" fmla="*/ 257175 h 1002026"/>
                  <a:gd name="connsiteX63" fmla="*/ 663575 w 1001745"/>
                  <a:gd name="connsiteY63" fmla="*/ 244475 h 1002026"/>
                  <a:gd name="connsiteX64" fmla="*/ 685800 w 1001745"/>
                  <a:gd name="connsiteY64" fmla="*/ 222250 h 1002026"/>
                  <a:gd name="connsiteX65" fmla="*/ 695325 w 1001745"/>
                  <a:gd name="connsiteY65" fmla="*/ 212725 h 1002026"/>
                  <a:gd name="connsiteX66" fmla="*/ 704850 w 1001745"/>
                  <a:gd name="connsiteY66" fmla="*/ 209550 h 1002026"/>
                  <a:gd name="connsiteX67" fmla="*/ 717550 w 1001745"/>
                  <a:gd name="connsiteY67" fmla="*/ 200025 h 1002026"/>
                  <a:gd name="connsiteX68" fmla="*/ 733425 w 1001745"/>
                  <a:gd name="connsiteY68" fmla="*/ 177800 h 1002026"/>
                  <a:gd name="connsiteX69" fmla="*/ 742950 w 1001745"/>
                  <a:gd name="connsiteY69" fmla="*/ 168275 h 1002026"/>
                  <a:gd name="connsiteX70" fmla="*/ 749300 w 1001745"/>
                  <a:gd name="connsiteY70" fmla="*/ 155575 h 1002026"/>
                  <a:gd name="connsiteX71" fmla="*/ 765175 w 1001745"/>
                  <a:gd name="connsiteY71" fmla="*/ 136525 h 1002026"/>
                  <a:gd name="connsiteX72" fmla="*/ 777875 w 1001745"/>
                  <a:gd name="connsiteY72" fmla="*/ 114300 h 1002026"/>
                  <a:gd name="connsiteX73" fmla="*/ 787400 w 1001745"/>
                  <a:gd name="connsiteY73" fmla="*/ 104775 h 1002026"/>
                  <a:gd name="connsiteX74" fmla="*/ 800100 w 1001745"/>
                  <a:gd name="connsiteY74" fmla="*/ 82550 h 1002026"/>
                  <a:gd name="connsiteX75" fmla="*/ 819150 w 1001745"/>
                  <a:gd name="connsiteY75" fmla="*/ 69850 h 1002026"/>
                  <a:gd name="connsiteX76" fmla="*/ 825500 w 1001745"/>
                  <a:gd name="connsiteY76" fmla="*/ 60325 h 1002026"/>
                  <a:gd name="connsiteX77" fmla="*/ 835025 w 1001745"/>
                  <a:gd name="connsiteY77" fmla="*/ 57150 h 1002026"/>
                  <a:gd name="connsiteX78" fmla="*/ 863600 w 1001745"/>
                  <a:gd name="connsiteY78" fmla="*/ 44450 h 1002026"/>
                  <a:gd name="connsiteX79" fmla="*/ 892175 w 1001745"/>
                  <a:gd name="connsiteY79" fmla="*/ 34925 h 1002026"/>
                  <a:gd name="connsiteX80" fmla="*/ 901700 w 1001745"/>
                  <a:gd name="connsiteY80" fmla="*/ 31750 h 1002026"/>
                  <a:gd name="connsiteX81" fmla="*/ 911225 w 1001745"/>
                  <a:gd name="connsiteY81" fmla="*/ 28575 h 1002026"/>
                  <a:gd name="connsiteX82" fmla="*/ 996950 w 1001745"/>
                  <a:gd name="connsiteY82" fmla="*/ 28575 h 1002026"/>
                  <a:gd name="connsiteX83" fmla="*/ 996950 w 1001745"/>
                  <a:gd name="connsiteY83" fmla="*/ 88900 h 1002026"/>
                  <a:gd name="connsiteX84" fmla="*/ 952500 w 1001745"/>
                  <a:gd name="connsiteY84" fmla="*/ 139700 h 1002026"/>
                  <a:gd name="connsiteX85" fmla="*/ 863600 w 1001745"/>
                  <a:gd name="connsiteY85" fmla="*/ 231775 h 1002026"/>
                  <a:gd name="connsiteX86" fmla="*/ 777875 w 1001745"/>
                  <a:gd name="connsiteY86" fmla="*/ 304800 h 1002026"/>
                  <a:gd name="connsiteX87" fmla="*/ 717550 w 1001745"/>
                  <a:gd name="connsiteY87" fmla="*/ 403225 h 1002026"/>
                  <a:gd name="connsiteX88" fmla="*/ 679450 w 1001745"/>
                  <a:gd name="connsiteY88" fmla="*/ 523875 h 1002026"/>
                  <a:gd name="connsiteX89" fmla="*/ 679450 w 1001745"/>
                  <a:gd name="connsiteY89" fmla="*/ 628650 h 1002026"/>
                  <a:gd name="connsiteX90" fmla="*/ 698500 w 1001745"/>
                  <a:gd name="connsiteY90" fmla="*/ 749300 h 1002026"/>
                  <a:gd name="connsiteX91" fmla="*/ 720725 w 1001745"/>
                  <a:gd name="connsiteY91" fmla="*/ 831850 h 1002026"/>
                  <a:gd name="connsiteX92" fmla="*/ 730250 w 1001745"/>
                  <a:gd name="connsiteY92" fmla="*/ 965200 h 1002026"/>
                  <a:gd name="connsiteX93" fmla="*/ 250825 w 1001745"/>
                  <a:gd name="connsiteY93" fmla="*/ 965200 h 1002026"/>
                  <a:gd name="connsiteX0" fmla="*/ 250825 w 1005953"/>
                  <a:gd name="connsiteY0" fmla="*/ 965200 h 1002026"/>
                  <a:gd name="connsiteX1" fmla="*/ 254000 w 1005953"/>
                  <a:gd name="connsiteY1" fmla="*/ 542925 h 1002026"/>
                  <a:gd name="connsiteX2" fmla="*/ 257175 w 1005953"/>
                  <a:gd name="connsiteY2" fmla="*/ 523875 h 1002026"/>
                  <a:gd name="connsiteX3" fmla="*/ 260350 w 1005953"/>
                  <a:gd name="connsiteY3" fmla="*/ 498475 h 1002026"/>
                  <a:gd name="connsiteX4" fmla="*/ 263525 w 1005953"/>
                  <a:gd name="connsiteY4" fmla="*/ 482600 h 1002026"/>
                  <a:gd name="connsiteX5" fmla="*/ 269875 w 1005953"/>
                  <a:gd name="connsiteY5" fmla="*/ 444500 h 1002026"/>
                  <a:gd name="connsiteX6" fmla="*/ 266700 w 1005953"/>
                  <a:gd name="connsiteY6" fmla="*/ 422275 h 1002026"/>
                  <a:gd name="connsiteX7" fmla="*/ 234950 w 1005953"/>
                  <a:gd name="connsiteY7" fmla="*/ 384175 h 1002026"/>
                  <a:gd name="connsiteX8" fmla="*/ 225425 w 1005953"/>
                  <a:gd name="connsiteY8" fmla="*/ 374650 h 1002026"/>
                  <a:gd name="connsiteX9" fmla="*/ 206375 w 1005953"/>
                  <a:gd name="connsiteY9" fmla="*/ 358775 h 1002026"/>
                  <a:gd name="connsiteX10" fmla="*/ 177800 w 1005953"/>
                  <a:gd name="connsiteY10" fmla="*/ 346075 h 1002026"/>
                  <a:gd name="connsiteX11" fmla="*/ 158750 w 1005953"/>
                  <a:gd name="connsiteY11" fmla="*/ 327025 h 1002026"/>
                  <a:gd name="connsiteX12" fmla="*/ 149225 w 1005953"/>
                  <a:gd name="connsiteY12" fmla="*/ 317500 h 1002026"/>
                  <a:gd name="connsiteX13" fmla="*/ 133350 w 1005953"/>
                  <a:gd name="connsiteY13" fmla="*/ 301625 h 1002026"/>
                  <a:gd name="connsiteX14" fmla="*/ 117475 w 1005953"/>
                  <a:gd name="connsiteY14" fmla="*/ 285750 h 1002026"/>
                  <a:gd name="connsiteX15" fmla="*/ 111125 w 1005953"/>
                  <a:gd name="connsiteY15" fmla="*/ 276225 h 1002026"/>
                  <a:gd name="connsiteX16" fmla="*/ 101600 w 1005953"/>
                  <a:gd name="connsiteY16" fmla="*/ 269875 h 1002026"/>
                  <a:gd name="connsiteX17" fmla="*/ 76200 w 1005953"/>
                  <a:gd name="connsiteY17" fmla="*/ 241300 h 1002026"/>
                  <a:gd name="connsiteX18" fmla="*/ 66675 w 1005953"/>
                  <a:gd name="connsiteY18" fmla="*/ 231775 h 1002026"/>
                  <a:gd name="connsiteX19" fmla="*/ 57150 w 1005953"/>
                  <a:gd name="connsiteY19" fmla="*/ 212725 h 1002026"/>
                  <a:gd name="connsiteX20" fmla="*/ 50800 w 1005953"/>
                  <a:gd name="connsiteY20" fmla="*/ 203200 h 1002026"/>
                  <a:gd name="connsiteX21" fmla="*/ 47625 w 1005953"/>
                  <a:gd name="connsiteY21" fmla="*/ 193675 h 1002026"/>
                  <a:gd name="connsiteX22" fmla="*/ 41275 w 1005953"/>
                  <a:gd name="connsiteY22" fmla="*/ 184150 h 1002026"/>
                  <a:gd name="connsiteX23" fmla="*/ 28575 w 1005953"/>
                  <a:gd name="connsiteY23" fmla="*/ 155575 h 1002026"/>
                  <a:gd name="connsiteX24" fmla="*/ 22225 w 1005953"/>
                  <a:gd name="connsiteY24" fmla="*/ 130175 h 1002026"/>
                  <a:gd name="connsiteX25" fmla="*/ 19050 w 1005953"/>
                  <a:gd name="connsiteY25" fmla="*/ 117475 h 1002026"/>
                  <a:gd name="connsiteX26" fmla="*/ 12700 w 1005953"/>
                  <a:gd name="connsiteY26" fmla="*/ 98425 h 1002026"/>
                  <a:gd name="connsiteX27" fmla="*/ 6350 w 1005953"/>
                  <a:gd name="connsiteY27" fmla="*/ 79375 h 1002026"/>
                  <a:gd name="connsiteX28" fmla="*/ 3175 w 1005953"/>
                  <a:gd name="connsiteY28" fmla="*/ 69850 h 1002026"/>
                  <a:gd name="connsiteX29" fmla="*/ 0 w 1005953"/>
                  <a:gd name="connsiteY29" fmla="*/ 53975 h 1002026"/>
                  <a:gd name="connsiteX30" fmla="*/ 3175 w 1005953"/>
                  <a:gd name="connsiteY30" fmla="*/ 12700 h 1002026"/>
                  <a:gd name="connsiteX31" fmla="*/ 12700 w 1005953"/>
                  <a:gd name="connsiteY31" fmla="*/ 9525 h 1002026"/>
                  <a:gd name="connsiteX32" fmla="*/ 25400 w 1005953"/>
                  <a:gd name="connsiteY32" fmla="*/ 6350 h 1002026"/>
                  <a:gd name="connsiteX33" fmla="*/ 44450 w 1005953"/>
                  <a:gd name="connsiteY33" fmla="*/ 0 h 1002026"/>
                  <a:gd name="connsiteX34" fmla="*/ 114300 w 1005953"/>
                  <a:gd name="connsiteY34" fmla="*/ 3175 h 1002026"/>
                  <a:gd name="connsiteX35" fmla="*/ 123825 w 1005953"/>
                  <a:gd name="connsiteY35" fmla="*/ 9525 h 1002026"/>
                  <a:gd name="connsiteX36" fmla="*/ 155575 w 1005953"/>
                  <a:gd name="connsiteY36" fmla="*/ 28575 h 1002026"/>
                  <a:gd name="connsiteX37" fmla="*/ 165100 w 1005953"/>
                  <a:gd name="connsiteY37" fmla="*/ 34925 h 1002026"/>
                  <a:gd name="connsiteX38" fmla="*/ 184150 w 1005953"/>
                  <a:gd name="connsiteY38" fmla="*/ 50800 h 1002026"/>
                  <a:gd name="connsiteX39" fmla="*/ 187325 w 1005953"/>
                  <a:gd name="connsiteY39" fmla="*/ 60325 h 1002026"/>
                  <a:gd name="connsiteX40" fmla="*/ 206375 w 1005953"/>
                  <a:gd name="connsiteY40" fmla="*/ 88900 h 1002026"/>
                  <a:gd name="connsiteX41" fmla="*/ 212725 w 1005953"/>
                  <a:gd name="connsiteY41" fmla="*/ 98425 h 1002026"/>
                  <a:gd name="connsiteX42" fmla="*/ 222250 w 1005953"/>
                  <a:gd name="connsiteY42" fmla="*/ 117475 h 1002026"/>
                  <a:gd name="connsiteX43" fmla="*/ 228600 w 1005953"/>
                  <a:gd name="connsiteY43" fmla="*/ 139700 h 1002026"/>
                  <a:gd name="connsiteX44" fmla="*/ 234950 w 1005953"/>
                  <a:gd name="connsiteY44" fmla="*/ 149225 h 1002026"/>
                  <a:gd name="connsiteX45" fmla="*/ 241300 w 1005953"/>
                  <a:gd name="connsiteY45" fmla="*/ 161925 h 1002026"/>
                  <a:gd name="connsiteX46" fmla="*/ 257175 w 1005953"/>
                  <a:gd name="connsiteY46" fmla="*/ 184150 h 1002026"/>
                  <a:gd name="connsiteX47" fmla="*/ 269875 w 1005953"/>
                  <a:gd name="connsiteY47" fmla="*/ 203200 h 1002026"/>
                  <a:gd name="connsiteX48" fmla="*/ 279400 w 1005953"/>
                  <a:gd name="connsiteY48" fmla="*/ 212725 h 1002026"/>
                  <a:gd name="connsiteX49" fmla="*/ 295275 w 1005953"/>
                  <a:gd name="connsiteY49" fmla="*/ 231775 h 1002026"/>
                  <a:gd name="connsiteX50" fmla="*/ 314325 w 1005953"/>
                  <a:gd name="connsiteY50" fmla="*/ 244475 h 1002026"/>
                  <a:gd name="connsiteX51" fmla="*/ 323850 w 1005953"/>
                  <a:gd name="connsiteY51" fmla="*/ 254000 h 1002026"/>
                  <a:gd name="connsiteX52" fmla="*/ 342900 w 1005953"/>
                  <a:gd name="connsiteY52" fmla="*/ 260350 h 1002026"/>
                  <a:gd name="connsiteX53" fmla="*/ 352425 w 1005953"/>
                  <a:gd name="connsiteY53" fmla="*/ 263525 h 1002026"/>
                  <a:gd name="connsiteX54" fmla="*/ 361950 w 1005953"/>
                  <a:gd name="connsiteY54" fmla="*/ 266700 h 1002026"/>
                  <a:gd name="connsiteX55" fmla="*/ 384175 w 1005953"/>
                  <a:gd name="connsiteY55" fmla="*/ 269875 h 1002026"/>
                  <a:gd name="connsiteX56" fmla="*/ 393700 w 1005953"/>
                  <a:gd name="connsiteY56" fmla="*/ 273050 h 1002026"/>
                  <a:gd name="connsiteX57" fmla="*/ 434975 w 1005953"/>
                  <a:gd name="connsiteY57" fmla="*/ 279400 h 1002026"/>
                  <a:gd name="connsiteX58" fmla="*/ 479425 w 1005953"/>
                  <a:gd name="connsiteY58" fmla="*/ 285750 h 1002026"/>
                  <a:gd name="connsiteX59" fmla="*/ 581025 w 1005953"/>
                  <a:gd name="connsiteY59" fmla="*/ 282575 h 1002026"/>
                  <a:gd name="connsiteX60" fmla="*/ 606425 w 1005953"/>
                  <a:gd name="connsiteY60" fmla="*/ 273050 h 1002026"/>
                  <a:gd name="connsiteX61" fmla="*/ 625475 w 1005953"/>
                  <a:gd name="connsiteY61" fmla="*/ 266700 h 1002026"/>
                  <a:gd name="connsiteX62" fmla="*/ 638175 w 1005953"/>
                  <a:gd name="connsiteY62" fmla="*/ 257175 h 1002026"/>
                  <a:gd name="connsiteX63" fmla="*/ 663575 w 1005953"/>
                  <a:gd name="connsiteY63" fmla="*/ 244475 h 1002026"/>
                  <a:gd name="connsiteX64" fmla="*/ 685800 w 1005953"/>
                  <a:gd name="connsiteY64" fmla="*/ 222250 h 1002026"/>
                  <a:gd name="connsiteX65" fmla="*/ 695325 w 1005953"/>
                  <a:gd name="connsiteY65" fmla="*/ 212725 h 1002026"/>
                  <a:gd name="connsiteX66" fmla="*/ 704850 w 1005953"/>
                  <a:gd name="connsiteY66" fmla="*/ 209550 h 1002026"/>
                  <a:gd name="connsiteX67" fmla="*/ 717550 w 1005953"/>
                  <a:gd name="connsiteY67" fmla="*/ 200025 h 1002026"/>
                  <a:gd name="connsiteX68" fmla="*/ 733425 w 1005953"/>
                  <a:gd name="connsiteY68" fmla="*/ 177800 h 1002026"/>
                  <a:gd name="connsiteX69" fmla="*/ 742950 w 1005953"/>
                  <a:gd name="connsiteY69" fmla="*/ 168275 h 1002026"/>
                  <a:gd name="connsiteX70" fmla="*/ 749300 w 1005953"/>
                  <a:gd name="connsiteY70" fmla="*/ 155575 h 1002026"/>
                  <a:gd name="connsiteX71" fmla="*/ 765175 w 1005953"/>
                  <a:gd name="connsiteY71" fmla="*/ 136525 h 1002026"/>
                  <a:gd name="connsiteX72" fmla="*/ 777875 w 1005953"/>
                  <a:gd name="connsiteY72" fmla="*/ 114300 h 1002026"/>
                  <a:gd name="connsiteX73" fmla="*/ 787400 w 1005953"/>
                  <a:gd name="connsiteY73" fmla="*/ 104775 h 1002026"/>
                  <a:gd name="connsiteX74" fmla="*/ 800100 w 1005953"/>
                  <a:gd name="connsiteY74" fmla="*/ 82550 h 1002026"/>
                  <a:gd name="connsiteX75" fmla="*/ 819150 w 1005953"/>
                  <a:gd name="connsiteY75" fmla="*/ 69850 h 1002026"/>
                  <a:gd name="connsiteX76" fmla="*/ 825500 w 1005953"/>
                  <a:gd name="connsiteY76" fmla="*/ 60325 h 1002026"/>
                  <a:gd name="connsiteX77" fmla="*/ 835025 w 1005953"/>
                  <a:gd name="connsiteY77" fmla="*/ 57150 h 1002026"/>
                  <a:gd name="connsiteX78" fmla="*/ 863600 w 1005953"/>
                  <a:gd name="connsiteY78" fmla="*/ 44450 h 1002026"/>
                  <a:gd name="connsiteX79" fmla="*/ 892175 w 1005953"/>
                  <a:gd name="connsiteY79" fmla="*/ 34925 h 1002026"/>
                  <a:gd name="connsiteX80" fmla="*/ 901700 w 1005953"/>
                  <a:gd name="connsiteY80" fmla="*/ 31750 h 1002026"/>
                  <a:gd name="connsiteX81" fmla="*/ 996950 w 1005953"/>
                  <a:gd name="connsiteY81" fmla="*/ 28575 h 1002026"/>
                  <a:gd name="connsiteX82" fmla="*/ 996950 w 1005953"/>
                  <a:gd name="connsiteY82" fmla="*/ 88900 h 1002026"/>
                  <a:gd name="connsiteX83" fmla="*/ 952500 w 1005953"/>
                  <a:gd name="connsiteY83" fmla="*/ 139700 h 1002026"/>
                  <a:gd name="connsiteX84" fmla="*/ 863600 w 1005953"/>
                  <a:gd name="connsiteY84" fmla="*/ 231775 h 1002026"/>
                  <a:gd name="connsiteX85" fmla="*/ 777875 w 1005953"/>
                  <a:gd name="connsiteY85" fmla="*/ 304800 h 1002026"/>
                  <a:gd name="connsiteX86" fmla="*/ 717550 w 1005953"/>
                  <a:gd name="connsiteY86" fmla="*/ 403225 h 1002026"/>
                  <a:gd name="connsiteX87" fmla="*/ 679450 w 1005953"/>
                  <a:gd name="connsiteY87" fmla="*/ 523875 h 1002026"/>
                  <a:gd name="connsiteX88" fmla="*/ 679450 w 1005953"/>
                  <a:gd name="connsiteY88" fmla="*/ 628650 h 1002026"/>
                  <a:gd name="connsiteX89" fmla="*/ 698500 w 1005953"/>
                  <a:gd name="connsiteY89" fmla="*/ 749300 h 1002026"/>
                  <a:gd name="connsiteX90" fmla="*/ 720725 w 1005953"/>
                  <a:gd name="connsiteY90" fmla="*/ 831850 h 1002026"/>
                  <a:gd name="connsiteX91" fmla="*/ 730250 w 1005953"/>
                  <a:gd name="connsiteY91" fmla="*/ 965200 h 1002026"/>
                  <a:gd name="connsiteX92" fmla="*/ 250825 w 1005953"/>
                  <a:gd name="connsiteY9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35025 w 1006631"/>
                  <a:gd name="connsiteY77" fmla="*/ 57150 h 1002026"/>
                  <a:gd name="connsiteX78" fmla="*/ 863600 w 1006631"/>
                  <a:gd name="connsiteY78" fmla="*/ 44450 h 1002026"/>
                  <a:gd name="connsiteX79" fmla="*/ 892175 w 1006631"/>
                  <a:gd name="connsiteY79" fmla="*/ 34925 h 1002026"/>
                  <a:gd name="connsiteX80" fmla="*/ 996950 w 1006631"/>
                  <a:gd name="connsiteY80" fmla="*/ 28575 h 1002026"/>
                  <a:gd name="connsiteX81" fmla="*/ 996950 w 1006631"/>
                  <a:gd name="connsiteY81" fmla="*/ 88900 h 1002026"/>
                  <a:gd name="connsiteX82" fmla="*/ 952500 w 1006631"/>
                  <a:gd name="connsiteY82" fmla="*/ 139700 h 1002026"/>
                  <a:gd name="connsiteX83" fmla="*/ 863600 w 1006631"/>
                  <a:gd name="connsiteY83" fmla="*/ 231775 h 1002026"/>
                  <a:gd name="connsiteX84" fmla="*/ 777875 w 1006631"/>
                  <a:gd name="connsiteY84" fmla="*/ 304800 h 1002026"/>
                  <a:gd name="connsiteX85" fmla="*/ 717550 w 1006631"/>
                  <a:gd name="connsiteY85" fmla="*/ 403225 h 1002026"/>
                  <a:gd name="connsiteX86" fmla="*/ 679450 w 1006631"/>
                  <a:gd name="connsiteY86" fmla="*/ 523875 h 1002026"/>
                  <a:gd name="connsiteX87" fmla="*/ 679450 w 1006631"/>
                  <a:gd name="connsiteY87" fmla="*/ 628650 h 1002026"/>
                  <a:gd name="connsiteX88" fmla="*/ 698500 w 1006631"/>
                  <a:gd name="connsiteY88" fmla="*/ 749300 h 1002026"/>
                  <a:gd name="connsiteX89" fmla="*/ 720725 w 1006631"/>
                  <a:gd name="connsiteY89" fmla="*/ 831850 h 1002026"/>
                  <a:gd name="connsiteX90" fmla="*/ 730250 w 1006631"/>
                  <a:gd name="connsiteY90" fmla="*/ 965200 h 1002026"/>
                  <a:gd name="connsiteX91" fmla="*/ 250825 w 1006631"/>
                  <a:gd name="connsiteY9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35025 w 1006631"/>
                  <a:gd name="connsiteY77" fmla="*/ 57150 h 1002026"/>
                  <a:gd name="connsiteX78" fmla="*/ 892175 w 1006631"/>
                  <a:gd name="connsiteY78" fmla="*/ 34925 h 1002026"/>
                  <a:gd name="connsiteX79" fmla="*/ 996950 w 1006631"/>
                  <a:gd name="connsiteY79" fmla="*/ 28575 h 1002026"/>
                  <a:gd name="connsiteX80" fmla="*/ 996950 w 1006631"/>
                  <a:gd name="connsiteY80" fmla="*/ 88900 h 1002026"/>
                  <a:gd name="connsiteX81" fmla="*/ 952500 w 1006631"/>
                  <a:gd name="connsiteY81" fmla="*/ 139700 h 1002026"/>
                  <a:gd name="connsiteX82" fmla="*/ 863600 w 1006631"/>
                  <a:gd name="connsiteY82" fmla="*/ 231775 h 1002026"/>
                  <a:gd name="connsiteX83" fmla="*/ 777875 w 1006631"/>
                  <a:gd name="connsiteY83" fmla="*/ 304800 h 1002026"/>
                  <a:gd name="connsiteX84" fmla="*/ 717550 w 1006631"/>
                  <a:gd name="connsiteY84" fmla="*/ 403225 h 1002026"/>
                  <a:gd name="connsiteX85" fmla="*/ 679450 w 1006631"/>
                  <a:gd name="connsiteY85" fmla="*/ 523875 h 1002026"/>
                  <a:gd name="connsiteX86" fmla="*/ 679450 w 1006631"/>
                  <a:gd name="connsiteY86" fmla="*/ 628650 h 1002026"/>
                  <a:gd name="connsiteX87" fmla="*/ 698500 w 1006631"/>
                  <a:gd name="connsiteY87" fmla="*/ 749300 h 1002026"/>
                  <a:gd name="connsiteX88" fmla="*/ 720725 w 1006631"/>
                  <a:gd name="connsiteY88" fmla="*/ 831850 h 1002026"/>
                  <a:gd name="connsiteX89" fmla="*/ 730250 w 1006631"/>
                  <a:gd name="connsiteY89" fmla="*/ 965200 h 1002026"/>
                  <a:gd name="connsiteX90" fmla="*/ 250825 w 1006631"/>
                  <a:gd name="connsiteY9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92175 w 1006631"/>
                  <a:gd name="connsiteY77" fmla="*/ 34925 h 1002026"/>
                  <a:gd name="connsiteX78" fmla="*/ 996950 w 1006631"/>
                  <a:gd name="connsiteY78" fmla="*/ 28575 h 1002026"/>
                  <a:gd name="connsiteX79" fmla="*/ 996950 w 1006631"/>
                  <a:gd name="connsiteY79" fmla="*/ 88900 h 1002026"/>
                  <a:gd name="connsiteX80" fmla="*/ 952500 w 1006631"/>
                  <a:gd name="connsiteY80" fmla="*/ 139700 h 1002026"/>
                  <a:gd name="connsiteX81" fmla="*/ 863600 w 1006631"/>
                  <a:gd name="connsiteY81" fmla="*/ 231775 h 1002026"/>
                  <a:gd name="connsiteX82" fmla="*/ 777875 w 1006631"/>
                  <a:gd name="connsiteY82" fmla="*/ 304800 h 1002026"/>
                  <a:gd name="connsiteX83" fmla="*/ 717550 w 1006631"/>
                  <a:gd name="connsiteY83" fmla="*/ 403225 h 1002026"/>
                  <a:gd name="connsiteX84" fmla="*/ 679450 w 1006631"/>
                  <a:gd name="connsiteY84" fmla="*/ 523875 h 1002026"/>
                  <a:gd name="connsiteX85" fmla="*/ 679450 w 1006631"/>
                  <a:gd name="connsiteY85" fmla="*/ 628650 h 1002026"/>
                  <a:gd name="connsiteX86" fmla="*/ 698500 w 1006631"/>
                  <a:gd name="connsiteY86" fmla="*/ 749300 h 1002026"/>
                  <a:gd name="connsiteX87" fmla="*/ 720725 w 1006631"/>
                  <a:gd name="connsiteY87" fmla="*/ 831850 h 1002026"/>
                  <a:gd name="connsiteX88" fmla="*/ 730250 w 1006631"/>
                  <a:gd name="connsiteY88" fmla="*/ 965200 h 1002026"/>
                  <a:gd name="connsiteX89" fmla="*/ 250825 w 1006631"/>
                  <a:gd name="connsiteY8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92175 w 1006631"/>
                  <a:gd name="connsiteY76" fmla="*/ 34925 h 1002026"/>
                  <a:gd name="connsiteX77" fmla="*/ 996950 w 1006631"/>
                  <a:gd name="connsiteY77" fmla="*/ 28575 h 1002026"/>
                  <a:gd name="connsiteX78" fmla="*/ 996950 w 1006631"/>
                  <a:gd name="connsiteY78" fmla="*/ 88900 h 1002026"/>
                  <a:gd name="connsiteX79" fmla="*/ 952500 w 1006631"/>
                  <a:gd name="connsiteY79" fmla="*/ 139700 h 1002026"/>
                  <a:gd name="connsiteX80" fmla="*/ 863600 w 1006631"/>
                  <a:gd name="connsiteY80" fmla="*/ 231775 h 1002026"/>
                  <a:gd name="connsiteX81" fmla="*/ 777875 w 1006631"/>
                  <a:gd name="connsiteY81" fmla="*/ 304800 h 1002026"/>
                  <a:gd name="connsiteX82" fmla="*/ 717550 w 1006631"/>
                  <a:gd name="connsiteY82" fmla="*/ 403225 h 1002026"/>
                  <a:gd name="connsiteX83" fmla="*/ 679450 w 1006631"/>
                  <a:gd name="connsiteY83" fmla="*/ 523875 h 1002026"/>
                  <a:gd name="connsiteX84" fmla="*/ 679450 w 1006631"/>
                  <a:gd name="connsiteY84" fmla="*/ 628650 h 1002026"/>
                  <a:gd name="connsiteX85" fmla="*/ 698500 w 1006631"/>
                  <a:gd name="connsiteY85" fmla="*/ 749300 h 1002026"/>
                  <a:gd name="connsiteX86" fmla="*/ 720725 w 1006631"/>
                  <a:gd name="connsiteY86" fmla="*/ 831850 h 1002026"/>
                  <a:gd name="connsiteX87" fmla="*/ 730250 w 1006631"/>
                  <a:gd name="connsiteY87" fmla="*/ 965200 h 1002026"/>
                  <a:gd name="connsiteX88" fmla="*/ 250825 w 1006631"/>
                  <a:gd name="connsiteY8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19150 w 1006631"/>
                  <a:gd name="connsiteY74" fmla="*/ 69850 h 1002026"/>
                  <a:gd name="connsiteX75" fmla="*/ 892175 w 1006631"/>
                  <a:gd name="connsiteY75" fmla="*/ 34925 h 1002026"/>
                  <a:gd name="connsiteX76" fmla="*/ 996950 w 1006631"/>
                  <a:gd name="connsiteY76" fmla="*/ 28575 h 1002026"/>
                  <a:gd name="connsiteX77" fmla="*/ 996950 w 1006631"/>
                  <a:gd name="connsiteY77" fmla="*/ 88900 h 1002026"/>
                  <a:gd name="connsiteX78" fmla="*/ 952500 w 1006631"/>
                  <a:gd name="connsiteY78" fmla="*/ 139700 h 1002026"/>
                  <a:gd name="connsiteX79" fmla="*/ 863600 w 1006631"/>
                  <a:gd name="connsiteY79" fmla="*/ 231775 h 1002026"/>
                  <a:gd name="connsiteX80" fmla="*/ 777875 w 1006631"/>
                  <a:gd name="connsiteY80" fmla="*/ 304800 h 1002026"/>
                  <a:gd name="connsiteX81" fmla="*/ 717550 w 1006631"/>
                  <a:gd name="connsiteY81" fmla="*/ 403225 h 1002026"/>
                  <a:gd name="connsiteX82" fmla="*/ 679450 w 1006631"/>
                  <a:gd name="connsiteY82" fmla="*/ 523875 h 1002026"/>
                  <a:gd name="connsiteX83" fmla="*/ 679450 w 1006631"/>
                  <a:gd name="connsiteY83" fmla="*/ 628650 h 1002026"/>
                  <a:gd name="connsiteX84" fmla="*/ 698500 w 1006631"/>
                  <a:gd name="connsiteY84" fmla="*/ 749300 h 1002026"/>
                  <a:gd name="connsiteX85" fmla="*/ 720725 w 1006631"/>
                  <a:gd name="connsiteY85" fmla="*/ 831850 h 1002026"/>
                  <a:gd name="connsiteX86" fmla="*/ 730250 w 1006631"/>
                  <a:gd name="connsiteY86" fmla="*/ 965200 h 1002026"/>
                  <a:gd name="connsiteX87" fmla="*/ 250825 w 1006631"/>
                  <a:gd name="connsiteY8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819150 w 1006631"/>
                  <a:gd name="connsiteY73" fmla="*/ 69850 h 1002026"/>
                  <a:gd name="connsiteX74" fmla="*/ 892175 w 1006631"/>
                  <a:gd name="connsiteY74" fmla="*/ 34925 h 1002026"/>
                  <a:gd name="connsiteX75" fmla="*/ 996950 w 1006631"/>
                  <a:gd name="connsiteY75" fmla="*/ 28575 h 1002026"/>
                  <a:gd name="connsiteX76" fmla="*/ 996950 w 1006631"/>
                  <a:gd name="connsiteY76" fmla="*/ 88900 h 1002026"/>
                  <a:gd name="connsiteX77" fmla="*/ 952500 w 1006631"/>
                  <a:gd name="connsiteY77" fmla="*/ 139700 h 1002026"/>
                  <a:gd name="connsiteX78" fmla="*/ 863600 w 1006631"/>
                  <a:gd name="connsiteY78" fmla="*/ 231775 h 1002026"/>
                  <a:gd name="connsiteX79" fmla="*/ 777875 w 1006631"/>
                  <a:gd name="connsiteY79" fmla="*/ 304800 h 1002026"/>
                  <a:gd name="connsiteX80" fmla="*/ 717550 w 1006631"/>
                  <a:gd name="connsiteY80" fmla="*/ 403225 h 1002026"/>
                  <a:gd name="connsiteX81" fmla="*/ 679450 w 1006631"/>
                  <a:gd name="connsiteY81" fmla="*/ 523875 h 1002026"/>
                  <a:gd name="connsiteX82" fmla="*/ 679450 w 1006631"/>
                  <a:gd name="connsiteY82" fmla="*/ 628650 h 1002026"/>
                  <a:gd name="connsiteX83" fmla="*/ 698500 w 1006631"/>
                  <a:gd name="connsiteY83" fmla="*/ 749300 h 1002026"/>
                  <a:gd name="connsiteX84" fmla="*/ 720725 w 1006631"/>
                  <a:gd name="connsiteY84" fmla="*/ 831850 h 1002026"/>
                  <a:gd name="connsiteX85" fmla="*/ 730250 w 1006631"/>
                  <a:gd name="connsiteY85" fmla="*/ 965200 h 1002026"/>
                  <a:gd name="connsiteX86" fmla="*/ 250825 w 1006631"/>
                  <a:gd name="connsiteY8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819150 w 1006631"/>
                  <a:gd name="connsiteY72" fmla="*/ 69850 h 1002026"/>
                  <a:gd name="connsiteX73" fmla="*/ 892175 w 1006631"/>
                  <a:gd name="connsiteY73" fmla="*/ 34925 h 1002026"/>
                  <a:gd name="connsiteX74" fmla="*/ 996950 w 1006631"/>
                  <a:gd name="connsiteY74" fmla="*/ 28575 h 1002026"/>
                  <a:gd name="connsiteX75" fmla="*/ 996950 w 1006631"/>
                  <a:gd name="connsiteY75" fmla="*/ 88900 h 1002026"/>
                  <a:gd name="connsiteX76" fmla="*/ 952500 w 1006631"/>
                  <a:gd name="connsiteY76" fmla="*/ 139700 h 1002026"/>
                  <a:gd name="connsiteX77" fmla="*/ 863600 w 1006631"/>
                  <a:gd name="connsiteY77" fmla="*/ 231775 h 1002026"/>
                  <a:gd name="connsiteX78" fmla="*/ 777875 w 1006631"/>
                  <a:gd name="connsiteY78" fmla="*/ 304800 h 1002026"/>
                  <a:gd name="connsiteX79" fmla="*/ 717550 w 1006631"/>
                  <a:gd name="connsiteY79" fmla="*/ 403225 h 1002026"/>
                  <a:gd name="connsiteX80" fmla="*/ 679450 w 1006631"/>
                  <a:gd name="connsiteY80" fmla="*/ 523875 h 1002026"/>
                  <a:gd name="connsiteX81" fmla="*/ 679450 w 1006631"/>
                  <a:gd name="connsiteY81" fmla="*/ 628650 h 1002026"/>
                  <a:gd name="connsiteX82" fmla="*/ 698500 w 1006631"/>
                  <a:gd name="connsiteY82" fmla="*/ 749300 h 1002026"/>
                  <a:gd name="connsiteX83" fmla="*/ 720725 w 1006631"/>
                  <a:gd name="connsiteY83" fmla="*/ 831850 h 1002026"/>
                  <a:gd name="connsiteX84" fmla="*/ 730250 w 1006631"/>
                  <a:gd name="connsiteY84" fmla="*/ 965200 h 1002026"/>
                  <a:gd name="connsiteX85" fmla="*/ 250825 w 1006631"/>
                  <a:gd name="connsiteY8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65175 w 1006631"/>
                  <a:gd name="connsiteY70" fmla="*/ 136525 h 1002026"/>
                  <a:gd name="connsiteX71" fmla="*/ 819150 w 1006631"/>
                  <a:gd name="connsiteY71" fmla="*/ 69850 h 1002026"/>
                  <a:gd name="connsiteX72" fmla="*/ 892175 w 1006631"/>
                  <a:gd name="connsiteY72" fmla="*/ 34925 h 1002026"/>
                  <a:gd name="connsiteX73" fmla="*/ 996950 w 1006631"/>
                  <a:gd name="connsiteY73" fmla="*/ 28575 h 1002026"/>
                  <a:gd name="connsiteX74" fmla="*/ 996950 w 1006631"/>
                  <a:gd name="connsiteY74" fmla="*/ 88900 h 1002026"/>
                  <a:gd name="connsiteX75" fmla="*/ 952500 w 1006631"/>
                  <a:gd name="connsiteY75" fmla="*/ 139700 h 1002026"/>
                  <a:gd name="connsiteX76" fmla="*/ 863600 w 1006631"/>
                  <a:gd name="connsiteY76" fmla="*/ 231775 h 1002026"/>
                  <a:gd name="connsiteX77" fmla="*/ 777875 w 1006631"/>
                  <a:gd name="connsiteY77" fmla="*/ 304800 h 1002026"/>
                  <a:gd name="connsiteX78" fmla="*/ 717550 w 1006631"/>
                  <a:gd name="connsiteY78" fmla="*/ 403225 h 1002026"/>
                  <a:gd name="connsiteX79" fmla="*/ 679450 w 1006631"/>
                  <a:gd name="connsiteY79" fmla="*/ 523875 h 1002026"/>
                  <a:gd name="connsiteX80" fmla="*/ 679450 w 1006631"/>
                  <a:gd name="connsiteY80" fmla="*/ 628650 h 1002026"/>
                  <a:gd name="connsiteX81" fmla="*/ 698500 w 1006631"/>
                  <a:gd name="connsiteY81" fmla="*/ 749300 h 1002026"/>
                  <a:gd name="connsiteX82" fmla="*/ 720725 w 1006631"/>
                  <a:gd name="connsiteY82" fmla="*/ 831850 h 1002026"/>
                  <a:gd name="connsiteX83" fmla="*/ 730250 w 1006631"/>
                  <a:gd name="connsiteY83" fmla="*/ 965200 h 1002026"/>
                  <a:gd name="connsiteX84" fmla="*/ 250825 w 1006631"/>
                  <a:gd name="connsiteY8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65175 w 1006631"/>
                  <a:gd name="connsiteY69" fmla="*/ 136525 h 1002026"/>
                  <a:gd name="connsiteX70" fmla="*/ 819150 w 1006631"/>
                  <a:gd name="connsiteY70" fmla="*/ 69850 h 1002026"/>
                  <a:gd name="connsiteX71" fmla="*/ 892175 w 1006631"/>
                  <a:gd name="connsiteY71" fmla="*/ 34925 h 1002026"/>
                  <a:gd name="connsiteX72" fmla="*/ 996950 w 1006631"/>
                  <a:gd name="connsiteY72" fmla="*/ 28575 h 1002026"/>
                  <a:gd name="connsiteX73" fmla="*/ 996950 w 1006631"/>
                  <a:gd name="connsiteY73" fmla="*/ 88900 h 1002026"/>
                  <a:gd name="connsiteX74" fmla="*/ 952500 w 1006631"/>
                  <a:gd name="connsiteY74" fmla="*/ 139700 h 1002026"/>
                  <a:gd name="connsiteX75" fmla="*/ 863600 w 1006631"/>
                  <a:gd name="connsiteY75" fmla="*/ 231775 h 1002026"/>
                  <a:gd name="connsiteX76" fmla="*/ 777875 w 1006631"/>
                  <a:gd name="connsiteY76" fmla="*/ 304800 h 1002026"/>
                  <a:gd name="connsiteX77" fmla="*/ 717550 w 1006631"/>
                  <a:gd name="connsiteY77" fmla="*/ 403225 h 1002026"/>
                  <a:gd name="connsiteX78" fmla="*/ 679450 w 1006631"/>
                  <a:gd name="connsiteY78" fmla="*/ 523875 h 1002026"/>
                  <a:gd name="connsiteX79" fmla="*/ 679450 w 1006631"/>
                  <a:gd name="connsiteY79" fmla="*/ 628650 h 1002026"/>
                  <a:gd name="connsiteX80" fmla="*/ 698500 w 1006631"/>
                  <a:gd name="connsiteY80" fmla="*/ 749300 h 1002026"/>
                  <a:gd name="connsiteX81" fmla="*/ 720725 w 1006631"/>
                  <a:gd name="connsiteY81" fmla="*/ 831850 h 1002026"/>
                  <a:gd name="connsiteX82" fmla="*/ 730250 w 1006631"/>
                  <a:gd name="connsiteY82" fmla="*/ 965200 h 1002026"/>
                  <a:gd name="connsiteX83" fmla="*/ 250825 w 1006631"/>
                  <a:gd name="connsiteY8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65175 w 1006631"/>
                  <a:gd name="connsiteY68" fmla="*/ 136525 h 1002026"/>
                  <a:gd name="connsiteX69" fmla="*/ 819150 w 1006631"/>
                  <a:gd name="connsiteY69" fmla="*/ 69850 h 1002026"/>
                  <a:gd name="connsiteX70" fmla="*/ 892175 w 1006631"/>
                  <a:gd name="connsiteY70" fmla="*/ 34925 h 1002026"/>
                  <a:gd name="connsiteX71" fmla="*/ 996950 w 1006631"/>
                  <a:gd name="connsiteY71" fmla="*/ 28575 h 1002026"/>
                  <a:gd name="connsiteX72" fmla="*/ 996950 w 1006631"/>
                  <a:gd name="connsiteY72" fmla="*/ 88900 h 1002026"/>
                  <a:gd name="connsiteX73" fmla="*/ 952500 w 1006631"/>
                  <a:gd name="connsiteY73" fmla="*/ 139700 h 1002026"/>
                  <a:gd name="connsiteX74" fmla="*/ 863600 w 1006631"/>
                  <a:gd name="connsiteY74" fmla="*/ 231775 h 1002026"/>
                  <a:gd name="connsiteX75" fmla="*/ 777875 w 1006631"/>
                  <a:gd name="connsiteY75" fmla="*/ 304800 h 1002026"/>
                  <a:gd name="connsiteX76" fmla="*/ 717550 w 1006631"/>
                  <a:gd name="connsiteY76" fmla="*/ 403225 h 1002026"/>
                  <a:gd name="connsiteX77" fmla="*/ 679450 w 1006631"/>
                  <a:gd name="connsiteY77" fmla="*/ 523875 h 1002026"/>
                  <a:gd name="connsiteX78" fmla="*/ 679450 w 1006631"/>
                  <a:gd name="connsiteY78" fmla="*/ 628650 h 1002026"/>
                  <a:gd name="connsiteX79" fmla="*/ 698500 w 1006631"/>
                  <a:gd name="connsiteY79" fmla="*/ 749300 h 1002026"/>
                  <a:gd name="connsiteX80" fmla="*/ 720725 w 1006631"/>
                  <a:gd name="connsiteY80" fmla="*/ 831850 h 1002026"/>
                  <a:gd name="connsiteX81" fmla="*/ 730250 w 1006631"/>
                  <a:gd name="connsiteY81" fmla="*/ 965200 h 1002026"/>
                  <a:gd name="connsiteX82" fmla="*/ 250825 w 1006631"/>
                  <a:gd name="connsiteY8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65175 w 1006631"/>
                  <a:gd name="connsiteY67" fmla="*/ 136525 h 1002026"/>
                  <a:gd name="connsiteX68" fmla="*/ 819150 w 1006631"/>
                  <a:gd name="connsiteY68" fmla="*/ 69850 h 1002026"/>
                  <a:gd name="connsiteX69" fmla="*/ 892175 w 1006631"/>
                  <a:gd name="connsiteY69" fmla="*/ 34925 h 1002026"/>
                  <a:gd name="connsiteX70" fmla="*/ 996950 w 1006631"/>
                  <a:gd name="connsiteY70" fmla="*/ 28575 h 1002026"/>
                  <a:gd name="connsiteX71" fmla="*/ 996950 w 1006631"/>
                  <a:gd name="connsiteY71" fmla="*/ 88900 h 1002026"/>
                  <a:gd name="connsiteX72" fmla="*/ 952500 w 1006631"/>
                  <a:gd name="connsiteY72" fmla="*/ 139700 h 1002026"/>
                  <a:gd name="connsiteX73" fmla="*/ 863600 w 1006631"/>
                  <a:gd name="connsiteY73" fmla="*/ 231775 h 1002026"/>
                  <a:gd name="connsiteX74" fmla="*/ 777875 w 1006631"/>
                  <a:gd name="connsiteY74" fmla="*/ 304800 h 1002026"/>
                  <a:gd name="connsiteX75" fmla="*/ 717550 w 1006631"/>
                  <a:gd name="connsiteY75" fmla="*/ 403225 h 1002026"/>
                  <a:gd name="connsiteX76" fmla="*/ 679450 w 1006631"/>
                  <a:gd name="connsiteY76" fmla="*/ 523875 h 1002026"/>
                  <a:gd name="connsiteX77" fmla="*/ 679450 w 1006631"/>
                  <a:gd name="connsiteY77" fmla="*/ 628650 h 1002026"/>
                  <a:gd name="connsiteX78" fmla="*/ 698500 w 1006631"/>
                  <a:gd name="connsiteY78" fmla="*/ 749300 h 1002026"/>
                  <a:gd name="connsiteX79" fmla="*/ 720725 w 1006631"/>
                  <a:gd name="connsiteY79" fmla="*/ 831850 h 1002026"/>
                  <a:gd name="connsiteX80" fmla="*/ 730250 w 1006631"/>
                  <a:gd name="connsiteY80" fmla="*/ 965200 h 1002026"/>
                  <a:gd name="connsiteX81" fmla="*/ 250825 w 1006631"/>
                  <a:gd name="connsiteY8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704850 w 1006631"/>
                  <a:gd name="connsiteY65" fmla="*/ 209550 h 1002026"/>
                  <a:gd name="connsiteX66" fmla="*/ 765175 w 1006631"/>
                  <a:gd name="connsiteY66" fmla="*/ 136525 h 1002026"/>
                  <a:gd name="connsiteX67" fmla="*/ 819150 w 1006631"/>
                  <a:gd name="connsiteY67" fmla="*/ 69850 h 1002026"/>
                  <a:gd name="connsiteX68" fmla="*/ 892175 w 1006631"/>
                  <a:gd name="connsiteY68" fmla="*/ 34925 h 1002026"/>
                  <a:gd name="connsiteX69" fmla="*/ 996950 w 1006631"/>
                  <a:gd name="connsiteY69" fmla="*/ 28575 h 1002026"/>
                  <a:gd name="connsiteX70" fmla="*/ 996950 w 1006631"/>
                  <a:gd name="connsiteY70" fmla="*/ 88900 h 1002026"/>
                  <a:gd name="connsiteX71" fmla="*/ 952500 w 1006631"/>
                  <a:gd name="connsiteY71" fmla="*/ 139700 h 1002026"/>
                  <a:gd name="connsiteX72" fmla="*/ 863600 w 1006631"/>
                  <a:gd name="connsiteY72" fmla="*/ 231775 h 1002026"/>
                  <a:gd name="connsiteX73" fmla="*/ 777875 w 1006631"/>
                  <a:gd name="connsiteY73" fmla="*/ 304800 h 1002026"/>
                  <a:gd name="connsiteX74" fmla="*/ 717550 w 1006631"/>
                  <a:gd name="connsiteY74" fmla="*/ 403225 h 1002026"/>
                  <a:gd name="connsiteX75" fmla="*/ 679450 w 1006631"/>
                  <a:gd name="connsiteY75" fmla="*/ 523875 h 1002026"/>
                  <a:gd name="connsiteX76" fmla="*/ 679450 w 1006631"/>
                  <a:gd name="connsiteY76" fmla="*/ 628650 h 1002026"/>
                  <a:gd name="connsiteX77" fmla="*/ 698500 w 1006631"/>
                  <a:gd name="connsiteY77" fmla="*/ 749300 h 1002026"/>
                  <a:gd name="connsiteX78" fmla="*/ 720725 w 1006631"/>
                  <a:gd name="connsiteY78" fmla="*/ 831850 h 1002026"/>
                  <a:gd name="connsiteX79" fmla="*/ 730250 w 1006631"/>
                  <a:gd name="connsiteY79" fmla="*/ 965200 h 1002026"/>
                  <a:gd name="connsiteX80" fmla="*/ 250825 w 1006631"/>
                  <a:gd name="connsiteY8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704850 w 1006631"/>
                  <a:gd name="connsiteY64" fmla="*/ 209550 h 1002026"/>
                  <a:gd name="connsiteX65" fmla="*/ 765175 w 1006631"/>
                  <a:gd name="connsiteY65" fmla="*/ 136525 h 1002026"/>
                  <a:gd name="connsiteX66" fmla="*/ 819150 w 1006631"/>
                  <a:gd name="connsiteY66" fmla="*/ 69850 h 1002026"/>
                  <a:gd name="connsiteX67" fmla="*/ 892175 w 1006631"/>
                  <a:gd name="connsiteY67" fmla="*/ 34925 h 1002026"/>
                  <a:gd name="connsiteX68" fmla="*/ 996950 w 1006631"/>
                  <a:gd name="connsiteY68" fmla="*/ 28575 h 1002026"/>
                  <a:gd name="connsiteX69" fmla="*/ 996950 w 1006631"/>
                  <a:gd name="connsiteY69" fmla="*/ 88900 h 1002026"/>
                  <a:gd name="connsiteX70" fmla="*/ 952500 w 1006631"/>
                  <a:gd name="connsiteY70" fmla="*/ 139700 h 1002026"/>
                  <a:gd name="connsiteX71" fmla="*/ 863600 w 1006631"/>
                  <a:gd name="connsiteY71" fmla="*/ 231775 h 1002026"/>
                  <a:gd name="connsiteX72" fmla="*/ 777875 w 1006631"/>
                  <a:gd name="connsiteY72" fmla="*/ 304800 h 1002026"/>
                  <a:gd name="connsiteX73" fmla="*/ 717550 w 1006631"/>
                  <a:gd name="connsiteY73" fmla="*/ 403225 h 1002026"/>
                  <a:gd name="connsiteX74" fmla="*/ 679450 w 1006631"/>
                  <a:gd name="connsiteY74" fmla="*/ 523875 h 1002026"/>
                  <a:gd name="connsiteX75" fmla="*/ 679450 w 1006631"/>
                  <a:gd name="connsiteY75" fmla="*/ 628650 h 1002026"/>
                  <a:gd name="connsiteX76" fmla="*/ 698500 w 1006631"/>
                  <a:gd name="connsiteY76" fmla="*/ 749300 h 1002026"/>
                  <a:gd name="connsiteX77" fmla="*/ 720725 w 1006631"/>
                  <a:gd name="connsiteY77" fmla="*/ 831850 h 1002026"/>
                  <a:gd name="connsiteX78" fmla="*/ 730250 w 1006631"/>
                  <a:gd name="connsiteY78" fmla="*/ 965200 h 1002026"/>
                  <a:gd name="connsiteX79" fmla="*/ 250825 w 1006631"/>
                  <a:gd name="connsiteY7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704850 w 1006631"/>
                  <a:gd name="connsiteY63" fmla="*/ 209550 h 1002026"/>
                  <a:gd name="connsiteX64" fmla="*/ 765175 w 1006631"/>
                  <a:gd name="connsiteY64" fmla="*/ 136525 h 1002026"/>
                  <a:gd name="connsiteX65" fmla="*/ 819150 w 1006631"/>
                  <a:gd name="connsiteY65" fmla="*/ 69850 h 1002026"/>
                  <a:gd name="connsiteX66" fmla="*/ 892175 w 1006631"/>
                  <a:gd name="connsiteY66" fmla="*/ 34925 h 1002026"/>
                  <a:gd name="connsiteX67" fmla="*/ 996950 w 1006631"/>
                  <a:gd name="connsiteY67" fmla="*/ 28575 h 1002026"/>
                  <a:gd name="connsiteX68" fmla="*/ 996950 w 1006631"/>
                  <a:gd name="connsiteY68" fmla="*/ 88900 h 1002026"/>
                  <a:gd name="connsiteX69" fmla="*/ 952500 w 1006631"/>
                  <a:gd name="connsiteY69" fmla="*/ 139700 h 1002026"/>
                  <a:gd name="connsiteX70" fmla="*/ 863600 w 1006631"/>
                  <a:gd name="connsiteY70" fmla="*/ 231775 h 1002026"/>
                  <a:gd name="connsiteX71" fmla="*/ 777875 w 1006631"/>
                  <a:gd name="connsiteY71" fmla="*/ 304800 h 1002026"/>
                  <a:gd name="connsiteX72" fmla="*/ 717550 w 1006631"/>
                  <a:gd name="connsiteY72" fmla="*/ 403225 h 1002026"/>
                  <a:gd name="connsiteX73" fmla="*/ 679450 w 1006631"/>
                  <a:gd name="connsiteY73" fmla="*/ 523875 h 1002026"/>
                  <a:gd name="connsiteX74" fmla="*/ 679450 w 1006631"/>
                  <a:gd name="connsiteY74" fmla="*/ 628650 h 1002026"/>
                  <a:gd name="connsiteX75" fmla="*/ 698500 w 1006631"/>
                  <a:gd name="connsiteY75" fmla="*/ 749300 h 1002026"/>
                  <a:gd name="connsiteX76" fmla="*/ 720725 w 1006631"/>
                  <a:gd name="connsiteY76" fmla="*/ 831850 h 1002026"/>
                  <a:gd name="connsiteX77" fmla="*/ 730250 w 1006631"/>
                  <a:gd name="connsiteY77" fmla="*/ 965200 h 1002026"/>
                  <a:gd name="connsiteX78" fmla="*/ 250825 w 1006631"/>
                  <a:gd name="connsiteY7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38175 w 1006631"/>
                  <a:gd name="connsiteY61" fmla="*/ 257175 h 1002026"/>
                  <a:gd name="connsiteX62" fmla="*/ 704850 w 1006631"/>
                  <a:gd name="connsiteY62" fmla="*/ 209550 h 1002026"/>
                  <a:gd name="connsiteX63" fmla="*/ 765175 w 1006631"/>
                  <a:gd name="connsiteY63" fmla="*/ 136525 h 1002026"/>
                  <a:gd name="connsiteX64" fmla="*/ 819150 w 1006631"/>
                  <a:gd name="connsiteY64" fmla="*/ 69850 h 1002026"/>
                  <a:gd name="connsiteX65" fmla="*/ 892175 w 1006631"/>
                  <a:gd name="connsiteY65" fmla="*/ 34925 h 1002026"/>
                  <a:gd name="connsiteX66" fmla="*/ 996950 w 1006631"/>
                  <a:gd name="connsiteY66" fmla="*/ 28575 h 1002026"/>
                  <a:gd name="connsiteX67" fmla="*/ 996950 w 1006631"/>
                  <a:gd name="connsiteY67" fmla="*/ 88900 h 1002026"/>
                  <a:gd name="connsiteX68" fmla="*/ 952500 w 1006631"/>
                  <a:gd name="connsiteY68" fmla="*/ 139700 h 1002026"/>
                  <a:gd name="connsiteX69" fmla="*/ 863600 w 1006631"/>
                  <a:gd name="connsiteY69" fmla="*/ 231775 h 1002026"/>
                  <a:gd name="connsiteX70" fmla="*/ 777875 w 1006631"/>
                  <a:gd name="connsiteY70" fmla="*/ 304800 h 1002026"/>
                  <a:gd name="connsiteX71" fmla="*/ 717550 w 1006631"/>
                  <a:gd name="connsiteY71" fmla="*/ 403225 h 1002026"/>
                  <a:gd name="connsiteX72" fmla="*/ 679450 w 1006631"/>
                  <a:gd name="connsiteY72" fmla="*/ 523875 h 1002026"/>
                  <a:gd name="connsiteX73" fmla="*/ 679450 w 1006631"/>
                  <a:gd name="connsiteY73" fmla="*/ 628650 h 1002026"/>
                  <a:gd name="connsiteX74" fmla="*/ 698500 w 1006631"/>
                  <a:gd name="connsiteY74" fmla="*/ 749300 h 1002026"/>
                  <a:gd name="connsiteX75" fmla="*/ 720725 w 1006631"/>
                  <a:gd name="connsiteY75" fmla="*/ 831850 h 1002026"/>
                  <a:gd name="connsiteX76" fmla="*/ 730250 w 1006631"/>
                  <a:gd name="connsiteY76" fmla="*/ 965200 h 1002026"/>
                  <a:gd name="connsiteX77" fmla="*/ 250825 w 1006631"/>
                  <a:gd name="connsiteY7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704850 w 1006631"/>
                  <a:gd name="connsiteY61" fmla="*/ 209550 h 1002026"/>
                  <a:gd name="connsiteX62" fmla="*/ 765175 w 1006631"/>
                  <a:gd name="connsiteY62" fmla="*/ 136525 h 1002026"/>
                  <a:gd name="connsiteX63" fmla="*/ 819150 w 1006631"/>
                  <a:gd name="connsiteY63" fmla="*/ 69850 h 1002026"/>
                  <a:gd name="connsiteX64" fmla="*/ 892175 w 1006631"/>
                  <a:gd name="connsiteY64" fmla="*/ 34925 h 1002026"/>
                  <a:gd name="connsiteX65" fmla="*/ 996950 w 1006631"/>
                  <a:gd name="connsiteY65" fmla="*/ 28575 h 1002026"/>
                  <a:gd name="connsiteX66" fmla="*/ 996950 w 1006631"/>
                  <a:gd name="connsiteY66" fmla="*/ 88900 h 1002026"/>
                  <a:gd name="connsiteX67" fmla="*/ 952500 w 1006631"/>
                  <a:gd name="connsiteY67" fmla="*/ 139700 h 1002026"/>
                  <a:gd name="connsiteX68" fmla="*/ 863600 w 1006631"/>
                  <a:gd name="connsiteY68" fmla="*/ 231775 h 1002026"/>
                  <a:gd name="connsiteX69" fmla="*/ 777875 w 1006631"/>
                  <a:gd name="connsiteY69" fmla="*/ 304800 h 1002026"/>
                  <a:gd name="connsiteX70" fmla="*/ 717550 w 1006631"/>
                  <a:gd name="connsiteY70" fmla="*/ 403225 h 1002026"/>
                  <a:gd name="connsiteX71" fmla="*/ 679450 w 1006631"/>
                  <a:gd name="connsiteY71" fmla="*/ 523875 h 1002026"/>
                  <a:gd name="connsiteX72" fmla="*/ 679450 w 1006631"/>
                  <a:gd name="connsiteY72" fmla="*/ 628650 h 1002026"/>
                  <a:gd name="connsiteX73" fmla="*/ 698500 w 1006631"/>
                  <a:gd name="connsiteY73" fmla="*/ 749300 h 1002026"/>
                  <a:gd name="connsiteX74" fmla="*/ 720725 w 1006631"/>
                  <a:gd name="connsiteY74" fmla="*/ 831850 h 1002026"/>
                  <a:gd name="connsiteX75" fmla="*/ 730250 w 1006631"/>
                  <a:gd name="connsiteY75" fmla="*/ 965200 h 1002026"/>
                  <a:gd name="connsiteX76" fmla="*/ 250825 w 1006631"/>
                  <a:gd name="connsiteY7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704850 w 1006631"/>
                  <a:gd name="connsiteY60" fmla="*/ 209550 h 1002026"/>
                  <a:gd name="connsiteX61" fmla="*/ 765175 w 1006631"/>
                  <a:gd name="connsiteY61" fmla="*/ 136525 h 1002026"/>
                  <a:gd name="connsiteX62" fmla="*/ 819150 w 1006631"/>
                  <a:gd name="connsiteY62" fmla="*/ 69850 h 1002026"/>
                  <a:gd name="connsiteX63" fmla="*/ 892175 w 1006631"/>
                  <a:gd name="connsiteY63" fmla="*/ 34925 h 1002026"/>
                  <a:gd name="connsiteX64" fmla="*/ 996950 w 1006631"/>
                  <a:gd name="connsiteY64" fmla="*/ 28575 h 1002026"/>
                  <a:gd name="connsiteX65" fmla="*/ 996950 w 1006631"/>
                  <a:gd name="connsiteY65" fmla="*/ 88900 h 1002026"/>
                  <a:gd name="connsiteX66" fmla="*/ 952500 w 1006631"/>
                  <a:gd name="connsiteY66" fmla="*/ 139700 h 1002026"/>
                  <a:gd name="connsiteX67" fmla="*/ 863600 w 1006631"/>
                  <a:gd name="connsiteY67" fmla="*/ 231775 h 1002026"/>
                  <a:gd name="connsiteX68" fmla="*/ 777875 w 1006631"/>
                  <a:gd name="connsiteY68" fmla="*/ 304800 h 1002026"/>
                  <a:gd name="connsiteX69" fmla="*/ 717550 w 1006631"/>
                  <a:gd name="connsiteY69" fmla="*/ 403225 h 1002026"/>
                  <a:gd name="connsiteX70" fmla="*/ 679450 w 1006631"/>
                  <a:gd name="connsiteY70" fmla="*/ 523875 h 1002026"/>
                  <a:gd name="connsiteX71" fmla="*/ 679450 w 1006631"/>
                  <a:gd name="connsiteY71" fmla="*/ 628650 h 1002026"/>
                  <a:gd name="connsiteX72" fmla="*/ 698500 w 1006631"/>
                  <a:gd name="connsiteY72" fmla="*/ 749300 h 1002026"/>
                  <a:gd name="connsiteX73" fmla="*/ 720725 w 1006631"/>
                  <a:gd name="connsiteY73" fmla="*/ 831850 h 1002026"/>
                  <a:gd name="connsiteX74" fmla="*/ 730250 w 1006631"/>
                  <a:gd name="connsiteY74" fmla="*/ 965200 h 1002026"/>
                  <a:gd name="connsiteX75" fmla="*/ 250825 w 1006631"/>
                  <a:gd name="connsiteY7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434975 w 1006631"/>
                  <a:gd name="connsiteY56" fmla="*/ 279400 h 1002026"/>
                  <a:gd name="connsiteX57" fmla="*/ 479425 w 1006631"/>
                  <a:gd name="connsiteY57" fmla="*/ 285750 h 1002026"/>
                  <a:gd name="connsiteX58" fmla="*/ 581025 w 1006631"/>
                  <a:gd name="connsiteY58" fmla="*/ 282575 h 1002026"/>
                  <a:gd name="connsiteX59" fmla="*/ 704850 w 1006631"/>
                  <a:gd name="connsiteY59" fmla="*/ 209550 h 1002026"/>
                  <a:gd name="connsiteX60" fmla="*/ 765175 w 1006631"/>
                  <a:gd name="connsiteY60" fmla="*/ 136525 h 1002026"/>
                  <a:gd name="connsiteX61" fmla="*/ 819150 w 1006631"/>
                  <a:gd name="connsiteY61" fmla="*/ 69850 h 1002026"/>
                  <a:gd name="connsiteX62" fmla="*/ 892175 w 1006631"/>
                  <a:gd name="connsiteY62" fmla="*/ 34925 h 1002026"/>
                  <a:gd name="connsiteX63" fmla="*/ 996950 w 1006631"/>
                  <a:gd name="connsiteY63" fmla="*/ 28575 h 1002026"/>
                  <a:gd name="connsiteX64" fmla="*/ 996950 w 1006631"/>
                  <a:gd name="connsiteY64" fmla="*/ 88900 h 1002026"/>
                  <a:gd name="connsiteX65" fmla="*/ 952500 w 1006631"/>
                  <a:gd name="connsiteY65" fmla="*/ 139700 h 1002026"/>
                  <a:gd name="connsiteX66" fmla="*/ 863600 w 1006631"/>
                  <a:gd name="connsiteY66" fmla="*/ 231775 h 1002026"/>
                  <a:gd name="connsiteX67" fmla="*/ 777875 w 1006631"/>
                  <a:gd name="connsiteY67" fmla="*/ 304800 h 1002026"/>
                  <a:gd name="connsiteX68" fmla="*/ 717550 w 1006631"/>
                  <a:gd name="connsiteY68" fmla="*/ 403225 h 1002026"/>
                  <a:gd name="connsiteX69" fmla="*/ 679450 w 1006631"/>
                  <a:gd name="connsiteY69" fmla="*/ 523875 h 1002026"/>
                  <a:gd name="connsiteX70" fmla="*/ 679450 w 1006631"/>
                  <a:gd name="connsiteY70" fmla="*/ 628650 h 1002026"/>
                  <a:gd name="connsiteX71" fmla="*/ 698500 w 1006631"/>
                  <a:gd name="connsiteY71" fmla="*/ 749300 h 1002026"/>
                  <a:gd name="connsiteX72" fmla="*/ 720725 w 1006631"/>
                  <a:gd name="connsiteY72" fmla="*/ 831850 h 1002026"/>
                  <a:gd name="connsiteX73" fmla="*/ 730250 w 1006631"/>
                  <a:gd name="connsiteY73" fmla="*/ 965200 h 1002026"/>
                  <a:gd name="connsiteX74" fmla="*/ 250825 w 1006631"/>
                  <a:gd name="connsiteY7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84175 w 1006631"/>
                  <a:gd name="connsiteY54" fmla="*/ 269875 h 1002026"/>
                  <a:gd name="connsiteX55" fmla="*/ 434975 w 1006631"/>
                  <a:gd name="connsiteY55" fmla="*/ 279400 h 1002026"/>
                  <a:gd name="connsiteX56" fmla="*/ 479425 w 1006631"/>
                  <a:gd name="connsiteY56" fmla="*/ 285750 h 1002026"/>
                  <a:gd name="connsiteX57" fmla="*/ 581025 w 1006631"/>
                  <a:gd name="connsiteY57" fmla="*/ 282575 h 1002026"/>
                  <a:gd name="connsiteX58" fmla="*/ 704850 w 1006631"/>
                  <a:gd name="connsiteY58" fmla="*/ 209550 h 1002026"/>
                  <a:gd name="connsiteX59" fmla="*/ 765175 w 1006631"/>
                  <a:gd name="connsiteY59" fmla="*/ 136525 h 1002026"/>
                  <a:gd name="connsiteX60" fmla="*/ 819150 w 1006631"/>
                  <a:gd name="connsiteY60" fmla="*/ 69850 h 1002026"/>
                  <a:gd name="connsiteX61" fmla="*/ 892175 w 1006631"/>
                  <a:gd name="connsiteY61" fmla="*/ 34925 h 1002026"/>
                  <a:gd name="connsiteX62" fmla="*/ 996950 w 1006631"/>
                  <a:gd name="connsiteY62" fmla="*/ 28575 h 1002026"/>
                  <a:gd name="connsiteX63" fmla="*/ 996950 w 1006631"/>
                  <a:gd name="connsiteY63" fmla="*/ 88900 h 1002026"/>
                  <a:gd name="connsiteX64" fmla="*/ 952500 w 1006631"/>
                  <a:gd name="connsiteY64" fmla="*/ 139700 h 1002026"/>
                  <a:gd name="connsiteX65" fmla="*/ 863600 w 1006631"/>
                  <a:gd name="connsiteY65" fmla="*/ 231775 h 1002026"/>
                  <a:gd name="connsiteX66" fmla="*/ 777875 w 1006631"/>
                  <a:gd name="connsiteY66" fmla="*/ 304800 h 1002026"/>
                  <a:gd name="connsiteX67" fmla="*/ 717550 w 1006631"/>
                  <a:gd name="connsiteY67" fmla="*/ 403225 h 1002026"/>
                  <a:gd name="connsiteX68" fmla="*/ 679450 w 1006631"/>
                  <a:gd name="connsiteY68" fmla="*/ 523875 h 1002026"/>
                  <a:gd name="connsiteX69" fmla="*/ 679450 w 1006631"/>
                  <a:gd name="connsiteY69" fmla="*/ 628650 h 1002026"/>
                  <a:gd name="connsiteX70" fmla="*/ 698500 w 1006631"/>
                  <a:gd name="connsiteY70" fmla="*/ 749300 h 1002026"/>
                  <a:gd name="connsiteX71" fmla="*/ 720725 w 1006631"/>
                  <a:gd name="connsiteY71" fmla="*/ 831850 h 1002026"/>
                  <a:gd name="connsiteX72" fmla="*/ 730250 w 1006631"/>
                  <a:gd name="connsiteY72" fmla="*/ 965200 h 1002026"/>
                  <a:gd name="connsiteX73" fmla="*/ 250825 w 1006631"/>
                  <a:gd name="connsiteY7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52425 w 1006631"/>
                  <a:gd name="connsiteY52" fmla="*/ 263525 h 1002026"/>
                  <a:gd name="connsiteX53" fmla="*/ 384175 w 1006631"/>
                  <a:gd name="connsiteY53" fmla="*/ 269875 h 1002026"/>
                  <a:gd name="connsiteX54" fmla="*/ 434975 w 1006631"/>
                  <a:gd name="connsiteY54" fmla="*/ 279400 h 1002026"/>
                  <a:gd name="connsiteX55" fmla="*/ 479425 w 1006631"/>
                  <a:gd name="connsiteY55" fmla="*/ 285750 h 1002026"/>
                  <a:gd name="connsiteX56" fmla="*/ 581025 w 1006631"/>
                  <a:gd name="connsiteY56" fmla="*/ 282575 h 1002026"/>
                  <a:gd name="connsiteX57" fmla="*/ 704850 w 1006631"/>
                  <a:gd name="connsiteY57" fmla="*/ 209550 h 1002026"/>
                  <a:gd name="connsiteX58" fmla="*/ 765175 w 1006631"/>
                  <a:gd name="connsiteY58" fmla="*/ 136525 h 1002026"/>
                  <a:gd name="connsiteX59" fmla="*/ 819150 w 1006631"/>
                  <a:gd name="connsiteY59" fmla="*/ 69850 h 1002026"/>
                  <a:gd name="connsiteX60" fmla="*/ 892175 w 1006631"/>
                  <a:gd name="connsiteY60" fmla="*/ 34925 h 1002026"/>
                  <a:gd name="connsiteX61" fmla="*/ 996950 w 1006631"/>
                  <a:gd name="connsiteY61" fmla="*/ 28575 h 1002026"/>
                  <a:gd name="connsiteX62" fmla="*/ 996950 w 1006631"/>
                  <a:gd name="connsiteY62" fmla="*/ 88900 h 1002026"/>
                  <a:gd name="connsiteX63" fmla="*/ 952500 w 1006631"/>
                  <a:gd name="connsiteY63" fmla="*/ 139700 h 1002026"/>
                  <a:gd name="connsiteX64" fmla="*/ 863600 w 1006631"/>
                  <a:gd name="connsiteY64" fmla="*/ 231775 h 1002026"/>
                  <a:gd name="connsiteX65" fmla="*/ 777875 w 1006631"/>
                  <a:gd name="connsiteY65" fmla="*/ 304800 h 1002026"/>
                  <a:gd name="connsiteX66" fmla="*/ 717550 w 1006631"/>
                  <a:gd name="connsiteY66" fmla="*/ 403225 h 1002026"/>
                  <a:gd name="connsiteX67" fmla="*/ 679450 w 1006631"/>
                  <a:gd name="connsiteY67" fmla="*/ 523875 h 1002026"/>
                  <a:gd name="connsiteX68" fmla="*/ 679450 w 1006631"/>
                  <a:gd name="connsiteY68" fmla="*/ 628650 h 1002026"/>
                  <a:gd name="connsiteX69" fmla="*/ 698500 w 1006631"/>
                  <a:gd name="connsiteY69" fmla="*/ 749300 h 1002026"/>
                  <a:gd name="connsiteX70" fmla="*/ 720725 w 1006631"/>
                  <a:gd name="connsiteY70" fmla="*/ 831850 h 1002026"/>
                  <a:gd name="connsiteX71" fmla="*/ 730250 w 1006631"/>
                  <a:gd name="connsiteY71" fmla="*/ 965200 h 1002026"/>
                  <a:gd name="connsiteX72" fmla="*/ 250825 w 1006631"/>
                  <a:gd name="connsiteY7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52425 w 1006631"/>
                  <a:gd name="connsiteY51" fmla="*/ 263525 h 1002026"/>
                  <a:gd name="connsiteX52" fmla="*/ 384175 w 1006631"/>
                  <a:gd name="connsiteY52" fmla="*/ 269875 h 1002026"/>
                  <a:gd name="connsiteX53" fmla="*/ 434975 w 1006631"/>
                  <a:gd name="connsiteY53" fmla="*/ 279400 h 1002026"/>
                  <a:gd name="connsiteX54" fmla="*/ 479425 w 1006631"/>
                  <a:gd name="connsiteY54" fmla="*/ 285750 h 1002026"/>
                  <a:gd name="connsiteX55" fmla="*/ 581025 w 1006631"/>
                  <a:gd name="connsiteY55" fmla="*/ 282575 h 1002026"/>
                  <a:gd name="connsiteX56" fmla="*/ 704850 w 1006631"/>
                  <a:gd name="connsiteY56" fmla="*/ 209550 h 1002026"/>
                  <a:gd name="connsiteX57" fmla="*/ 765175 w 1006631"/>
                  <a:gd name="connsiteY57" fmla="*/ 136525 h 1002026"/>
                  <a:gd name="connsiteX58" fmla="*/ 819150 w 1006631"/>
                  <a:gd name="connsiteY58" fmla="*/ 69850 h 1002026"/>
                  <a:gd name="connsiteX59" fmla="*/ 892175 w 1006631"/>
                  <a:gd name="connsiteY59" fmla="*/ 34925 h 1002026"/>
                  <a:gd name="connsiteX60" fmla="*/ 996950 w 1006631"/>
                  <a:gd name="connsiteY60" fmla="*/ 28575 h 1002026"/>
                  <a:gd name="connsiteX61" fmla="*/ 996950 w 1006631"/>
                  <a:gd name="connsiteY61" fmla="*/ 88900 h 1002026"/>
                  <a:gd name="connsiteX62" fmla="*/ 952500 w 1006631"/>
                  <a:gd name="connsiteY62" fmla="*/ 139700 h 1002026"/>
                  <a:gd name="connsiteX63" fmla="*/ 863600 w 1006631"/>
                  <a:gd name="connsiteY63" fmla="*/ 231775 h 1002026"/>
                  <a:gd name="connsiteX64" fmla="*/ 777875 w 1006631"/>
                  <a:gd name="connsiteY64" fmla="*/ 304800 h 1002026"/>
                  <a:gd name="connsiteX65" fmla="*/ 717550 w 1006631"/>
                  <a:gd name="connsiteY65" fmla="*/ 403225 h 1002026"/>
                  <a:gd name="connsiteX66" fmla="*/ 679450 w 1006631"/>
                  <a:gd name="connsiteY66" fmla="*/ 523875 h 1002026"/>
                  <a:gd name="connsiteX67" fmla="*/ 679450 w 1006631"/>
                  <a:gd name="connsiteY67" fmla="*/ 628650 h 1002026"/>
                  <a:gd name="connsiteX68" fmla="*/ 698500 w 1006631"/>
                  <a:gd name="connsiteY68" fmla="*/ 749300 h 1002026"/>
                  <a:gd name="connsiteX69" fmla="*/ 720725 w 1006631"/>
                  <a:gd name="connsiteY69" fmla="*/ 831850 h 1002026"/>
                  <a:gd name="connsiteX70" fmla="*/ 730250 w 1006631"/>
                  <a:gd name="connsiteY70" fmla="*/ 965200 h 1002026"/>
                  <a:gd name="connsiteX71" fmla="*/ 250825 w 1006631"/>
                  <a:gd name="connsiteY7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84175 w 1006631"/>
                  <a:gd name="connsiteY51" fmla="*/ 269875 h 1002026"/>
                  <a:gd name="connsiteX52" fmla="*/ 434975 w 1006631"/>
                  <a:gd name="connsiteY52" fmla="*/ 279400 h 1002026"/>
                  <a:gd name="connsiteX53" fmla="*/ 479425 w 1006631"/>
                  <a:gd name="connsiteY53" fmla="*/ 285750 h 1002026"/>
                  <a:gd name="connsiteX54" fmla="*/ 581025 w 1006631"/>
                  <a:gd name="connsiteY54" fmla="*/ 282575 h 1002026"/>
                  <a:gd name="connsiteX55" fmla="*/ 704850 w 1006631"/>
                  <a:gd name="connsiteY55" fmla="*/ 209550 h 1002026"/>
                  <a:gd name="connsiteX56" fmla="*/ 765175 w 1006631"/>
                  <a:gd name="connsiteY56" fmla="*/ 136525 h 1002026"/>
                  <a:gd name="connsiteX57" fmla="*/ 819150 w 1006631"/>
                  <a:gd name="connsiteY57" fmla="*/ 69850 h 1002026"/>
                  <a:gd name="connsiteX58" fmla="*/ 892175 w 1006631"/>
                  <a:gd name="connsiteY58" fmla="*/ 34925 h 1002026"/>
                  <a:gd name="connsiteX59" fmla="*/ 996950 w 1006631"/>
                  <a:gd name="connsiteY59" fmla="*/ 28575 h 1002026"/>
                  <a:gd name="connsiteX60" fmla="*/ 996950 w 1006631"/>
                  <a:gd name="connsiteY60" fmla="*/ 88900 h 1002026"/>
                  <a:gd name="connsiteX61" fmla="*/ 952500 w 1006631"/>
                  <a:gd name="connsiteY61" fmla="*/ 139700 h 1002026"/>
                  <a:gd name="connsiteX62" fmla="*/ 863600 w 1006631"/>
                  <a:gd name="connsiteY62" fmla="*/ 231775 h 1002026"/>
                  <a:gd name="connsiteX63" fmla="*/ 777875 w 1006631"/>
                  <a:gd name="connsiteY63" fmla="*/ 304800 h 1002026"/>
                  <a:gd name="connsiteX64" fmla="*/ 717550 w 1006631"/>
                  <a:gd name="connsiteY64" fmla="*/ 403225 h 1002026"/>
                  <a:gd name="connsiteX65" fmla="*/ 679450 w 1006631"/>
                  <a:gd name="connsiteY65" fmla="*/ 523875 h 1002026"/>
                  <a:gd name="connsiteX66" fmla="*/ 679450 w 1006631"/>
                  <a:gd name="connsiteY66" fmla="*/ 628650 h 1002026"/>
                  <a:gd name="connsiteX67" fmla="*/ 698500 w 1006631"/>
                  <a:gd name="connsiteY67" fmla="*/ 749300 h 1002026"/>
                  <a:gd name="connsiteX68" fmla="*/ 720725 w 1006631"/>
                  <a:gd name="connsiteY68" fmla="*/ 831850 h 1002026"/>
                  <a:gd name="connsiteX69" fmla="*/ 730250 w 1006631"/>
                  <a:gd name="connsiteY69" fmla="*/ 965200 h 1002026"/>
                  <a:gd name="connsiteX70" fmla="*/ 250825 w 1006631"/>
                  <a:gd name="connsiteY7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434975 w 1006631"/>
                  <a:gd name="connsiteY51" fmla="*/ 279400 h 1002026"/>
                  <a:gd name="connsiteX52" fmla="*/ 479425 w 1006631"/>
                  <a:gd name="connsiteY52" fmla="*/ 285750 h 1002026"/>
                  <a:gd name="connsiteX53" fmla="*/ 581025 w 1006631"/>
                  <a:gd name="connsiteY53" fmla="*/ 282575 h 1002026"/>
                  <a:gd name="connsiteX54" fmla="*/ 704850 w 1006631"/>
                  <a:gd name="connsiteY54" fmla="*/ 209550 h 1002026"/>
                  <a:gd name="connsiteX55" fmla="*/ 765175 w 1006631"/>
                  <a:gd name="connsiteY55" fmla="*/ 136525 h 1002026"/>
                  <a:gd name="connsiteX56" fmla="*/ 819150 w 1006631"/>
                  <a:gd name="connsiteY56" fmla="*/ 69850 h 1002026"/>
                  <a:gd name="connsiteX57" fmla="*/ 892175 w 1006631"/>
                  <a:gd name="connsiteY57" fmla="*/ 34925 h 1002026"/>
                  <a:gd name="connsiteX58" fmla="*/ 996950 w 1006631"/>
                  <a:gd name="connsiteY58" fmla="*/ 28575 h 1002026"/>
                  <a:gd name="connsiteX59" fmla="*/ 996950 w 1006631"/>
                  <a:gd name="connsiteY59" fmla="*/ 88900 h 1002026"/>
                  <a:gd name="connsiteX60" fmla="*/ 952500 w 1006631"/>
                  <a:gd name="connsiteY60" fmla="*/ 139700 h 1002026"/>
                  <a:gd name="connsiteX61" fmla="*/ 863600 w 1006631"/>
                  <a:gd name="connsiteY61" fmla="*/ 231775 h 1002026"/>
                  <a:gd name="connsiteX62" fmla="*/ 777875 w 1006631"/>
                  <a:gd name="connsiteY62" fmla="*/ 304800 h 1002026"/>
                  <a:gd name="connsiteX63" fmla="*/ 717550 w 1006631"/>
                  <a:gd name="connsiteY63" fmla="*/ 403225 h 1002026"/>
                  <a:gd name="connsiteX64" fmla="*/ 679450 w 1006631"/>
                  <a:gd name="connsiteY64" fmla="*/ 523875 h 1002026"/>
                  <a:gd name="connsiteX65" fmla="*/ 679450 w 1006631"/>
                  <a:gd name="connsiteY65" fmla="*/ 628650 h 1002026"/>
                  <a:gd name="connsiteX66" fmla="*/ 698500 w 1006631"/>
                  <a:gd name="connsiteY66" fmla="*/ 749300 h 1002026"/>
                  <a:gd name="connsiteX67" fmla="*/ 720725 w 1006631"/>
                  <a:gd name="connsiteY67" fmla="*/ 831850 h 1002026"/>
                  <a:gd name="connsiteX68" fmla="*/ 730250 w 1006631"/>
                  <a:gd name="connsiteY68" fmla="*/ 965200 h 1002026"/>
                  <a:gd name="connsiteX69" fmla="*/ 250825 w 1006631"/>
                  <a:gd name="connsiteY6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479425 w 1006631"/>
                  <a:gd name="connsiteY51" fmla="*/ 285750 h 1002026"/>
                  <a:gd name="connsiteX52" fmla="*/ 581025 w 1006631"/>
                  <a:gd name="connsiteY52" fmla="*/ 282575 h 1002026"/>
                  <a:gd name="connsiteX53" fmla="*/ 704850 w 1006631"/>
                  <a:gd name="connsiteY53" fmla="*/ 209550 h 1002026"/>
                  <a:gd name="connsiteX54" fmla="*/ 765175 w 1006631"/>
                  <a:gd name="connsiteY54" fmla="*/ 136525 h 1002026"/>
                  <a:gd name="connsiteX55" fmla="*/ 819150 w 1006631"/>
                  <a:gd name="connsiteY55" fmla="*/ 69850 h 1002026"/>
                  <a:gd name="connsiteX56" fmla="*/ 892175 w 1006631"/>
                  <a:gd name="connsiteY56" fmla="*/ 34925 h 1002026"/>
                  <a:gd name="connsiteX57" fmla="*/ 996950 w 1006631"/>
                  <a:gd name="connsiteY57" fmla="*/ 28575 h 1002026"/>
                  <a:gd name="connsiteX58" fmla="*/ 996950 w 1006631"/>
                  <a:gd name="connsiteY58" fmla="*/ 88900 h 1002026"/>
                  <a:gd name="connsiteX59" fmla="*/ 952500 w 1006631"/>
                  <a:gd name="connsiteY59" fmla="*/ 139700 h 1002026"/>
                  <a:gd name="connsiteX60" fmla="*/ 863600 w 1006631"/>
                  <a:gd name="connsiteY60" fmla="*/ 231775 h 1002026"/>
                  <a:gd name="connsiteX61" fmla="*/ 777875 w 1006631"/>
                  <a:gd name="connsiteY61" fmla="*/ 304800 h 1002026"/>
                  <a:gd name="connsiteX62" fmla="*/ 717550 w 1006631"/>
                  <a:gd name="connsiteY62" fmla="*/ 403225 h 1002026"/>
                  <a:gd name="connsiteX63" fmla="*/ 679450 w 1006631"/>
                  <a:gd name="connsiteY63" fmla="*/ 523875 h 1002026"/>
                  <a:gd name="connsiteX64" fmla="*/ 679450 w 1006631"/>
                  <a:gd name="connsiteY64" fmla="*/ 628650 h 1002026"/>
                  <a:gd name="connsiteX65" fmla="*/ 698500 w 1006631"/>
                  <a:gd name="connsiteY65" fmla="*/ 749300 h 1002026"/>
                  <a:gd name="connsiteX66" fmla="*/ 720725 w 1006631"/>
                  <a:gd name="connsiteY66" fmla="*/ 831850 h 1002026"/>
                  <a:gd name="connsiteX67" fmla="*/ 730250 w 1006631"/>
                  <a:gd name="connsiteY67" fmla="*/ 965200 h 1002026"/>
                  <a:gd name="connsiteX68" fmla="*/ 250825 w 1006631"/>
                  <a:gd name="connsiteY6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34950 w 1006631"/>
                  <a:gd name="connsiteY6" fmla="*/ 384175 h 1002026"/>
                  <a:gd name="connsiteX7" fmla="*/ 225425 w 1006631"/>
                  <a:gd name="connsiteY7" fmla="*/ 374650 h 1002026"/>
                  <a:gd name="connsiteX8" fmla="*/ 206375 w 1006631"/>
                  <a:gd name="connsiteY8" fmla="*/ 358775 h 1002026"/>
                  <a:gd name="connsiteX9" fmla="*/ 177800 w 1006631"/>
                  <a:gd name="connsiteY9" fmla="*/ 346075 h 1002026"/>
                  <a:gd name="connsiteX10" fmla="*/ 158750 w 1006631"/>
                  <a:gd name="connsiteY10" fmla="*/ 327025 h 1002026"/>
                  <a:gd name="connsiteX11" fmla="*/ 149225 w 1006631"/>
                  <a:gd name="connsiteY11" fmla="*/ 317500 h 1002026"/>
                  <a:gd name="connsiteX12" fmla="*/ 133350 w 1006631"/>
                  <a:gd name="connsiteY12" fmla="*/ 301625 h 1002026"/>
                  <a:gd name="connsiteX13" fmla="*/ 117475 w 1006631"/>
                  <a:gd name="connsiteY13" fmla="*/ 285750 h 1002026"/>
                  <a:gd name="connsiteX14" fmla="*/ 111125 w 1006631"/>
                  <a:gd name="connsiteY14" fmla="*/ 276225 h 1002026"/>
                  <a:gd name="connsiteX15" fmla="*/ 101600 w 1006631"/>
                  <a:gd name="connsiteY15" fmla="*/ 269875 h 1002026"/>
                  <a:gd name="connsiteX16" fmla="*/ 76200 w 1006631"/>
                  <a:gd name="connsiteY16" fmla="*/ 241300 h 1002026"/>
                  <a:gd name="connsiteX17" fmla="*/ 66675 w 1006631"/>
                  <a:gd name="connsiteY17" fmla="*/ 231775 h 1002026"/>
                  <a:gd name="connsiteX18" fmla="*/ 57150 w 1006631"/>
                  <a:gd name="connsiteY18" fmla="*/ 212725 h 1002026"/>
                  <a:gd name="connsiteX19" fmla="*/ 50800 w 1006631"/>
                  <a:gd name="connsiteY19" fmla="*/ 203200 h 1002026"/>
                  <a:gd name="connsiteX20" fmla="*/ 47625 w 1006631"/>
                  <a:gd name="connsiteY20" fmla="*/ 193675 h 1002026"/>
                  <a:gd name="connsiteX21" fmla="*/ 41275 w 1006631"/>
                  <a:gd name="connsiteY21" fmla="*/ 184150 h 1002026"/>
                  <a:gd name="connsiteX22" fmla="*/ 28575 w 1006631"/>
                  <a:gd name="connsiteY22" fmla="*/ 155575 h 1002026"/>
                  <a:gd name="connsiteX23" fmla="*/ 22225 w 1006631"/>
                  <a:gd name="connsiteY23" fmla="*/ 130175 h 1002026"/>
                  <a:gd name="connsiteX24" fmla="*/ 19050 w 1006631"/>
                  <a:gd name="connsiteY24" fmla="*/ 117475 h 1002026"/>
                  <a:gd name="connsiteX25" fmla="*/ 12700 w 1006631"/>
                  <a:gd name="connsiteY25" fmla="*/ 98425 h 1002026"/>
                  <a:gd name="connsiteX26" fmla="*/ 6350 w 1006631"/>
                  <a:gd name="connsiteY26" fmla="*/ 79375 h 1002026"/>
                  <a:gd name="connsiteX27" fmla="*/ 3175 w 1006631"/>
                  <a:gd name="connsiteY27" fmla="*/ 69850 h 1002026"/>
                  <a:gd name="connsiteX28" fmla="*/ 0 w 1006631"/>
                  <a:gd name="connsiteY28" fmla="*/ 53975 h 1002026"/>
                  <a:gd name="connsiteX29" fmla="*/ 3175 w 1006631"/>
                  <a:gd name="connsiteY29" fmla="*/ 12700 h 1002026"/>
                  <a:gd name="connsiteX30" fmla="*/ 12700 w 1006631"/>
                  <a:gd name="connsiteY30" fmla="*/ 9525 h 1002026"/>
                  <a:gd name="connsiteX31" fmla="*/ 25400 w 1006631"/>
                  <a:gd name="connsiteY31" fmla="*/ 6350 h 1002026"/>
                  <a:gd name="connsiteX32" fmla="*/ 44450 w 1006631"/>
                  <a:gd name="connsiteY32" fmla="*/ 0 h 1002026"/>
                  <a:gd name="connsiteX33" fmla="*/ 114300 w 1006631"/>
                  <a:gd name="connsiteY33" fmla="*/ 3175 h 1002026"/>
                  <a:gd name="connsiteX34" fmla="*/ 123825 w 1006631"/>
                  <a:gd name="connsiteY34" fmla="*/ 9525 h 1002026"/>
                  <a:gd name="connsiteX35" fmla="*/ 155575 w 1006631"/>
                  <a:gd name="connsiteY35" fmla="*/ 28575 h 1002026"/>
                  <a:gd name="connsiteX36" fmla="*/ 165100 w 1006631"/>
                  <a:gd name="connsiteY36" fmla="*/ 34925 h 1002026"/>
                  <a:gd name="connsiteX37" fmla="*/ 184150 w 1006631"/>
                  <a:gd name="connsiteY37" fmla="*/ 50800 h 1002026"/>
                  <a:gd name="connsiteX38" fmla="*/ 187325 w 1006631"/>
                  <a:gd name="connsiteY38" fmla="*/ 60325 h 1002026"/>
                  <a:gd name="connsiteX39" fmla="*/ 206375 w 1006631"/>
                  <a:gd name="connsiteY39" fmla="*/ 88900 h 1002026"/>
                  <a:gd name="connsiteX40" fmla="*/ 212725 w 1006631"/>
                  <a:gd name="connsiteY40" fmla="*/ 98425 h 1002026"/>
                  <a:gd name="connsiteX41" fmla="*/ 222250 w 1006631"/>
                  <a:gd name="connsiteY41" fmla="*/ 117475 h 1002026"/>
                  <a:gd name="connsiteX42" fmla="*/ 228600 w 1006631"/>
                  <a:gd name="connsiteY42" fmla="*/ 139700 h 1002026"/>
                  <a:gd name="connsiteX43" fmla="*/ 234950 w 1006631"/>
                  <a:gd name="connsiteY43" fmla="*/ 149225 h 1002026"/>
                  <a:gd name="connsiteX44" fmla="*/ 241300 w 1006631"/>
                  <a:gd name="connsiteY44" fmla="*/ 161925 h 1002026"/>
                  <a:gd name="connsiteX45" fmla="*/ 257175 w 1006631"/>
                  <a:gd name="connsiteY45" fmla="*/ 184150 h 1002026"/>
                  <a:gd name="connsiteX46" fmla="*/ 269875 w 1006631"/>
                  <a:gd name="connsiteY46" fmla="*/ 203200 h 1002026"/>
                  <a:gd name="connsiteX47" fmla="*/ 279400 w 1006631"/>
                  <a:gd name="connsiteY47" fmla="*/ 212725 h 1002026"/>
                  <a:gd name="connsiteX48" fmla="*/ 295275 w 1006631"/>
                  <a:gd name="connsiteY48" fmla="*/ 231775 h 1002026"/>
                  <a:gd name="connsiteX49" fmla="*/ 314325 w 1006631"/>
                  <a:gd name="connsiteY49" fmla="*/ 244475 h 1002026"/>
                  <a:gd name="connsiteX50" fmla="*/ 479425 w 1006631"/>
                  <a:gd name="connsiteY50" fmla="*/ 285750 h 1002026"/>
                  <a:gd name="connsiteX51" fmla="*/ 581025 w 1006631"/>
                  <a:gd name="connsiteY51" fmla="*/ 282575 h 1002026"/>
                  <a:gd name="connsiteX52" fmla="*/ 704850 w 1006631"/>
                  <a:gd name="connsiteY52" fmla="*/ 209550 h 1002026"/>
                  <a:gd name="connsiteX53" fmla="*/ 765175 w 1006631"/>
                  <a:gd name="connsiteY53" fmla="*/ 136525 h 1002026"/>
                  <a:gd name="connsiteX54" fmla="*/ 819150 w 1006631"/>
                  <a:gd name="connsiteY54" fmla="*/ 69850 h 1002026"/>
                  <a:gd name="connsiteX55" fmla="*/ 892175 w 1006631"/>
                  <a:gd name="connsiteY55" fmla="*/ 34925 h 1002026"/>
                  <a:gd name="connsiteX56" fmla="*/ 996950 w 1006631"/>
                  <a:gd name="connsiteY56" fmla="*/ 28575 h 1002026"/>
                  <a:gd name="connsiteX57" fmla="*/ 996950 w 1006631"/>
                  <a:gd name="connsiteY57" fmla="*/ 88900 h 1002026"/>
                  <a:gd name="connsiteX58" fmla="*/ 952500 w 1006631"/>
                  <a:gd name="connsiteY58" fmla="*/ 139700 h 1002026"/>
                  <a:gd name="connsiteX59" fmla="*/ 863600 w 1006631"/>
                  <a:gd name="connsiteY59" fmla="*/ 231775 h 1002026"/>
                  <a:gd name="connsiteX60" fmla="*/ 777875 w 1006631"/>
                  <a:gd name="connsiteY60" fmla="*/ 304800 h 1002026"/>
                  <a:gd name="connsiteX61" fmla="*/ 717550 w 1006631"/>
                  <a:gd name="connsiteY61" fmla="*/ 403225 h 1002026"/>
                  <a:gd name="connsiteX62" fmla="*/ 679450 w 1006631"/>
                  <a:gd name="connsiteY62" fmla="*/ 523875 h 1002026"/>
                  <a:gd name="connsiteX63" fmla="*/ 679450 w 1006631"/>
                  <a:gd name="connsiteY63" fmla="*/ 628650 h 1002026"/>
                  <a:gd name="connsiteX64" fmla="*/ 698500 w 1006631"/>
                  <a:gd name="connsiteY64" fmla="*/ 749300 h 1002026"/>
                  <a:gd name="connsiteX65" fmla="*/ 720725 w 1006631"/>
                  <a:gd name="connsiteY65" fmla="*/ 831850 h 1002026"/>
                  <a:gd name="connsiteX66" fmla="*/ 730250 w 1006631"/>
                  <a:gd name="connsiteY66" fmla="*/ 965200 h 1002026"/>
                  <a:gd name="connsiteX67" fmla="*/ 250825 w 1006631"/>
                  <a:gd name="connsiteY6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9875 w 1006631"/>
                  <a:gd name="connsiteY4" fmla="*/ 444500 h 1002026"/>
                  <a:gd name="connsiteX5" fmla="*/ 234950 w 1006631"/>
                  <a:gd name="connsiteY5" fmla="*/ 384175 h 1002026"/>
                  <a:gd name="connsiteX6" fmla="*/ 225425 w 1006631"/>
                  <a:gd name="connsiteY6" fmla="*/ 374650 h 1002026"/>
                  <a:gd name="connsiteX7" fmla="*/ 206375 w 1006631"/>
                  <a:gd name="connsiteY7" fmla="*/ 358775 h 1002026"/>
                  <a:gd name="connsiteX8" fmla="*/ 177800 w 1006631"/>
                  <a:gd name="connsiteY8" fmla="*/ 346075 h 1002026"/>
                  <a:gd name="connsiteX9" fmla="*/ 158750 w 1006631"/>
                  <a:gd name="connsiteY9" fmla="*/ 327025 h 1002026"/>
                  <a:gd name="connsiteX10" fmla="*/ 149225 w 1006631"/>
                  <a:gd name="connsiteY10" fmla="*/ 317500 h 1002026"/>
                  <a:gd name="connsiteX11" fmla="*/ 133350 w 1006631"/>
                  <a:gd name="connsiteY11" fmla="*/ 301625 h 1002026"/>
                  <a:gd name="connsiteX12" fmla="*/ 117475 w 1006631"/>
                  <a:gd name="connsiteY12" fmla="*/ 285750 h 1002026"/>
                  <a:gd name="connsiteX13" fmla="*/ 111125 w 1006631"/>
                  <a:gd name="connsiteY13" fmla="*/ 276225 h 1002026"/>
                  <a:gd name="connsiteX14" fmla="*/ 101600 w 1006631"/>
                  <a:gd name="connsiteY14" fmla="*/ 269875 h 1002026"/>
                  <a:gd name="connsiteX15" fmla="*/ 76200 w 1006631"/>
                  <a:gd name="connsiteY15" fmla="*/ 241300 h 1002026"/>
                  <a:gd name="connsiteX16" fmla="*/ 66675 w 1006631"/>
                  <a:gd name="connsiteY16" fmla="*/ 231775 h 1002026"/>
                  <a:gd name="connsiteX17" fmla="*/ 57150 w 1006631"/>
                  <a:gd name="connsiteY17" fmla="*/ 212725 h 1002026"/>
                  <a:gd name="connsiteX18" fmla="*/ 50800 w 1006631"/>
                  <a:gd name="connsiteY18" fmla="*/ 203200 h 1002026"/>
                  <a:gd name="connsiteX19" fmla="*/ 47625 w 1006631"/>
                  <a:gd name="connsiteY19" fmla="*/ 193675 h 1002026"/>
                  <a:gd name="connsiteX20" fmla="*/ 41275 w 1006631"/>
                  <a:gd name="connsiteY20" fmla="*/ 184150 h 1002026"/>
                  <a:gd name="connsiteX21" fmla="*/ 28575 w 1006631"/>
                  <a:gd name="connsiteY21" fmla="*/ 155575 h 1002026"/>
                  <a:gd name="connsiteX22" fmla="*/ 22225 w 1006631"/>
                  <a:gd name="connsiteY22" fmla="*/ 130175 h 1002026"/>
                  <a:gd name="connsiteX23" fmla="*/ 19050 w 1006631"/>
                  <a:gd name="connsiteY23" fmla="*/ 117475 h 1002026"/>
                  <a:gd name="connsiteX24" fmla="*/ 12700 w 1006631"/>
                  <a:gd name="connsiteY24" fmla="*/ 98425 h 1002026"/>
                  <a:gd name="connsiteX25" fmla="*/ 6350 w 1006631"/>
                  <a:gd name="connsiteY25" fmla="*/ 79375 h 1002026"/>
                  <a:gd name="connsiteX26" fmla="*/ 3175 w 1006631"/>
                  <a:gd name="connsiteY26" fmla="*/ 69850 h 1002026"/>
                  <a:gd name="connsiteX27" fmla="*/ 0 w 1006631"/>
                  <a:gd name="connsiteY27" fmla="*/ 53975 h 1002026"/>
                  <a:gd name="connsiteX28" fmla="*/ 3175 w 1006631"/>
                  <a:gd name="connsiteY28" fmla="*/ 12700 h 1002026"/>
                  <a:gd name="connsiteX29" fmla="*/ 12700 w 1006631"/>
                  <a:gd name="connsiteY29" fmla="*/ 9525 h 1002026"/>
                  <a:gd name="connsiteX30" fmla="*/ 25400 w 1006631"/>
                  <a:gd name="connsiteY30" fmla="*/ 6350 h 1002026"/>
                  <a:gd name="connsiteX31" fmla="*/ 44450 w 1006631"/>
                  <a:gd name="connsiteY31" fmla="*/ 0 h 1002026"/>
                  <a:gd name="connsiteX32" fmla="*/ 114300 w 1006631"/>
                  <a:gd name="connsiteY32" fmla="*/ 3175 h 1002026"/>
                  <a:gd name="connsiteX33" fmla="*/ 123825 w 1006631"/>
                  <a:gd name="connsiteY33" fmla="*/ 9525 h 1002026"/>
                  <a:gd name="connsiteX34" fmla="*/ 155575 w 1006631"/>
                  <a:gd name="connsiteY34" fmla="*/ 28575 h 1002026"/>
                  <a:gd name="connsiteX35" fmla="*/ 165100 w 1006631"/>
                  <a:gd name="connsiteY35" fmla="*/ 34925 h 1002026"/>
                  <a:gd name="connsiteX36" fmla="*/ 184150 w 1006631"/>
                  <a:gd name="connsiteY36" fmla="*/ 50800 h 1002026"/>
                  <a:gd name="connsiteX37" fmla="*/ 187325 w 1006631"/>
                  <a:gd name="connsiteY37" fmla="*/ 60325 h 1002026"/>
                  <a:gd name="connsiteX38" fmla="*/ 206375 w 1006631"/>
                  <a:gd name="connsiteY38" fmla="*/ 88900 h 1002026"/>
                  <a:gd name="connsiteX39" fmla="*/ 212725 w 1006631"/>
                  <a:gd name="connsiteY39" fmla="*/ 98425 h 1002026"/>
                  <a:gd name="connsiteX40" fmla="*/ 222250 w 1006631"/>
                  <a:gd name="connsiteY40" fmla="*/ 117475 h 1002026"/>
                  <a:gd name="connsiteX41" fmla="*/ 228600 w 1006631"/>
                  <a:gd name="connsiteY41" fmla="*/ 139700 h 1002026"/>
                  <a:gd name="connsiteX42" fmla="*/ 234950 w 1006631"/>
                  <a:gd name="connsiteY42" fmla="*/ 149225 h 1002026"/>
                  <a:gd name="connsiteX43" fmla="*/ 241300 w 1006631"/>
                  <a:gd name="connsiteY43" fmla="*/ 161925 h 1002026"/>
                  <a:gd name="connsiteX44" fmla="*/ 257175 w 1006631"/>
                  <a:gd name="connsiteY44" fmla="*/ 184150 h 1002026"/>
                  <a:gd name="connsiteX45" fmla="*/ 269875 w 1006631"/>
                  <a:gd name="connsiteY45" fmla="*/ 203200 h 1002026"/>
                  <a:gd name="connsiteX46" fmla="*/ 279400 w 1006631"/>
                  <a:gd name="connsiteY46" fmla="*/ 212725 h 1002026"/>
                  <a:gd name="connsiteX47" fmla="*/ 295275 w 1006631"/>
                  <a:gd name="connsiteY47" fmla="*/ 231775 h 1002026"/>
                  <a:gd name="connsiteX48" fmla="*/ 314325 w 1006631"/>
                  <a:gd name="connsiteY48" fmla="*/ 244475 h 1002026"/>
                  <a:gd name="connsiteX49" fmla="*/ 479425 w 1006631"/>
                  <a:gd name="connsiteY49" fmla="*/ 285750 h 1002026"/>
                  <a:gd name="connsiteX50" fmla="*/ 581025 w 1006631"/>
                  <a:gd name="connsiteY50" fmla="*/ 282575 h 1002026"/>
                  <a:gd name="connsiteX51" fmla="*/ 704850 w 1006631"/>
                  <a:gd name="connsiteY51" fmla="*/ 209550 h 1002026"/>
                  <a:gd name="connsiteX52" fmla="*/ 765175 w 1006631"/>
                  <a:gd name="connsiteY52" fmla="*/ 136525 h 1002026"/>
                  <a:gd name="connsiteX53" fmla="*/ 819150 w 1006631"/>
                  <a:gd name="connsiteY53" fmla="*/ 69850 h 1002026"/>
                  <a:gd name="connsiteX54" fmla="*/ 892175 w 1006631"/>
                  <a:gd name="connsiteY54" fmla="*/ 34925 h 1002026"/>
                  <a:gd name="connsiteX55" fmla="*/ 996950 w 1006631"/>
                  <a:gd name="connsiteY55" fmla="*/ 28575 h 1002026"/>
                  <a:gd name="connsiteX56" fmla="*/ 996950 w 1006631"/>
                  <a:gd name="connsiteY56" fmla="*/ 88900 h 1002026"/>
                  <a:gd name="connsiteX57" fmla="*/ 952500 w 1006631"/>
                  <a:gd name="connsiteY57" fmla="*/ 139700 h 1002026"/>
                  <a:gd name="connsiteX58" fmla="*/ 863600 w 1006631"/>
                  <a:gd name="connsiteY58" fmla="*/ 231775 h 1002026"/>
                  <a:gd name="connsiteX59" fmla="*/ 777875 w 1006631"/>
                  <a:gd name="connsiteY59" fmla="*/ 304800 h 1002026"/>
                  <a:gd name="connsiteX60" fmla="*/ 717550 w 1006631"/>
                  <a:gd name="connsiteY60" fmla="*/ 403225 h 1002026"/>
                  <a:gd name="connsiteX61" fmla="*/ 679450 w 1006631"/>
                  <a:gd name="connsiteY61" fmla="*/ 523875 h 1002026"/>
                  <a:gd name="connsiteX62" fmla="*/ 679450 w 1006631"/>
                  <a:gd name="connsiteY62" fmla="*/ 628650 h 1002026"/>
                  <a:gd name="connsiteX63" fmla="*/ 698500 w 1006631"/>
                  <a:gd name="connsiteY63" fmla="*/ 749300 h 1002026"/>
                  <a:gd name="connsiteX64" fmla="*/ 720725 w 1006631"/>
                  <a:gd name="connsiteY64" fmla="*/ 831850 h 1002026"/>
                  <a:gd name="connsiteX65" fmla="*/ 730250 w 1006631"/>
                  <a:gd name="connsiteY65" fmla="*/ 965200 h 1002026"/>
                  <a:gd name="connsiteX66" fmla="*/ 250825 w 1006631"/>
                  <a:gd name="connsiteY6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9875 w 1006631"/>
                  <a:gd name="connsiteY3" fmla="*/ 444500 h 1002026"/>
                  <a:gd name="connsiteX4" fmla="*/ 234950 w 1006631"/>
                  <a:gd name="connsiteY4" fmla="*/ 384175 h 1002026"/>
                  <a:gd name="connsiteX5" fmla="*/ 225425 w 1006631"/>
                  <a:gd name="connsiteY5" fmla="*/ 374650 h 1002026"/>
                  <a:gd name="connsiteX6" fmla="*/ 206375 w 1006631"/>
                  <a:gd name="connsiteY6" fmla="*/ 358775 h 1002026"/>
                  <a:gd name="connsiteX7" fmla="*/ 177800 w 1006631"/>
                  <a:gd name="connsiteY7" fmla="*/ 346075 h 1002026"/>
                  <a:gd name="connsiteX8" fmla="*/ 158750 w 1006631"/>
                  <a:gd name="connsiteY8" fmla="*/ 327025 h 1002026"/>
                  <a:gd name="connsiteX9" fmla="*/ 149225 w 1006631"/>
                  <a:gd name="connsiteY9" fmla="*/ 317500 h 1002026"/>
                  <a:gd name="connsiteX10" fmla="*/ 133350 w 1006631"/>
                  <a:gd name="connsiteY10" fmla="*/ 301625 h 1002026"/>
                  <a:gd name="connsiteX11" fmla="*/ 117475 w 1006631"/>
                  <a:gd name="connsiteY11" fmla="*/ 285750 h 1002026"/>
                  <a:gd name="connsiteX12" fmla="*/ 111125 w 1006631"/>
                  <a:gd name="connsiteY12" fmla="*/ 276225 h 1002026"/>
                  <a:gd name="connsiteX13" fmla="*/ 101600 w 1006631"/>
                  <a:gd name="connsiteY13" fmla="*/ 269875 h 1002026"/>
                  <a:gd name="connsiteX14" fmla="*/ 76200 w 1006631"/>
                  <a:gd name="connsiteY14" fmla="*/ 241300 h 1002026"/>
                  <a:gd name="connsiteX15" fmla="*/ 66675 w 1006631"/>
                  <a:gd name="connsiteY15" fmla="*/ 231775 h 1002026"/>
                  <a:gd name="connsiteX16" fmla="*/ 57150 w 1006631"/>
                  <a:gd name="connsiteY16" fmla="*/ 212725 h 1002026"/>
                  <a:gd name="connsiteX17" fmla="*/ 50800 w 1006631"/>
                  <a:gd name="connsiteY17" fmla="*/ 203200 h 1002026"/>
                  <a:gd name="connsiteX18" fmla="*/ 47625 w 1006631"/>
                  <a:gd name="connsiteY18" fmla="*/ 193675 h 1002026"/>
                  <a:gd name="connsiteX19" fmla="*/ 41275 w 1006631"/>
                  <a:gd name="connsiteY19" fmla="*/ 184150 h 1002026"/>
                  <a:gd name="connsiteX20" fmla="*/ 28575 w 1006631"/>
                  <a:gd name="connsiteY20" fmla="*/ 155575 h 1002026"/>
                  <a:gd name="connsiteX21" fmla="*/ 22225 w 1006631"/>
                  <a:gd name="connsiteY21" fmla="*/ 130175 h 1002026"/>
                  <a:gd name="connsiteX22" fmla="*/ 19050 w 1006631"/>
                  <a:gd name="connsiteY22" fmla="*/ 117475 h 1002026"/>
                  <a:gd name="connsiteX23" fmla="*/ 12700 w 1006631"/>
                  <a:gd name="connsiteY23" fmla="*/ 98425 h 1002026"/>
                  <a:gd name="connsiteX24" fmla="*/ 6350 w 1006631"/>
                  <a:gd name="connsiteY24" fmla="*/ 79375 h 1002026"/>
                  <a:gd name="connsiteX25" fmla="*/ 3175 w 1006631"/>
                  <a:gd name="connsiteY25" fmla="*/ 69850 h 1002026"/>
                  <a:gd name="connsiteX26" fmla="*/ 0 w 1006631"/>
                  <a:gd name="connsiteY26" fmla="*/ 53975 h 1002026"/>
                  <a:gd name="connsiteX27" fmla="*/ 3175 w 1006631"/>
                  <a:gd name="connsiteY27" fmla="*/ 12700 h 1002026"/>
                  <a:gd name="connsiteX28" fmla="*/ 12700 w 1006631"/>
                  <a:gd name="connsiteY28" fmla="*/ 9525 h 1002026"/>
                  <a:gd name="connsiteX29" fmla="*/ 25400 w 1006631"/>
                  <a:gd name="connsiteY29" fmla="*/ 6350 h 1002026"/>
                  <a:gd name="connsiteX30" fmla="*/ 44450 w 1006631"/>
                  <a:gd name="connsiteY30" fmla="*/ 0 h 1002026"/>
                  <a:gd name="connsiteX31" fmla="*/ 114300 w 1006631"/>
                  <a:gd name="connsiteY31" fmla="*/ 3175 h 1002026"/>
                  <a:gd name="connsiteX32" fmla="*/ 123825 w 1006631"/>
                  <a:gd name="connsiteY32" fmla="*/ 9525 h 1002026"/>
                  <a:gd name="connsiteX33" fmla="*/ 155575 w 1006631"/>
                  <a:gd name="connsiteY33" fmla="*/ 28575 h 1002026"/>
                  <a:gd name="connsiteX34" fmla="*/ 165100 w 1006631"/>
                  <a:gd name="connsiteY34" fmla="*/ 34925 h 1002026"/>
                  <a:gd name="connsiteX35" fmla="*/ 184150 w 1006631"/>
                  <a:gd name="connsiteY35" fmla="*/ 50800 h 1002026"/>
                  <a:gd name="connsiteX36" fmla="*/ 187325 w 1006631"/>
                  <a:gd name="connsiteY36" fmla="*/ 60325 h 1002026"/>
                  <a:gd name="connsiteX37" fmla="*/ 206375 w 1006631"/>
                  <a:gd name="connsiteY37" fmla="*/ 88900 h 1002026"/>
                  <a:gd name="connsiteX38" fmla="*/ 212725 w 1006631"/>
                  <a:gd name="connsiteY38" fmla="*/ 98425 h 1002026"/>
                  <a:gd name="connsiteX39" fmla="*/ 222250 w 1006631"/>
                  <a:gd name="connsiteY39" fmla="*/ 117475 h 1002026"/>
                  <a:gd name="connsiteX40" fmla="*/ 228600 w 1006631"/>
                  <a:gd name="connsiteY40" fmla="*/ 139700 h 1002026"/>
                  <a:gd name="connsiteX41" fmla="*/ 234950 w 1006631"/>
                  <a:gd name="connsiteY41" fmla="*/ 149225 h 1002026"/>
                  <a:gd name="connsiteX42" fmla="*/ 241300 w 1006631"/>
                  <a:gd name="connsiteY42" fmla="*/ 161925 h 1002026"/>
                  <a:gd name="connsiteX43" fmla="*/ 257175 w 1006631"/>
                  <a:gd name="connsiteY43" fmla="*/ 184150 h 1002026"/>
                  <a:gd name="connsiteX44" fmla="*/ 269875 w 1006631"/>
                  <a:gd name="connsiteY44" fmla="*/ 203200 h 1002026"/>
                  <a:gd name="connsiteX45" fmla="*/ 279400 w 1006631"/>
                  <a:gd name="connsiteY45" fmla="*/ 212725 h 1002026"/>
                  <a:gd name="connsiteX46" fmla="*/ 295275 w 1006631"/>
                  <a:gd name="connsiteY46" fmla="*/ 231775 h 1002026"/>
                  <a:gd name="connsiteX47" fmla="*/ 314325 w 1006631"/>
                  <a:gd name="connsiteY47" fmla="*/ 244475 h 1002026"/>
                  <a:gd name="connsiteX48" fmla="*/ 479425 w 1006631"/>
                  <a:gd name="connsiteY48" fmla="*/ 285750 h 1002026"/>
                  <a:gd name="connsiteX49" fmla="*/ 581025 w 1006631"/>
                  <a:gd name="connsiteY49" fmla="*/ 282575 h 1002026"/>
                  <a:gd name="connsiteX50" fmla="*/ 704850 w 1006631"/>
                  <a:gd name="connsiteY50" fmla="*/ 209550 h 1002026"/>
                  <a:gd name="connsiteX51" fmla="*/ 765175 w 1006631"/>
                  <a:gd name="connsiteY51" fmla="*/ 136525 h 1002026"/>
                  <a:gd name="connsiteX52" fmla="*/ 819150 w 1006631"/>
                  <a:gd name="connsiteY52" fmla="*/ 69850 h 1002026"/>
                  <a:gd name="connsiteX53" fmla="*/ 892175 w 1006631"/>
                  <a:gd name="connsiteY53" fmla="*/ 34925 h 1002026"/>
                  <a:gd name="connsiteX54" fmla="*/ 996950 w 1006631"/>
                  <a:gd name="connsiteY54" fmla="*/ 28575 h 1002026"/>
                  <a:gd name="connsiteX55" fmla="*/ 996950 w 1006631"/>
                  <a:gd name="connsiteY55" fmla="*/ 88900 h 1002026"/>
                  <a:gd name="connsiteX56" fmla="*/ 952500 w 1006631"/>
                  <a:gd name="connsiteY56" fmla="*/ 139700 h 1002026"/>
                  <a:gd name="connsiteX57" fmla="*/ 863600 w 1006631"/>
                  <a:gd name="connsiteY57" fmla="*/ 231775 h 1002026"/>
                  <a:gd name="connsiteX58" fmla="*/ 777875 w 1006631"/>
                  <a:gd name="connsiteY58" fmla="*/ 304800 h 1002026"/>
                  <a:gd name="connsiteX59" fmla="*/ 717550 w 1006631"/>
                  <a:gd name="connsiteY59" fmla="*/ 403225 h 1002026"/>
                  <a:gd name="connsiteX60" fmla="*/ 679450 w 1006631"/>
                  <a:gd name="connsiteY60" fmla="*/ 523875 h 1002026"/>
                  <a:gd name="connsiteX61" fmla="*/ 679450 w 1006631"/>
                  <a:gd name="connsiteY61" fmla="*/ 628650 h 1002026"/>
                  <a:gd name="connsiteX62" fmla="*/ 698500 w 1006631"/>
                  <a:gd name="connsiteY62" fmla="*/ 749300 h 1002026"/>
                  <a:gd name="connsiteX63" fmla="*/ 720725 w 1006631"/>
                  <a:gd name="connsiteY63" fmla="*/ 831850 h 1002026"/>
                  <a:gd name="connsiteX64" fmla="*/ 730250 w 1006631"/>
                  <a:gd name="connsiteY64" fmla="*/ 965200 h 1002026"/>
                  <a:gd name="connsiteX65" fmla="*/ 250825 w 1006631"/>
                  <a:gd name="connsiteY6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49225 w 1006631"/>
                  <a:gd name="connsiteY8" fmla="*/ 317500 h 1002026"/>
                  <a:gd name="connsiteX9" fmla="*/ 133350 w 1006631"/>
                  <a:gd name="connsiteY9" fmla="*/ 301625 h 1002026"/>
                  <a:gd name="connsiteX10" fmla="*/ 117475 w 1006631"/>
                  <a:gd name="connsiteY10" fmla="*/ 285750 h 1002026"/>
                  <a:gd name="connsiteX11" fmla="*/ 111125 w 1006631"/>
                  <a:gd name="connsiteY11" fmla="*/ 276225 h 1002026"/>
                  <a:gd name="connsiteX12" fmla="*/ 101600 w 1006631"/>
                  <a:gd name="connsiteY12" fmla="*/ 269875 h 1002026"/>
                  <a:gd name="connsiteX13" fmla="*/ 76200 w 1006631"/>
                  <a:gd name="connsiteY13" fmla="*/ 241300 h 1002026"/>
                  <a:gd name="connsiteX14" fmla="*/ 66675 w 1006631"/>
                  <a:gd name="connsiteY14" fmla="*/ 231775 h 1002026"/>
                  <a:gd name="connsiteX15" fmla="*/ 57150 w 1006631"/>
                  <a:gd name="connsiteY15" fmla="*/ 212725 h 1002026"/>
                  <a:gd name="connsiteX16" fmla="*/ 50800 w 1006631"/>
                  <a:gd name="connsiteY16" fmla="*/ 203200 h 1002026"/>
                  <a:gd name="connsiteX17" fmla="*/ 47625 w 1006631"/>
                  <a:gd name="connsiteY17" fmla="*/ 193675 h 1002026"/>
                  <a:gd name="connsiteX18" fmla="*/ 41275 w 1006631"/>
                  <a:gd name="connsiteY18" fmla="*/ 184150 h 1002026"/>
                  <a:gd name="connsiteX19" fmla="*/ 28575 w 1006631"/>
                  <a:gd name="connsiteY19" fmla="*/ 155575 h 1002026"/>
                  <a:gd name="connsiteX20" fmla="*/ 22225 w 1006631"/>
                  <a:gd name="connsiteY20" fmla="*/ 130175 h 1002026"/>
                  <a:gd name="connsiteX21" fmla="*/ 19050 w 1006631"/>
                  <a:gd name="connsiteY21" fmla="*/ 117475 h 1002026"/>
                  <a:gd name="connsiteX22" fmla="*/ 12700 w 1006631"/>
                  <a:gd name="connsiteY22" fmla="*/ 98425 h 1002026"/>
                  <a:gd name="connsiteX23" fmla="*/ 6350 w 1006631"/>
                  <a:gd name="connsiteY23" fmla="*/ 79375 h 1002026"/>
                  <a:gd name="connsiteX24" fmla="*/ 3175 w 1006631"/>
                  <a:gd name="connsiteY24" fmla="*/ 69850 h 1002026"/>
                  <a:gd name="connsiteX25" fmla="*/ 0 w 1006631"/>
                  <a:gd name="connsiteY25" fmla="*/ 53975 h 1002026"/>
                  <a:gd name="connsiteX26" fmla="*/ 3175 w 1006631"/>
                  <a:gd name="connsiteY26" fmla="*/ 12700 h 1002026"/>
                  <a:gd name="connsiteX27" fmla="*/ 12700 w 1006631"/>
                  <a:gd name="connsiteY27" fmla="*/ 9525 h 1002026"/>
                  <a:gd name="connsiteX28" fmla="*/ 25400 w 1006631"/>
                  <a:gd name="connsiteY28" fmla="*/ 6350 h 1002026"/>
                  <a:gd name="connsiteX29" fmla="*/ 44450 w 1006631"/>
                  <a:gd name="connsiteY29" fmla="*/ 0 h 1002026"/>
                  <a:gd name="connsiteX30" fmla="*/ 114300 w 1006631"/>
                  <a:gd name="connsiteY30" fmla="*/ 3175 h 1002026"/>
                  <a:gd name="connsiteX31" fmla="*/ 123825 w 1006631"/>
                  <a:gd name="connsiteY31" fmla="*/ 9525 h 1002026"/>
                  <a:gd name="connsiteX32" fmla="*/ 155575 w 1006631"/>
                  <a:gd name="connsiteY32" fmla="*/ 28575 h 1002026"/>
                  <a:gd name="connsiteX33" fmla="*/ 165100 w 1006631"/>
                  <a:gd name="connsiteY33" fmla="*/ 34925 h 1002026"/>
                  <a:gd name="connsiteX34" fmla="*/ 184150 w 1006631"/>
                  <a:gd name="connsiteY34" fmla="*/ 50800 h 1002026"/>
                  <a:gd name="connsiteX35" fmla="*/ 187325 w 1006631"/>
                  <a:gd name="connsiteY35" fmla="*/ 60325 h 1002026"/>
                  <a:gd name="connsiteX36" fmla="*/ 206375 w 1006631"/>
                  <a:gd name="connsiteY36" fmla="*/ 88900 h 1002026"/>
                  <a:gd name="connsiteX37" fmla="*/ 212725 w 1006631"/>
                  <a:gd name="connsiteY37" fmla="*/ 98425 h 1002026"/>
                  <a:gd name="connsiteX38" fmla="*/ 222250 w 1006631"/>
                  <a:gd name="connsiteY38" fmla="*/ 117475 h 1002026"/>
                  <a:gd name="connsiteX39" fmla="*/ 228600 w 1006631"/>
                  <a:gd name="connsiteY39" fmla="*/ 139700 h 1002026"/>
                  <a:gd name="connsiteX40" fmla="*/ 234950 w 1006631"/>
                  <a:gd name="connsiteY40" fmla="*/ 149225 h 1002026"/>
                  <a:gd name="connsiteX41" fmla="*/ 241300 w 1006631"/>
                  <a:gd name="connsiteY41" fmla="*/ 161925 h 1002026"/>
                  <a:gd name="connsiteX42" fmla="*/ 257175 w 1006631"/>
                  <a:gd name="connsiteY42" fmla="*/ 184150 h 1002026"/>
                  <a:gd name="connsiteX43" fmla="*/ 269875 w 1006631"/>
                  <a:gd name="connsiteY43" fmla="*/ 203200 h 1002026"/>
                  <a:gd name="connsiteX44" fmla="*/ 279400 w 1006631"/>
                  <a:gd name="connsiteY44" fmla="*/ 212725 h 1002026"/>
                  <a:gd name="connsiteX45" fmla="*/ 295275 w 1006631"/>
                  <a:gd name="connsiteY45" fmla="*/ 231775 h 1002026"/>
                  <a:gd name="connsiteX46" fmla="*/ 314325 w 1006631"/>
                  <a:gd name="connsiteY46" fmla="*/ 244475 h 1002026"/>
                  <a:gd name="connsiteX47" fmla="*/ 479425 w 1006631"/>
                  <a:gd name="connsiteY47" fmla="*/ 285750 h 1002026"/>
                  <a:gd name="connsiteX48" fmla="*/ 581025 w 1006631"/>
                  <a:gd name="connsiteY48" fmla="*/ 282575 h 1002026"/>
                  <a:gd name="connsiteX49" fmla="*/ 704850 w 1006631"/>
                  <a:gd name="connsiteY49" fmla="*/ 209550 h 1002026"/>
                  <a:gd name="connsiteX50" fmla="*/ 765175 w 1006631"/>
                  <a:gd name="connsiteY50" fmla="*/ 136525 h 1002026"/>
                  <a:gd name="connsiteX51" fmla="*/ 819150 w 1006631"/>
                  <a:gd name="connsiteY51" fmla="*/ 69850 h 1002026"/>
                  <a:gd name="connsiteX52" fmla="*/ 892175 w 1006631"/>
                  <a:gd name="connsiteY52" fmla="*/ 34925 h 1002026"/>
                  <a:gd name="connsiteX53" fmla="*/ 996950 w 1006631"/>
                  <a:gd name="connsiteY53" fmla="*/ 28575 h 1002026"/>
                  <a:gd name="connsiteX54" fmla="*/ 996950 w 1006631"/>
                  <a:gd name="connsiteY54" fmla="*/ 88900 h 1002026"/>
                  <a:gd name="connsiteX55" fmla="*/ 952500 w 1006631"/>
                  <a:gd name="connsiteY55" fmla="*/ 139700 h 1002026"/>
                  <a:gd name="connsiteX56" fmla="*/ 863600 w 1006631"/>
                  <a:gd name="connsiteY56" fmla="*/ 231775 h 1002026"/>
                  <a:gd name="connsiteX57" fmla="*/ 777875 w 1006631"/>
                  <a:gd name="connsiteY57" fmla="*/ 304800 h 1002026"/>
                  <a:gd name="connsiteX58" fmla="*/ 717550 w 1006631"/>
                  <a:gd name="connsiteY58" fmla="*/ 403225 h 1002026"/>
                  <a:gd name="connsiteX59" fmla="*/ 679450 w 1006631"/>
                  <a:gd name="connsiteY59" fmla="*/ 523875 h 1002026"/>
                  <a:gd name="connsiteX60" fmla="*/ 679450 w 1006631"/>
                  <a:gd name="connsiteY60" fmla="*/ 628650 h 1002026"/>
                  <a:gd name="connsiteX61" fmla="*/ 698500 w 1006631"/>
                  <a:gd name="connsiteY61" fmla="*/ 749300 h 1002026"/>
                  <a:gd name="connsiteX62" fmla="*/ 720725 w 1006631"/>
                  <a:gd name="connsiteY62" fmla="*/ 831850 h 1002026"/>
                  <a:gd name="connsiteX63" fmla="*/ 730250 w 1006631"/>
                  <a:gd name="connsiteY63" fmla="*/ 965200 h 1002026"/>
                  <a:gd name="connsiteX64" fmla="*/ 250825 w 1006631"/>
                  <a:gd name="connsiteY6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33350 w 1006631"/>
                  <a:gd name="connsiteY8" fmla="*/ 301625 h 1002026"/>
                  <a:gd name="connsiteX9" fmla="*/ 117475 w 1006631"/>
                  <a:gd name="connsiteY9" fmla="*/ 285750 h 1002026"/>
                  <a:gd name="connsiteX10" fmla="*/ 111125 w 1006631"/>
                  <a:gd name="connsiteY10" fmla="*/ 276225 h 1002026"/>
                  <a:gd name="connsiteX11" fmla="*/ 101600 w 1006631"/>
                  <a:gd name="connsiteY11" fmla="*/ 269875 h 1002026"/>
                  <a:gd name="connsiteX12" fmla="*/ 76200 w 1006631"/>
                  <a:gd name="connsiteY12" fmla="*/ 241300 h 1002026"/>
                  <a:gd name="connsiteX13" fmla="*/ 66675 w 1006631"/>
                  <a:gd name="connsiteY13" fmla="*/ 231775 h 1002026"/>
                  <a:gd name="connsiteX14" fmla="*/ 57150 w 1006631"/>
                  <a:gd name="connsiteY14" fmla="*/ 212725 h 1002026"/>
                  <a:gd name="connsiteX15" fmla="*/ 50800 w 1006631"/>
                  <a:gd name="connsiteY15" fmla="*/ 203200 h 1002026"/>
                  <a:gd name="connsiteX16" fmla="*/ 47625 w 1006631"/>
                  <a:gd name="connsiteY16" fmla="*/ 193675 h 1002026"/>
                  <a:gd name="connsiteX17" fmla="*/ 41275 w 1006631"/>
                  <a:gd name="connsiteY17" fmla="*/ 184150 h 1002026"/>
                  <a:gd name="connsiteX18" fmla="*/ 28575 w 1006631"/>
                  <a:gd name="connsiteY18" fmla="*/ 155575 h 1002026"/>
                  <a:gd name="connsiteX19" fmla="*/ 22225 w 1006631"/>
                  <a:gd name="connsiteY19" fmla="*/ 130175 h 1002026"/>
                  <a:gd name="connsiteX20" fmla="*/ 19050 w 1006631"/>
                  <a:gd name="connsiteY20" fmla="*/ 117475 h 1002026"/>
                  <a:gd name="connsiteX21" fmla="*/ 12700 w 1006631"/>
                  <a:gd name="connsiteY21" fmla="*/ 98425 h 1002026"/>
                  <a:gd name="connsiteX22" fmla="*/ 6350 w 1006631"/>
                  <a:gd name="connsiteY22" fmla="*/ 79375 h 1002026"/>
                  <a:gd name="connsiteX23" fmla="*/ 3175 w 1006631"/>
                  <a:gd name="connsiteY23" fmla="*/ 69850 h 1002026"/>
                  <a:gd name="connsiteX24" fmla="*/ 0 w 1006631"/>
                  <a:gd name="connsiteY24" fmla="*/ 53975 h 1002026"/>
                  <a:gd name="connsiteX25" fmla="*/ 3175 w 1006631"/>
                  <a:gd name="connsiteY25" fmla="*/ 12700 h 1002026"/>
                  <a:gd name="connsiteX26" fmla="*/ 12700 w 1006631"/>
                  <a:gd name="connsiteY26" fmla="*/ 9525 h 1002026"/>
                  <a:gd name="connsiteX27" fmla="*/ 25400 w 1006631"/>
                  <a:gd name="connsiteY27" fmla="*/ 6350 h 1002026"/>
                  <a:gd name="connsiteX28" fmla="*/ 44450 w 1006631"/>
                  <a:gd name="connsiteY28" fmla="*/ 0 h 1002026"/>
                  <a:gd name="connsiteX29" fmla="*/ 114300 w 1006631"/>
                  <a:gd name="connsiteY29" fmla="*/ 3175 h 1002026"/>
                  <a:gd name="connsiteX30" fmla="*/ 123825 w 1006631"/>
                  <a:gd name="connsiteY30" fmla="*/ 9525 h 1002026"/>
                  <a:gd name="connsiteX31" fmla="*/ 155575 w 1006631"/>
                  <a:gd name="connsiteY31" fmla="*/ 28575 h 1002026"/>
                  <a:gd name="connsiteX32" fmla="*/ 165100 w 1006631"/>
                  <a:gd name="connsiteY32" fmla="*/ 34925 h 1002026"/>
                  <a:gd name="connsiteX33" fmla="*/ 184150 w 1006631"/>
                  <a:gd name="connsiteY33" fmla="*/ 50800 h 1002026"/>
                  <a:gd name="connsiteX34" fmla="*/ 187325 w 1006631"/>
                  <a:gd name="connsiteY34" fmla="*/ 60325 h 1002026"/>
                  <a:gd name="connsiteX35" fmla="*/ 206375 w 1006631"/>
                  <a:gd name="connsiteY35" fmla="*/ 88900 h 1002026"/>
                  <a:gd name="connsiteX36" fmla="*/ 212725 w 1006631"/>
                  <a:gd name="connsiteY36" fmla="*/ 98425 h 1002026"/>
                  <a:gd name="connsiteX37" fmla="*/ 222250 w 1006631"/>
                  <a:gd name="connsiteY37" fmla="*/ 117475 h 1002026"/>
                  <a:gd name="connsiteX38" fmla="*/ 228600 w 1006631"/>
                  <a:gd name="connsiteY38" fmla="*/ 139700 h 1002026"/>
                  <a:gd name="connsiteX39" fmla="*/ 234950 w 1006631"/>
                  <a:gd name="connsiteY39" fmla="*/ 149225 h 1002026"/>
                  <a:gd name="connsiteX40" fmla="*/ 241300 w 1006631"/>
                  <a:gd name="connsiteY40" fmla="*/ 161925 h 1002026"/>
                  <a:gd name="connsiteX41" fmla="*/ 257175 w 1006631"/>
                  <a:gd name="connsiteY41" fmla="*/ 184150 h 1002026"/>
                  <a:gd name="connsiteX42" fmla="*/ 269875 w 1006631"/>
                  <a:gd name="connsiteY42" fmla="*/ 203200 h 1002026"/>
                  <a:gd name="connsiteX43" fmla="*/ 279400 w 1006631"/>
                  <a:gd name="connsiteY43" fmla="*/ 212725 h 1002026"/>
                  <a:gd name="connsiteX44" fmla="*/ 295275 w 1006631"/>
                  <a:gd name="connsiteY44" fmla="*/ 231775 h 1002026"/>
                  <a:gd name="connsiteX45" fmla="*/ 314325 w 1006631"/>
                  <a:gd name="connsiteY45" fmla="*/ 244475 h 1002026"/>
                  <a:gd name="connsiteX46" fmla="*/ 479425 w 1006631"/>
                  <a:gd name="connsiteY46" fmla="*/ 285750 h 1002026"/>
                  <a:gd name="connsiteX47" fmla="*/ 581025 w 1006631"/>
                  <a:gd name="connsiteY47" fmla="*/ 282575 h 1002026"/>
                  <a:gd name="connsiteX48" fmla="*/ 704850 w 1006631"/>
                  <a:gd name="connsiteY48" fmla="*/ 209550 h 1002026"/>
                  <a:gd name="connsiteX49" fmla="*/ 765175 w 1006631"/>
                  <a:gd name="connsiteY49" fmla="*/ 136525 h 1002026"/>
                  <a:gd name="connsiteX50" fmla="*/ 819150 w 1006631"/>
                  <a:gd name="connsiteY50" fmla="*/ 69850 h 1002026"/>
                  <a:gd name="connsiteX51" fmla="*/ 892175 w 1006631"/>
                  <a:gd name="connsiteY51" fmla="*/ 34925 h 1002026"/>
                  <a:gd name="connsiteX52" fmla="*/ 996950 w 1006631"/>
                  <a:gd name="connsiteY52" fmla="*/ 28575 h 1002026"/>
                  <a:gd name="connsiteX53" fmla="*/ 996950 w 1006631"/>
                  <a:gd name="connsiteY53" fmla="*/ 88900 h 1002026"/>
                  <a:gd name="connsiteX54" fmla="*/ 952500 w 1006631"/>
                  <a:gd name="connsiteY54" fmla="*/ 139700 h 1002026"/>
                  <a:gd name="connsiteX55" fmla="*/ 863600 w 1006631"/>
                  <a:gd name="connsiteY55" fmla="*/ 231775 h 1002026"/>
                  <a:gd name="connsiteX56" fmla="*/ 777875 w 1006631"/>
                  <a:gd name="connsiteY56" fmla="*/ 304800 h 1002026"/>
                  <a:gd name="connsiteX57" fmla="*/ 717550 w 1006631"/>
                  <a:gd name="connsiteY57" fmla="*/ 403225 h 1002026"/>
                  <a:gd name="connsiteX58" fmla="*/ 679450 w 1006631"/>
                  <a:gd name="connsiteY58" fmla="*/ 523875 h 1002026"/>
                  <a:gd name="connsiteX59" fmla="*/ 679450 w 1006631"/>
                  <a:gd name="connsiteY59" fmla="*/ 628650 h 1002026"/>
                  <a:gd name="connsiteX60" fmla="*/ 698500 w 1006631"/>
                  <a:gd name="connsiteY60" fmla="*/ 749300 h 1002026"/>
                  <a:gd name="connsiteX61" fmla="*/ 720725 w 1006631"/>
                  <a:gd name="connsiteY61" fmla="*/ 831850 h 1002026"/>
                  <a:gd name="connsiteX62" fmla="*/ 730250 w 1006631"/>
                  <a:gd name="connsiteY62" fmla="*/ 965200 h 1002026"/>
                  <a:gd name="connsiteX63" fmla="*/ 250825 w 1006631"/>
                  <a:gd name="connsiteY6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33350 w 1006631"/>
                  <a:gd name="connsiteY8" fmla="*/ 301625 h 1002026"/>
                  <a:gd name="connsiteX9" fmla="*/ 117475 w 1006631"/>
                  <a:gd name="connsiteY9" fmla="*/ 285750 h 1002026"/>
                  <a:gd name="connsiteX10" fmla="*/ 111125 w 1006631"/>
                  <a:gd name="connsiteY10" fmla="*/ 276225 h 1002026"/>
                  <a:gd name="connsiteX11" fmla="*/ 76200 w 1006631"/>
                  <a:gd name="connsiteY11" fmla="*/ 241300 h 1002026"/>
                  <a:gd name="connsiteX12" fmla="*/ 66675 w 1006631"/>
                  <a:gd name="connsiteY12" fmla="*/ 231775 h 1002026"/>
                  <a:gd name="connsiteX13" fmla="*/ 57150 w 1006631"/>
                  <a:gd name="connsiteY13" fmla="*/ 212725 h 1002026"/>
                  <a:gd name="connsiteX14" fmla="*/ 50800 w 1006631"/>
                  <a:gd name="connsiteY14" fmla="*/ 203200 h 1002026"/>
                  <a:gd name="connsiteX15" fmla="*/ 47625 w 1006631"/>
                  <a:gd name="connsiteY15" fmla="*/ 193675 h 1002026"/>
                  <a:gd name="connsiteX16" fmla="*/ 41275 w 1006631"/>
                  <a:gd name="connsiteY16" fmla="*/ 184150 h 1002026"/>
                  <a:gd name="connsiteX17" fmla="*/ 28575 w 1006631"/>
                  <a:gd name="connsiteY17" fmla="*/ 155575 h 1002026"/>
                  <a:gd name="connsiteX18" fmla="*/ 22225 w 1006631"/>
                  <a:gd name="connsiteY18" fmla="*/ 130175 h 1002026"/>
                  <a:gd name="connsiteX19" fmla="*/ 19050 w 1006631"/>
                  <a:gd name="connsiteY19" fmla="*/ 117475 h 1002026"/>
                  <a:gd name="connsiteX20" fmla="*/ 12700 w 1006631"/>
                  <a:gd name="connsiteY20" fmla="*/ 98425 h 1002026"/>
                  <a:gd name="connsiteX21" fmla="*/ 6350 w 1006631"/>
                  <a:gd name="connsiteY21" fmla="*/ 79375 h 1002026"/>
                  <a:gd name="connsiteX22" fmla="*/ 3175 w 1006631"/>
                  <a:gd name="connsiteY22" fmla="*/ 69850 h 1002026"/>
                  <a:gd name="connsiteX23" fmla="*/ 0 w 1006631"/>
                  <a:gd name="connsiteY23" fmla="*/ 53975 h 1002026"/>
                  <a:gd name="connsiteX24" fmla="*/ 3175 w 1006631"/>
                  <a:gd name="connsiteY24" fmla="*/ 12700 h 1002026"/>
                  <a:gd name="connsiteX25" fmla="*/ 12700 w 1006631"/>
                  <a:gd name="connsiteY25" fmla="*/ 9525 h 1002026"/>
                  <a:gd name="connsiteX26" fmla="*/ 25400 w 1006631"/>
                  <a:gd name="connsiteY26" fmla="*/ 6350 h 1002026"/>
                  <a:gd name="connsiteX27" fmla="*/ 44450 w 1006631"/>
                  <a:gd name="connsiteY27" fmla="*/ 0 h 1002026"/>
                  <a:gd name="connsiteX28" fmla="*/ 114300 w 1006631"/>
                  <a:gd name="connsiteY28" fmla="*/ 3175 h 1002026"/>
                  <a:gd name="connsiteX29" fmla="*/ 123825 w 1006631"/>
                  <a:gd name="connsiteY29" fmla="*/ 9525 h 1002026"/>
                  <a:gd name="connsiteX30" fmla="*/ 155575 w 1006631"/>
                  <a:gd name="connsiteY30" fmla="*/ 28575 h 1002026"/>
                  <a:gd name="connsiteX31" fmla="*/ 165100 w 1006631"/>
                  <a:gd name="connsiteY31" fmla="*/ 34925 h 1002026"/>
                  <a:gd name="connsiteX32" fmla="*/ 184150 w 1006631"/>
                  <a:gd name="connsiteY32" fmla="*/ 50800 h 1002026"/>
                  <a:gd name="connsiteX33" fmla="*/ 187325 w 1006631"/>
                  <a:gd name="connsiteY33" fmla="*/ 60325 h 1002026"/>
                  <a:gd name="connsiteX34" fmla="*/ 206375 w 1006631"/>
                  <a:gd name="connsiteY34" fmla="*/ 88900 h 1002026"/>
                  <a:gd name="connsiteX35" fmla="*/ 212725 w 1006631"/>
                  <a:gd name="connsiteY35" fmla="*/ 98425 h 1002026"/>
                  <a:gd name="connsiteX36" fmla="*/ 222250 w 1006631"/>
                  <a:gd name="connsiteY36" fmla="*/ 117475 h 1002026"/>
                  <a:gd name="connsiteX37" fmla="*/ 228600 w 1006631"/>
                  <a:gd name="connsiteY37" fmla="*/ 139700 h 1002026"/>
                  <a:gd name="connsiteX38" fmla="*/ 234950 w 1006631"/>
                  <a:gd name="connsiteY38" fmla="*/ 149225 h 1002026"/>
                  <a:gd name="connsiteX39" fmla="*/ 241300 w 1006631"/>
                  <a:gd name="connsiteY39" fmla="*/ 161925 h 1002026"/>
                  <a:gd name="connsiteX40" fmla="*/ 257175 w 1006631"/>
                  <a:gd name="connsiteY40" fmla="*/ 184150 h 1002026"/>
                  <a:gd name="connsiteX41" fmla="*/ 269875 w 1006631"/>
                  <a:gd name="connsiteY41" fmla="*/ 203200 h 1002026"/>
                  <a:gd name="connsiteX42" fmla="*/ 279400 w 1006631"/>
                  <a:gd name="connsiteY42" fmla="*/ 212725 h 1002026"/>
                  <a:gd name="connsiteX43" fmla="*/ 295275 w 1006631"/>
                  <a:gd name="connsiteY43" fmla="*/ 231775 h 1002026"/>
                  <a:gd name="connsiteX44" fmla="*/ 314325 w 1006631"/>
                  <a:gd name="connsiteY44" fmla="*/ 244475 h 1002026"/>
                  <a:gd name="connsiteX45" fmla="*/ 479425 w 1006631"/>
                  <a:gd name="connsiteY45" fmla="*/ 285750 h 1002026"/>
                  <a:gd name="connsiteX46" fmla="*/ 581025 w 1006631"/>
                  <a:gd name="connsiteY46" fmla="*/ 282575 h 1002026"/>
                  <a:gd name="connsiteX47" fmla="*/ 704850 w 1006631"/>
                  <a:gd name="connsiteY47" fmla="*/ 209550 h 1002026"/>
                  <a:gd name="connsiteX48" fmla="*/ 765175 w 1006631"/>
                  <a:gd name="connsiteY48" fmla="*/ 136525 h 1002026"/>
                  <a:gd name="connsiteX49" fmla="*/ 819150 w 1006631"/>
                  <a:gd name="connsiteY49" fmla="*/ 69850 h 1002026"/>
                  <a:gd name="connsiteX50" fmla="*/ 892175 w 1006631"/>
                  <a:gd name="connsiteY50" fmla="*/ 34925 h 1002026"/>
                  <a:gd name="connsiteX51" fmla="*/ 996950 w 1006631"/>
                  <a:gd name="connsiteY51" fmla="*/ 28575 h 1002026"/>
                  <a:gd name="connsiteX52" fmla="*/ 996950 w 1006631"/>
                  <a:gd name="connsiteY52" fmla="*/ 88900 h 1002026"/>
                  <a:gd name="connsiteX53" fmla="*/ 952500 w 1006631"/>
                  <a:gd name="connsiteY53" fmla="*/ 139700 h 1002026"/>
                  <a:gd name="connsiteX54" fmla="*/ 863600 w 1006631"/>
                  <a:gd name="connsiteY54" fmla="*/ 231775 h 1002026"/>
                  <a:gd name="connsiteX55" fmla="*/ 777875 w 1006631"/>
                  <a:gd name="connsiteY55" fmla="*/ 304800 h 1002026"/>
                  <a:gd name="connsiteX56" fmla="*/ 717550 w 1006631"/>
                  <a:gd name="connsiteY56" fmla="*/ 403225 h 1002026"/>
                  <a:gd name="connsiteX57" fmla="*/ 679450 w 1006631"/>
                  <a:gd name="connsiteY57" fmla="*/ 523875 h 1002026"/>
                  <a:gd name="connsiteX58" fmla="*/ 679450 w 1006631"/>
                  <a:gd name="connsiteY58" fmla="*/ 628650 h 1002026"/>
                  <a:gd name="connsiteX59" fmla="*/ 698500 w 1006631"/>
                  <a:gd name="connsiteY59" fmla="*/ 749300 h 1002026"/>
                  <a:gd name="connsiteX60" fmla="*/ 720725 w 1006631"/>
                  <a:gd name="connsiteY60" fmla="*/ 831850 h 1002026"/>
                  <a:gd name="connsiteX61" fmla="*/ 730250 w 1006631"/>
                  <a:gd name="connsiteY61" fmla="*/ 965200 h 1002026"/>
                  <a:gd name="connsiteX62" fmla="*/ 250825 w 1006631"/>
                  <a:gd name="connsiteY6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33350 w 1006631"/>
                  <a:gd name="connsiteY7" fmla="*/ 301625 h 1002026"/>
                  <a:gd name="connsiteX8" fmla="*/ 117475 w 1006631"/>
                  <a:gd name="connsiteY8" fmla="*/ 285750 h 1002026"/>
                  <a:gd name="connsiteX9" fmla="*/ 111125 w 1006631"/>
                  <a:gd name="connsiteY9" fmla="*/ 276225 h 1002026"/>
                  <a:gd name="connsiteX10" fmla="*/ 76200 w 1006631"/>
                  <a:gd name="connsiteY10" fmla="*/ 241300 h 1002026"/>
                  <a:gd name="connsiteX11" fmla="*/ 66675 w 1006631"/>
                  <a:gd name="connsiteY11" fmla="*/ 231775 h 1002026"/>
                  <a:gd name="connsiteX12" fmla="*/ 57150 w 1006631"/>
                  <a:gd name="connsiteY12" fmla="*/ 212725 h 1002026"/>
                  <a:gd name="connsiteX13" fmla="*/ 50800 w 1006631"/>
                  <a:gd name="connsiteY13" fmla="*/ 203200 h 1002026"/>
                  <a:gd name="connsiteX14" fmla="*/ 47625 w 1006631"/>
                  <a:gd name="connsiteY14" fmla="*/ 193675 h 1002026"/>
                  <a:gd name="connsiteX15" fmla="*/ 41275 w 1006631"/>
                  <a:gd name="connsiteY15" fmla="*/ 184150 h 1002026"/>
                  <a:gd name="connsiteX16" fmla="*/ 28575 w 1006631"/>
                  <a:gd name="connsiteY16" fmla="*/ 155575 h 1002026"/>
                  <a:gd name="connsiteX17" fmla="*/ 22225 w 1006631"/>
                  <a:gd name="connsiteY17" fmla="*/ 130175 h 1002026"/>
                  <a:gd name="connsiteX18" fmla="*/ 19050 w 1006631"/>
                  <a:gd name="connsiteY18" fmla="*/ 117475 h 1002026"/>
                  <a:gd name="connsiteX19" fmla="*/ 12700 w 1006631"/>
                  <a:gd name="connsiteY19" fmla="*/ 98425 h 1002026"/>
                  <a:gd name="connsiteX20" fmla="*/ 6350 w 1006631"/>
                  <a:gd name="connsiteY20" fmla="*/ 79375 h 1002026"/>
                  <a:gd name="connsiteX21" fmla="*/ 3175 w 1006631"/>
                  <a:gd name="connsiteY21" fmla="*/ 69850 h 1002026"/>
                  <a:gd name="connsiteX22" fmla="*/ 0 w 1006631"/>
                  <a:gd name="connsiteY22" fmla="*/ 53975 h 1002026"/>
                  <a:gd name="connsiteX23" fmla="*/ 3175 w 1006631"/>
                  <a:gd name="connsiteY23" fmla="*/ 12700 h 1002026"/>
                  <a:gd name="connsiteX24" fmla="*/ 12700 w 1006631"/>
                  <a:gd name="connsiteY24" fmla="*/ 9525 h 1002026"/>
                  <a:gd name="connsiteX25" fmla="*/ 25400 w 1006631"/>
                  <a:gd name="connsiteY25" fmla="*/ 6350 h 1002026"/>
                  <a:gd name="connsiteX26" fmla="*/ 44450 w 1006631"/>
                  <a:gd name="connsiteY26" fmla="*/ 0 h 1002026"/>
                  <a:gd name="connsiteX27" fmla="*/ 114300 w 1006631"/>
                  <a:gd name="connsiteY27" fmla="*/ 3175 h 1002026"/>
                  <a:gd name="connsiteX28" fmla="*/ 123825 w 1006631"/>
                  <a:gd name="connsiteY28" fmla="*/ 9525 h 1002026"/>
                  <a:gd name="connsiteX29" fmla="*/ 155575 w 1006631"/>
                  <a:gd name="connsiteY29" fmla="*/ 28575 h 1002026"/>
                  <a:gd name="connsiteX30" fmla="*/ 165100 w 1006631"/>
                  <a:gd name="connsiteY30" fmla="*/ 34925 h 1002026"/>
                  <a:gd name="connsiteX31" fmla="*/ 184150 w 1006631"/>
                  <a:gd name="connsiteY31" fmla="*/ 50800 h 1002026"/>
                  <a:gd name="connsiteX32" fmla="*/ 187325 w 1006631"/>
                  <a:gd name="connsiteY32" fmla="*/ 60325 h 1002026"/>
                  <a:gd name="connsiteX33" fmla="*/ 206375 w 1006631"/>
                  <a:gd name="connsiteY33" fmla="*/ 88900 h 1002026"/>
                  <a:gd name="connsiteX34" fmla="*/ 212725 w 1006631"/>
                  <a:gd name="connsiteY34" fmla="*/ 98425 h 1002026"/>
                  <a:gd name="connsiteX35" fmla="*/ 222250 w 1006631"/>
                  <a:gd name="connsiteY35" fmla="*/ 117475 h 1002026"/>
                  <a:gd name="connsiteX36" fmla="*/ 228600 w 1006631"/>
                  <a:gd name="connsiteY36" fmla="*/ 139700 h 1002026"/>
                  <a:gd name="connsiteX37" fmla="*/ 234950 w 1006631"/>
                  <a:gd name="connsiteY37" fmla="*/ 149225 h 1002026"/>
                  <a:gd name="connsiteX38" fmla="*/ 241300 w 1006631"/>
                  <a:gd name="connsiteY38" fmla="*/ 161925 h 1002026"/>
                  <a:gd name="connsiteX39" fmla="*/ 257175 w 1006631"/>
                  <a:gd name="connsiteY39" fmla="*/ 184150 h 1002026"/>
                  <a:gd name="connsiteX40" fmla="*/ 269875 w 1006631"/>
                  <a:gd name="connsiteY40" fmla="*/ 203200 h 1002026"/>
                  <a:gd name="connsiteX41" fmla="*/ 279400 w 1006631"/>
                  <a:gd name="connsiteY41" fmla="*/ 212725 h 1002026"/>
                  <a:gd name="connsiteX42" fmla="*/ 295275 w 1006631"/>
                  <a:gd name="connsiteY42" fmla="*/ 231775 h 1002026"/>
                  <a:gd name="connsiteX43" fmla="*/ 314325 w 1006631"/>
                  <a:gd name="connsiteY43" fmla="*/ 244475 h 1002026"/>
                  <a:gd name="connsiteX44" fmla="*/ 479425 w 1006631"/>
                  <a:gd name="connsiteY44" fmla="*/ 285750 h 1002026"/>
                  <a:gd name="connsiteX45" fmla="*/ 581025 w 1006631"/>
                  <a:gd name="connsiteY45" fmla="*/ 282575 h 1002026"/>
                  <a:gd name="connsiteX46" fmla="*/ 704850 w 1006631"/>
                  <a:gd name="connsiteY46" fmla="*/ 209550 h 1002026"/>
                  <a:gd name="connsiteX47" fmla="*/ 765175 w 1006631"/>
                  <a:gd name="connsiteY47" fmla="*/ 136525 h 1002026"/>
                  <a:gd name="connsiteX48" fmla="*/ 819150 w 1006631"/>
                  <a:gd name="connsiteY48" fmla="*/ 69850 h 1002026"/>
                  <a:gd name="connsiteX49" fmla="*/ 892175 w 1006631"/>
                  <a:gd name="connsiteY49" fmla="*/ 34925 h 1002026"/>
                  <a:gd name="connsiteX50" fmla="*/ 996950 w 1006631"/>
                  <a:gd name="connsiteY50" fmla="*/ 28575 h 1002026"/>
                  <a:gd name="connsiteX51" fmla="*/ 996950 w 1006631"/>
                  <a:gd name="connsiteY51" fmla="*/ 88900 h 1002026"/>
                  <a:gd name="connsiteX52" fmla="*/ 952500 w 1006631"/>
                  <a:gd name="connsiteY52" fmla="*/ 139700 h 1002026"/>
                  <a:gd name="connsiteX53" fmla="*/ 863600 w 1006631"/>
                  <a:gd name="connsiteY53" fmla="*/ 231775 h 1002026"/>
                  <a:gd name="connsiteX54" fmla="*/ 777875 w 1006631"/>
                  <a:gd name="connsiteY54" fmla="*/ 304800 h 1002026"/>
                  <a:gd name="connsiteX55" fmla="*/ 717550 w 1006631"/>
                  <a:gd name="connsiteY55" fmla="*/ 403225 h 1002026"/>
                  <a:gd name="connsiteX56" fmla="*/ 679450 w 1006631"/>
                  <a:gd name="connsiteY56" fmla="*/ 523875 h 1002026"/>
                  <a:gd name="connsiteX57" fmla="*/ 679450 w 1006631"/>
                  <a:gd name="connsiteY57" fmla="*/ 628650 h 1002026"/>
                  <a:gd name="connsiteX58" fmla="*/ 698500 w 1006631"/>
                  <a:gd name="connsiteY58" fmla="*/ 749300 h 1002026"/>
                  <a:gd name="connsiteX59" fmla="*/ 720725 w 1006631"/>
                  <a:gd name="connsiteY59" fmla="*/ 831850 h 1002026"/>
                  <a:gd name="connsiteX60" fmla="*/ 730250 w 1006631"/>
                  <a:gd name="connsiteY60" fmla="*/ 965200 h 1002026"/>
                  <a:gd name="connsiteX61" fmla="*/ 250825 w 1006631"/>
                  <a:gd name="connsiteY6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33350 w 1006631"/>
                  <a:gd name="connsiteY6" fmla="*/ 301625 h 1002026"/>
                  <a:gd name="connsiteX7" fmla="*/ 117475 w 1006631"/>
                  <a:gd name="connsiteY7" fmla="*/ 285750 h 1002026"/>
                  <a:gd name="connsiteX8" fmla="*/ 111125 w 1006631"/>
                  <a:gd name="connsiteY8" fmla="*/ 276225 h 1002026"/>
                  <a:gd name="connsiteX9" fmla="*/ 76200 w 1006631"/>
                  <a:gd name="connsiteY9" fmla="*/ 241300 h 1002026"/>
                  <a:gd name="connsiteX10" fmla="*/ 66675 w 1006631"/>
                  <a:gd name="connsiteY10" fmla="*/ 231775 h 1002026"/>
                  <a:gd name="connsiteX11" fmla="*/ 57150 w 1006631"/>
                  <a:gd name="connsiteY11" fmla="*/ 212725 h 1002026"/>
                  <a:gd name="connsiteX12" fmla="*/ 50800 w 1006631"/>
                  <a:gd name="connsiteY12" fmla="*/ 203200 h 1002026"/>
                  <a:gd name="connsiteX13" fmla="*/ 47625 w 1006631"/>
                  <a:gd name="connsiteY13" fmla="*/ 193675 h 1002026"/>
                  <a:gd name="connsiteX14" fmla="*/ 41275 w 1006631"/>
                  <a:gd name="connsiteY14" fmla="*/ 184150 h 1002026"/>
                  <a:gd name="connsiteX15" fmla="*/ 28575 w 1006631"/>
                  <a:gd name="connsiteY15" fmla="*/ 155575 h 1002026"/>
                  <a:gd name="connsiteX16" fmla="*/ 22225 w 1006631"/>
                  <a:gd name="connsiteY16" fmla="*/ 130175 h 1002026"/>
                  <a:gd name="connsiteX17" fmla="*/ 19050 w 1006631"/>
                  <a:gd name="connsiteY17" fmla="*/ 117475 h 1002026"/>
                  <a:gd name="connsiteX18" fmla="*/ 12700 w 1006631"/>
                  <a:gd name="connsiteY18" fmla="*/ 98425 h 1002026"/>
                  <a:gd name="connsiteX19" fmla="*/ 6350 w 1006631"/>
                  <a:gd name="connsiteY19" fmla="*/ 79375 h 1002026"/>
                  <a:gd name="connsiteX20" fmla="*/ 3175 w 1006631"/>
                  <a:gd name="connsiteY20" fmla="*/ 69850 h 1002026"/>
                  <a:gd name="connsiteX21" fmla="*/ 0 w 1006631"/>
                  <a:gd name="connsiteY21" fmla="*/ 53975 h 1002026"/>
                  <a:gd name="connsiteX22" fmla="*/ 3175 w 1006631"/>
                  <a:gd name="connsiteY22" fmla="*/ 12700 h 1002026"/>
                  <a:gd name="connsiteX23" fmla="*/ 12700 w 1006631"/>
                  <a:gd name="connsiteY23" fmla="*/ 9525 h 1002026"/>
                  <a:gd name="connsiteX24" fmla="*/ 25400 w 1006631"/>
                  <a:gd name="connsiteY24" fmla="*/ 6350 h 1002026"/>
                  <a:gd name="connsiteX25" fmla="*/ 44450 w 1006631"/>
                  <a:gd name="connsiteY25" fmla="*/ 0 h 1002026"/>
                  <a:gd name="connsiteX26" fmla="*/ 114300 w 1006631"/>
                  <a:gd name="connsiteY26" fmla="*/ 3175 h 1002026"/>
                  <a:gd name="connsiteX27" fmla="*/ 123825 w 1006631"/>
                  <a:gd name="connsiteY27" fmla="*/ 9525 h 1002026"/>
                  <a:gd name="connsiteX28" fmla="*/ 155575 w 1006631"/>
                  <a:gd name="connsiteY28" fmla="*/ 28575 h 1002026"/>
                  <a:gd name="connsiteX29" fmla="*/ 165100 w 1006631"/>
                  <a:gd name="connsiteY29" fmla="*/ 34925 h 1002026"/>
                  <a:gd name="connsiteX30" fmla="*/ 184150 w 1006631"/>
                  <a:gd name="connsiteY30" fmla="*/ 50800 h 1002026"/>
                  <a:gd name="connsiteX31" fmla="*/ 187325 w 1006631"/>
                  <a:gd name="connsiteY31" fmla="*/ 60325 h 1002026"/>
                  <a:gd name="connsiteX32" fmla="*/ 206375 w 1006631"/>
                  <a:gd name="connsiteY32" fmla="*/ 88900 h 1002026"/>
                  <a:gd name="connsiteX33" fmla="*/ 212725 w 1006631"/>
                  <a:gd name="connsiteY33" fmla="*/ 98425 h 1002026"/>
                  <a:gd name="connsiteX34" fmla="*/ 222250 w 1006631"/>
                  <a:gd name="connsiteY34" fmla="*/ 117475 h 1002026"/>
                  <a:gd name="connsiteX35" fmla="*/ 228600 w 1006631"/>
                  <a:gd name="connsiteY35" fmla="*/ 139700 h 1002026"/>
                  <a:gd name="connsiteX36" fmla="*/ 234950 w 1006631"/>
                  <a:gd name="connsiteY36" fmla="*/ 149225 h 1002026"/>
                  <a:gd name="connsiteX37" fmla="*/ 241300 w 1006631"/>
                  <a:gd name="connsiteY37" fmla="*/ 161925 h 1002026"/>
                  <a:gd name="connsiteX38" fmla="*/ 257175 w 1006631"/>
                  <a:gd name="connsiteY38" fmla="*/ 184150 h 1002026"/>
                  <a:gd name="connsiteX39" fmla="*/ 269875 w 1006631"/>
                  <a:gd name="connsiteY39" fmla="*/ 203200 h 1002026"/>
                  <a:gd name="connsiteX40" fmla="*/ 279400 w 1006631"/>
                  <a:gd name="connsiteY40" fmla="*/ 212725 h 1002026"/>
                  <a:gd name="connsiteX41" fmla="*/ 295275 w 1006631"/>
                  <a:gd name="connsiteY41" fmla="*/ 231775 h 1002026"/>
                  <a:gd name="connsiteX42" fmla="*/ 314325 w 1006631"/>
                  <a:gd name="connsiteY42" fmla="*/ 244475 h 1002026"/>
                  <a:gd name="connsiteX43" fmla="*/ 479425 w 1006631"/>
                  <a:gd name="connsiteY43" fmla="*/ 285750 h 1002026"/>
                  <a:gd name="connsiteX44" fmla="*/ 581025 w 1006631"/>
                  <a:gd name="connsiteY44" fmla="*/ 282575 h 1002026"/>
                  <a:gd name="connsiteX45" fmla="*/ 704850 w 1006631"/>
                  <a:gd name="connsiteY45" fmla="*/ 209550 h 1002026"/>
                  <a:gd name="connsiteX46" fmla="*/ 765175 w 1006631"/>
                  <a:gd name="connsiteY46" fmla="*/ 136525 h 1002026"/>
                  <a:gd name="connsiteX47" fmla="*/ 819150 w 1006631"/>
                  <a:gd name="connsiteY47" fmla="*/ 69850 h 1002026"/>
                  <a:gd name="connsiteX48" fmla="*/ 892175 w 1006631"/>
                  <a:gd name="connsiteY48" fmla="*/ 34925 h 1002026"/>
                  <a:gd name="connsiteX49" fmla="*/ 996950 w 1006631"/>
                  <a:gd name="connsiteY49" fmla="*/ 28575 h 1002026"/>
                  <a:gd name="connsiteX50" fmla="*/ 996950 w 1006631"/>
                  <a:gd name="connsiteY50" fmla="*/ 88900 h 1002026"/>
                  <a:gd name="connsiteX51" fmla="*/ 952500 w 1006631"/>
                  <a:gd name="connsiteY51" fmla="*/ 139700 h 1002026"/>
                  <a:gd name="connsiteX52" fmla="*/ 863600 w 1006631"/>
                  <a:gd name="connsiteY52" fmla="*/ 231775 h 1002026"/>
                  <a:gd name="connsiteX53" fmla="*/ 777875 w 1006631"/>
                  <a:gd name="connsiteY53" fmla="*/ 304800 h 1002026"/>
                  <a:gd name="connsiteX54" fmla="*/ 717550 w 1006631"/>
                  <a:gd name="connsiteY54" fmla="*/ 403225 h 1002026"/>
                  <a:gd name="connsiteX55" fmla="*/ 679450 w 1006631"/>
                  <a:gd name="connsiteY55" fmla="*/ 523875 h 1002026"/>
                  <a:gd name="connsiteX56" fmla="*/ 679450 w 1006631"/>
                  <a:gd name="connsiteY56" fmla="*/ 628650 h 1002026"/>
                  <a:gd name="connsiteX57" fmla="*/ 698500 w 1006631"/>
                  <a:gd name="connsiteY57" fmla="*/ 749300 h 1002026"/>
                  <a:gd name="connsiteX58" fmla="*/ 720725 w 1006631"/>
                  <a:gd name="connsiteY58" fmla="*/ 831850 h 1002026"/>
                  <a:gd name="connsiteX59" fmla="*/ 730250 w 1006631"/>
                  <a:gd name="connsiteY59" fmla="*/ 965200 h 1002026"/>
                  <a:gd name="connsiteX60" fmla="*/ 250825 w 1006631"/>
                  <a:gd name="connsiteY6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133350 w 1006631"/>
                  <a:gd name="connsiteY5" fmla="*/ 301625 h 1002026"/>
                  <a:gd name="connsiteX6" fmla="*/ 117475 w 1006631"/>
                  <a:gd name="connsiteY6" fmla="*/ 285750 h 1002026"/>
                  <a:gd name="connsiteX7" fmla="*/ 111125 w 1006631"/>
                  <a:gd name="connsiteY7" fmla="*/ 276225 h 1002026"/>
                  <a:gd name="connsiteX8" fmla="*/ 76200 w 1006631"/>
                  <a:gd name="connsiteY8" fmla="*/ 241300 h 1002026"/>
                  <a:gd name="connsiteX9" fmla="*/ 66675 w 1006631"/>
                  <a:gd name="connsiteY9" fmla="*/ 231775 h 1002026"/>
                  <a:gd name="connsiteX10" fmla="*/ 57150 w 1006631"/>
                  <a:gd name="connsiteY10" fmla="*/ 212725 h 1002026"/>
                  <a:gd name="connsiteX11" fmla="*/ 50800 w 1006631"/>
                  <a:gd name="connsiteY11" fmla="*/ 203200 h 1002026"/>
                  <a:gd name="connsiteX12" fmla="*/ 47625 w 1006631"/>
                  <a:gd name="connsiteY12" fmla="*/ 193675 h 1002026"/>
                  <a:gd name="connsiteX13" fmla="*/ 41275 w 1006631"/>
                  <a:gd name="connsiteY13" fmla="*/ 184150 h 1002026"/>
                  <a:gd name="connsiteX14" fmla="*/ 28575 w 1006631"/>
                  <a:gd name="connsiteY14" fmla="*/ 155575 h 1002026"/>
                  <a:gd name="connsiteX15" fmla="*/ 22225 w 1006631"/>
                  <a:gd name="connsiteY15" fmla="*/ 130175 h 1002026"/>
                  <a:gd name="connsiteX16" fmla="*/ 19050 w 1006631"/>
                  <a:gd name="connsiteY16" fmla="*/ 117475 h 1002026"/>
                  <a:gd name="connsiteX17" fmla="*/ 12700 w 1006631"/>
                  <a:gd name="connsiteY17" fmla="*/ 98425 h 1002026"/>
                  <a:gd name="connsiteX18" fmla="*/ 6350 w 1006631"/>
                  <a:gd name="connsiteY18" fmla="*/ 79375 h 1002026"/>
                  <a:gd name="connsiteX19" fmla="*/ 3175 w 1006631"/>
                  <a:gd name="connsiteY19" fmla="*/ 69850 h 1002026"/>
                  <a:gd name="connsiteX20" fmla="*/ 0 w 1006631"/>
                  <a:gd name="connsiteY20" fmla="*/ 53975 h 1002026"/>
                  <a:gd name="connsiteX21" fmla="*/ 3175 w 1006631"/>
                  <a:gd name="connsiteY21" fmla="*/ 12700 h 1002026"/>
                  <a:gd name="connsiteX22" fmla="*/ 12700 w 1006631"/>
                  <a:gd name="connsiteY22" fmla="*/ 9525 h 1002026"/>
                  <a:gd name="connsiteX23" fmla="*/ 25400 w 1006631"/>
                  <a:gd name="connsiteY23" fmla="*/ 6350 h 1002026"/>
                  <a:gd name="connsiteX24" fmla="*/ 44450 w 1006631"/>
                  <a:gd name="connsiteY24" fmla="*/ 0 h 1002026"/>
                  <a:gd name="connsiteX25" fmla="*/ 114300 w 1006631"/>
                  <a:gd name="connsiteY25" fmla="*/ 3175 h 1002026"/>
                  <a:gd name="connsiteX26" fmla="*/ 123825 w 1006631"/>
                  <a:gd name="connsiteY26" fmla="*/ 9525 h 1002026"/>
                  <a:gd name="connsiteX27" fmla="*/ 155575 w 1006631"/>
                  <a:gd name="connsiteY27" fmla="*/ 28575 h 1002026"/>
                  <a:gd name="connsiteX28" fmla="*/ 165100 w 1006631"/>
                  <a:gd name="connsiteY28" fmla="*/ 34925 h 1002026"/>
                  <a:gd name="connsiteX29" fmla="*/ 184150 w 1006631"/>
                  <a:gd name="connsiteY29" fmla="*/ 50800 h 1002026"/>
                  <a:gd name="connsiteX30" fmla="*/ 187325 w 1006631"/>
                  <a:gd name="connsiteY30" fmla="*/ 60325 h 1002026"/>
                  <a:gd name="connsiteX31" fmla="*/ 206375 w 1006631"/>
                  <a:gd name="connsiteY31" fmla="*/ 88900 h 1002026"/>
                  <a:gd name="connsiteX32" fmla="*/ 212725 w 1006631"/>
                  <a:gd name="connsiteY32" fmla="*/ 98425 h 1002026"/>
                  <a:gd name="connsiteX33" fmla="*/ 222250 w 1006631"/>
                  <a:gd name="connsiteY33" fmla="*/ 117475 h 1002026"/>
                  <a:gd name="connsiteX34" fmla="*/ 228600 w 1006631"/>
                  <a:gd name="connsiteY34" fmla="*/ 139700 h 1002026"/>
                  <a:gd name="connsiteX35" fmla="*/ 234950 w 1006631"/>
                  <a:gd name="connsiteY35" fmla="*/ 149225 h 1002026"/>
                  <a:gd name="connsiteX36" fmla="*/ 241300 w 1006631"/>
                  <a:gd name="connsiteY36" fmla="*/ 161925 h 1002026"/>
                  <a:gd name="connsiteX37" fmla="*/ 257175 w 1006631"/>
                  <a:gd name="connsiteY37" fmla="*/ 184150 h 1002026"/>
                  <a:gd name="connsiteX38" fmla="*/ 269875 w 1006631"/>
                  <a:gd name="connsiteY38" fmla="*/ 203200 h 1002026"/>
                  <a:gd name="connsiteX39" fmla="*/ 279400 w 1006631"/>
                  <a:gd name="connsiteY39" fmla="*/ 212725 h 1002026"/>
                  <a:gd name="connsiteX40" fmla="*/ 295275 w 1006631"/>
                  <a:gd name="connsiteY40" fmla="*/ 231775 h 1002026"/>
                  <a:gd name="connsiteX41" fmla="*/ 314325 w 1006631"/>
                  <a:gd name="connsiteY41" fmla="*/ 244475 h 1002026"/>
                  <a:gd name="connsiteX42" fmla="*/ 479425 w 1006631"/>
                  <a:gd name="connsiteY42" fmla="*/ 285750 h 1002026"/>
                  <a:gd name="connsiteX43" fmla="*/ 581025 w 1006631"/>
                  <a:gd name="connsiteY43" fmla="*/ 282575 h 1002026"/>
                  <a:gd name="connsiteX44" fmla="*/ 704850 w 1006631"/>
                  <a:gd name="connsiteY44" fmla="*/ 209550 h 1002026"/>
                  <a:gd name="connsiteX45" fmla="*/ 765175 w 1006631"/>
                  <a:gd name="connsiteY45" fmla="*/ 136525 h 1002026"/>
                  <a:gd name="connsiteX46" fmla="*/ 819150 w 1006631"/>
                  <a:gd name="connsiteY46" fmla="*/ 69850 h 1002026"/>
                  <a:gd name="connsiteX47" fmla="*/ 892175 w 1006631"/>
                  <a:gd name="connsiteY47" fmla="*/ 34925 h 1002026"/>
                  <a:gd name="connsiteX48" fmla="*/ 996950 w 1006631"/>
                  <a:gd name="connsiteY48" fmla="*/ 28575 h 1002026"/>
                  <a:gd name="connsiteX49" fmla="*/ 996950 w 1006631"/>
                  <a:gd name="connsiteY49" fmla="*/ 88900 h 1002026"/>
                  <a:gd name="connsiteX50" fmla="*/ 952500 w 1006631"/>
                  <a:gd name="connsiteY50" fmla="*/ 139700 h 1002026"/>
                  <a:gd name="connsiteX51" fmla="*/ 863600 w 1006631"/>
                  <a:gd name="connsiteY51" fmla="*/ 231775 h 1002026"/>
                  <a:gd name="connsiteX52" fmla="*/ 777875 w 1006631"/>
                  <a:gd name="connsiteY52" fmla="*/ 304800 h 1002026"/>
                  <a:gd name="connsiteX53" fmla="*/ 717550 w 1006631"/>
                  <a:gd name="connsiteY53" fmla="*/ 403225 h 1002026"/>
                  <a:gd name="connsiteX54" fmla="*/ 679450 w 1006631"/>
                  <a:gd name="connsiteY54" fmla="*/ 523875 h 1002026"/>
                  <a:gd name="connsiteX55" fmla="*/ 679450 w 1006631"/>
                  <a:gd name="connsiteY55" fmla="*/ 628650 h 1002026"/>
                  <a:gd name="connsiteX56" fmla="*/ 698500 w 1006631"/>
                  <a:gd name="connsiteY56" fmla="*/ 749300 h 1002026"/>
                  <a:gd name="connsiteX57" fmla="*/ 720725 w 1006631"/>
                  <a:gd name="connsiteY57" fmla="*/ 831850 h 1002026"/>
                  <a:gd name="connsiteX58" fmla="*/ 730250 w 1006631"/>
                  <a:gd name="connsiteY58" fmla="*/ 965200 h 1002026"/>
                  <a:gd name="connsiteX59" fmla="*/ 250825 w 1006631"/>
                  <a:gd name="connsiteY5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117475 w 1006631"/>
                  <a:gd name="connsiteY5" fmla="*/ 285750 h 1002026"/>
                  <a:gd name="connsiteX6" fmla="*/ 111125 w 1006631"/>
                  <a:gd name="connsiteY6" fmla="*/ 276225 h 1002026"/>
                  <a:gd name="connsiteX7" fmla="*/ 76200 w 1006631"/>
                  <a:gd name="connsiteY7" fmla="*/ 241300 h 1002026"/>
                  <a:gd name="connsiteX8" fmla="*/ 66675 w 1006631"/>
                  <a:gd name="connsiteY8" fmla="*/ 231775 h 1002026"/>
                  <a:gd name="connsiteX9" fmla="*/ 57150 w 1006631"/>
                  <a:gd name="connsiteY9" fmla="*/ 212725 h 1002026"/>
                  <a:gd name="connsiteX10" fmla="*/ 50800 w 1006631"/>
                  <a:gd name="connsiteY10" fmla="*/ 203200 h 1002026"/>
                  <a:gd name="connsiteX11" fmla="*/ 47625 w 1006631"/>
                  <a:gd name="connsiteY11" fmla="*/ 193675 h 1002026"/>
                  <a:gd name="connsiteX12" fmla="*/ 41275 w 1006631"/>
                  <a:gd name="connsiteY12" fmla="*/ 184150 h 1002026"/>
                  <a:gd name="connsiteX13" fmla="*/ 28575 w 1006631"/>
                  <a:gd name="connsiteY13" fmla="*/ 155575 h 1002026"/>
                  <a:gd name="connsiteX14" fmla="*/ 22225 w 1006631"/>
                  <a:gd name="connsiteY14" fmla="*/ 130175 h 1002026"/>
                  <a:gd name="connsiteX15" fmla="*/ 19050 w 1006631"/>
                  <a:gd name="connsiteY15" fmla="*/ 117475 h 1002026"/>
                  <a:gd name="connsiteX16" fmla="*/ 12700 w 1006631"/>
                  <a:gd name="connsiteY16" fmla="*/ 98425 h 1002026"/>
                  <a:gd name="connsiteX17" fmla="*/ 6350 w 1006631"/>
                  <a:gd name="connsiteY17" fmla="*/ 79375 h 1002026"/>
                  <a:gd name="connsiteX18" fmla="*/ 3175 w 1006631"/>
                  <a:gd name="connsiteY18" fmla="*/ 69850 h 1002026"/>
                  <a:gd name="connsiteX19" fmla="*/ 0 w 1006631"/>
                  <a:gd name="connsiteY19" fmla="*/ 53975 h 1002026"/>
                  <a:gd name="connsiteX20" fmla="*/ 3175 w 1006631"/>
                  <a:gd name="connsiteY20" fmla="*/ 12700 h 1002026"/>
                  <a:gd name="connsiteX21" fmla="*/ 12700 w 1006631"/>
                  <a:gd name="connsiteY21" fmla="*/ 9525 h 1002026"/>
                  <a:gd name="connsiteX22" fmla="*/ 25400 w 1006631"/>
                  <a:gd name="connsiteY22" fmla="*/ 6350 h 1002026"/>
                  <a:gd name="connsiteX23" fmla="*/ 44450 w 1006631"/>
                  <a:gd name="connsiteY23" fmla="*/ 0 h 1002026"/>
                  <a:gd name="connsiteX24" fmla="*/ 114300 w 1006631"/>
                  <a:gd name="connsiteY24" fmla="*/ 3175 h 1002026"/>
                  <a:gd name="connsiteX25" fmla="*/ 123825 w 1006631"/>
                  <a:gd name="connsiteY25" fmla="*/ 9525 h 1002026"/>
                  <a:gd name="connsiteX26" fmla="*/ 155575 w 1006631"/>
                  <a:gd name="connsiteY26" fmla="*/ 28575 h 1002026"/>
                  <a:gd name="connsiteX27" fmla="*/ 165100 w 1006631"/>
                  <a:gd name="connsiteY27" fmla="*/ 34925 h 1002026"/>
                  <a:gd name="connsiteX28" fmla="*/ 184150 w 1006631"/>
                  <a:gd name="connsiteY28" fmla="*/ 50800 h 1002026"/>
                  <a:gd name="connsiteX29" fmla="*/ 187325 w 1006631"/>
                  <a:gd name="connsiteY29" fmla="*/ 60325 h 1002026"/>
                  <a:gd name="connsiteX30" fmla="*/ 206375 w 1006631"/>
                  <a:gd name="connsiteY30" fmla="*/ 88900 h 1002026"/>
                  <a:gd name="connsiteX31" fmla="*/ 212725 w 1006631"/>
                  <a:gd name="connsiteY31" fmla="*/ 98425 h 1002026"/>
                  <a:gd name="connsiteX32" fmla="*/ 222250 w 1006631"/>
                  <a:gd name="connsiteY32" fmla="*/ 117475 h 1002026"/>
                  <a:gd name="connsiteX33" fmla="*/ 228600 w 1006631"/>
                  <a:gd name="connsiteY33" fmla="*/ 139700 h 1002026"/>
                  <a:gd name="connsiteX34" fmla="*/ 234950 w 1006631"/>
                  <a:gd name="connsiteY34" fmla="*/ 149225 h 1002026"/>
                  <a:gd name="connsiteX35" fmla="*/ 241300 w 1006631"/>
                  <a:gd name="connsiteY35" fmla="*/ 161925 h 1002026"/>
                  <a:gd name="connsiteX36" fmla="*/ 257175 w 1006631"/>
                  <a:gd name="connsiteY36" fmla="*/ 184150 h 1002026"/>
                  <a:gd name="connsiteX37" fmla="*/ 269875 w 1006631"/>
                  <a:gd name="connsiteY37" fmla="*/ 203200 h 1002026"/>
                  <a:gd name="connsiteX38" fmla="*/ 279400 w 1006631"/>
                  <a:gd name="connsiteY38" fmla="*/ 212725 h 1002026"/>
                  <a:gd name="connsiteX39" fmla="*/ 295275 w 1006631"/>
                  <a:gd name="connsiteY39" fmla="*/ 231775 h 1002026"/>
                  <a:gd name="connsiteX40" fmla="*/ 314325 w 1006631"/>
                  <a:gd name="connsiteY40" fmla="*/ 244475 h 1002026"/>
                  <a:gd name="connsiteX41" fmla="*/ 479425 w 1006631"/>
                  <a:gd name="connsiteY41" fmla="*/ 285750 h 1002026"/>
                  <a:gd name="connsiteX42" fmla="*/ 581025 w 1006631"/>
                  <a:gd name="connsiteY42" fmla="*/ 282575 h 1002026"/>
                  <a:gd name="connsiteX43" fmla="*/ 704850 w 1006631"/>
                  <a:gd name="connsiteY43" fmla="*/ 209550 h 1002026"/>
                  <a:gd name="connsiteX44" fmla="*/ 765175 w 1006631"/>
                  <a:gd name="connsiteY44" fmla="*/ 136525 h 1002026"/>
                  <a:gd name="connsiteX45" fmla="*/ 819150 w 1006631"/>
                  <a:gd name="connsiteY45" fmla="*/ 69850 h 1002026"/>
                  <a:gd name="connsiteX46" fmla="*/ 892175 w 1006631"/>
                  <a:gd name="connsiteY46" fmla="*/ 34925 h 1002026"/>
                  <a:gd name="connsiteX47" fmla="*/ 996950 w 1006631"/>
                  <a:gd name="connsiteY47" fmla="*/ 28575 h 1002026"/>
                  <a:gd name="connsiteX48" fmla="*/ 996950 w 1006631"/>
                  <a:gd name="connsiteY48" fmla="*/ 88900 h 1002026"/>
                  <a:gd name="connsiteX49" fmla="*/ 952500 w 1006631"/>
                  <a:gd name="connsiteY49" fmla="*/ 139700 h 1002026"/>
                  <a:gd name="connsiteX50" fmla="*/ 863600 w 1006631"/>
                  <a:gd name="connsiteY50" fmla="*/ 231775 h 1002026"/>
                  <a:gd name="connsiteX51" fmla="*/ 777875 w 1006631"/>
                  <a:gd name="connsiteY51" fmla="*/ 304800 h 1002026"/>
                  <a:gd name="connsiteX52" fmla="*/ 717550 w 1006631"/>
                  <a:gd name="connsiteY52" fmla="*/ 403225 h 1002026"/>
                  <a:gd name="connsiteX53" fmla="*/ 679450 w 1006631"/>
                  <a:gd name="connsiteY53" fmla="*/ 523875 h 1002026"/>
                  <a:gd name="connsiteX54" fmla="*/ 679450 w 1006631"/>
                  <a:gd name="connsiteY54" fmla="*/ 628650 h 1002026"/>
                  <a:gd name="connsiteX55" fmla="*/ 698500 w 1006631"/>
                  <a:gd name="connsiteY55" fmla="*/ 749300 h 1002026"/>
                  <a:gd name="connsiteX56" fmla="*/ 720725 w 1006631"/>
                  <a:gd name="connsiteY56" fmla="*/ 831850 h 1002026"/>
                  <a:gd name="connsiteX57" fmla="*/ 730250 w 1006631"/>
                  <a:gd name="connsiteY57" fmla="*/ 965200 h 1002026"/>
                  <a:gd name="connsiteX58" fmla="*/ 250825 w 1006631"/>
                  <a:gd name="connsiteY5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117475 w 1006631"/>
                  <a:gd name="connsiteY5" fmla="*/ 285750 h 1002026"/>
                  <a:gd name="connsiteX6" fmla="*/ 76200 w 1006631"/>
                  <a:gd name="connsiteY6" fmla="*/ 241300 h 1002026"/>
                  <a:gd name="connsiteX7" fmla="*/ 66675 w 1006631"/>
                  <a:gd name="connsiteY7" fmla="*/ 231775 h 1002026"/>
                  <a:gd name="connsiteX8" fmla="*/ 57150 w 1006631"/>
                  <a:gd name="connsiteY8" fmla="*/ 212725 h 1002026"/>
                  <a:gd name="connsiteX9" fmla="*/ 50800 w 1006631"/>
                  <a:gd name="connsiteY9" fmla="*/ 203200 h 1002026"/>
                  <a:gd name="connsiteX10" fmla="*/ 47625 w 1006631"/>
                  <a:gd name="connsiteY10" fmla="*/ 193675 h 1002026"/>
                  <a:gd name="connsiteX11" fmla="*/ 41275 w 1006631"/>
                  <a:gd name="connsiteY11" fmla="*/ 184150 h 1002026"/>
                  <a:gd name="connsiteX12" fmla="*/ 28575 w 1006631"/>
                  <a:gd name="connsiteY12" fmla="*/ 155575 h 1002026"/>
                  <a:gd name="connsiteX13" fmla="*/ 22225 w 1006631"/>
                  <a:gd name="connsiteY13" fmla="*/ 130175 h 1002026"/>
                  <a:gd name="connsiteX14" fmla="*/ 19050 w 1006631"/>
                  <a:gd name="connsiteY14" fmla="*/ 117475 h 1002026"/>
                  <a:gd name="connsiteX15" fmla="*/ 12700 w 1006631"/>
                  <a:gd name="connsiteY15" fmla="*/ 98425 h 1002026"/>
                  <a:gd name="connsiteX16" fmla="*/ 6350 w 1006631"/>
                  <a:gd name="connsiteY16" fmla="*/ 79375 h 1002026"/>
                  <a:gd name="connsiteX17" fmla="*/ 3175 w 1006631"/>
                  <a:gd name="connsiteY17" fmla="*/ 69850 h 1002026"/>
                  <a:gd name="connsiteX18" fmla="*/ 0 w 1006631"/>
                  <a:gd name="connsiteY18" fmla="*/ 53975 h 1002026"/>
                  <a:gd name="connsiteX19" fmla="*/ 3175 w 1006631"/>
                  <a:gd name="connsiteY19" fmla="*/ 12700 h 1002026"/>
                  <a:gd name="connsiteX20" fmla="*/ 12700 w 1006631"/>
                  <a:gd name="connsiteY20" fmla="*/ 9525 h 1002026"/>
                  <a:gd name="connsiteX21" fmla="*/ 25400 w 1006631"/>
                  <a:gd name="connsiteY21" fmla="*/ 6350 h 1002026"/>
                  <a:gd name="connsiteX22" fmla="*/ 44450 w 1006631"/>
                  <a:gd name="connsiteY22" fmla="*/ 0 h 1002026"/>
                  <a:gd name="connsiteX23" fmla="*/ 114300 w 1006631"/>
                  <a:gd name="connsiteY23" fmla="*/ 3175 h 1002026"/>
                  <a:gd name="connsiteX24" fmla="*/ 123825 w 1006631"/>
                  <a:gd name="connsiteY24" fmla="*/ 9525 h 1002026"/>
                  <a:gd name="connsiteX25" fmla="*/ 155575 w 1006631"/>
                  <a:gd name="connsiteY25" fmla="*/ 28575 h 1002026"/>
                  <a:gd name="connsiteX26" fmla="*/ 165100 w 1006631"/>
                  <a:gd name="connsiteY26" fmla="*/ 34925 h 1002026"/>
                  <a:gd name="connsiteX27" fmla="*/ 184150 w 1006631"/>
                  <a:gd name="connsiteY27" fmla="*/ 50800 h 1002026"/>
                  <a:gd name="connsiteX28" fmla="*/ 187325 w 1006631"/>
                  <a:gd name="connsiteY28" fmla="*/ 60325 h 1002026"/>
                  <a:gd name="connsiteX29" fmla="*/ 206375 w 1006631"/>
                  <a:gd name="connsiteY29" fmla="*/ 88900 h 1002026"/>
                  <a:gd name="connsiteX30" fmla="*/ 212725 w 1006631"/>
                  <a:gd name="connsiteY30" fmla="*/ 98425 h 1002026"/>
                  <a:gd name="connsiteX31" fmla="*/ 222250 w 1006631"/>
                  <a:gd name="connsiteY31" fmla="*/ 117475 h 1002026"/>
                  <a:gd name="connsiteX32" fmla="*/ 228600 w 1006631"/>
                  <a:gd name="connsiteY32" fmla="*/ 139700 h 1002026"/>
                  <a:gd name="connsiteX33" fmla="*/ 234950 w 1006631"/>
                  <a:gd name="connsiteY33" fmla="*/ 149225 h 1002026"/>
                  <a:gd name="connsiteX34" fmla="*/ 241300 w 1006631"/>
                  <a:gd name="connsiteY34" fmla="*/ 161925 h 1002026"/>
                  <a:gd name="connsiteX35" fmla="*/ 257175 w 1006631"/>
                  <a:gd name="connsiteY35" fmla="*/ 184150 h 1002026"/>
                  <a:gd name="connsiteX36" fmla="*/ 269875 w 1006631"/>
                  <a:gd name="connsiteY36" fmla="*/ 203200 h 1002026"/>
                  <a:gd name="connsiteX37" fmla="*/ 279400 w 1006631"/>
                  <a:gd name="connsiteY37" fmla="*/ 212725 h 1002026"/>
                  <a:gd name="connsiteX38" fmla="*/ 295275 w 1006631"/>
                  <a:gd name="connsiteY38" fmla="*/ 231775 h 1002026"/>
                  <a:gd name="connsiteX39" fmla="*/ 314325 w 1006631"/>
                  <a:gd name="connsiteY39" fmla="*/ 244475 h 1002026"/>
                  <a:gd name="connsiteX40" fmla="*/ 479425 w 1006631"/>
                  <a:gd name="connsiteY40" fmla="*/ 285750 h 1002026"/>
                  <a:gd name="connsiteX41" fmla="*/ 581025 w 1006631"/>
                  <a:gd name="connsiteY41" fmla="*/ 282575 h 1002026"/>
                  <a:gd name="connsiteX42" fmla="*/ 704850 w 1006631"/>
                  <a:gd name="connsiteY42" fmla="*/ 209550 h 1002026"/>
                  <a:gd name="connsiteX43" fmla="*/ 765175 w 1006631"/>
                  <a:gd name="connsiteY43" fmla="*/ 136525 h 1002026"/>
                  <a:gd name="connsiteX44" fmla="*/ 819150 w 1006631"/>
                  <a:gd name="connsiteY44" fmla="*/ 69850 h 1002026"/>
                  <a:gd name="connsiteX45" fmla="*/ 892175 w 1006631"/>
                  <a:gd name="connsiteY45" fmla="*/ 34925 h 1002026"/>
                  <a:gd name="connsiteX46" fmla="*/ 996950 w 1006631"/>
                  <a:gd name="connsiteY46" fmla="*/ 28575 h 1002026"/>
                  <a:gd name="connsiteX47" fmla="*/ 996950 w 1006631"/>
                  <a:gd name="connsiteY47" fmla="*/ 88900 h 1002026"/>
                  <a:gd name="connsiteX48" fmla="*/ 952500 w 1006631"/>
                  <a:gd name="connsiteY48" fmla="*/ 139700 h 1002026"/>
                  <a:gd name="connsiteX49" fmla="*/ 863600 w 1006631"/>
                  <a:gd name="connsiteY49" fmla="*/ 231775 h 1002026"/>
                  <a:gd name="connsiteX50" fmla="*/ 777875 w 1006631"/>
                  <a:gd name="connsiteY50" fmla="*/ 304800 h 1002026"/>
                  <a:gd name="connsiteX51" fmla="*/ 717550 w 1006631"/>
                  <a:gd name="connsiteY51" fmla="*/ 403225 h 1002026"/>
                  <a:gd name="connsiteX52" fmla="*/ 679450 w 1006631"/>
                  <a:gd name="connsiteY52" fmla="*/ 523875 h 1002026"/>
                  <a:gd name="connsiteX53" fmla="*/ 679450 w 1006631"/>
                  <a:gd name="connsiteY53" fmla="*/ 628650 h 1002026"/>
                  <a:gd name="connsiteX54" fmla="*/ 698500 w 1006631"/>
                  <a:gd name="connsiteY54" fmla="*/ 749300 h 1002026"/>
                  <a:gd name="connsiteX55" fmla="*/ 720725 w 1006631"/>
                  <a:gd name="connsiteY55" fmla="*/ 831850 h 1002026"/>
                  <a:gd name="connsiteX56" fmla="*/ 730250 w 1006631"/>
                  <a:gd name="connsiteY56" fmla="*/ 965200 h 1002026"/>
                  <a:gd name="connsiteX57" fmla="*/ 250825 w 1006631"/>
                  <a:gd name="connsiteY5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7625 w 1006631"/>
                  <a:gd name="connsiteY9" fmla="*/ 193675 h 1002026"/>
                  <a:gd name="connsiteX10" fmla="*/ 41275 w 1006631"/>
                  <a:gd name="connsiteY10" fmla="*/ 184150 h 1002026"/>
                  <a:gd name="connsiteX11" fmla="*/ 28575 w 1006631"/>
                  <a:gd name="connsiteY11" fmla="*/ 155575 h 1002026"/>
                  <a:gd name="connsiteX12" fmla="*/ 22225 w 1006631"/>
                  <a:gd name="connsiteY12" fmla="*/ 130175 h 1002026"/>
                  <a:gd name="connsiteX13" fmla="*/ 19050 w 1006631"/>
                  <a:gd name="connsiteY13" fmla="*/ 117475 h 1002026"/>
                  <a:gd name="connsiteX14" fmla="*/ 12700 w 1006631"/>
                  <a:gd name="connsiteY14" fmla="*/ 98425 h 1002026"/>
                  <a:gd name="connsiteX15" fmla="*/ 6350 w 1006631"/>
                  <a:gd name="connsiteY15" fmla="*/ 79375 h 1002026"/>
                  <a:gd name="connsiteX16" fmla="*/ 3175 w 1006631"/>
                  <a:gd name="connsiteY16" fmla="*/ 69850 h 1002026"/>
                  <a:gd name="connsiteX17" fmla="*/ 0 w 1006631"/>
                  <a:gd name="connsiteY17" fmla="*/ 53975 h 1002026"/>
                  <a:gd name="connsiteX18" fmla="*/ 3175 w 1006631"/>
                  <a:gd name="connsiteY18" fmla="*/ 12700 h 1002026"/>
                  <a:gd name="connsiteX19" fmla="*/ 12700 w 1006631"/>
                  <a:gd name="connsiteY19" fmla="*/ 9525 h 1002026"/>
                  <a:gd name="connsiteX20" fmla="*/ 25400 w 1006631"/>
                  <a:gd name="connsiteY20" fmla="*/ 6350 h 1002026"/>
                  <a:gd name="connsiteX21" fmla="*/ 44450 w 1006631"/>
                  <a:gd name="connsiteY21" fmla="*/ 0 h 1002026"/>
                  <a:gd name="connsiteX22" fmla="*/ 114300 w 1006631"/>
                  <a:gd name="connsiteY22" fmla="*/ 3175 h 1002026"/>
                  <a:gd name="connsiteX23" fmla="*/ 123825 w 1006631"/>
                  <a:gd name="connsiteY23" fmla="*/ 9525 h 1002026"/>
                  <a:gd name="connsiteX24" fmla="*/ 155575 w 1006631"/>
                  <a:gd name="connsiteY24" fmla="*/ 28575 h 1002026"/>
                  <a:gd name="connsiteX25" fmla="*/ 165100 w 1006631"/>
                  <a:gd name="connsiteY25" fmla="*/ 34925 h 1002026"/>
                  <a:gd name="connsiteX26" fmla="*/ 184150 w 1006631"/>
                  <a:gd name="connsiteY26" fmla="*/ 50800 h 1002026"/>
                  <a:gd name="connsiteX27" fmla="*/ 187325 w 1006631"/>
                  <a:gd name="connsiteY27" fmla="*/ 60325 h 1002026"/>
                  <a:gd name="connsiteX28" fmla="*/ 206375 w 1006631"/>
                  <a:gd name="connsiteY28" fmla="*/ 88900 h 1002026"/>
                  <a:gd name="connsiteX29" fmla="*/ 212725 w 1006631"/>
                  <a:gd name="connsiteY29" fmla="*/ 98425 h 1002026"/>
                  <a:gd name="connsiteX30" fmla="*/ 222250 w 1006631"/>
                  <a:gd name="connsiteY30" fmla="*/ 117475 h 1002026"/>
                  <a:gd name="connsiteX31" fmla="*/ 228600 w 1006631"/>
                  <a:gd name="connsiteY31" fmla="*/ 139700 h 1002026"/>
                  <a:gd name="connsiteX32" fmla="*/ 234950 w 1006631"/>
                  <a:gd name="connsiteY32" fmla="*/ 149225 h 1002026"/>
                  <a:gd name="connsiteX33" fmla="*/ 241300 w 1006631"/>
                  <a:gd name="connsiteY33" fmla="*/ 161925 h 1002026"/>
                  <a:gd name="connsiteX34" fmla="*/ 257175 w 1006631"/>
                  <a:gd name="connsiteY34" fmla="*/ 184150 h 1002026"/>
                  <a:gd name="connsiteX35" fmla="*/ 269875 w 1006631"/>
                  <a:gd name="connsiteY35" fmla="*/ 203200 h 1002026"/>
                  <a:gd name="connsiteX36" fmla="*/ 279400 w 1006631"/>
                  <a:gd name="connsiteY36" fmla="*/ 212725 h 1002026"/>
                  <a:gd name="connsiteX37" fmla="*/ 295275 w 1006631"/>
                  <a:gd name="connsiteY37" fmla="*/ 231775 h 1002026"/>
                  <a:gd name="connsiteX38" fmla="*/ 314325 w 1006631"/>
                  <a:gd name="connsiteY38" fmla="*/ 244475 h 1002026"/>
                  <a:gd name="connsiteX39" fmla="*/ 479425 w 1006631"/>
                  <a:gd name="connsiteY39" fmla="*/ 285750 h 1002026"/>
                  <a:gd name="connsiteX40" fmla="*/ 581025 w 1006631"/>
                  <a:gd name="connsiteY40" fmla="*/ 282575 h 1002026"/>
                  <a:gd name="connsiteX41" fmla="*/ 704850 w 1006631"/>
                  <a:gd name="connsiteY41" fmla="*/ 209550 h 1002026"/>
                  <a:gd name="connsiteX42" fmla="*/ 765175 w 1006631"/>
                  <a:gd name="connsiteY42" fmla="*/ 136525 h 1002026"/>
                  <a:gd name="connsiteX43" fmla="*/ 819150 w 1006631"/>
                  <a:gd name="connsiteY43" fmla="*/ 69850 h 1002026"/>
                  <a:gd name="connsiteX44" fmla="*/ 892175 w 1006631"/>
                  <a:gd name="connsiteY44" fmla="*/ 34925 h 1002026"/>
                  <a:gd name="connsiteX45" fmla="*/ 996950 w 1006631"/>
                  <a:gd name="connsiteY45" fmla="*/ 28575 h 1002026"/>
                  <a:gd name="connsiteX46" fmla="*/ 996950 w 1006631"/>
                  <a:gd name="connsiteY46" fmla="*/ 88900 h 1002026"/>
                  <a:gd name="connsiteX47" fmla="*/ 952500 w 1006631"/>
                  <a:gd name="connsiteY47" fmla="*/ 139700 h 1002026"/>
                  <a:gd name="connsiteX48" fmla="*/ 863600 w 1006631"/>
                  <a:gd name="connsiteY48" fmla="*/ 231775 h 1002026"/>
                  <a:gd name="connsiteX49" fmla="*/ 777875 w 1006631"/>
                  <a:gd name="connsiteY49" fmla="*/ 304800 h 1002026"/>
                  <a:gd name="connsiteX50" fmla="*/ 717550 w 1006631"/>
                  <a:gd name="connsiteY50" fmla="*/ 403225 h 1002026"/>
                  <a:gd name="connsiteX51" fmla="*/ 679450 w 1006631"/>
                  <a:gd name="connsiteY51" fmla="*/ 523875 h 1002026"/>
                  <a:gd name="connsiteX52" fmla="*/ 679450 w 1006631"/>
                  <a:gd name="connsiteY52" fmla="*/ 628650 h 1002026"/>
                  <a:gd name="connsiteX53" fmla="*/ 698500 w 1006631"/>
                  <a:gd name="connsiteY53" fmla="*/ 749300 h 1002026"/>
                  <a:gd name="connsiteX54" fmla="*/ 720725 w 1006631"/>
                  <a:gd name="connsiteY54" fmla="*/ 831850 h 1002026"/>
                  <a:gd name="connsiteX55" fmla="*/ 730250 w 1006631"/>
                  <a:gd name="connsiteY55" fmla="*/ 965200 h 1002026"/>
                  <a:gd name="connsiteX56" fmla="*/ 250825 w 1006631"/>
                  <a:gd name="connsiteY5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1275 w 1006631"/>
                  <a:gd name="connsiteY9" fmla="*/ 184150 h 1002026"/>
                  <a:gd name="connsiteX10" fmla="*/ 28575 w 1006631"/>
                  <a:gd name="connsiteY10" fmla="*/ 155575 h 1002026"/>
                  <a:gd name="connsiteX11" fmla="*/ 22225 w 1006631"/>
                  <a:gd name="connsiteY11" fmla="*/ 130175 h 1002026"/>
                  <a:gd name="connsiteX12" fmla="*/ 19050 w 1006631"/>
                  <a:gd name="connsiteY12" fmla="*/ 117475 h 1002026"/>
                  <a:gd name="connsiteX13" fmla="*/ 12700 w 1006631"/>
                  <a:gd name="connsiteY13" fmla="*/ 98425 h 1002026"/>
                  <a:gd name="connsiteX14" fmla="*/ 6350 w 1006631"/>
                  <a:gd name="connsiteY14" fmla="*/ 79375 h 1002026"/>
                  <a:gd name="connsiteX15" fmla="*/ 3175 w 1006631"/>
                  <a:gd name="connsiteY15" fmla="*/ 69850 h 1002026"/>
                  <a:gd name="connsiteX16" fmla="*/ 0 w 1006631"/>
                  <a:gd name="connsiteY16" fmla="*/ 53975 h 1002026"/>
                  <a:gd name="connsiteX17" fmla="*/ 3175 w 1006631"/>
                  <a:gd name="connsiteY17" fmla="*/ 12700 h 1002026"/>
                  <a:gd name="connsiteX18" fmla="*/ 12700 w 1006631"/>
                  <a:gd name="connsiteY18" fmla="*/ 9525 h 1002026"/>
                  <a:gd name="connsiteX19" fmla="*/ 25400 w 1006631"/>
                  <a:gd name="connsiteY19" fmla="*/ 6350 h 1002026"/>
                  <a:gd name="connsiteX20" fmla="*/ 44450 w 1006631"/>
                  <a:gd name="connsiteY20" fmla="*/ 0 h 1002026"/>
                  <a:gd name="connsiteX21" fmla="*/ 114300 w 1006631"/>
                  <a:gd name="connsiteY21" fmla="*/ 3175 h 1002026"/>
                  <a:gd name="connsiteX22" fmla="*/ 123825 w 1006631"/>
                  <a:gd name="connsiteY22" fmla="*/ 9525 h 1002026"/>
                  <a:gd name="connsiteX23" fmla="*/ 155575 w 1006631"/>
                  <a:gd name="connsiteY23" fmla="*/ 28575 h 1002026"/>
                  <a:gd name="connsiteX24" fmla="*/ 165100 w 1006631"/>
                  <a:gd name="connsiteY24" fmla="*/ 34925 h 1002026"/>
                  <a:gd name="connsiteX25" fmla="*/ 184150 w 1006631"/>
                  <a:gd name="connsiteY25" fmla="*/ 50800 h 1002026"/>
                  <a:gd name="connsiteX26" fmla="*/ 187325 w 1006631"/>
                  <a:gd name="connsiteY26" fmla="*/ 60325 h 1002026"/>
                  <a:gd name="connsiteX27" fmla="*/ 206375 w 1006631"/>
                  <a:gd name="connsiteY27" fmla="*/ 88900 h 1002026"/>
                  <a:gd name="connsiteX28" fmla="*/ 212725 w 1006631"/>
                  <a:gd name="connsiteY28" fmla="*/ 98425 h 1002026"/>
                  <a:gd name="connsiteX29" fmla="*/ 222250 w 1006631"/>
                  <a:gd name="connsiteY29" fmla="*/ 117475 h 1002026"/>
                  <a:gd name="connsiteX30" fmla="*/ 228600 w 1006631"/>
                  <a:gd name="connsiteY30" fmla="*/ 139700 h 1002026"/>
                  <a:gd name="connsiteX31" fmla="*/ 234950 w 1006631"/>
                  <a:gd name="connsiteY31" fmla="*/ 149225 h 1002026"/>
                  <a:gd name="connsiteX32" fmla="*/ 241300 w 1006631"/>
                  <a:gd name="connsiteY32" fmla="*/ 161925 h 1002026"/>
                  <a:gd name="connsiteX33" fmla="*/ 257175 w 1006631"/>
                  <a:gd name="connsiteY33" fmla="*/ 184150 h 1002026"/>
                  <a:gd name="connsiteX34" fmla="*/ 269875 w 1006631"/>
                  <a:gd name="connsiteY34" fmla="*/ 203200 h 1002026"/>
                  <a:gd name="connsiteX35" fmla="*/ 279400 w 1006631"/>
                  <a:gd name="connsiteY35" fmla="*/ 212725 h 1002026"/>
                  <a:gd name="connsiteX36" fmla="*/ 295275 w 1006631"/>
                  <a:gd name="connsiteY36" fmla="*/ 231775 h 1002026"/>
                  <a:gd name="connsiteX37" fmla="*/ 314325 w 1006631"/>
                  <a:gd name="connsiteY37" fmla="*/ 244475 h 1002026"/>
                  <a:gd name="connsiteX38" fmla="*/ 479425 w 1006631"/>
                  <a:gd name="connsiteY38" fmla="*/ 285750 h 1002026"/>
                  <a:gd name="connsiteX39" fmla="*/ 581025 w 1006631"/>
                  <a:gd name="connsiteY39" fmla="*/ 282575 h 1002026"/>
                  <a:gd name="connsiteX40" fmla="*/ 704850 w 1006631"/>
                  <a:gd name="connsiteY40" fmla="*/ 209550 h 1002026"/>
                  <a:gd name="connsiteX41" fmla="*/ 765175 w 1006631"/>
                  <a:gd name="connsiteY41" fmla="*/ 136525 h 1002026"/>
                  <a:gd name="connsiteX42" fmla="*/ 819150 w 1006631"/>
                  <a:gd name="connsiteY42" fmla="*/ 69850 h 1002026"/>
                  <a:gd name="connsiteX43" fmla="*/ 892175 w 1006631"/>
                  <a:gd name="connsiteY43" fmla="*/ 34925 h 1002026"/>
                  <a:gd name="connsiteX44" fmla="*/ 996950 w 1006631"/>
                  <a:gd name="connsiteY44" fmla="*/ 28575 h 1002026"/>
                  <a:gd name="connsiteX45" fmla="*/ 996950 w 1006631"/>
                  <a:gd name="connsiteY45" fmla="*/ 88900 h 1002026"/>
                  <a:gd name="connsiteX46" fmla="*/ 952500 w 1006631"/>
                  <a:gd name="connsiteY46" fmla="*/ 139700 h 1002026"/>
                  <a:gd name="connsiteX47" fmla="*/ 863600 w 1006631"/>
                  <a:gd name="connsiteY47" fmla="*/ 231775 h 1002026"/>
                  <a:gd name="connsiteX48" fmla="*/ 777875 w 1006631"/>
                  <a:gd name="connsiteY48" fmla="*/ 304800 h 1002026"/>
                  <a:gd name="connsiteX49" fmla="*/ 717550 w 1006631"/>
                  <a:gd name="connsiteY49" fmla="*/ 403225 h 1002026"/>
                  <a:gd name="connsiteX50" fmla="*/ 679450 w 1006631"/>
                  <a:gd name="connsiteY50" fmla="*/ 523875 h 1002026"/>
                  <a:gd name="connsiteX51" fmla="*/ 679450 w 1006631"/>
                  <a:gd name="connsiteY51" fmla="*/ 628650 h 1002026"/>
                  <a:gd name="connsiteX52" fmla="*/ 698500 w 1006631"/>
                  <a:gd name="connsiteY52" fmla="*/ 749300 h 1002026"/>
                  <a:gd name="connsiteX53" fmla="*/ 720725 w 1006631"/>
                  <a:gd name="connsiteY53" fmla="*/ 831850 h 1002026"/>
                  <a:gd name="connsiteX54" fmla="*/ 730250 w 1006631"/>
                  <a:gd name="connsiteY54" fmla="*/ 965200 h 1002026"/>
                  <a:gd name="connsiteX55" fmla="*/ 250825 w 1006631"/>
                  <a:gd name="connsiteY5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1275 w 1006631"/>
                  <a:gd name="connsiteY9" fmla="*/ 184150 h 1002026"/>
                  <a:gd name="connsiteX10" fmla="*/ 22225 w 1006631"/>
                  <a:gd name="connsiteY10" fmla="*/ 130175 h 1002026"/>
                  <a:gd name="connsiteX11" fmla="*/ 19050 w 1006631"/>
                  <a:gd name="connsiteY11" fmla="*/ 117475 h 1002026"/>
                  <a:gd name="connsiteX12" fmla="*/ 12700 w 1006631"/>
                  <a:gd name="connsiteY12" fmla="*/ 98425 h 1002026"/>
                  <a:gd name="connsiteX13" fmla="*/ 6350 w 1006631"/>
                  <a:gd name="connsiteY13" fmla="*/ 79375 h 1002026"/>
                  <a:gd name="connsiteX14" fmla="*/ 3175 w 1006631"/>
                  <a:gd name="connsiteY14" fmla="*/ 69850 h 1002026"/>
                  <a:gd name="connsiteX15" fmla="*/ 0 w 1006631"/>
                  <a:gd name="connsiteY15" fmla="*/ 53975 h 1002026"/>
                  <a:gd name="connsiteX16" fmla="*/ 3175 w 1006631"/>
                  <a:gd name="connsiteY16" fmla="*/ 12700 h 1002026"/>
                  <a:gd name="connsiteX17" fmla="*/ 12700 w 1006631"/>
                  <a:gd name="connsiteY17" fmla="*/ 9525 h 1002026"/>
                  <a:gd name="connsiteX18" fmla="*/ 25400 w 1006631"/>
                  <a:gd name="connsiteY18" fmla="*/ 6350 h 1002026"/>
                  <a:gd name="connsiteX19" fmla="*/ 44450 w 1006631"/>
                  <a:gd name="connsiteY19" fmla="*/ 0 h 1002026"/>
                  <a:gd name="connsiteX20" fmla="*/ 114300 w 1006631"/>
                  <a:gd name="connsiteY20" fmla="*/ 3175 h 1002026"/>
                  <a:gd name="connsiteX21" fmla="*/ 123825 w 1006631"/>
                  <a:gd name="connsiteY21" fmla="*/ 9525 h 1002026"/>
                  <a:gd name="connsiteX22" fmla="*/ 155575 w 1006631"/>
                  <a:gd name="connsiteY22" fmla="*/ 28575 h 1002026"/>
                  <a:gd name="connsiteX23" fmla="*/ 165100 w 1006631"/>
                  <a:gd name="connsiteY23" fmla="*/ 34925 h 1002026"/>
                  <a:gd name="connsiteX24" fmla="*/ 184150 w 1006631"/>
                  <a:gd name="connsiteY24" fmla="*/ 50800 h 1002026"/>
                  <a:gd name="connsiteX25" fmla="*/ 187325 w 1006631"/>
                  <a:gd name="connsiteY25" fmla="*/ 60325 h 1002026"/>
                  <a:gd name="connsiteX26" fmla="*/ 206375 w 1006631"/>
                  <a:gd name="connsiteY26" fmla="*/ 88900 h 1002026"/>
                  <a:gd name="connsiteX27" fmla="*/ 212725 w 1006631"/>
                  <a:gd name="connsiteY27" fmla="*/ 98425 h 1002026"/>
                  <a:gd name="connsiteX28" fmla="*/ 222250 w 1006631"/>
                  <a:gd name="connsiteY28" fmla="*/ 117475 h 1002026"/>
                  <a:gd name="connsiteX29" fmla="*/ 228600 w 1006631"/>
                  <a:gd name="connsiteY29" fmla="*/ 139700 h 1002026"/>
                  <a:gd name="connsiteX30" fmla="*/ 234950 w 1006631"/>
                  <a:gd name="connsiteY30" fmla="*/ 149225 h 1002026"/>
                  <a:gd name="connsiteX31" fmla="*/ 241300 w 1006631"/>
                  <a:gd name="connsiteY31" fmla="*/ 161925 h 1002026"/>
                  <a:gd name="connsiteX32" fmla="*/ 257175 w 1006631"/>
                  <a:gd name="connsiteY32" fmla="*/ 184150 h 1002026"/>
                  <a:gd name="connsiteX33" fmla="*/ 269875 w 1006631"/>
                  <a:gd name="connsiteY33" fmla="*/ 203200 h 1002026"/>
                  <a:gd name="connsiteX34" fmla="*/ 279400 w 1006631"/>
                  <a:gd name="connsiteY34" fmla="*/ 212725 h 1002026"/>
                  <a:gd name="connsiteX35" fmla="*/ 295275 w 1006631"/>
                  <a:gd name="connsiteY35" fmla="*/ 231775 h 1002026"/>
                  <a:gd name="connsiteX36" fmla="*/ 314325 w 1006631"/>
                  <a:gd name="connsiteY36" fmla="*/ 244475 h 1002026"/>
                  <a:gd name="connsiteX37" fmla="*/ 479425 w 1006631"/>
                  <a:gd name="connsiteY37" fmla="*/ 285750 h 1002026"/>
                  <a:gd name="connsiteX38" fmla="*/ 581025 w 1006631"/>
                  <a:gd name="connsiteY38" fmla="*/ 282575 h 1002026"/>
                  <a:gd name="connsiteX39" fmla="*/ 704850 w 1006631"/>
                  <a:gd name="connsiteY39" fmla="*/ 209550 h 1002026"/>
                  <a:gd name="connsiteX40" fmla="*/ 765175 w 1006631"/>
                  <a:gd name="connsiteY40" fmla="*/ 136525 h 1002026"/>
                  <a:gd name="connsiteX41" fmla="*/ 819150 w 1006631"/>
                  <a:gd name="connsiteY41" fmla="*/ 69850 h 1002026"/>
                  <a:gd name="connsiteX42" fmla="*/ 892175 w 1006631"/>
                  <a:gd name="connsiteY42" fmla="*/ 34925 h 1002026"/>
                  <a:gd name="connsiteX43" fmla="*/ 996950 w 1006631"/>
                  <a:gd name="connsiteY43" fmla="*/ 28575 h 1002026"/>
                  <a:gd name="connsiteX44" fmla="*/ 996950 w 1006631"/>
                  <a:gd name="connsiteY44" fmla="*/ 88900 h 1002026"/>
                  <a:gd name="connsiteX45" fmla="*/ 952500 w 1006631"/>
                  <a:gd name="connsiteY45" fmla="*/ 139700 h 1002026"/>
                  <a:gd name="connsiteX46" fmla="*/ 863600 w 1006631"/>
                  <a:gd name="connsiteY46" fmla="*/ 231775 h 1002026"/>
                  <a:gd name="connsiteX47" fmla="*/ 777875 w 1006631"/>
                  <a:gd name="connsiteY47" fmla="*/ 304800 h 1002026"/>
                  <a:gd name="connsiteX48" fmla="*/ 717550 w 1006631"/>
                  <a:gd name="connsiteY48" fmla="*/ 403225 h 1002026"/>
                  <a:gd name="connsiteX49" fmla="*/ 679450 w 1006631"/>
                  <a:gd name="connsiteY49" fmla="*/ 523875 h 1002026"/>
                  <a:gd name="connsiteX50" fmla="*/ 679450 w 1006631"/>
                  <a:gd name="connsiteY50" fmla="*/ 628650 h 1002026"/>
                  <a:gd name="connsiteX51" fmla="*/ 698500 w 1006631"/>
                  <a:gd name="connsiteY51" fmla="*/ 749300 h 1002026"/>
                  <a:gd name="connsiteX52" fmla="*/ 720725 w 1006631"/>
                  <a:gd name="connsiteY52" fmla="*/ 831850 h 1002026"/>
                  <a:gd name="connsiteX53" fmla="*/ 730250 w 1006631"/>
                  <a:gd name="connsiteY53" fmla="*/ 965200 h 1002026"/>
                  <a:gd name="connsiteX54" fmla="*/ 250825 w 1006631"/>
                  <a:gd name="connsiteY5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22225 w 1006631"/>
                  <a:gd name="connsiteY9" fmla="*/ 130175 h 1002026"/>
                  <a:gd name="connsiteX10" fmla="*/ 19050 w 1006631"/>
                  <a:gd name="connsiteY10" fmla="*/ 117475 h 1002026"/>
                  <a:gd name="connsiteX11" fmla="*/ 12700 w 1006631"/>
                  <a:gd name="connsiteY11" fmla="*/ 98425 h 1002026"/>
                  <a:gd name="connsiteX12" fmla="*/ 6350 w 1006631"/>
                  <a:gd name="connsiteY12" fmla="*/ 79375 h 1002026"/>
                  <a:gd name="connsiteX13" fmla="*/ 3175 w 1006631"/>
                  <a:gd name="connsiteY13" fmla="*/ 69850 h 1002026"/>
                  <a:gd name="connsiteX14" fmla="*/ 0 w 1006631"/>
                  <a:gd name="connsiteY14" fmla="*/ 53975 h 1002026"/>
                  <a:gd name="connsiteX15" fmla="*/ 3175 w 1006631"/>
                  <a:gd name="connsiteY15" fmla="*/ 12700 h 1002026"/>
                  <a:gd name="connsiteX16" fmla="*/ 12700 w 1006631"/>
                  <a:gd name="connsiteY16" fmla="*/ 9525 h 1002026"/>
                  <a:gd name="connsiteX17" fmla="*/ 25400 w 1006631"/>
                  <a:gd name="connsiteY17" fmla="*/ 6350 h 1002026"/>
                  <a:gd name="connsiteX18" fmla="*/ 44450 w 1006631"/>
                  <a:gd name="connsiteY18" fmla="*/ 0 h 1002026"/>
                  <a:gd name="connsiteX19" fmla="*/ 114300 w 1006631"/>
                  <a:gd name="connsiteY19" fmla="*/ 3175 h 1002026"/>
                  <a:gd name="connsiteX20" fmla="*/ 123825 w 1006631"/>
                  <a:gd name="connsiteY20" fmla="*/ 9525 h 1002026"/>
                  <a:gd name="connsiteX21" fmla="*/ 155575 w 1006631"/>
                  <a:gd name="connsiteY21" fmla="*/ 28575 h 1002026"/>
                  <a:gd name="connsiteX22" fmla="*/ 165100 w 1006631"/>
                  <a:gd name="connsiteY22" fmla="*/ 34925 h 1002026"/>
                  <a:gd name="connsiteX23" fmla="*/ 184150 w 1006631"/>
                  <a:gd name="connsiteY23" fmla="*/ 50800 h 1002026"/>
                  <a:gd name="connsiteX24" fmla="*/ 187325 w 1006631"/>
                  <a:gd name="connsiteY24" fmla="*/ 60325 h 1002026"/>
                  <a:gd name="connsiteX25" fmla="*/ 206375 w 1006631"/>
                  <a:gd name="connsiteY25" fmla="*/ 88900 h 1002026"/>
                  <a:gd name="connsiteX26" fmla="*/ 212725 w 1006631"/>
                  <a:gd name="connsiteY26" fmla="*/ 98425 h 1002026"/>
                  <a:gd name="connsiteX27" fmla="*/ 222250 w 1006631"/>
                  <a:gd name="connsiteY27" fmla="*/ 117475 h 1002026"/>
                  <a:gd name="connsiteX28" fmla="*/ 228600 w 1006631"/>
                  <a:gd name="connsiteY28" fmla="*/ 139700 h 1002026"/>
                  <a:gd name="connsiteX29" fmla="*/ 234950 w 1006631"/>
                  <a:gd name="connsiteY29" fmla="*/ 149225 h 1002026"/>
                  <a:gd name="connsiteX30" fmla="*/ 241300 w 1006631"/>
                  <a:gd name="connsiteY30" fmla="*/ 161925 h 1002026"/>
                  <a:gd name="connsiteX31" fmla="*/ 257175 w 1006631"/>
                  <a:gd name="connsiteY31" fmla="*/ 184150 h 1002026"/>
                  <a:gd name="connsiteX32" fmla="*/ 269875 w 1006631"/>
                  <a:gd name="connsiteY32" fmla="*/ 203200 h 1002026"/>
                  <a:gd name="connsiteX33" fmla="*/ 279400 w 1006631"/>
                  <a:gd name="connsiteY33" fmla="*/ 212725 h 1002026"/>
                  <a:gd name="connsiteX34" fmla="*/ 295275 w 1006631"/>
                  <a:gd name="connsiteY34" fmla="*/ 231775 h 1002026"/>
                  <a:gd name="connsiteX35" fmla="*/ 314325 w 1006631"/>
                  <a:gd name="connsiteY35" fmla="*/ 244475 h 1002026"/>
                  <a:gd name="connsiteX36" fmla="*/ 479425 w 1006631"/>
                  <a:gd name="connsiteY36" fmla="*/ 285750 h 1002026"/>
                  <a:gd name="connsiteX37" fmla="*/ 581025 w 1006631"/>
                  <a:gd name="connsiteY37" fmla="*/ 282575 h 1002026"/>
                  <a:gd name="connsiteX38" fmla="*/ 704850 w 1006631"/>
                  <a:gd name="connsiteY38" fmla="*/ 209550 h 1002026"/>
                  <a:gd name="connsiteX39" fmla="*/ 765175 w 1006631"/>
                  <a:gd name="connsiteY39" fmla="*/ 136525 h 1002026"/>
                  <a:gd name="connsiteX40" fmla="*/ 819150 w 1006631"/>
                  <a:gd name="connsiteY40" fmla="*/ 69850 h 1002026"/>
                  <a:gd name="connsiteX41" fmla="*/ 892175 w 1006631"/>
                  <a:gd name="connsiteY41" fmla="*/ 34925 h 1002026"/>
                  <a:gd name="connsiteX42" fmla="*/ 996950 w 1006631"/>
                  <a:gd name="connsiteY42" fmla="*/ 28575 h 1002026"/>
                  <a:gd name="connsiteX43" fmla="*/ 996950 w 1006631"/>
                  <a:gd name="connsiteY43" fmla="*/ 88900 h 1002026"/>
                  <a:gd name="connsiteX44" fmla="*/ 952500 w 1006631"/>
                  <a:gd name="connsiteY44" fmla="*/ 139700 h 1002026"/>
                  <a:gd name="connsiteX45" fmla="*/ 863600 w 1006631"/>
                  <a:gd name="connsiteY45" fmla="*/ 231775 h 1002026"/>
                  <a:gd name="connsiteX46" fmla="*/ 777875 w 1006631"/>
                  <a:gd name="connsiteY46" fmla="*/ 304800 h 1002026"/>
                  <a:gd name="connsiteX47" fmla="*/ 717550 w 1006631"/>
                  <a:gd name="connsiteY47" fmla="*/ 403225 h 1002026"/>
                  <a:gd name="connsiteX48" fmla="*/ 679450 w 1006631"/>
                  <a:gd name="connsiteY48" fmla="*/ 523875 h 1002026"/>
                  <a:gd name="connsiteX49" fmla="*/ 679450 w 1006631"/>
                  <a:gd name="connsiteY49" fmla="*/ 628650 h 1002026"/>
                  <a:gd name="connsiteX50" fmla="*/ 698500 w 1006631"/>
                  <a:gd name="connsiteY50" fmla="*/ 749300 h 1002026"/>
                  <a:gd name="connsiteX51" fmla="*/ 720725 w 1006631"/>
                  <a:gd name="connsiteY51" fmla="*/ 831850 h 1002026"/>
                  <a:gd name="connsiteX52" fmla="*/ 730250 w 1006631"/>
                  <a:gd name="connsiteY52" fmla="*/ 965200 h 1002026"/>
                  <a:gd name="connsiteX53" fmla="*/ 250825 w 1006631"/>
                  <a:gd name="connsiteY5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22225 w 1006631"/>
                  <a:gd name="connsiteY8" fmla="*/ 130175 h 1002026"/>
                  <a:gd name="connsiteX9" fmla="*/ 19050 w 1006631"/>
                  <a:gd name="connsiteY9" fmla="*/ 117475 h 1002026"/>
                  <a:gd name="connsiteX10" fmla="*/ 12700 w 1006631"/>
                  <a:gd name="connsiteY10" fmla="*/ 98425 h 1002026"/>
                  <a:gd name="connsiteX11" fmla="*/ 6350 w 1006631"/>
                  <a:gd name="connsiteY11" fmla="*/ 79375 h 1002026"/>
                  <a:gd name="connsiteX12" fmla="*/ 3175 w 1006631"/>
                  <a:gd name="connsiteY12" fmla="*/ 69850 h 1002026"/>
                  <a:gd name="connsiteX13" fmla="*/ 0 w 1006631"/>
                  <a:gd name="connsiteY13" fmla="*/ 53975 h 1002026"/>
                  <a:gd name="connsiteX14" fmla="*/ 3175 w 1006631"/>
                  <a:gd name="connsiteY14" fmla="*/ 12700 h 1002026"/>
                  <a:gd name="connsiteX15" fmla="*/ 12700 w 1006631"/>
                  <a:gd name="connsiteY15" fmla="*/ 9525 h 1002026"/>
                  <a:gd name="connsiteX16" fmla="*/ 25400 w 1006631"/>
                  <a:gd name="connsiteY16" fmla="*/ 6350 h 1002026"/>
                  <a:gd name="connsiteX17" fmla="*/ 44450 w 1006631"/>
                  <a:gd name="connsiteY17" fmla="*/ 0 h 1002026"/>
                  <a:gd name="connsiteX18" fmla="*/ 114300 w 1006631"/>
                  <a:gd name="connsiteY18" fmla="*/ 3175 h 1002026"/>
                  <a:gd name="connsiteX19" fmla="*/ 123825 w 1006631"/>
                  <a:gd name="connsiteY19" fmla="*/ 9525 h 1002026"/>
                  <a:gd name="connsiteX20" fmla="*/ 155575 w 1006631"/>
                  <a:gd name="connsiteY20" fmla="*/ 28575 h 1002026"/>
                  <a:gd name="connsiteX21" fmla="*/ 165100 w 1006631"/>
                  <a:gd name="connsiteY21" fmla="*/ 34925 h 1002026"/>
                  <a:gd name="connsiteX22" fmla="*/ 184150 w 1006631"/>
                  <a:gd name="connsiteY22" fmla="*/ 50800 h 1002026"/>
                  <a:gd name="connsiteX23" fmla="*/ 187325 w 1006631"/>
                  <a:gd name="connsiteY23" fmla="*/ 60325 h 1002026"/>
                  <a:gd name="connsiteX24" fmla="*/ 206375 w 1006631"/>
                  <a:gd name="connsiteY24" fmla="*/ 88900 h 1002026"/>
                  <a:gd name="connsiteX25" fmla="*/ 212725 w 1006631"/>
                  <a:gd name="connsiteY25" fmla="*/ 98425 h 1002026"/>
                  <a:gd name="connsiteX26" fmla="*/ 222250 w 1006631"/>
                  <a:gd name="connsiteY26" fmla="*/ 117475 h 1002026"/>
                  <a:gd name="connsiteX27" fmla="*/ 228600 w 1006631"/>
                  <a:gd name="connsiteY27" fmla="*/ 139700 h 1002026"/>
                  <a:gd name="connsiteX28" fmla="*/ 234950 w 1006631"/>
                  <a:gd name="connsiteY28" fmla="*/ 149225 h 1002026"/>
                  <a:gd name="connsiteX29" fmla="*/ 241300 w 1006631"/>
                  <a:gd name="connsiteY29" fmla="*/ 161925 h 1002026"/>
                  <a:gd name="connsiteX30" fmla="*/ 257175 w 1006631"/>
                  <a:gd name="connsiteY30" fmla="*/ 184150 h 1002026"/>
                  <a:gd name="connsiteX31" fmla="*/ 269875 w 1006631"/>
                  <a:gd name="connsiteY31" fmla="*/ 203200 h 1002026"/>
                  <a:gd name="connsiteX32" fmla="*/ 279400 w 1006631"/>
                  <a:gd name="connsiteY32" fmla="*/ 212725 h 1002026"/>
                  <a:gd name="connsiteX33" fmla="*/ 295275 w 1006631"/>
                  <a:gd name="connsiteY33" fmla="*/ 231775 h 1002026"/>
                  <a:gd name="connsiteX34" fmla="*/ 314325 w 1006631"/>
                  <a:gd name="connsiteY34" fmla="*/ 244475 h 1002026"/>
                  <a:gd name="connsiteX35" fmla="*/ 479425 w 1006631"/>
                  <a:gd name="connsiteY35" fmla="*/ 285750 h 1002026"/>
                  <a:gd name="connsiteX36" fmla="*/ 581025 w 1006631"/>
                  <a:gd name="connsiteY36" fmla="*/ 282575 h 1002026"/>
                  <a:gd name="connsiteX37" fmla="*/ 704850 w 1006631"/>
                  <a:gd name="connsiteY37" fmla="*/ 209550 h 1002026"/>
                  <a:gd name="connsiteX38" fmla="*/ 765175 w 1006631"/>
                  <a:gd name="connsiteY38" fmla="*/ 136525 h 1002026"/>
                  <a:gd name="connsiteX39" fmla="*/ 819150 w 1006631"/>
                  <a:gd name="connsiteY39" fmla="*/ 69850 h 1002026"/>
                  <a:gd name="connsiteX40" fmla="*/ 892175 w 1006631"/>
                  <a:gd name="connsiteY40" fmla="*/ 34925 h 1002026"/>
                  <a:gd name="connsiteX41" fmla="*/ 996950 w 1006631"/>
                  <a:gd name="connsiteY41" fmla="*/ 28575 h 1002026"/>
                  <a:gd name="connsiteX42" fmla="*/ 996950 w 1006631"/>
                  <a:gd name="connsiteY42" fmla="*/ 88900 h 1002026"/>
                  <a:gd name="connsiteX43" fmla="*/ 952500 w 1006631"/>
                  <a:gd name="connsiteY43" fmla="*/ 139700 h 1002026"/>
                  <a:gd name="connsiteX44" fmla="*/ 863600 w 1006631"/>
                  <a:gd name="connsiteY44" fmla="*/ 231775 h 1002026"/>
                  <a:gd name="connsiteX45" fmla="*/ 777875 w 1006631"/>
                  <a:gd name="connsiteY45" fmla="*/ 304800 h 1002026"/>
                  <a:gd name="connsiteX46" fmla="*/ 717550 w 1006631"/>
                  <a:gd name="connsiteY46" fmla="*/ 403225 h 1002026"/>
                  <a:gd name="connsiteX47" fmla="*/ 679450 w 1006631"/>
                  <a:gd name="connsiteY47" fmla="*/ 523875 h 1002026"/>
                  <a:gd name="connsiteX48" fmla="*/ 679450 w 1006631"/>
                  <a:gd name="connsiteY48" fmla="*/ 628650 h 1002026"/>
                  <a:gd name="connsiteX49" fmla="*/ 698500 w 1006631"/>
                  <a:gd name="connsiteY49" fmla="*/ 749300 h 1002026"/>
                  <a:gd name="connsiteX50" fmla="*/ 720725 w 1006631"/>
                  <a:gd name="connsiteY50" fmla="*/ 831850 h 1002026"/>
                  <a:gd name="connsiteX51" fmla="*/ 730250 w 1006631"/>
                  <a:gd name="connsiteY51" fmla="*/ 965200 h 1002026"/>
                  <a:gd name="connsiteX52" fmla="*/ 250825 w 1006631"/>
                  <a:gd name="connsiteY5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22225 w 1006631"/>
                  <a:gd name="connsiteY7" fmla="*/ 130175 h 1002026"/>
                  <a:gd name="connsiteX8" fmla="*/ 19050 w 1006631"/>
                  <a:gd name="connsiteY8" fmla="*/ 117475 h 1002026"/>
                  <a:gd name="connsiteX9" fmla="*/ 12700 w 1006631"/>
                  <a:gd name="connsiteY9" fmla="*/ 98425 h 1002026"/>
                  <a:gd name="connsiteX10" fmla="*/ 6350 w 1006631"/>
                  <a:gd name="connsiteY10" fmla="*/ 79375 h 1002026"/>
                  <a:gd name="connsiteX11" fmla="*/ 3175 w 1006631"/>
                  <a:gd name="connsiteY11" fmla="*/ 69850 h 1002026"/>
                  <a:gd name="connsiteX12" fmla="*/ 0 w 1006631"/>
                  <a:gd name="connsiteY12" fmla="*/ 53975 h 1002026"/>
                  <a:gd name="connsiteX13" fmla="*/ 3175 w 1006631"/>
                  <a:gd name="connsiteY13" fmla="*/ 12700 h 1002026"/>
                  <a:gd name="connsiteX14" fmla="*/ 12700 w 1006631"/>
                  <a:gd name="connsiteY14" fmla="*/ 9525 h 1002026"/>
                  <a:gd name="connsiteX15" fmla="*/ 25400 w 1006631"/>
                  <a:gd name="connsiteY15" fmla="*/ 6350 h 1002026"/>
                  <a:gd name="connsiteX16" fmla="*/ 44450 w 1006631"/>
                  <a:gd name="connsiteY16" fmla="*/ 0 h 1002026"/>
                  <a:gd name="connsiteX17" fmla="*/ 114300 w 1006631"/>
                  <a:gd name="connsiteY17" fmla="*/ 3175 h 1002026"/>
                  <a:gd name="connsiteX18" fmla="*/ 123825 w 1006631"/>
                  <a:gd name="connsiteY18" fmla="*/ 9525 h 1002026"/>
                  <a:gd name="connsiteX19" fmla="*/ 155575 w 1006631"/>
                  <a:gd name="connsiteY19" fmla="*/ 28575 h 1002026"/>
                  <a:gd name="connsiteX20" fmla="*/ 165100 w 1006631"/>
                  <a:gd name="connsiteY20" fmla="*/ 34925 h 1002026"/>
                  <a:gd name="connsiteX21" fmla="*/ 184150 w 1006631"/>
                  <a:gd name="connsiteY21" fmla="*/ 50800 h 1002026"/>
                  <a:gd name="connsiteX22" fmla="*/ 187325 w 1006631"/>
                  <a:gd name="connsiteY22" fmla="*/ 60325 h 1002026"/>
                  <a:gd name="connsiteX23" fmla="*/ 206375 w 1006631"/>
                  <a:gd name="connsiteY23" fmla="*/ 88900 h 1002026"/>
                  <a:gd name="connsiteX24" fmla="*/ 212725 w 1006631"/>
                  <a:gd name="connsiteY24" fmla="*/ 98425 h 1002026"/>
                  <a:gd name="connsiteX25" fmla="*/ 222250 w 1006631"/>
                  <a:gd name="connsiteY25" fmla="*/ 117475 h 1002026"/>
                  <a:gd name="connsiteX26" fmla="*/ 228600 w 1006631"/>
                  <a:gd name="connsiteY26" fmla="*/ 139700 h 1002026"/>
                  <a:gd name="connsiteX27" fmla="*/ 234950 w 1006631"/>
                  <a:gd name="connsiteY27" fmla="*/ 149225 h 1002026"/>
                  <a:gd name="connsiteX28" fmla="*/ 241300 w 1006631"/>
                  <a:gd name="connsiteY28" fmla="*/ 161925 h 1002026"/>
                  <a:gd name="connsiteX29" fmla="*/ 257175 w 1006631"/>
                  <a:gd name="connsiteY29" fmla="*/ 184150 h 1002026"/>
                  <a:gd name="connsiteX30" fmla="*/ 269875 w 1006631"/>
                  <a:gd name="connsiteY30" fmla="*/ 203200 h 1002026"/>
                  <a:gd name="connsiteX31" fmla="*/ 279400 w 1006631"/>
                  <a:gd name="connsiteY31" fmla="*/ 212725 h 1002026"/>
                  <a:gd name="connsiteX32" fmla="*/ 295275 w 1006631"/>
                  <a:gd name="connsiteY32" fmla="*/ 231775 h 1002026"/>
                  <a:gd name="connsiteX33" fmla="*/ 314325 w 1006631"/>
                  <a:gd name="connsiteY33" fmla="*/ 244475 h 1002026"/>
                  <a:gd name="connsiteX34" fmla="*/ 479425 w 1006631"/>
                  <a:gd name="connsiteY34" fmla="*/ 285750 h 1002026"/>
                  <a:gd name="connsiteX35" fmla="*/ 581025 w 1006631"/>
                  <a:gd name="connsiteY35" fmla="*/ 282575 h 1002026"/>
                  <a:gd name="connsiteX36" fmla="*/ 704850 w 1006631"/>
                  <a:gd name="connsiteY36" fmla="*/ 209550 h 1002026"/>
                  <a:gd name="connsiteX37" fmla="*/ 765175 w 1006631"/>
                  <a:gd name="connsiteY37" fmla="*/ 136525 h 1002026"/>
                  <a:gd name="connsiteX38" fmla="*/ 819150 w 1006631"/>
                  <a:gd name="connsiteY38" fmla="*/ 69850 h 1002026"/>
                  <a:gd name="connsiteX39" fmla="*/ 892175 w 1006631"/>
                  <a:gd name="connsiteY39" fmla="*/ 34925 h 1002026"/>
                  <a:gd name="connsiteX40" fmla="*/ 996950 w 1006631"/>
                  <a:gd name="connsiteY40" fmla="*/ 28575 h 1002026"/>
                  <a:gd name="connsiteX41" fmla="*/ 996950 w 1006631"/>
                  <a:gd name="connsiteY41" fmla="*/ 88900 h 1002026"/>
                  <a:gd name="connsiteX42" fmla="*/ 952500 w 1006631"/>
                  <a:gd name="connsiteY42" fmla="*/ 139700 h 1002026"/>
                  <a:gd name="connsiteX43" fmla="*/ 863600 w 1006631"/>
                  <a:gd name="connsiteY43" fmla="*/ 231775 h 1002026"/>
                  <a:gd name="connsiteX44" fmla="*/ 777875 w 1006631"/>
                  <a:gd name="connsiteY44" fmla="*/ 304800 h 1002026"/>
                  <a:gd name="connsiteX45" fmla="*/ 717550 w 1006631"/>
                  <a:gd name="connsiteY45" fmla="*/ 403225 h 1002026"/>
                  <a:gd name="connsiteX46" fmla="*/ 679450 w 1006631"/>
                  <a:gd name="connsiteY46" fmla="*/ 523875 h 1002026"/>
                  <a:gd name="connsiteX47" fmla="*/ 679450 w 1006631"/>
                  <a:gd name="connsiteY47" fmla="*/ 628650 h 1002026"/>
                  <a:gd name="connsiteX48" fmla="*/ 698500 w 1006631"/>
                  <a:gd name="connsiteY48" fmla="*/ 749300 h 1002026"/>
                  <a:gd name="connsiteX49" fmla="*/ 720725 w 1006631"/>
                  <a:gd name="connsiteY49" fmla="*/ 831850 h 1002026"/>
                  <a:gd name="connsiteX50" fmla="*/ 730250 w 1006631"/>
                  <a:gd name="connsiteY50" fmla="*/ 965200 h 1002026"/>
                  <a:gd name="connsiteX51" fmla="*/ 250825 w 1006631"/>
                  <a:gd name="connsiteY5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22225 w 1006631"/>
                  <a:gd name="connsiteY6" fmla="*/ 130175 h 1002026"/>
                  <a:gd name="connsiteX7" fmla="*/ 19050 w 1006631"/>
                  <a:gd name="connsiteY7" fmla="*/ 117475 h 1002026"/>
                  <a:gd name="connsiteX8" fmla="*/ 12700 w 1006631"/>
                  <a:gd name="connsiteY8" fmla="*/ 98425 h 1002026"/>
                  <a:gd name="connsiteX9" fmla="*/ 6350 w 1006631"/>
                  <a:gd name="connsiteY9" fmla="*/ 79375 h 1002026"/>
                  <a:gd name="connsiteX10" fmla="*/ 3175 w 1006631"/>
                  <a:gd name="connsiteY10" fmla="*/ 69850 h 1002026"/>
                  <a:gd name="connsiteX11" fmla="*/ 0 w 1006631"/>
                  <a:gd name="connsiteY11" fmla="*/ 53975 h 1002026"/>
                  <a:gd name="connsiteX12" fmla="*/ 3175 w 1006631"/>
                  <a:gd name="connsiteY12" fmla="*/ 12700 h 1002026"/>
                  <a:gd name="connsiteX13" fmla="*/ 12700 w 1006631"/>
                  <a:gd name="connsiteY13" fmla="*/ 9525 h 1002026"/>
                  <a:gd name="connsiteX14" fmla="*/ 25400 w 1006631"/>
                  <a:gd name="connsiteY14" fmla="*/ 6350 h 1002026"/>
                  <a:gd name="connsiteX15" fmla="*/ 44450 w 1006631"/>
                  <a:gd name="connsiteY15" fmla="*/ 0 h 1002026"/>
                  <a:gd name="connsiteX16" fmla="*/ 114300 w 1006631"/>
                  <a:gd name="connsiteY16" fmla="*/ 3175 h 1002026"/>
                  <a:gd name="connsiteX17" fmla="*/ 123825 w 1006631"/>
                  <a:gd name="connsiteY17" fmla="*/ 9525 h 1002026"/>
                  <a:gd name="connsiteX18" fmla="*/ 155575 w 1006631"/>
                  <a:gd name="connsiteY18" fmla="*/ 28575 h 1002026"/>
                  <a:gd name="connsiteX19" fmla="*/ 165100 w 1006631"/>
                  <a:gd name="connsiteY19" fmla="*/ 34925 h 1002026"/>
                  <a:gd name="connsiteX20" fmla="*/ 184150 w 1006631"/>
                  <a:gd name="connsiteY20" fmla="*/ 50800 h 1002026"/>
                  <a:gd name="connsiteX21" fmla="*/ 187325 w 1006631"/>
                  <a:gd name="connsiteY21" fmla="*/ 60325 h 1002026"/>
                  <a:gd name="connsiteX22" fmla="*/ 206375 w 1006631"/>
                  <a:gd name="connsiteY22" fmla="*/ 88900 h 1002026"/>
                  <a:gd name="connsiteX23" fmla="*/ 212725 w 1006631"/>
                  <a:gd name="connsiteY23" fmla="*/ 98425 h 1002026"/>
                  <a:gd name="connsiteX24" fmla="*/ 222250 w 1006631"/>
                  <a:gd name="connsiteY24" fmla="*/ 117475 h 1002026"/>
                  <a:gd name="connsiteX25" fmla="*/ 228600 w 1006631"/>
                  <a:gd name="connsiteY25" fmla="*/ 139700 h 1002026"/>
                  <a:gd name="connsiteX26" fmla="*/ 234950 w 1006631"/>
                  <a:gd name="connsiteY26" fmla="*/ 149225 h 1002026"/>
                  <a:gd name="connsiteX27" fmla="*/ 241300 w 1006631"/>
                  <a:gd name="connsiteY27" fmla="*/ 161925 h 1002026"/>
                  <a:gd name="connsiteX28" fmla="*/ 257175 w 1006631"/>
                  <a:gd name="connsiteY28" fmla="*/ 184150 h 1002026"/>
                  <a:gd name="connsiteX29" fmla="*/ 269875 w 1006631"/>
                  <a:gd name="connsiteY29" fmla="*/ 203200 h 1002026"/>
                  <a:gd name="connsiteX30" fmla="*/ 279400 w 1006631"/>
                  <a:gd name="connsiteY30" fmla="*/ 212725 h 1002026"/>
                  <a:gd name="connsiteX31" fmla="*/ 295275 w 1006631"/>
                  <a:gd name="connsiteY31" fmla="*/ 231775 h 1002026"/>
                  <a:gd name="connsiteX32" fmla="*/ 314325 w 1006631"/>
                  <a:gd name="connsiteY32" fmla="*/ 244475 h 1002026"/>
                  <a:gd name="connsiteX33" fmla="*/ 479425 w 1006631"/>
                  <a:gd name="connsiteY33" fmla="*/ 285750 h 1002026"/>
                  <a:gd name="connsiteX34" fmla="*/ 581025 w 1006631"/>
                  <a:gd name="connsiteY34" fmla="*/ 282575 h 1002026"/>
                  <a:gd name="connsiteX35" fmla="*/ 704850 w 1006631"/>
                  <a:gd name="connsiteY35" fmla="*/ 209550 h 1002026"/>
                  <a:gd name="connsiteX36" fmla="*/ 765175 w 1006631"/>
                  <a:gd name="connsiteY36" fmla="*/ 136525 h 1002026"/>
                  <a:gd name="connsiteX37" fmla="*/ 819150 w 1006631"/>
                  <a:gd name="connsiteY37" fmla="*/ 69850 h 1002026"/>
                  <a:gd name="connsiteX38" fmla="*/ 892175 w 1006631"/>
                  <a:gd name="connsiteY38" fmla="*/ 34925 h 1002026"/>
                  <a:gd name="connsiteX39" fmla="*/ 996950 w 1006631"/>
                  <a:gd name="connsiteY39" fmla="*/ 28575 h 1002026"/>
                  <a:gd name="connsiteX40" fmla="*/ 996950 w 1006631"/>
                  <a:gd name="connsiteY40" fmla="*/ 88900 h 1002026"/>
                  <a:gd name="connsiteX41" fmla="*/ 952500 w 1006631"/>
                  <a:gd name="connsiteY41" fmla="*/ 139700 h 1002026"/>
                  <a:gd name="connsiteX42" fmla="*/ 863600 w 1006631"/>
                  <a:gd name="connsiteY42" fmla="*/ 231775 h 1002026"/>
                  <a:gd name="connsiteX43" fmla="*/ 777875 w 1006631"/>
                  <a:gd name="connsiteY43" fmla="*/ 304800 h 1002026"/>
                  <a:gd name="connsiteX44" fmla="*/ 717550 w 1006631"/>
                  <a:gd name="connsiteY44" fmla="*/ 403225 h 1002026"/>
                  <a:gd name="connsiteX45" fmla="*/ 679450 w 1006631"/>
                  <a:gd name="connsiteY45" fmla="*/ 523875 h 1002026"/>
                  <a:gd name="connsiteX46" fmla="*/ 679450 w 1006631"/>
                  <a:gd name="connsiteY46" fmla="*/ 628650 h 1002026"/>
                  <a:gd name="connsiteX47" fmla="*/ 698500 w 1006631"/>
                  <a:gd name="connsiteY47" fmla="*/ 749300 h 1002026"/>
                  <a:gd name="connsiteX48" fmla="*/ 720725 w 1006631"/>
                  <a:gd name="connsiteY48" fmla="*/ 831850 h 1002026"/>
                  <a:gd name="connsiteX49" fmla="*/ 730250 w 1006631"/>
                  <a:gd name="connsiteY49" fmla="*/ 965200 h 1002026"/>
                  <a:gd name="connsiteX50" fmla="*/ 250825 w 1006631"/>
                  <a:gd name="connsiteY5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22225 w 1006631"/>
                  <a:gd name="connsiteY6" fmla="*/ 130175 h 1002026"/>
                  <a:gd name="connsiteX7" fmla="*/ 19050 w 1006631"/>
                  <a:gd name="connsiteY7" fmla="*/ 117475 h 1002026"/>
                  <a:gd name="connsiteX8" fmla="*/ 6350 w 1006631"/>
                  <a:gd name="connsiteY8" fmla="*/ 79375 h 1002026"/>
                  <a:gd name="connsiteX9" fmla="*/ 3175 w 1006631"/>
                  <a:gd name="connsiteY9" fmla="*/ 69850 h 1002026"/>
                  <a:gd name="connsiteX10" fmla="*/ 0 w 1006631"/>
                  <a:gd name="connsiteY10" fmla="*/ 53975 h 1002026"/>
                  <a:gd name="connsiteX11" fmla="*/ 3175 w 1006631"/>
                  <a:gd name="connsiteY11" fmla="*/ 12700 h 1002026"/>
                  <a:gd name="connsiteX12" fmla="*/ 12700 w 1006631"/>
                  <a:gd name="connsiteY12" fmla="*/ 9525 h 1002026"/>
                  <a:gd name="connsiteX13" fmla="*/ 25400 w 1006631"/>
                  <a:gd name="connsiteY13" fmla="*/ 6350 h 1002026"/>
                  <a:gd name="connsiteX14" fmla="*/ 44450 w 1006631"/>
                  <a:gd name="connsiteY14" fmla="*/ 0 h 1002026"/>
                  <a:gd name="connsiteX15" fmla="*/ 114300 w 1006631"/>
                  <a:gd name="connsiteY15" fmla="*/ 3175 h 1002026"/>
                  <a:gd name="connsiteX16" fmla="*/ 123825 w 1006631"/>
                  <a:gd name="connsiteY16" fmla="*/ 9525 h 1002026"/>
                  <a:gd name="connsiteX17" fmla="*/ 155575 w 1006631"/>
                  <a:gd name="connsiteY17" fmla="*/ 28575 h 1002026"/>
                  <a:gd name="connsiteX18" fmla="*/ 165100 w 1006631"/>
                  <a:gd name="connsiteY18" fmla="*/ 34925 h 1002026"/>
                  <a:gd name="connsiteX19" fmla="*/ 184150 w 1006631"/>
                  <a:gd name="connsiteY19" fmla="*/ 50800 h 1002026"/>
                  <a:gd name="connsiteX20" fmla="*/ 187325 w 1006631"/>
                  <a:gd name="connsiteY20" fmla="*/ 60325 h 1002026"/>
                  <a:gd name="connsiteX21" fmla="*/ 206375 w 1006631"/>
                  <a:gd name="connsiteY21" fmla="*/ 88900 h 1002026"/>
                  <a:gd name="connsiteX22" fmla="*/ 212725 w 1006631"/>
                  <a:gd name="connsiteY22" fmla="*/ 98425 h 1002026"/>
                  <a:gd name="connsiteX23" fmla="*/ 222250 w 1006631"/>
                  <a:gd name="connsiteY23" fmla="*/ 117475 h 1002026"/>
                  <a:gd name="connsiteX24" fmla="*/ 228600 w 1006631"/>
                  <a:gd name="connsiteY24" fmla="*/ 139700 h 1002026"/>
                  <a:gd name="connsiteX25" fmla="*/ 234950 w 1006631"/>
                  <a:gd name="connsiteY25" fmla="*/ 149225 h 1002026"/>
                  <a:gd name="connsiteX26" fmla="*/ 241300 w 1006631"/>
                  <a:gd name="connsiteY26" fmla="*/ 161925 h 1002026"/>
                  <a:gd name="connsiteX27" fmla="*/ 257175 w 1006631"/>
                  <a:gd name="connsiteY27" fmla="*/ 184150 h 1002026"/>
                  <a:gd name="connsiteX28" fmla="*/ 269875 w 1006631"/>
                  <a:gd name="connsiteY28" fmla="*/ 203200 h 1002026"/>
                  <a:gd name="connsiteX29" fmla="*/ 279400 w 1006631"/>
                  <a:gd name="connsiteY29" fmla="*/ 212725 h 1002026"/>
                  <a:gd name="connsiteX30" fmla="*/ 295275 w 1006631"/>
                  <a:gd name="connsiteY30" fmla="*/ 231775 h 1002026"/>
                  <a:gd name="connsiteX31" fmla="*/ 314325 w 1006631"/>
                  <a:gd name="connsiteY31" fmla="*/ 244475 h 1002026"/>
                  <a:gd name="connsiteX32" fmla="*/ 479425 w 1006631"/>
                  <a:gd name="connsiteY32" fmla="*/ 285750 h 1002026"/>
                  <a:gd name="connsiteX33" fmla="*/ 581025 w 1006631"/>
                  <a:gd name="connsiteY33" fmla="*/ 282575 h 1002026"/>
                  <a:gd name="connsiteX34" fmla="*/ 704850 w 1006631"/>
                  <a:gd name="connsiteY34" fmla="*/ 209550 h 1002026"/>
                  <a:gd name="connsiteX35" fmla="*/ 765175 w 1006631"/>
                  <a:gd name="connsiteY35" fmla="*/ 136525 h 1002026"/>
                  <a:gd name="connsiteX36" fmla="*/ 819150 w 1006631"/>
                  <a:gd name="connsiteY36" fmla="*/ 69850 h 1002026"/>
                  <a:gd name="connsiteX37" fmla="*/ 892175 w 1006631"/>
                  <a:gd name="connsiteY37" fmla="*/ 34925 h 1002026"/>
                  <a:gd name="connsiteX38" fmla="*/ 996950 w 1006631"/>
                  <a:gd name="connsiteY38" fmla="*/ 28575 h 1002026"/>
                  <a:gd name="connsiteX39" fmla="*/ 996950 w 1006631"/>
                  <a:gd name="connsiteY39" fmla="*/ 88900 h 1002026"/>
                  <a:gd name="connsiteX40" fmla="*/ 952500 w 1006631"/>
                  <a:gd name="connsiteY40" fmla="*/ 139700 h 1002026"/>
                  <a:gd name="connsiteX41" fmla="*/ 863600 w 1006631"/>
                  <a:gd name="connsiteY41" fmla="*/ 231775 h 1002026"/>
                  <a:gd name="connsiteX42" fmla="*/ 777875 w 1006631"/>
                  <a:gd name="connsiteY42" fmla="*/ 304800 h 1002026"/>
                  <a:gd name="connsiteX43" fmla="*/ 717550 w 1006631"/>
                  <a:gd name="connsiteY43" fmla="*/ 403225 h 1002026"/>
                  <a:gd name="connsiteX44" fmla="*/ 679450 w 1006631"/>
                  <a:gd name="connsiteY44" fmla="*/ 523875 h 1002026"/>
                  <a:gd name="connsiteX45" fmla="*/ 679450 w 1006631"/>
                  <a:gd name="connsiteY45" fmla="*/ 628650 h 1002026"/>
                  <a:gd name="connsiteX46" fmla="*/ 698500 w 1006631"/>
                  <a:gd name="connsiteY46" fmla="*/ 749300 h 1002026"/>
                  <a:gd name="connsiteX47" fmla="*/ 720725 w 1006631"/>
                  <a:gd name="connsiteY47" fmla="*/ 831850 h 1002026"/>
                  <a:gd name="connsiteX48" fmla="*/ 730250 w 1006631"/>
                  <a:gd name="connsiteY48" fmla="*/ 965200 h 1002026"/>
                  <a:gd name="connsiteX49" fmla="*/ 250825 w 1006631"/>
                  <a:gd name="connsiteY49" fmla="*/ 965200 h 1002026"/>
                  <a:gd name="connsiteX0" fmla="*/ 247650 w 1003456"/>
                  <a:gd name="connsiteY0" fmla="*/ 965200 h 1002026"/>
                  <a:gd name="connsiteX1" fmla="*/ 250825 w 1003456"/>
                  <a:gd name="connsiteY1" fmla="*/ 542925 h 1002026"/>
                  <a:gd name="connsiteX2" fmla="*/ 266700 w 1003456"/>
                  <a:gd name="connsiteY2" fmla="*/ 444500 h 1002026"/>
                  <a:gd name="connsiteX3" fmla="*/ 231775 w 1003456"/>
                  <a:gd name="connsiteY3" fmla="*/ 384175 h 1002026"/>
                  <a:gd name="connsiteX4" fmla="*/ 130175 w 1003456"/>
                  <a:gd name="connsiteY4" fmla="*/ 301625 h 1002026"/>
                  <a:gd name="connsiteX5" fmla="*/ 73025 w 1003456"/>
                  <a:gd name="connsiteY5" fmla="*/ 241300 h 1002026"/>
                  <a:gd name="connsiteX6" fmla="*/ 19050 w 1003456"/>
                  <a:gd name="connsiteY6" fmla="*/ 130175 h 1002026"/>
                  <a:gd name="connsiteX7" fmla="*/ 15875 w 1003456"/>
                  <a:gd name="connsiteY7" fmla="*/ 117475 h 1002026"/>
                  <a:gd name="connsiteX8" fmla="*/ 3175 w 1003456"/>
                  <a:gd name="connsiteY8" fmla="*/ 79375 h 1002026"/>
                  <a:gd name="connsiteX9" fmla="*/ 0 w 1003456"/>
                  <a:gd name="connsiteY9" fmla="*/ 69850 h 1002026"/>
                  <a:gd name="connsiteX10" fmla="*/ 0 w 1003456"/>
                  <a:gd name="connsiteY10" fmla="*/ 12700 h 1002026"/>
                  <a:gd name="connsiteX11" fmla="*/ 9525 w 1003456"/>
                  <a:gd name="connsiteY11" fmla="*/ 9525 h 1002026"/>
                  <a:gd name="connsiteX12" fmla="*/ 22225 w 1003456"/>
                  <a:gd name="connsiteY12" fmla="*/ 6350 h 1002026"/>
                  <a:gd name="connsiteX13" fmla="*/ 41275 w 1003456"/>
                  <a:gd name="connsiteY13" fmla="*/ 0 h 1002026"/>
                  <a:gd name="connsiteX14" fmla="*/ 111125 w 1003456"/>
                  <a:gd name="connsiteY14" fmla="*/ 3175 h 1002026"/>
                  <a:gd name="connsiteX15" fmla="*/ 120650 w 1003456"/>
                  <a:gd name="connsiteY15" fmla="*/ 9525 h 1002026"/>
                  <a:gd name="connsiteX16" fmla="*/ 152400 w 1003456"/>
                  <a:gd name="connsiteY16" fmla="*/ 28575 h 1002026"/>
                  <a:gd name="connsiteX17" fmla="*/ 161925 w 1003456"/>
                  <a:gd name="connsiteY17" fmla="*/ 34925 h 1002026"/>
                  <a:gd name="connsiteX18" fmla="*/ 180975 w 1003456"/>
                  <a:gd name="connsiteY18" fmla="*/ 50800 h 1002026"/>
                  <a:gd name="connsiteX19" fmla="*/ 184150 w 1003456"/>
                  <a:gd name="connsiteY19" fmla="*/ 60325 h 1002026"/>
                  <a:gd name="connsiteX20" fmla="*/ 203200 w 1003456"/>
                  <a:gd name="connsiteY20" fmla="*/ 88900 h 1002026"/>
                  <a:gd name="connsiteX21" fmla="*/ 209550 w 1003456"/>
                  <a:gd name="connsiteY21" fmla="*/ 98425 h 1002026"/>
                  <a:gd name="connsiteX22" fmla="*/ 219075 w 1003456"/>
                  <a:gd name="connsiteY22" fmla="*/ 117475 h 1002026"/>
                  <a:gd name="connsiteX23" fmla="*/ 225425 w 1003456"/>
                  <a:gd name="connsiteY23" fmla="*/ 139700 h 1002026"/>
                  <a:gd name="connsiteX24" fmla="*/ 231775 w 1003456"/>
                  <a:gd name="connsiteY24" fmla="*/ 149225 h 1002026"/>
                  <a:gd name="connsiteX25" fmla="*/ 238125 w 1003456"/>
                  <a:gd name="connsiteY25" fmla="*/ 161925 h 1002026"/>
                  <a:gd name="connsiteX26" fmla="*/ 254000 w 1003456"/>
                  <a:gd name="connsiteY26" fmla="*/ 184150 h 1002026"/>
                  <a:gd name="connsiteX27" fmla="*/ 266700 w 1003456"/>
                  <a:gd name="connsiteY27" fmla="*/ 203200 h 1002026"/>
                  <a:gd name="connsiteX28" fmla="*/ 276225 w 1003456"/>
                  <a:gd name="connsiteY28" fmla="*/ 212725 h 1002026"/>
                  <a:gd name="connsiteX29" fmla="*/ 292100 w 1003456"/>
                  <a:gd name="connsiteY29" fmla="*/ 231775 h 1002026"/>
                  <a:gd name="connsiteX30" fmla="*/ 311150 w 1003456"/>
                  <a:gd name="connsiteY30" fmla="*/ 244475 h 1002026"/>
                  <a:gd name="connsiteX31" fmla="*/ 476250 w 1003456"/>
                  <a:gd name="connsiteY31" fmla="*/ 285750 h 1002026"/>
                  <a:gd name="connsiteX32" fmla="*/ 577850 w 1003456"/>
                  <a:gd name="connsiteY32" fmla="*/ 282575 h 1002026"/>
                  <a:gd name="connsiteX33" fmla="*/ 701675 w 1003456"/>
                  <a:gd name="connsiteY33" fmla="*/ 209550 h 1002026"/>
                  <a:gd name="connsiteX34" fmla="*/ 762000 w 1003456"/>
                  <a:gd name="connsiteY34" fmla="*/ 136525 h 1002026"/>
                  <a:gd name="connsiteX35" fmla="*/ 815975 w 1003456"/>
                  <a:gd name="connsiteY35" fmla="*/ 69850 h 1002026"/>
                  <a:gd name="connsiteX36" fmla="*/ 889000 w 1003456"/>
                  <a:gd name="connsiteY36" fmla="*/ 34925 h 1002026"/>
                  <a:gd name="connsiteX37" fmla="*/ 993775 w 1003456"/>
                  <a:gd name="connsiteY37" fmla="*/ 28575 h 1002026"/>
                  <a:gd name="connsiteX38" fmla="*/ 993775 w 1003456"/>
                  <a:gd name="connsiteY38" fmla="*/ 88900 h 1002026"/>
                  <a:gd name="connsiteX39" fmla="*/ 949325 w 1003456"/>
                  <a:gd name="connsiteY39" fmla="*/ 139700 h 1002026"/>
                  <a:gd name="connsiteX40" fmla="*/ 860425 w 1003456"/>
                  <a:gd name="connsiteY40" fmla="*/ 231775 h 1002026"/>
                  <a:gd name="connsiteX41" fmla="*/ 774700 w 1003456"/>
                  <a:gd name="connsiteY41" fmla="*/ 304800 h 1002026"/>
                  <a:gd name="connsiteX42" fmla="*/ 714375 w 1003456"/>
                  <a:gd name="connsiteY42" fmla="*/ 403225 h 1002026"/>
                  <a:gd name="connsiteX43" fmla="*/ 676275 w 1003456"/>
                  <a:gd name="connsiteY43" fmla="*/ 523875 h 1002026"/>
                  <a:gd name="connsiteX44" fmla="*/ 676275 w 1003456"/>
                  <a:gd name="connsiteY44" fmla="*/ 628650 h 1002026"/>
                  <a:gd name="connsiteX45" fmla="*/ 695325 w 1003456"/>
                  <a:gd name="connsiteY45" fmla="*/ 749300 h 1002026"/>
                  <a:gd name="connsiteX46" fmla="*/ 717550 w 1003456"/>
                  <a:gd name="connsiteY46" fmla="*/ 831850 h 1002026"/>
                  <a:gd name="connsiteX47" fmla="*/ 727075 w 1003456"/>
                  <a:gd name="connsiteY47" fmla="*/ 965200 h 1002026"/>
                  <a:gd name="connsiteX48" fmla="*/ 247650 w 1003456"/>
                  <a:gd name="connsiteY48" fmla="*/ 965200 h 1002026"/>
                  <a:gd name="connsiteX0" fmla="*/ 247981 w 1003787"/>
                  <a:gd name="connsiteY0" fmla="*/ 965200 h 1002026"/>
                  <a:gd name="connsiteX1" fmla="*/ 251156 w 1003787"/>
                  <a:gd name="connsiteY1" fmla="*/ 542925 h 1002026"/>
                  <a:gd name="connsiteX2" fmla="*/ 267031 w 1003787"/>
                  <a:gd name="connsiteY2" fmla="*/ 444500 h 1002026"/>
                  <a:gd name="connsiteX3" fmla="*/ 232106 w 1003787"/>
                  <a:gd name="connsiteY3" fmla="*/ 384175 h 1002026"/>
                  <a:gd name="connsiteX4" fmla="*/ 130506 w 1003787"/>
                  <a:gd name="connsiteY4" fmla="*/ 301625 h 1002026"/>
                  <a:gd name="connsiteX5" fmla="*/ 73356 w 1003787"/>
                  <a:gd name="connsiteY5" fmla="*/ 241300 h 1002026"/>
                  <a:gd name="connsiteX6" fmla="*/ 19381 w 1003787"/>
                  <a:gd name="connsiteY6" fmla="*/ 130175 h 1002026"/>
                  <a:gd name="connsiteX7" fmla="*/ 16206 w 1003787"/>
                  <a:gd name="connsiteY7" fmla="*/ 117475 h 1002026"/>
                  <a:gd name="connsiteX8" fmla="*/ 3506 w 1003787"/>
                  <a:gd name="connsiteY8" fmla="*/ 79375 h 1002026"/>
                  <a:gd name="connsiteX9" fmla="*/ 331 w 1003787"/>
                  <a:gd name="connsiteY9" fmla="*/ 12700 h 1002026"/>
                  <a:gd name="connsiteX10" fmla="*/ 9856 w 1003787"/>
                  <a:gd name="connsiteY10" fmla="*/ 9525 h 1002026"/>
                  <a:gd name="connsiteX11" fmla="*/ 22556 w 1003787"/>
                  <a:gd name="connsiteY11" fmla="*/ 6350 h 1002026"/>
                  <a:gd name="connsiteX12" fmla="*/ 41606 w 1003787"/>
                  <a:gd name="connsiteY12" fmla="*/ 0 h 1002026"/>
                  <a:gd name="connsiteX13" fmla="*/ 111456 w 1003787"/>
                  <a:gd name="connsiteY13" fmla="*/ 3175 h 1002026"/>
                  <a:gd name="connsiteX14" fmla="*/ 120981 w 1003787"/>
                  <a:gd name="connsiteY14" fmla="*/ 9525 h 1002026"/>
                  <a:gd name="connsiteX15" fmla="*/ 152731 w 1003787"/>
                  <a:gd name="connsiteY15" fmla="*/ 28575 h 1002026"/>
                  <a:gd name="connsiteX16" fmla="*/ 162256 w 1003787"/>
                  <a:gd name="connsiteY16" fmla="*/ 34925 h 1002026"/>
                  <a:gd name="connsiteX17" fmla="*/ 181306 w 1003787"/>
                  <a:gd name="connsiteY17" fmla="*/ 50800 h 1002026"/>
                  <a:gd name="connsiteX18" fmla="*/ 184481 w 1003787"/>
                  <a:gd name="connsiteY18" fmla="*/ 60325 h 1002026"/>
                  <a:gd name="connsiteX19" fmla="*/ 203531 w 1003787"/>
                  <a:gd name="connsiteY19" fmla="*/ 88900 h 1002026"/>
                  <a:gd name="connsiteX20" fmla="*/ 209881 w 1003787"/>
                  <a:gd name="connsiteY20" fmla="*/ 98425 h 1002026"/>
                  <a:gd name="connsiteX21" fmla="*/ 219406 w 1003787"/>
                  <a:gd name="connsiteY21" fmla="*/ 117475 h 1002026"/>
                  <a:gd name="connsiteX22" fmla="*/ 225756 w 1003787"/>
                  <a:gd name="connsiteY22" fmla="*/ 139700 h 1002026"/>
                  <a:gd name="connsiteX23" fmla="*/ 232106 w 1003787"/>
                  <a:gd name="connsiteY23" fmla="*/ 149225 h 1002026"/>
                  <a:gd name="connsiteX24" fmla="*/ 238456 w 1003787"/>
                  <a:gd name="connsiteY24" fmla="*/ 161925 h 1002026"/>
                  <a:gd name="connsiteX25" fmla="*/ 254331 w 1003787"/>
                  <a:gd name="connsiteY25" fmla="*/ 184150 h 1002026"/>
                  <a:gd name="connsiteX26" fmla="*/ 267031 w 1003787"/>
                  <a:gd name="connsiteY26" fmla="*/ 203200 h 1002026"/>
                  <a:gd name="connsiteX27" fmla="*/ 276556 w 1003787"/>
                  <a:gd name="connsiteY27" fmla="*/ 212725 h 1002026"/>
                  <a:gd name="connsiteX28" fmla="*/ 292431 w 1003787"/>
                  <a:gd name="connsiteY28" fmla="*/ 231775 h 1002026"/>
                  <a:gd name="connsiteX29" fmla="*/ 311481 w 1003787"/>
                  <a:gd name="connsiteY29" fmla="*/ 244475 h 1002026"/>
                  <a:gd name="connsiteX30" fmla="*/ 476581 w 1003787"/>
                  <a:gd name="connsiteY30" fmla="*/ 285750 h 1002026"/>
                  <a:gd name="connsiteX31" fmla="*/ 578181 w 1003787"/>
                  <a:gd name="connsiteY31" fmla="*/ 282575 h 1002026"/>
                  <a:gd name="connsiteX32" fmla="*/ 702006 w 1003787"/>
                  <a:gd name="connsiteY32" fmla="*/ 209550 h 1002026"/>
                  <a:gd name="connsiteX33" fmla="*/ 762331 w 1003787"/>
                  <a:gd name="connsiteY33" fmla="*/ 136525 h 1002026"/>
                  <a:gd name="connsiteX34" fmla="*/ 816306 w 1003787"/>
                  <a:gd name="connsiteY34" fmla="*/ 69850 h 1002026"/>
                  <a:gd name="connsiteX35" fmla="*/ 889331 w 1003787"/>
                  <a:gd name="connsiteY35" fmla="*/ 34925 h 1002026"/>
                  <a:gd name="connsiteX36" fmla="*/ 994106 w 1003787"/>
                  <a:gd name="connsiteY36" fmla="*/ 28575 h 1002026"/>
                  <a:gd name="connsiteX37" fmla="*/ 994106 w 1003787"/>
                  <a:gd name="connsiteY37" fmla="*/ 88900 h 1002026"/>
                  <a:gd name="connsiteX38" fmla="*/ 949656 w 1003787"/>
                  <a:gd name="connsiteY38" fmla="*/ 139700 h 1002026"/>
                  <a:gd name="connsiteX39" fmla="*/ 860756 w 1003787"/>
                  <a:gd name="connsiteY39" fmla="*/ 231775 h 1002026"/>
                  <a:gd name="connsiteX40" fmla="*/ 775031 w 1003787"/>
                  <a:gd name="connsiteY40" fmla="*/ 304800 h 1002026"/>
                  <a:gd name="connsiteX41" fmla="*/ 714706 w 1003787"/>
                  <a:gd name="connsiteY41" fmla="*/ 403225 h 1002026"/>
                  <a:gd name="connsiteX42" fmla="*/ 676606 w 1003787"/>
                  <a:gd name="connsiteY42" fmla="*/ 523875 h 1002026"/>
                  <a:gd name="connsiteX43" fmla="*/ 676606 w 1003787"/>
                  <a:gd name="connsiteY43" fmla="*/ 628650 h 1002026"/>
                  <a:gd name="connsiteX44" fmla="*/ 695656 w 1003787"/>
                  <a:gd name="connsiteY44" fmla="*/ 749300 h 1002026"/>
                  <a:gd name="connsiteX45" fmla="*/ 717881 w 1003787"/>
                  <a:gd name="connsiteY45" fmla="*/ 831850 h 1002026"/>
                  <a:gd name="connsiteX46" fmla="*/ 727406 w 1003787"/>
                  <a:gd name="connsiteY46" fmla="*/ 965200 h 1002026"/>
                  <a:gd name="connsiteX47" fmla="*/ 247981 w 1003787"/>
                  <a:gd name="connsiteY47" fmla="*/ 965200 h 1002026"/>
                  <a:gd name="connsiteX0" fmla="*/ 248046 w 1003852"/>
                  <a:gd name="connsiteY0" fmla="*/ 965200 h 1002026"/>
                  <a:gd name="connsiteX1" fmla="*/ 251221 w 1003852"/>
                  <a:gd name="connsiteY1" fmla="*/ 542925 h 1002026"/>
                  <a:gd name="connsiteX2" fmla="*/ 267096 w 1003852"/>
                  <a:gd name="connsiteY2" fmla="*/ 444500 h 1002026"/>
                  <a:gd name="connsiteX3" fmla="*/ 232171 w 1003852"/>
                  <a:gd name="connsiteY3" fmla="*/ 384175 h 1002026"/>
                  <a:gd name="connsiteX4" fmla="*/ 130571 w 1003852"/>
                  <a:gd name="connsiteY4" fmla="*/ 301625 h 1002026"/>
                  <a:gd name="connsiteX5" fmla="*/ 73421 w 1003852"/>
                  <a:gd name="connsiteY5" fmla="*/ 241300 h 1002026"/>
                  <a:gd name="connsiteX6" fmla="*/ 19446 w 1003852"/>
                  <a:gd name="connsiteY6" fmla="*/ 130175 h 1002026"/>
                  <a:gd name="connsiteX7" fmla="*/ 3571 w 1003852"/>
                  <a:gd name="connsiteY7" fmla="*/ 79375 h 1002026"/>
                  <a:gd name="connsiteX8" fmla="*/ 396 w 1003852"/>
                  <a:gd name="connsiteY8" fmla="*/ 12700 h 1002026"/>
                  <a:gd name="connsiteX9" fmla="*/ 9921 w 1003852"/>
                  <a:gd name="connsiteY9" fmla="*/ 9525 h 1002026"/>
                  <a:gd name="connsiteX10" fmla="*/ 22621 w 1003852"/>
                  <a:gd name="connsiteY10" fmla="*/ 6350 h 1002026"/>
                  <a:gd name="connsiteX11" fmla="*/ 41671 w 1003852"/>
                  <a:gd name="connsiteY11" fmla="*/ 0 h 1002026"/>
                  <a:gd name="connsiteX12" fmla="*/ 111521 w 1003852"/>
                  <a:gd name="connsiteY12" fmla="*/ 3175 h 1002026"/>
                  <a:gd name="connsiteX13" fmla="*/ 121046 w 1003852"/>
                  <a:gd name="connsiteY13" fmla="*/ 9525 h 1002026"/>
                  <a:gd name="connsiteX14" fmla="*/ 152796 w 1003852"/>
                  <a:gd name="connsiteY14" fmla="*/ 28575 h 1002026"/>
                  <a:gd name="connsiteX15" fmla="*/ 162321 w 1003852"/>
                  <a:gd name="connsiteY15" fmla="*/ 34925 h 1002026"/>
                  <a:gd name="connsiteX16" fmla="*/ 181371 w 1003852"/>
                  <a:gd name="connsiteY16" fmla="*/ 50800 h 1002026"/>
                  <a:gd name="connsiteX17" fmla="*/ 184546 w 1003852"/>
                  <a:gd name="connsiteY17" fmla="*/ 60325 h 1002026"/>
                  <a:gd name="connsiteX18" fmla="*/ 203596 w 1003852"/>
                  <a:gd name="connsiteY18" fmla="*/ 88900 h 1002026"/>
                  <a:gd name="connsiteX19" fmla="*/ 209946 w 1003852"/>
                  <a:gd name="connsiteY19" fmla="*/ 98425 h 1002026"/>
                  <a:gd name="connsiteX20" fmla="*/ 219471 w 1003852"/>
                  <a:gd name="connsiteY20" fmla="*/ 117475 h 1002026"/>
                  <a:gd name="connsiteX21" fmla="*/ 225821 w 1003852"/>
                  <a:gd name="connsiteY21" fmla="*/ 139700 h 1002026"/>
                  <a:gd name="connsiteX22" fmla="*/ 232171 w 1003852"/>
                  <a:gd name="connsiteY22" fmla="*/ 149225 h 1002026"/>
                  <a:gd name="connsiteX23" fmla="*/ 238521 w 1003852"/>
                  <a:gd name="connsiteY23" fmla="*/ 161925 h 1002026"/>
                  <a:gd name="connsiteX24" fmla="*/ 254396 w 1003852"/>
                  <a:gd name="connsiteY24" fmla="*/ 184150 h 1002026"/>
                  <a:gd name="connsiteX25" fmla="*/ 267096 w 1003852"/>
                  <a:gd name="connsiteY25" fmla="*/ 203200 h 1002026"/>
                  <a:gd name="connsiteX26" fmla="*/ 276621 w 1003852"/>
                  <a:gd name="connsiteY26" fmla="*/ 212725 h 1002026"/>
                  <a:gd name="connsiteX27" fmla="*/ 292496 w 1003852"/>
                  <a:gd name="connsiteY27" fmla="*/ 231775 h 1002026"/>
                  <a:gd name="connsiteX28" fmla="*/ 311546 w 1003852"/>
                  <a:gd name="connsiteY28" fmla="*/ 244475 h 1002026"/>
                  <a:gd name="connsiteX29" fmla="*/ 476646 w 1003852"/>
                  <a:gd name="connsiteY29" fmla="*/ 285750 h 1002026"/>
                  <a:gd name="connsiteX30" fmla="*/ 578246 w 1003852"/>
                  <a:gd name="connsiteY30" fmla="*/ 282575 h 1002026"/>
                  <a:gd name="connsiteX31" fmla="*/ 702071 w 1003852"/>
                  <a:gd name="connsiteY31" fmla="*/ 209550 h 1002026"/>
                  <a:gd name="connsiteX32" fmla="*/ 762396 w 1003852"/>
                  <a:gd name="connsiteY32" fmla="*/ 136525 h 1002026"/>
                  <a:gd name="connsiteX33" fmla="*/ 816371 w 1003852"/>
                  <a:gd name="connsiteY33" fmla="*/ 69850 h 1002026"/>
                  <a:gd name="connsiteX34" fmla="*/ 889396 w 1003852"/>
                  <a:gd name="connsiteY34" fmla="*/ 34925 h 1002026"/>
                  <a:gd name="connsiteX35" fmla="*/ 994171 w 1003852"/>
                  <a:gd name="connsiteY35" fmla="*/ 28575 h 1002026"/>
                  <a:gd name="connsiteX36" fmla="*/ 994171 w 1003852"/>
                  <a:gd name="connsiteY36" fmla="*/ 88900 h 1002026"/>
                  <a:gd name="connsiteX37" fmla="*/ 949721 w 1003852"/>
                  <a:gd name="connsiteY37" fmla="*/ 139700 h 1002026"/>
                  <a:gd name="connsiteX38" fmla="*/ 860821 w 1003852"/>
                  <a:gd name="connsiteY38" fmla="*/ 231775 h 1002026"/>
                  <a:gd name="connsiteX39" fmla="*/ 775096 w 1003852"/>
                  <a:gd name="connsiteY39" fmla="*/ 304800 h 1002026"/>
                  <a:gd name="connsiteX40" fmla="*/ 714771 w 1003852"/>
                  <a:gd name="connsiteY40" fmla="*/ 403225 h 1002026"/>
                  <a:gd name="connsiteX41" fmla="*/ 676671 w 1003852"/>
                  <a:gd name="connsiteY41" fmla="*/ 523875 h 1002026"/>
                  <a:gd name="connsiteX42" fmla="*/ 676671 w 1003852"/>
                  <a:gd name="connsiteY42" fmla="*/ 628650 h 1002026"/>
                  <a:gd name="connsiteX43" fmla="*/ 695721 w 1003852"/>
                  <a:gd name="connsiteY43" fmla="*/ 749300 h 1002026"/>
                  <a:gd name="connsiteX44" fmla="*/ 717946 w 1003852"/>
                  <a:gd name="connsiteY44" fmla="*/ 831850 h 1002026"/>
                  <a:gd name="connsiteX45" fmla="*/ 727471 w 1003852"/>
                  <a:gd name="connsiteY45" fmla="*/ 965200 h 1002026"/>
                  <a:gd name="connsiteX46" fmla="*/ 248046 w 1003852"/>
                  <a:gd name="connsiteY46" fmla="*/ 965200 h 1002026"/>
                  <a:gd name="connsiteX0" fmla="*/ 248046 w 1003852"/>
                  <a:gd name="connsiteY0" fmla="*/ 965545 h 1002371"/>
                  <a:gd name="connsiteX1" fmla="*/ 251221 w 1003852"/>
                  <a:gd name="connsiteY1" fmla="*/ 543270 h 1002371"/>
                  <a:gd name="connsiteX2" fmla="*/ 267096 w 1003852"/>
                  <a:gd name="connsiteY2" fmla="*/ 444845 h 1002371"/>
                  <a:gd name="connsiteX3" fmla="*/ 232171 w 1003852"/>
                  <a:gd name="connsiteY3" fmla="*/ 384520 h 1002371"/>
                  <a:gd name="connsiteX4" fmla="*/ 130571 w 1003852"/>
                  <a:gd name="connsiteY4" fmla="*/ 301970 h 1002371"/>
                  <a:gd name="connsiteX5" fmla="*/ 73421 w 1003852"/>
                  <a:gd name="connsiteY5" fmla="*/ 241645 h 1002371"/>
                  <a:gd name="connsiteX6" fmla="*/ 19446 w 1003852"/>
                  <a:gd name="connsiteY6" fmla="*/ 130520 h 1002371"/>
                  <a:gd name="connsiteX7" fmla="*/ 3571 w 1003852"/>
                  <a:gd name="connsiteY7" fmla="*/ 79720 h 1002371"/>
                  <a:gd name="connsiteX8" fmla="*/ 396 w 1003852"/>
                  <a:gd name="connsiteY8" fmla="*/ 13045 h 1002371"/>
                  <a:gd name="connsiteX9" fmla="*/ 9921 w 1003852"/>
                  <a:gd name="connsiteY9" fmla="*/ 9870 h 1002371"/>
                  <a:gd name="connsiteX10" fmla="*/ 41671 w 1003852"/>
                  <a:gd name="connsiteY10" fmla="*/ 345 h 1002371"/>
                  <a:gd name="connsiteX11" fmla="*/ 111521 w 1003852"/>
                  <a:gd name="connsiteY11" fmla="*/ 3520 h 1002371"/>
                  <a:gd name="connsiteX12" fmla="*/ 121046 w 1003852"/>
                  <a:gd name="connsiteY12" fmla="*/ 9870 h 1002371"/>
                  <a:gd name="connsiteX13" fmla="*/ 152796 w 1003852"/>
                  <a:gd name="connsiteY13" fmla="*/ 28920 h 1002371"/>
                  <a:gd name="connsiteX14" fmla="*/ 162321 w 1003852"/>
                  <a:gd name="connsiteY14" fmla="*/ 35270 h 1002371"/>
                  <a:gd name="connsiteX15" fmla="*/ 181371 w 1003852"/>
                  <a:gd name="connsiteY15" fmla="*/ 51145 h 1002371"/>
                  <a:gd name="connsiteX16" fmla="*/ 184546 w 1003852"/>
                  <a:gd name="connsiteY16" fmla="*/ 60670 h 1002371"/>
                  <a:gd name="connsiteX17" fmla="*/ 203596 w 1003852"/>
                  <a:gd name="connsiteY17" fmla="*/ 89245 h 1002371"/>
                  <a:gd name="connsiteX18" fmla="*/ 209946 w 1003852"/>
                  <a:gd name="connsiteY18" fmla="*/ 98770 h 1002371"/>
                  <a:gd name="connsiteX19" fmla="*/ 219471 w 1003852"/>
                  <a:gd name="connsiteY19" fmla="*/ 117820 h 1002371"/>
                  <a:gd name="connsiteX20" fmla="*/ 225821 w 1003852"/>
                  <a:gd name="connsiteY20" fmla="*/ 140045 h 1002371"/>
                  <a:gd name="connsiteX21" fmla="*/ 232171 w 1003852"/>
                  <a:gd name="connsiteY21" fmla="*/ 149570 h 1002371"/>
                  <a:gd name="connsiteX22" fmla="*/ 238521 w 1003852"/>
                  <a:gd name="connsiteY22" fmla="*/ 162270 h 1002371"/>
                  <a:gd name="connsiteX23" fmla="*/ 254396 w 1003852"/>
                  <a:gd name="connsiteY23" fmla="*/ 184495 h 1002371"/>
                  <a:gd name="connsiteX24" fmla="*/ 267096 w 1003852"/>
                  <a:gd name="connsiteY24" fmla="*/ 203545 h 1002371"/>
                  <a:gd name="connsiteX25" fmla="*/ 276621 w 1003852"/>
                  <a:gd name="connsiteY25" fmla="*/ 213070 h 1002371"/>
                  <a:gd name="connsiteX26" fmla="*/ 292496 w 1003852"/>
                  <a:gd name="connsiteY26" fmla="*/ 232120 h 1002371"/>
                  <a:gd name="connsiteX27" fmla="*/ 311546 w 1003852"/>
                  <a:gd name="connsiteY27" fmla="*/ 244820 h 1002371"/>
                  <a:gd name="connsiteX28" fmla="*/ 476646 w 1003852"/>
                  <a:gd name="connsiteY28" fmla="*/ 286095 h 1002371"/>
                  <a:gd name="connsiteX29" fmla="*/ 578246 w 1003852"/>
                  <a:gd name="connsiteY29" fmla="*/ 282920 h 1002371"/>
                  <a:gd name="connsiteX30" fmla="*/ 702071 w 1003852"/>
                  <a:gd name="connsiteY30" fmla="*/ 209895 h 1002371"/>
                  <a:gd name="connsiteX31" fmla="*/ 762396 w 1003852"/>
                  <a:gd name="connsiteY31" fmla="*/ 136870 h 1002371"/>
                  <a:gd name="connsiteX32" fmla="*/ 816371 w 1003852"/>
                  <a:gd name="connsiteY32" fmla="*/ 70195 h 1002371"/>
                  <a:gd name="connsiteX33" fmla="*/ 889396 w 1003852"/>
                  <a:gd name="connsiteY33" fmla="*/ 35270 h 1002371"/>
                  <a:gd name="connsiteX34" fmla="*/ 994171 w 1003852"/>
                  <a:gd name="connsiteY34" fmla="*/ 28920 h 1002371"/>
                  <a:gd name="connsiteX35" fmla="*/ 994171 w 1003852"/>
                  <a:gd name="connsiteY35" fmla="*/ 89245 h 1002371"/>
                  <a:gd name="connsiteX36" fmla="*/ 949721 w 1003852"/>
                  <a:gd name="connsiteY36" fmla="*/ 140045 h 1002371"/>
                  <a:gd name="connsiteX37" fmla="*/ 860821 w 1003852"/>
                  <a:gd name="connsiteY37" fmla="*/ 232120 h 1002371"/>
                  <a:gd name="connsiteX38" fmla="*/ 775096 w 1003852"/>
                  <a:gd name="connsiteY38" fmla="*/ 305145 h 1002371"/>
                  <a:gd name="connsiteX39" fmla="*/ 714771 w 1003852"/>
                  <a:gd name="connsiteY39" fmla="*/ 403570 h 1002371"/>
                  <a:gd name="connsiteX40" fmla="*/ 676671 w 1003852"/>
                  <a:gd name="connsiteY40" fmla="*/ 524220 h 1002371"/>
                  <a:gd name="connsiteX41" fmla="*/ 676671 w 1003852"/>
                  <a:gd name="connsiteY41" fmla="*/ 628995 h 1002371"/>
                  <a:gd name="connsiteX42" fmla="*/ 695721 w 1003852"/>
                  <a:gd name="connsiteY42" fmla="*/ 749645 h 1002371"/>
                  <a:gd name="connsiteX43" fmla="*/ 717946 w 1003852"/>
                  <a:gd name="connsiteY43" fmla="*/ 832195 h 1002371"/>
                  <a:gd name="connsiteX44" fmla="*/ 727471 w 1003852"/>
                  <a:gd name="connsiteY44" fmla="*/ 965545 h 1002371"/>
                  <a:gd name="connsiteX45" fmla="*/ 248046 w 1003852"/>
                  <a:gd name="connsiteY45" fmla="*/ 965545 h 1002371"/>
                  <a:gd name="connsiteX0" fmla="*/ 249437 w 1005243"/>
                  <a:gd name="connsiteY0" fmla="*/ 962025 h 998851"/>
                  <a:gd name="connsiteX1" fmla="*/ 252612 w 1005243"/>
                  <a:gd name="connsiteY1" fmla="*/ 539750 h 998851"/>
                  <a:gd name="connsiteX2" fmla="*/ 268487 w 1005243"/>
                  <a:gd name="connsiteY2" fmla="*/ 441325 h 998851"/>
                  <a:gd name="connsiteX3" fmla="*/ 233562 w 1005243"/>
                  <a:gd name="connsiteY3" fmla="*/ 381000 h 998851"/>
                  <a:gd name="connsiteX4" fmla="*/ 131962 w 1005243"/>
                  <a:gd name="connsiteY4" fmla="*/ 298450 h 998851"/>
                  <a:gd name="connsiteX5" fmla="*/ 74812 w 1005243"/>
                  <a:gd name="connsiteY5" fmla="*/ 238125 h 998851"/>
                  <a:gd name="connsiteX6" fmla="*/ 20837 w 1005243"/>
                  <a:gd name="connsiteY6" fmla="*/ 127000 h 998851"/>
                  <a:gd name="connsiteX7" fmla="*/ 4962 w 1005243"/>
                  <a:gd name="connsiteY7" fmla="*/ 76200 h 998851"/>
                  <a:gd name="connsiteX8" fmla="*/ 1787 w 1005243"/>
                  <a:gd name="connsiteY8" fmla="*/ 9525 h 998851"/>
                  <a:gd name="connsiteX9" fmla="*/ 11312 w 1005243"/>
                  <a:gd name="connsiteY9" fmla="*/ 6350 h 998851"/>
                  <a:gd name="connsiteX10" fmla="*/ 112912 w 1005243"/>
                  <a:gd name="connsiteY10" fmla="*/ 0 h 998851"/>
                  <a:gd name="connsiteX11" fmla="*/ 122437 w 1005243"/>
                  <a:gd name="connsiteY11" fmla="*/ 6350 h 998851"/>
                  <a:gd name="connsiteX12" fmla="*/ 154187 w 1005243"/>
                  <a:gd name="connsiteY12" fmla="*/ 25400 h 998851"/>
                  <a:gd name="connsiteX13" fmla="*/ 163712 w 1005243"/>
                  <a:gd name="connsiteY13" fmla="*/ 31750 h 998851"/>
                  <a:gd name="connsiteX14" fmla="*/ 182762 w 1005243"/>
                  <a:gd name="connsiteY14" fmla="*/ 47625 h 998851"/>
                  <a:gd name="connsiteX15" fmla="*/ 185937 w 1005243"/>
                  <a:gd name="connsiteY15" fmla="*/ 57150 h 998851"/>
                  <a:gd name="connsiteX16" fmla="*/ 204987 w 1005243"/>
                  <a:gd name="connsiteY16" fmla="*/ 85725 h 998851"/>
                  <a:gd name="connsiteX17" fmla="*/ 211337 w 1005243"/>
                  <a:gd name="connsiteY17" fmla="*/ 95250 h 998851"/>
                  <a:gd name="connsiteX18" fmla="*/ 220862 w 1005243"/>
                  <a:gd name="connsiteY18" fmla="*/ 114300 h 998851"/>
                  <a:gd name="connsiteX19" fmla="*/ 227212 w 1005243"/>
                  <a:gd name="connsiteY19" fmla="*/ 136525 h 998851"/>
                  <a:gd name="connsiteX20" fmla="*/ 233562 w 1005243"/>
                  <a:gd name="connsiteY20" fmla="*/ 146050 h 998851"/>
                  <a:gd name="connsiteX21" fmla="*/ 239912 w 1005243"/>
                  <a:gd name="connsiteY21" fmla="*/ 158750 h 998851"/>
                  <a:gd name="connsiteX22" fmla="*/ 255787 w 1005243"/>
                  <a:gd name="connsiteY22" fmla="*/ 180975 h 998851"/>
                  <a:gd name="connsiteX23" fmla="*/ 268487 w 1005243"/>
                  <a:gd name="connsiteY23" fmla="*/ 200025 h 998851"/>
                  <a:gd name="connsiteX24" fmla="*/ 278012 w 1005243"/>
                  <a:gd name="connsiteY24" fmla="*/ 209550 h 998851"/>
                  <a:gd name="connsiteX25" fmla="*/ 293887 w 1005243"/>
                  <a:gd name="connsiteY25" fmla="*/ 228600 h 998851"/>
                  <a:gd name="connsiteX26" fmla="*/ 312937 w 1005243"/>
                  <a:gd name="connsiteY26" fmla="*/ 241300 h 998851"/>
                  <a:gd name="connsiteX27" fmla="*/ 478037 w 1005243"/>
                  <a:gd name="connsiteY27" fmla="*/ 282575 h 998851"/>
                  <a:gd name="connsiteX28" fmla="*/ 579637 w 1005243"/>
                  <a:gd name="connsiteY28" fmla="*/ 279400 h 998851"/>
                  <a:gd name="connsiteX29" fmla="*/ 703462 w 1005243"/>
                  <a:gd name="connsiteY29" fmla="*/ 206375 h 998851"/>
                  <a:gd name="connsiteX30" fmla="*/ 763787 w 1005243"/>
                  <a:gd name="connsiteY30" fmla="*/ 133350 h 998851"/>
                  <a:gd name="connsiteX31" fmla="*/ 817762 w 1005243"/>
                  <a:gd name="connsiteY31" fmla="*/ 66675 h 998851"/>
                  <a:gd name="connsiteX32" fmla="*/ 890787 w 1005243"/>
                  <a:gd name="connsiteY32" fmla="*/ 31750 h 998851"/>
                  <a:gd name="connsiteX33" fmla="*/ 995562 w 1005243"/>
                  <a:gd name="connsiteY33" fmla="*/ 25400 h 998851"/>
                  <a:gd name="connsiteX34" fmla="*/ 995562 w 1005243"/>
                  <a:gd name="connsiteY34" fmla="*/ 85725 h 998851"/>
                  <a:gd name="connsiteX35" fmla="*/ 951112 w 1005243"/>
                  <a:gd name="connsiteY35" fmla="*/ 136525 h 998851"/>
                  <a:gd name="connsiteX36" fmla="*/ 862212 w 1005243"/>
                  <a:gd name="connsiteY36" fmla="*/ 228600 h 998851"/>
                  <a:gd name="connsiteX37" fmla="*/ 776487 w 1005243"/>
                  <a:gd name="connsiteY37" fmla="*/ 301625 h 998851"/>
                  <a:gd name="connsiteX38" fmla="*/ 716162 w 1005243"/>
                  <a:gd name="connsiteY38" fmla="*/ 400050 h 998851"/>
                  <a:gd name="connsiteX39" fmla="*/ 678062 w 1005243"/>
                  <a:gd name="connsiteY39" fmla="*/ 520700 h 998851"/>
                  <a:gd name="connsiteX40" fmla="*/ 678062 w 1005243"/>
                  <a:gd name="connsiteY40" fmla="*/ 625475 h 998851"/>
                  <a:gd name="connsiteX41" fmla="*/ 697112 w 1005243"/>
                  <a:gd name="connsiteY41" fmla="*/ 746125 h 998851"/>
                  <a:gd name="connsiteX42" fmla="*/ 719337 w 1005243"/>
                  <a:gd name="connsiteY42" fmla="*/ 828675 h 998851"/>
                  <a:gd name="connsiteX43" fmla="*/ 728862 w 1005243"/>
                  <a:gd name="connsiteY43" fmla="*/ 962025 h 998851"/>
                  <a:gd name="connsiteX44" fmla="*/ 249437 w 1005243"/>
                  <a:gd name="connsiteY44" fmla="*/ 962025 h 998851"/>
                  <a:gd name="connsiteX0" fmla="*/ 255533 w 1011339"/>
                  <a:gd name="connsiteY0" fmla="*/ 962142 h 998968"/>
                  <a:gd name="connsiteX1" fmla="*/ 258708 w 1011339"/>
                  <a:gd name="connsiteY1" fmla="*/ 539867 h 998968"/>
                  <a:gd name="connsiteX2" fmla="*/ 274583 w 1011339"/>
                  <a:gd name="connsiteY2" fmla="*/ 441442 h 998968"/>
                  <a:gd name="connsiteX3" fmla="*/ 239658 w 1011339"/>
                  <a:gd name="connsiteY3" fmla="*/ 381117 h 998968"/>
                  <a:gd name="connsiteX4" fmla="*/ 138058 w 1011339"/>
                  <a:gd name="connsiteY4" fmla="*/ 298567 h 998968"/>
                  <a:gd name="connsiteX5" fmla="*/ 80908 w 1011339"/>
                  <a:gd name="connsiteY5" fmla="*/ 238242 h 998968"/>
                  <a:gd name="connsiteX6" fmla="*/ 26933 w 1011339"/>
                  <a:gd name="connsiteY6" fmla="*/ 127117 h 998968"/>
                  <a:gd name="connsiteX7" fmla="*/ 11058 w 1011339"/>
                  <a:gd name="connsiteY7" fmla="*/ 76317 h 998968"/>
                  <a:gd name="connsiteX8" fmla="*/ 7883 w 1011339"/>
                  <a:gd name="connsiteY8" fmla="*/ 9642 h 998968"/>
                  <a:gd name="connsiteX9" fmla="*/ 119008 w 1011339"/>
                  <a:gd name="connsiteY9" fmla="*/ 117 h 998968"/>
                  <a:gd name="connsiteX10" fmla="*/ 128533 w 1011339"/>
                  <a:gd name="connsiteY10" fmla="*/ 6467 h 998968"/>
                  <a:gd name="connsiteX11" fmla="*/ 160283 w 1011339"/>
                  <a:gd name="connsiteY11" fmla="*/ 25517 h 998968"/>
                  <a:gd name="connsiteX12" fmla="*/ 169808 w 1011339"/>
                  <a:gd name="connsiteY12" fmla="*/ 31867 h 998968"/>
                  <a:gd name="connsiteX13" fmla="*/ 188858 w 1011339"/>
                  <a:gd name="connsiteY13" fmla="*/ 47742 h 998968"/>
                  <a:gd name="connsiteX14" fmla="*/ 192033 w 1011339"/>
                  <a:gd name="connsiteY14" fmla="*/ 57267 h 998968"/>
                  <a:gd name="connsiteX15" fmla="*/ 211083 w 1011339"/>
                  <a:gd name="connsiteY15" fmla="*/ 85842 h 998968"/>
                  <a:gd name="connsiteX16" fmla="*/ 217433 w 1011339"/>
                  <a:gd name="connsiteY16" fmla="*/ 95367 h 998968"/>
                  <a:gd name="connsiteX17" fmla="*/ 226958 w 1011339"/>
                  <a:gd name="connsiteY17" fmla="*/ 114417 h 998968"/>
                  <a:gd name="connsiteX18" fmla="*/ 233308 w 1011339"/>
                  <a:gd name="connsiteY18" fmla="*/ 136642 h 998968"/>
                  <a:gd name="connsiteX19" fmla="*/ 239658 w 1011339"/>
                  <a:gd name="connsiteY19" fmla="*/ 146167 h 998968"/>
                  <a:gd name="connsiteX20" fmla="*/ 246008 w 1011339"/>
                  <a:gd name="connsiteY20" fmla="*/ 158867 h 998968"/>
                  <a:gd name="connsiteX21" fmla="*/ 261883 w 1011339"/>
                  <a:gd name="connsiteY21" fmla="*/ 181092 h 998968"/>
                  <a:gd name="connsiteX22" fmla="*/ 274583 w 1011339"/>
                  <a:gd name="connsiteY22" fmla="*/ 200142 h 998968"/>
                  <a:gd name="connsiteX23" fmla="*/ 284108 w 1011339"/>
                  <a:gd name="connsiteY23" fmla="*/ 209667 h 998968"/>
                  <a:gd name="connsiteX24" fmla="*/ 299983 w 1011339"/>
                  <a:gd name="connsiteY24" fmla="*/ 228717 h 998968"/>
                  <a:gd name="connsiteX25" fmla="*/ 319033 w 1011339"/>
                  <a:gd name="connsiteY25" fmla="*/ 241417 h 998968"/>
                  <a:gd name="connsiteX26" fmla="*/ 484133 w 1011339"/>
                  <a:gd name="connsiteY26" fmla="*/ 282692 h 998968"/>
                  <a:gd name="connsiteX27" fmla="*/ 585733 w 1011339"/>
                  <a:gd name="connsiteY27" fmla="*/ 279517 h 998968"/>
                  <a:gd name="connsiteX28" fmla="*/ 709558 w 1011339"/>
                  <a:gd name="connsiteY28" fmla="*/ 206492 h 998968"/>
                  <a:gd name="connsiteX29" fmla="*/ 769883 w 1011339"/>
                  <a:gd name="connsiteY29" fmla="*/ 133467 h 998968"/>
                  <a:gd name="connsiteX30" fmla="*/ 823858 w 1011339"/>
                  <a:gd name="connsiteY30" fmla="*/ 66792 h 998968"/>
                  <a:gd name="connsiteX31" fmla="*/ 896883 w 1011339"/>
                  <a:gd name="connsiteY31" fmla="*/ 31867 h 998968"/>
                  <a:gd name="connsiteX32" fmla="*/ 1001658 w 1011339"/>
                  <a:gd name="connsiteY32" fmla="*/ 25517 h 998968"/>
                  <a:gd name="connsiteX33" fmla="*/ 1001658 w 1011339"/>
                  <a:gd name="connsiteY33" fmla="*/ 85842 h 998968"/>
                  <a:gd name="connsiteX34" fmla="*/ 957208 w 1011339"/>
                  <a:gd name="connsiteY34" fmla="*/ 136642 h 998968"/>
                  <a:gd name="connsiteX35" fmla="*/ 868308 w 1011339"/>
                  <a:gd name="connsiteY35" fmla="*/ 228717 h 998968"/>
                  <a:gd name="connsiteX36" fmla="*/ 782583 w 1011339"/>
                  <a:gd name="connsiteY36" fmla="*/ 301742 h 998968"/>
                  <a:gd name="connsiteX37" fmla="*/ 722258 w 1011339"/>
                  <a:gd name="connsiteY37" fmla="*/ 400167 h 998968"/>
                  <a:gd name="connsiteX38" fmla="*/ 684158 w 1011339"/>
                  <a:gd name="connsiteY38" fmla="*/ 520817 h 998968"/>
                  <a:gd name="connsiteX39" fmla="*/ 684158 w 1011339"/>
                  <a:gd name="connsiteY39" fmla="*/ 625592 h 998968"/>
                  <a:gd name="connsiteX40" fmla="*/ 703208 w 1011339"/>
                  <a:gd name="connsiteY40" fmla="*/ 746242 h 998968"/>
                  <a:gd name="connsiteX41" fmla="*/ 725433 w 1011339"/>
                  <a:gd name="connsiteY41" fmla="*/ 828792 h 998968"/>
                  <a:gd name="connsiteX42" fmla="*/ 734958 w 1011339"/>
                  <a:gd name="connsiteY42" fmla="*/ 962142 h 998968"/>
                  <a:gd name="connsiteX43" fmla="*/ 255533 w 1011339"/>
                  <a:gd name="connsiteY43" fmla="*/ 962142 h 998968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69808 w 1011339"/>
                  <a:gd name="connsiteY11" fmla="*/ 33278 h 1000379"/>
                  <a:gd name="connsiteX12" fmla="*/ 188858 w 1011339"/>
                  <a:gd name="connsiteY12" fmla="*/ 49153 h 1000379"/>
                  <a:gd name="connsiteX13" fmla="*/ 192033 w 1011339"/>
                  <a:gd name="connsiteY13" fmla="*/ 58678 h 1000379"/>
                  <a:gd name="connsiteX14" fmla="*/ 211083 w 1011339"/>
                  <a:gd name="connsiteY14" fmla="*/ 87253 h 1000379"/>
                  <a:gd name="connsiteX15" fmla="*/ 217433 w 1011339"/>
                  <a:gd name="connsiteY15" fmla="*/ 96778 h 1000379"/>
                  <a:gd name="connsiteX16" fmla="*/ 226958 w 1011339"/>
                  <a:gd name="connsiteY16" fmla="*/ 115828 h 1000379"/>
                  <a:gd name="connsiteX17" fmla="*/ 233308 w 1011339"/>
                  <a:gd name="connsiteY17" fmla="*/ 138053 h 1000379"/>
                  <a:gd name="connsiteX18" fmla="*/ 239658 w 1011339"/>
                  <a:gd name="connsiteY18" fmla="*/ 147578 h 1000379"/>
                  <a:gd name="connsiteX19" fmla="*/ 246008 w 1011339"/>
                  <a:gd name="connsiteY19" fmla="*/ 160278 h 1000379"/>
                  <a:gd name="connsiteX20" fmla="*/ 261883 w 1011339"/>
                  <a:gd name="connsiteY20" fmla="*/ 182503 h 1000379"/>
                  <a:gd name="connsiteX21" fmla="*/ 274583 w 1011339"/>
                  <a:gd name="connsiteY21" fmla="*/ 201553 h 1000379"/>
                  <a:gd name="connsiteX22" fmla="*/ 284108 w 1011339"/>
                  <a:gd name="connsiteY22" fmla="*/ 211078 h 1000379"/>
                  <a:gd name="connsiteX23" fmla="*/ 299983 w 1011339"/>
                  <a:gd name="connsiteY23" fmla="*/ 230128 h 1000379"/>
                  <a:gd name="connsiteX24" fmla="*/ 319033 w 1011339"/>
                  <a:gd name="connsiteY24" fmla="*/ 242828 h 1000379"/>
                  <a:gd name="connsiteX25" fmla="*/ 484133 w 1011339"/>
                  <a:gd name="connsiteY25" fmla="*/ 284103 h 1000379"/>
                  <a:gd name="connsiteX26" fmla="*/ 585733 w 1011339"/>
                  <a:gd name="connsiteY26" fmla="*/ 280928 h 1000379"/>
                  <a:gd name="connsiteX27" fmla="*/ 709558 w 1011339"/>
                  <a:gd name="connsiteY27" fmla="*/ 207903 h 1000379"/>
                  <a:gd name="connsiteX28" fmla="*/ 769883 w 1011339"/>
                  <a:gd name="connsiteY28" fmla="*/ 134878 h 1000379"/>
                  <a:gd name="connsiteX29" fmla="*/ 823858 w 1011339"/>
                  <a:gd name="connsiteY29" fmla="*/ 68203 h 1000379"/>
                  <a:gd name="connsiteX30" fmla="*/ 896883 w 1011339"/>
                  <a:gd name="connsiteY30" fmla="*/ 33278 h 1000379"/>
                  <a:gd name="connsiteX31" fmla="*/ 1001658 w 1011339"/>
                  <a:gd name="connsiteY31" fmla="*/ 26928 h 1000379"/>
                  <a:gd name="connsiteX32" fmla="*/ 1001658 w 1011339"/>
                  <a:gd name="connsiteY32" fmla="*/ 87253 h 1000379"/>
                  <a:gd name="connsiteX33" fmla="*/ 957208 w 1011339"/>
                  <a:gd name="connsiteY33" fmla="*/ 138053 h 1000379"/>
                  <a:gd name="connsiteX34" fmla="*/ 868308 w 1011339"/>
                  <a:gd name="connsiteY34" fmla="*/ 230128 h 1000379"/>
                  <a:gd name="connsiteX35" fmla="*/ 782583 w 1011339"/>
                  <a:gd name="connsiteY35" fmla="*/ 303153 h 1000379"/>
                  <a:gd name="connsiteX36" fmla="*/ 722258 w 1011339"/>
                  <a:gd name="connsiteY36" fmla="*/ 401578 h 1000379"/>
                  <a:gd name="connsiteX37" fmla="*/ 684158 w 1011339"/>
                  <a:gd name="connsiteY37" fmla="*/ 522228 h 1000379"/>
                  <a:gd name="connsiteX38" fmla="*/ 684158 w 1011339"/>
                  <a:gd name="connsiteY38" fmla="*/ 627003 h 1000379"/>
                  <a:gd name="connsiteX39" fmla="*/ 703208 w 1011339"/>
                  <a:gd name="connsiteY39" fmla="*/ 747653 h 1000379"/>
                  <a:gd name="connsiteX40" fmla="*/ 725433 w 1011339"/>
                  <a:gd name="connsiteY40" fmla="*/ 830203 h 1000379"/>
                  <a:gd name="connsiteX41" fmla="*/ 734958 w 1011339"/>
                  <a:gd name="connsiteY41" fmla="*/ 963553 h 1000379"/>
                  <a:gd name="connsiteX42" fmla="*/ 255533 w 1011339"/>
                  <a:gd name="connsiteY42" fmla="*/ 963553 h 1000379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88858 w 1011339"/>
                  <a:gd name="connsiteY11" fmla="*/ 49153 h 1000379"/>
                  <a:gd name="connsiteX12" fmla="*/ 192033 w 1011339"/>
                  <a:gd name="connsiteY12" fmla="*/ 58678 h 1000379"/>
                  <a:gd name="connsiteX13" fmla="*/ 211083 w 1011339"/>
                  <a:gd name="connsiteY13" fmla="*/ 87253 h 1000379"/>
                  <a:gd name="connsiteX14" fmla="*/ 217433 w 1011339"/>
                  <a:gd name="connsiteY14" fmla="*/ 96778 h 1000379"/>
                  <a:gd name="connsiteX15" fmla="*/ 226958 w 1011339"/>
                  <a:gd name="connsiteY15" fmla="*/ 115828 h 1000379"/>
                  <a:gd name="connsiteX16" fmla="*/ 233308 w 1011339"/>
                  <a:gd name="connsiteY16" fmla="*/ 138053 h 1000379"/>
                  <a:gd name="connsiteX17" fmla="*/ 239658 w 1011339"/>
                  <a:gd name="connsiteY17" fmla="*/ 147578 h 1000379"/>
                  <a:gd name="connsiteX18" fmla="*/ 246008 w 1011339"/>
                  <a:gd name="connsiteY18" fmla="*/ 160278 h 1000379"/>
                  <a:gd name="connsiteX19" fmla="*/ 261883 w 1011339"/>
                  <a:gd name="connsiteY19" fmla="*/ 182503 h 1000379"/>
                  <a:gd name="connsiteX20" fmla="*/ 274583 w 1011339"/>
                  <a:gd name="connsiteY20" fmla="*/ 201553 h 1000379"/>
                  <a:gd name="connsiteX21" fmla="*/ 284108 w 1011339"/>
                  <a:gd name="connsiteY21" fmla="*/ 211078 h 1000379"/>
                  <a:gd name="connsiteX22" fmla="*/ 299983 w 1011339"/>
                  <a:gd name="connsiteY22" fmla="*/ 230128 h 1000379"/>
                  <a:gd name="connsiteX23" fmla="*/ 319033 w 1011339"/>
                  <a:gd name="connsiteY23" fmla="*/ 242828 h 1000379"/>
                  <a:gd name="connsiteX24" fmla="*/ 484133 w 1011339"/>
                  <a:gd name="connsiteY24" fmla="*/ 284103 h 1000379"/>
                  <a:gd name="connsiteX25" fmla="*/ 585733 w 1011339"/>
                  <a:gd name="connsiteY25" fmla="*/ 280928 h 1000379"/>
                  <a:gd name="connsiteX26" fmla="*/ 709558 w 1011339"/>
                  <a:gd name="connsiteY26" fmla="*/ 207903 h 1000379"/>
                  <a:gd name="connsiteX27" fmla="*/ 769883 w 1011339"/>
                  <a:gd name="connsiteY27" fmla="*/ 134878 h 1000379"/>
                  <a:gd name="connsiteX28" fmla="*/ 823858 w 1011339"/>
                  <a:gd name="connsiteY28" fmla="*/ 68203 h 1000379"/>
                  <a:gd name="connsiteX29" fmla="*/ 896883 w 1011339"/>
                  <a:gd name="connsiteY29" fmla="*/ 33278 h 1000379"/>
                  <a:gd name="connsiteX30" fmla="*/ 1001658 w 1011339"/>
                  <a:gd name="connsiteY30" fmla="*/ 26928 h 1000379"/>
                  <a:gd name="connsiteX31" fmla="*/ 1001658 w 1011339"/>
                  <a:gd name="connsiteY31" fmla="*/ 87253 h 1000379"/>
                  <a:gd name="connsiteX32" fmla="*/ 957208 w 1011339"/>
                  <a:gd name="connsiteY32" fmla="*/ 138053 h 1000379"/>
                  <a:gd name="connsiteX33" fmla="*/ 868308 w 1011339"/>
                  <a:gd name="connsiteY33" fmla="*/ 230128 h 1000379"/>
                  <a:gd name="connsiteX34" fmla="*/ 782583 w 1011339"/>
                  <a:gd name="connsiteY34" fmla="*/ 303153 h 1000379"/>
                  <a:gd name="connsiteX35" fmla="*/ 722258 w 1011339"/>
                  <a:gd name="connsiteY35" fmla="*/ 401578 h 1000379"/>
                  <a:gd name="connsiteX36" fmla="*/ 684158 w 1011339"/>
                  <a:gd name="connsiteY36" fmla="*/ 522228 h 1000379"/>
                  <a:gd name="connsiteX37" fmla="*/ 684158 w 1011339"/>
                  <a:gd name="connsiteY37" fmla="*/ 627003 h 1000379"/>
                  <a:gd name="connsiteX38" fmla="*/ 703208 w 1011339"/>
                  <a:gd name="connsiteY38" fmla="*/ 747653 h 1000379"/>
                  <a:gd name="connsiteX39" fmla="*/ 725433 w 1011339"/>
                  <a:gd name="connsiteY39" fmla="*/ 830203 h 1000379"/>
                  <a:gd name="connsiteX40" fmla="*/ 734958 w 1011339"/>
                  <a:gd name="connsiteY40" fmla="*/ 963553 h 1000379"/>
                  <a:gd name="connsiteX41" fmla="*/ 255533 w 1011339"/>
                  <a:gd name="connsiteY41" fmla="*/ 963553 h 1000379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88858 w 1011339"/>
                  <a:gd name="connsiteY11" fmla="*/ 49153 h 1000379"/>
                  <a:gd name="connsiteX12" fmla="*/ 211083 w 1011339"/>
                  <a:gd name="connsiteY12" fmla="*/ 87253 h 1000379"/>
                  <a:gd name="connsiteX13" fmla="*/ 217433 w 1011339"/>
                  <a:gd name="connsiteY13" fmla="*/ 96778 h 1000379"/>
                  <a:gd name="connsiteX14" fmla="*/ 226958 w 1011339"/>
                  <a:gd name="connsiteY14" fmla="*/ 115828 h 1000379"/>
                  <a:gd name="connsiteX15" fmla="*/ 233308 w 1011339"/>
                  <a:gd name="connsiteY15" fmla="*/ 138053 h 1000379"/>
                  <a:gd name="connsiteX16" fmla="*/ 239658 w 1011339"/>
                  <a:gd name="connsiteY16" fmla="*/ 147578 h 1000379"/>
                  <a:gd name="connsiteX17" fmla="*/ 246008 w 1011339"/>
                  <a:gd name="connsiteY17" fmla="*/ 160278 h 1000379"/>
                  <a:gd name="connsiteX18" fmla="*/ 261883 w 1011339"/>
                  <a:gd name="connsiteY18" fmla="*/ 182503 h 1000379"/>
                  <a:gd name="connsiteX19" fmla="*/ 274583 w 1011339"/>
                  <a:gd name="connsiteY19" fmla="*/ 201553 h 1000379"/>
                  <a:gd name="connsiteX20" fmla="*/ 284108 w 1011339"/>
                  <a:gd name="connsiteY20" fmla="*/ 211078 h 1000379"/>
                  <a:gd name="connsiteX21" fmla="*/ 299983 w 1011339"/>
                  <a:gd name="connsiteY21" fmla="*/ 230128 h 1000379"/>
                  <a:gd name="connsiteX22" fmla="*/ 319033 w 1011339"/>
                  <a:gd name="connsiteY22" fmla="*/ 242828 h 1000379"/>
                  <a:gd name="connsiteX23" fmla="*/ 484133 w 1011339"/>
                  <a:gd name="connsiteY23" fmla="*/ 284103 h 1000379"/>
                  <a:gd name="connsiteX24" fmla="*/ 585733 w 1011339"/>
                  <a:gd name="connsiteY24" fmla="*/ 280928 h 1000379"/>
                  <a:gd name="connsiteX25" fmla="*/ 709558 w 1011339"/>
                  <a:gd name="connsiteY25" fmla="*/ 207903 h 1000379"/>
                  <a:gd name="connsiteX26" fmla="*/ 769883 w 1011339"/>
                  <a:gd name="connsiteY26" fmla="*/ 134878 h 1000379"/>
                  <a:gd name="connsiteX27" fmla="*/ 823858 w 1011339"/>
                  <a:gd name="connsiteY27" fmla="*/ 68203 h 1000379"/>
                  <a:gd name="connsiteX28" fmla="*/ 896883 w 1011339"/>
                  <a:gd name="connsiteY28" fmla="*/ 33278 h 1000379"/>
                  <a:gd name="connsiteX29" fmla="*/ 1001658 w 1011339"/>
                  <a:gd name="connsiteY29" fmla="*/ 26928 h 1000379"/>
                  <a:gd name="connsiteX30" fmla="*/ 1001658 w 1011339"/>
                  <a:gd name="connsiteY30" fmla="*/ 87253 h 1000379"/>
                  <a:gd name="connsiteX31" fmla="*/ 957208 w 1011339"/>
                  <a:gd name="connsiteY31" fmla="*/ 138053 h 1000379"/>
                  <a:gd name="connsiteX32" fmla="*/ 868308 w 1011339"/>
                  <a:gd name="connsiteY32" fmla="*/ 230128 h 1000379"/>
                  <a:gd name="connsiteX33" fmla="*/ 782583 w 1011339"/>
                  <a:gd name="connsiteY33" fmla="*/ 303153 h 1000379"/>
                  <a:gd name="connsiteX34" fmla="*/ 722258 w 1011339"/>
                  <a:gd name="connsiteY34" fmla="*/ 401578 h 1000379"/>
                  <a:gd name="connsiteX35" fmla="*/ 684158 w 1011339"/>
                  <a:gd name="connsiteY35" fmla="*/ 522228 h 1000379"/>
                  <a:gd name="connsiteX36" fmla="*/ 684158 w 1011339"/>
                  <a:gd name="connsiteY36" fmla="*/ 627003 h 1000379"/>
                  <a:gd name="connsiteX37" fmla="*/ 703208 w 1011339"/>
                  <a:gd name="connsiteY37" fmla="*/ 747653 h 1000379"/>
                  <a:gd name="connsiteX38" fmla="*/ 725433 w 1011339"/>
                  <a:gd name="connsiteY38" fmla="*/ 830203 h 1000379"/>
                  <a:gd name="connsiteX39" fmla="*/ 734958 w 1011339"/>
                  <a:gd name="connsiteY39" fmla="*/ 963553 h 1000379"/>
                  <a:gd name="connsiteX40" fmla="*/ 255533 w 1011339"/>
                  <a:gd name="connsiteY40" fmla="*/ 963553 h 1000379"/>
                  <a:gd name="connsiteX0" fmla="*/ 255533 w 1011339"/>
                  <a:gd name="connsiteY0" fmla="*/ 965200 h 1002026"/>
                  <a:gd name="connsiteX1" fmla="*/ 258708 w 1011339"/>
                  <a:gd name="connsiteY1" fmla="*/ 542925 h 1002026"/>
                  <a:gd name="connsiteX2" fmla="*/ 274583 w 1011339"/>
                  <a:gd name="connsiteY2" fmla="*/ 444500 h 1002026"/>
                  <a:gd name="connsiteX3" fmla="*/ 239658 w 1011339"/>
                  <a:gd name="connsiteY3" fmla="*/ 384175 h 1002026"/>
                  <a:gd name="connsiteX4" fmla="*/ 138058 w 1011339"/>
                  <a:gd name="connsiteY4" fmla="*/ 301625 h 1002026"/>
                  <a:gd name="connsiteX5" fmla="*/ 80908 w 1011339"/>
                  <a:gd name="connsiteY5" fmla="*/ 241300 h 1002026"/>
                  <a:gd name="connsiteX6" fmla="*/ 26933 w 1011339"/>
                  <a:gd name="connsiteY6" fmla="*/ 130175 h 1002026"/>
                  <a:gd name="connsiteX7" fmla="*/ 11058 w 1011339"/>
                  <a:gd name="connsiteY7" fmla="*/ 79375 h 1002026"/>
                  <a:gd name="connsiteX8" fmla="*/ 7883 w 1011339"/>
                  <a:gd name="connsiteY8" fmla="*/ 12700 h 1002026"/>
                  <a:gd name="connsiteX9" fmla="*/ 119008 w 1011339"/>
                  <a:gd name="connsiteY9" fmla="*/ 3175 h 1002026"/>
                  <a:gd name="connsiteX10" fmla="*/ 188858 w 1011339"/>
                  <a:gd name="connsiteY10" fmla="*/ 50800 h 1002026"/>
                  <a:gd name="connsiteX11" fmla="*/ 211083 w 1011339"/>
                  <a:gd name="connsiteY11" fmla="*/ 88900 h 1002026"/>
                  <a:gd name="connsiteX12" fmla="*/ 217433 w 1011339"/>
                  <a:gd name="connsiteY12" fmla="*/ 98425 h 1002026"/>
                  <a:gd name="connsiteX13" fmla="*/ 226958 w 1011339"/>
                  <a:gd name="connsiteY13" fmla="*/ 117475 h 1002026"/>
                  <a:gd name="connsiteX14" fmla="*/ 233308 w 1011339"/>
                  <a:gd name="connsiteY14" fmla="*/ 139700 h 1002026"/>
                  <a:gd name="connsiteX15" fmla="*/ 239658 w 1011339"/>
                  <a:gd name="connsiteY15" fmla="*/ 149225 h 1002026"/>
                  <a:gd name="connsiteX16" fmla="*/ 246008 w 1011339"/>
                  <a:gd name="connsiteY16" fmla="*/ 161925 h 1002026"/>
                  <a:gd name="connsiteX17" fmla="*/ 261883 w 1011339"/>
                  <a:gd name="connsiteY17" fmla="*/ 184150 h 1002026"/>
                  <a:gd name="connsiteX18" fmla="*/ 274583 w 1011339"/>
                  <a:gd name="connsiteY18" fmla="*/ 203200 h 1002026"/>
                  <a:gd name="connsiteX19" fmla="*/ 284108 w 1011339"/>
                  <a:gd name="connsiteY19" fmla="*/ 212725 h 1002026"/>
                  <a:gd name="connsiteX20" fmla="*/ 299983 w 1011339"/>
                  <a:gd name="connsiteY20" fmla="*/ 231775 h 1002026"/>
                  <a:gd name="connsiteX21" fmla="*/ 319033 w 1011339"/>
                  <a:gd name="connsiteY21" fmla="*/ 244475 h 1002026"/>
                  <a:gd name="connsiteX22" fmla="*/ 484133 w 1011339"/>
                  <a:gd name="connsiteY22" fmla="*/ 285750 h 1002026"/>
                  <a:gd name="connsiteX23" fmla="*/ 585733 w 1011339"/>
                  <a:gd name="connsiteY23" fmla="*/ 282575 h 1002026"/>
                  <a:gd name="connsiteX24" fmla="*/ 709558 w 1011339"/>
                  <a:gd name="connsiteY24" fmla="*/ 209550 h 1002026"/>
                  <a:gd name="connsiteX25" fmla="*/ 769883 w 1011339"/>
                  <a:gd name="connsiteY25" fmla="*/ 136525 h 1002026"/>
                  <a:gd name="connsiteX26" fmla="*/ 823858 w 1011339"/>
                  <a:gd name="connsiteY26" fmla="*/ 69850 h 1002026"/>
                  <a:gd name="connsiteX27" fmla="*/ 896883 w 1011339"/>
                  <a:gd name="connsiteY27" fmla="*/ 34925 h 1002026"/>
                  <a:gd name="connsiteX28" fmla="*/ 1001658 w 1011339"/>
                  <a:gd name="connsiteY28" fmla="*/ 28575 h 1002026"/>
                  <a:gd name="connsiteX29" fmla="*/ 1001658 w 1011339"/>
                  <a:gd name="connsiteY29" fmla="*/ 88900 h 1002026"/>
                  <a:gd name="connsiteX30" fmla="*/ 957208 w 1011339"/>
                  <a:gd name="connsiteY30" fmla="*/ 139700 h 1002026"/>
                  <a:gd name="connsiteX31" fmla="*/ 868308 w 1011339"/>
                  <a:gd name="connsiteY31" fmla="*/ 231775 h 1002026"/>
                  <a:gd name="connsiteX32" fmla="*/ 782583 w 1011339"/>
                  <a:gd name="connsiteY32" fmla="*/ 304800 h 1002026"/>
                  <a:gd name="connsiteX33" fmla="*/ 722258 w 1011339"/>
                  <a:gd name="connsiteY33" fmla="*/ 403225 h 1002026"/>
                  <a:gd name="connsiteX34" fmla="*/ 684158 w 1011339"/>
                  <a:gd name="connsiteY34" fmla="*/ 523875 h 1002026"/>
                  <a:gd name="connsiteX35" fmla="*/ 684158 w 1011339"/>
                  <a:gd name="connsiteY35" fmla="*/ 628650 h 1002026"/>
                  <a:gd name="connsiteX36" fmla="*/ 703208 w 1011339"/>
                  <a:gd name="connsiteY36" fmla="*/ 749300 h 1002026"/>
                  <a:gd name="connsiteX37" fmla="*/ 725433 w 1011339"/>
                  <a:gd name="connsiteY37" fmla="*/ 831850 h 1002026"/>
                  <a:gd name="connsiteX38" fmla="*/ 734958 w 1011339"/>
                  <a:gd name="connsiteY38" fmla="*/ 965200 h 1002026"/>
                  <a:gd name="connsiteX39" fmla="*/ 255533 w 1011339"/>
                  <a:gd name="connsiteY39" fmla="*/ 965200 h 1002026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26958 w 1011339"/>
                  <a:gd name="connsiteY12" fmla="*/ 120297 h 1004848"/>
                  <a:gd name="connsiteX13" fmla="*/ 233308 w 1011339"/>
                  <a:gd name="connsiteY13" fmla="*/ 142522 h 1004848"/>
                  <a:gd name="connsiteX14" fmla="*/ 239658 w 1011339"/>
                  <a:gd name="connsiteY14" fmla="*/ 152047 h 1004848"/>
                  <a:gd name="connsiteX15" fmla="*/ 246008 w 1011339"/>
                  <a:gd name="connsiteY15" fmla="*/ 164747 h 1004848"/>
                  <a:gd name="connsiteX16" fmla="*/ 261883 w 1011339"/>
                  <a:gd name="connsiteY16" fmla="*/ 186972 h 1004848"/>
                  <a:gd name="connsiteX17" fmla="*/ 274583 w 1011339"/>
                  <a:gd name="connsiteY17" fmla="*/ 206022 h 1004848"/>
                  <a:gd name="connsiteX18" fmla="*/ 284108 w 1011339"/>
                  <a:gd name="connsiteY18" fmla="*/ 215547 h 1004848"/>
                  <a:gd name="connsiteX19" fmla="*/ 299983 w 1011339"/>
                  <a:gd name="connsiteY19" fmla="*/ 234597 h 1004848"/>
                  <a:gd name="connsiteX20" fmla="*/ 319033 w 1011339"/>
                  <a:gd name="connsiteY20" fmla="*/ 247297 h 1004848"/>
                  <a:gd name="connsiteX21" fmla="*/ 484133 w 1011339"/>
                  <a:gd name="connsiteY21" fmla="*/ 288572 h 1004848"/>
                  <a:gd name="connsiteX22" fmla="*/ 585733 w 1011339"/>
                  <a:gd name="connsiteY22" fmla="*/ 285397 h 1004848"/>
                  <a:gd name="connsiteX23" fmla="*/ 709558 w 1011339"/>
                  <a:gd name="connsiteY23" fmla="*/ 212372 h 1004848"/>
                  <a:gd name="connsiteX24" fmla="*/ 769883 w 1011339"/>
                  <a:gd name="connsiteY24" fmla="*/ 139347 h 1004848"/>
                  <a:gd name="connsiteX25" fmla="*/ 823858 w 1011339"/>
                  <a:gd name="connsiteY25" fmla="*/ 72672 h 1004848"/>
                  <a:gd name="connsiteX26" fmla="*/ 896883 w 1011339"/>
                  <a:gd name="connsiteY26" fmla="*/ 37747 h 1004848"/>
                  <a:gd name="connsiteX27" fmla="*/ 1001658 w 1011339"/>
                  <a:gd name="connsiteY27" fmla="*/ 31397 h 1004848"/>
                  <a:gd name="connsiteX28" fmla="*/ 1001658 w 1011339"/>
                  <a:gd name="connsiteY28" fmla="*/ 91722 h 1004848"/>
                  <a:gd name="connsiteX29" fmla="*/ 957208 w 1011339"/>
                  <a:gd name="connsiteY29" fmla="*/ 142522 h 1004848"/>
                  <a:gd name="connsiteX30" fmla="*/ 868308 w 1011339"/>
                  <a:gd name="connsiteY30" fmla="*/ 234597 h 1004848"/>
                  <a:gd name="connsiteX31" fmla="*/ 782583 w 1011339"/>
                  <a:gd name="connsiteY31" fmla="*/ 307622 h 1004848"/>
                  <a:gd name="connsiteX32" fmla="*/ 722258 w 1011339"/>
                  <a:gd name="connsiteY32" fmla="*/ 406047 h 1004848"/>
                  <a:gd name="connsiteX33" fmla="*/ 684158 w 1011339"/>
                  <a:gd name="connsiteY33" fmla="*/ 526697 h 1004848"/>
                  <a:gd name="connsiteX34" fmla="*/ 684158 w 1011339"/>
                  <a:gd name="connsiteY34" fmla="*/ 631472 h 1004848"/>
                  <a:gd name="connsiteX35" fmla="*/ 703208 w 1011339"/>
                  <a:gd name="connsiteY35" fmla="*/ 752122 h 1004848"/>
                  <a:gd name="connsiteX36" fmla="*/ 725433 w 1011339"/>
                  <a:gd name="connsiteY36" fmla="*/ 834672 h 1004848"/>
                  <a:gd name="connsiteX37" fmla="*/ 734958 w 1011339"/>
                  <a:gd name="connsiteY37" fmla="*/ 968022 h 1004848"/>
                  <a:gd name="connsiteX38" fmla="*/ 255533 w 1011339"/>
                  <a:gd name="connsiteY38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33308 w 1011339"/>
                  <a:gd name="connsiteY12" fmla="*/ 142522 h 1004848"/>
                  <a:gd name="connsiteX13" fmla="*/ 239658 w 1011339"/>
                  <a:gd name="connsiteY13" fmla="*/ 152047 h 1004848"/>
                  <a:gd name="connsiteX14" fmla="*/ 246008 w 1011339"/>
                  <a:gd name="connsiteY14" fmla="*/ 164747 h 1004848"/>
                  <a:gd name="connsiteX15" fmla="*/ 261883 w 1011339"/>
                  <a:gd name="connsiteY15" fmla="*/ 186972 h 1004848"/>
                  <a:gd name="connsiteX16" fmla="*/ 274583 w 1011339"/>
                  <a:gd name="connsiteY16" fmla="*/ 206022 h 1004848"/>
                  <a:gd name="connsiteX17" fmla="*/ 284108 w 1011339"/>
                  <a:gd name="connsiteY17" fmla="*/ 215547 h 1004848"/>
                  <a:gd name="connsiteX18" fmla="*/ 299983 w 1011339"/>
                  <a:gd name="connsiteY18" fmla="*/ 234597 h 1004848"/>
                  <a:gd name="connsiteX19" fmla="*/ 319033 w 1011339"/>
                  <a:gd name="connsiteY19" fmla="*/ 247297 h 1004848"/>
                  <a:gd name="connsiteX20" fmla="*/ 484133 w 1011339"/>
                  <a:gd name="connsiteY20" fmla="*/ 288572 h 1004848"/>
                  <a:gd name="connsiteX21" fmla="*/ 585733 w 1011339"/>
                  <a:gd name="connsiteY21" fmla="*/ 285397 h 1004848"/>
                  <a:gd name="connsiteX22" fmla="*/ 709558 w 1011339"/>
                  <a:gd name="connsiteY22" fmla="*/ 212372 h 1004848"/>
                  <a:gd name="connsiteX23" fmla="*/ 769883 w 1011339"/>
                  <a:gd name="connsiteY23" fmla="*/ 139347 h 1004848"/>
                  <a:gd name="connsiteX24" fmla="*/ 823858 w 1011339"/>
                  <a:gd name="connsiteY24" fmla="*/ 72672 h 1004848"/>
                  <a:gd name="connsiteX25" fmla="*/ 896883 w 1011339"/>
                  <a:gd name="connsiteY25" fmla="*/ 37747 h 1004848"/>
                  <a:gd name="connsiteX26" fmla="*/ 1001658 w 1011339"/>
                  <a:gd name="connsiteY26" fmla="*/ 31397 h 1004848"/>
                  <a:gd name="connsiteX27" fmla="*/ 1001658 w 1011339"/>
                  <a:gd name="connsiteY27" fmla="*/ 91722 h 1004848"/>
                  <a:gd name="connsiteX28" fmla="*/ 957208 w 1011339"/>
                  <a:gd name="connsiteY28" fmla="*/ 142522 h 1004848"/>
                  <a:gd name="connsiteX29" fmla="*/ 868308 w 1011339"/>
                  <a:gd name="connsiteY29" fmla="*/ 234597 h 1004848"/>
                  <a:gd name="connsiteX30" fmla="*/ 782583 w 1011339"/>
                  <a:gd name="connsiteY30" fmla="*/ 307622 h 1004848"/>
                  <a:gd name="connsiteX31" fmla="*/ 722258 w 1011339"/>
                  <a:gd name="connsiteY31" fmla="*/ 406047 h 1004848"/>
                  <a:gd name="connsiteX32" fmla="*/ 684158 w 1011339"/>
                  <a:gd name="connsiteY32" fmla="*/ 526697 h 1004848"/>
                  <a:gd name="connsiteX33" fmla="*/ 684158 w 1011339"/>
                  <a:gd name="connsiteY33" fmla="*/ 631472 h 1004848"/>
                  <a:gd name="connsiteX34" fmla="*/ 703208 w 1011339"/>
                  <a:gd name="connsiteY34" fmla="*/ 752122 h 1004848"/>
                  <a:gd name="connsiteX35" fmla="*/ 725433 w 1011339"/>
                  <a:gd name="connsiteY35" fmla="*/ 834672 h 1004848"/>
                  <a:gd name="connsiteX36" fmla="*/ 734958 w 1011339"/>
                  <a:gd name="connsiteY36" fmla="*/ 968022 h 1004848"/>
                  <a:gd name="connsiteX37" fmla="*/ 255533 w 1011339"/>
                  <a:gd name="connsiteY37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33308 w 1011339"/>
                  <a:gd name="connsiteY12" fmla="*/ 142522 h 1004848"/>
                  <a:gd name="connsiteX13" fmla="*/ 239658 w 1011339"/>
                  <a:gd name="connsiteY13" fmla="*/ 152047 h 1004848"/>
                  <a:gd name="connsiteX14" fmla="*/ 261883 w 1011339"/>
                  <a:gd name="connsiteY14" fmla="*/ 186972 h 1004848"/>
                  <a:gd name="connsiteX15" fmla="*/ 274583 w 1011339"/>
                  <a:gd name="connsiteY15" fmla="*/ 206022 h 1004848"/>
                  <a:gd name="connsiteX16" fmla="*/ 284108 w 1011339"/>
                  <a:gd name="connsiteY16" fmla="*/ 215547 h 1004848"/>
                  <a:gd name="connsiteX17" fmla="*/ 299983 w 1011339"/>
                  <a:gd name="connsiteY17" fmla="*/ 234597 h 1004848"/>
                  <a:gd name="connsiteX18" fmla="*/ 319033 w 1011339"/>
                  <a:gd name="connsiteY18" fmla="*/ 247297 h 1004848"/>
                  <a:gd name="connsiteX19" fmla="*/ 484133 w 1011339"/>
                  <a:gd name="connsiteY19" fmla="*/ 288572 h 1004848"/>
                  <a:gd name="connsiteX20" fmla="*/ 585733 w 1011339"/>
                  <a:gd name="connsiteY20" fmla="*/ 285397 h 1004848"/>
                  <a:gd name="connsiteX21" fmla="*/ 709558 w 1011339"/>
                  <a:gd name="connsiteY21" fmla="*/ 212372 h 1004848"/>
                  <a:gd name="connsiteX22" fmla="*/ 769883 w 1011339"/>
                  <a:gd name="connsiteY22" fmla="*/ 139347 h 1004848"/>
                  <a:gd name="connsiteX23" fmla="*/ 823858 w 1011339"/>
                  <a:gd name="connsiteY23" fmla="*/ 72672 h 1004848"/>
                  <a:gd name="connsiteX24" fmla="*/ 896883 w 1011339"/>
                  <a:gd name="connsiteY24" fmla="*/ 37747 h 1004848"/>
                  <a:gd name="connsiteX25" fmla="*/ 1001658 w 1011339"/>
                  <a:gd name="connsiteY25" fmla="*/ 31397 h 1004848"/>
                  <a:gd name="connsiteX26" fmla="*/ 1001658 w 1011339"/>
                  <a:gd name="connsiteY26" fmla="*/ 91722 h 1004848"/>
                  <a:gd name="connsiteX27" fmla="*/ 957208 w 1011339"/>
                  <a:gd name="connsiteY27" fmla="*/ 142522 h 1004848"/>
                  <a:gd name="connsiteX28" fmla="*/ 868308 w 1011339"/>
                  <a:gd name="connsiteY28" fmla="*/ 234597 h 1004848"/>
                  <a:gd name="connsiteX29" fmla="*/ 782583 w 1011339"/>
                  <a:gd name="connsiteY29" fmla="*/ 307622 h 1004848"/>
                  <a:gd name="connsiteX30" fmla="*/ 722258 w 1011339"/>
                  <a:gd name="connsiteY30" fmla="*/ 406047 h 1004848"/>
                  <a:gd name="connsiteX31" fmla="*/ 684158 w 1011339"/>
                  <a:gd name="connsiteY31" fmla="*/ 526697 h 1004848"/>
                  <a:gd name="connsiteX32" fmla="*/ 684158 w 1011339"/>
                  <a:gd name="connsiteY32" fmla="*/ 631472 h 1004848"/>
                  <a:gd name="connsiteX33" fmla="*/ 703208 w 1011339"/>
                  <a:gd name="connsiteY33" fmla="*/ 752122 h 1004848"/>
                  <a:gd name="connsiteX34" fmla="*/ 725433 w 1011339"/>
                  <a:gd name="connsiteY34" fmla="*/ 834672 h 1004848"/>
                  <a:gd name="connsiteX35" fmla="*/ 734958 w 1011339"/>
                  <a:gd name="connsiteY35" fmla="*/ 968022 h 1004848"/>
                  <a:gd name="connsiteX36" fmla="*/ 255533 w 1011339"/>
                  <a:gd name="connsiteY36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39658 w 1011339"/>
                  <a:gd name="connsiteY12" fmla="*/ 152047 h 1004848"/>
                  <a:gd name="connsiteX13" fmla="*/ 261883 w 1011339"/>
                  <a:gd name="connsiteY13" fmla="*/ 186972 h 1004848"/>
                  <a:gd name="connsiteX14" fmla="*/ 274583 w 1011339"/>
                  <a:gd name="connsiteY14" fmla="*/ 206022 h 1004848"/>
                  <a:gd name="connsiteX15" fmla="*/ 284108 w 1011339"/>
                  <a:gd name="connsiteY15" fmla="*/ 215547 h 1004848"/>
                  <a:gd name="connsiteX16" fmla="*/ 299983 w 1011339"/>
                  <a:gd name="connsiteY16" fmla="*/ 234597 h 1004848"/>
                  <a:gd name="connsiteX17" fmla="*/ 319033 w 1011339"/>
                  <a:gd name="connsiteY17" fmla="*/ 247297 h 1004848"/>
                  <a:gd name="connsiteX18" fmla="*/ 484133 w 1011339"/>
                  <a:gd name="connsiteY18" fmla="*/ 288572 h 1004848"/>
                  <a:gd name="connsiteX19" fmla="*/ 585733 w 1011339"/>
                  <a:gd name="connsiteY19" fmla="*/ 285397 h 1004848"/>
                  <a:gd name="connsiteX20" fmla="*/ 709558 w 1011339"/>
                  <a:gd name="connsiteY20" fmla="*/ 212372 h 1004848"/>
                  <a:gd name="connsiteX21" fmla="*/ 769883 w 1011339"/>
                  <a:gd name="connsiteY21" fmla="*/ 139347 h 1004848"/>
                  <a:gd name="connsiteX22" fmla="*/ 823858 w 1011339"/>
                  <a:gd name="connsiteY22" fmla="*/ 72672 h 1004848"/>
                  <a:gd name="connsiteX23" fmla="*/ 896883 w 1011339"/>
                  <a:gd name="connsiteY23" fmla="*/ 37747 h 1004848"/>
                  <a:gd name="connsiteX24" fmla="*/ 1001658 w 1011339"/>
                  <a:gd name="connsiteY24" fmla="*/ 31397 h 1004848"/>
                  <a:gd name="connsiteX25" fmla="*/ 1001658 w 1011339"/>
                  <a:gd name="connsiteY25" fmla="*/ 91722 h 1004848"/>
                  <a:gd name="connsiteX26" fmla="*/ 957208 w 1011339"/>
                  <a:gd name="connsiteY26" fmla="*/ 142522 h 1004848"/>
                  <a:gd name="connsiteX27" fmla="*/ 868308 w 1011339"/>
                  <a:gd name="connsiteY27" fmla="*/ 234597 h 1004848"/>
                  <a:gd name="connsiteX28" fmla="*/ 782583 w 1011339"/>
                  <a:gd name="connsiteY28" fmla="*/ 307622 h 1004848"/>
                  <a:gd name="connsiteX29" fmla="*/ 722258 w 1011339"/>
                  <a:gd name="connsiteY29" fmla="*/ 406047 h 1004848"/>
                  <a:gd name="connsiteX30" fmla="*/ 684158 w 1011339"/>
                  <a:gd name="connsiteY30" fmla="*/ 526697 h 1004848"/>
                  <a:gd name="connsiteX31" fmla="*/ 684158 w 1011339"/>
                  <a:gd name="connsiteY31" fmla="*/ 631472 h 1004848"/>
                  <a:gd name="connsiteX32" fmla="*/ 703208 w 1011339"/>
                  <a:gd name="connsiteY32" fmla="*/ 752122 h 1004848"/>
                  <a:gd name="connsiteX33" fmla="*/ 725433 w 1011339"/>
                  <a:gd name="connsiteY33" fmla="*/ 834672 h 1004848"/>
                  <a:gd name="connsiteX34" fmla="*/ 734958 w 1011339"/>
                  <a:gd name="connsiteY34" fmla="*/ 968022 h 1004848"/>
                  <a:gd name="connsiteX35" fmla="*/ 255533 w 1011339"/>
                  <a:gd name="connsiteY35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74583 w 1011339"/>
                  <a:gd name="connsiteY13" fmla="*/ 206022 h 1004848"/>
                  <a:gd name="connsiteX14" fmla="*/ 284108 w 1011339"/>
                  <a:gd name="connsiteY14" fmla="*/ 215547 h 1004848"/>
                  <a:gd name="connsiteX15" fmla="*/ 299983 w 1011339"/>
                  <a:gd name="connsiteY15" fmla="*/ 234597 h 1004848"/>
                  <a:gd name="connsiteX16" fmla="*/ 319033 w 1011339"/>
                  <a:gd name="connsiteY16" fmla="*/ 247297 h 1004848"/>
                  <a:gd name="connsiteX17" fmla="*/ 484133 w 1011339"/>
                  <a:gd name="connsiteY17" fmla="*/ 288572 h 1004848"/>
                  <a:gd name="connsiteX18" fmla="*/ 585733 w 1011339"/>
                  <a:gd name="connsiteY18" fmla="*/ 285397 h 1004848"/>
                  <a:gd name="connsiteX19" fmla="*/ 709558 w 1011339"/>
                  <a:gd name="connsiteY19" fmla="*/ 212372 h 1004848"/>
                  <a:gd name="connsiteX20" fmla="*/ 769883 w 1011339"/>
                  <a:gd name="connsiteY20" fmla="*/ 139347 h 1004848"/>
                  <a:gd name="connsiteX21" fmla="*/ 823858 w 1011339"/>
                  <a:gd name="connsiteY21" fmla="*/ 72672 h 1004848"/>
                  <a:gd name="connsiteX22" fmla="*/ 896883 w 1011339"/>
                  <a:gd name="connsiteY22" fmla="*/ 37747 h 1004848"/>
                  <a:gd name="connsiteX23" fmla="*/ 1001658 w 1011339"/>
                  <a:gd name="connsiteY23" fmla="*/ 31397 h 1004848"/>
                  <a:gd name="connsiteX24" fmla="*/ 1001658 w 1011339"/>
                  <a:gd name="connsiteY24" fmla="*/ 91722 h 1004848"/>
                  <a:gd name="connsiteX25" fmla="*/ 957208 w 1011339"/>
                  <a:gd name="connsiteY25" fmla="*/ 142522 h 1004848"/>
                  <a:gd name="connsiteX26" fmla="*/ 868308 w 1011339"/>
                  <a:gd name="connsiteY26" fmla="*/ 234597 h 1004848"/>
                  <a:gd name="connsiteX27" fmla="*/ 782583 w 1011339"/>
                  <a:gd name="connsiteY27" fmla="*/ 307622 h 1004848"/>
                  <a:gd name="connsiteX28" fmla="*/ 722258 w 1011339"/>
                  <a:gd name="connsiteY28" fmla="*/ 406047 h 1004848"/>
                  <a:gd name="connsiteX29" fmla="*/ 684158 w 1011339"/>
                  <a:gd name="connsiteY29" fmla="*/ 526697 h 1004848"/>
                  <a:gd name="connsiteX30" fmla="*/ 684158 w 1011339"/>
                  <a:gd name="connsiteY30" fmla="*/ 631472 h 1004848"/>
                  <a:gd name="connsiteX31" fmla="*/ 703208 w 1011339"/>
                  <a:gd name="connsiteY31" fmla="*/ 752122 h 1004848"/>
                  <a:gd name="connsiteX32" fmla="*/ 725433 w 1011339"/>
                  <a:gd name="connsiteY32" fmla="*/ 834672 h 1004848"/>
                  <a:gd name="connsiteX33" fmla="*/ 734958 w 1011339"/>
                  <a:gd name="connsiteY33" fmla="*/ 968022 h 1004848"/>
                  <a:gd name="connsiteX34" fmla="*/ 255533 w 1011339"/>
                  <a:gd name="connsiteY34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74583 w 1011339"/>
                  <a:gd name="connsiteY13" fmla="*/ 206022 h 1004848"/>
                  <a:gd name="connsiteX14" fmla="*/ 299983 w 1011339"/>
                  <a:gd name="connsiteY14" fmla="*/ 234597 h 1004848"/>
                  <a:gd name="connsiteX15" fmla="*/ 319033 w 1011339"/>
                  <a:gd name="connsiteY15" fmla="*/ 247297 h 1004848"/>
                  <a:gd name="connsiteX16" fmla="*/ 484133 w 1011339"/>
                  <a:gd name="connsiteY16" fmla="*/ 288572 h 1004848"/>
                  <a:gd name="connsiteX17" fmla="*/ 585733 w 1011339"/>
                  <a:gd name="connsiteY17" fmla="*/ 285397 h 1004848"/>
                  <a:gd name="connsiteX18" fmla="*/ 709558 w 1011339"/>
                  <a:gd name="connsiteY18" fmla="*/ 212372 h 1004848"/>
                  <a:gd name="connsiteX19" fmla="*/ 769883 w 1011339"/>
                  <a:gd name="connsiteY19" fmla="*/ 139347 h 1004848"/>
                  <a:gd name="connsiteX20" fmla="*/ 823858 w 1011339"/>
                  <a:gd name="connsiteY20" fmla="*/ 72672 h 1004848"/>
                  <a:gd name="connsiteX21" fmla="*/ 896883 w 1011339"/>
                  <a:gd name="connsiteY21" fmla="*/ 37747 h 1004848"/>
                  <a:gd name="connsiteX22" fmla="*/ 1001658 w 1011339"/>
                  <a:gd name="connsiteY22" fmla="*/ 31397 h 1004848"/>
                  <a:gd name="connsiteX23" fmla="*/ 1001658 w 1011339"/>
                  <a:gd name="connsiteY23" fmla="*/ 91722 h 1004848"/>
                  <a:gd name="connsiteX24" fmla="*/ 957208 w 1011339"/>
                  <a:gd name="connsiteY24" fmla="*/ 142522 h 1004848"/>
                  <a:gd name="connsiteX25" fmla="*/ 868308 w 1011339"/>
                  <a:gd name="connsiteY25" fmla="*/ 234597 h 1004848"/>
                  <a:gd name="connsiteX26" fmla="*/ 782583 w 1011339"/>
                  <a:gd name="connsiteY26" fmla="*/ 307622 h 1004848"/>
                  <a:gd name="connsiteX27" fmla="*/ 722258 w 1011339"/>
                  <a:gd name="connsiteY27" fmla="*/ 406047 h 1004848"/>
                  <a:gd name="connsiteX28" fmla="*/ 684158 w 1011339"/>
                  <a:gd name="connsiteY28" fmla="*/ 526697 h 1004848"/>
                  <a:gd name="connsiteX29" fmla="*/ 684158 w 1011339"/>
                  <a:gd name="connsiteY29" fmla="*/ 631472 h 1004848"/>
                  <a:gd name="connsiteX30" fmla="*/ 703208 w 1011339"/>
                  <a:gd name="connsiteY30" fmla="*/ 752122 h 1004848"/>
                  <a:gd name="connsiteX31" fmla="*/ 725433 w 1011339"/>
                  <a:gd name="connsiteY31" fmla="*/ 834672 h 1004848"/>
                  <a:gd name="connsiteX32" fmla="*/ 734958 w 1011339"/>
                  <a:gd name="connsiteY32" fmla="*/ 968022 h 1004848"/>
                  <a:gd name="connsiteX33" fmla="*/ 255533 w 1011339"/>
                  <a:gd name="connsiteY33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99983 w 1011339"/>
                  <a:gd name="connsiteY13" fmla="*/ 234597 h 1004848"/>
                  <a:gd name="connsiteX14" fmla="*/ 319033 w 1011339"/>
                  <a:gd name="connsiteY14" fmla="*/ 247297 h 1004848"/>
                  <a:gd name="connsiteX15" fmla="*/ 484133 w 1011339"/>
                  <a:gd name="connsiteY15" fmla="*/ 288572 h 1004848"/>
                  <a:gd name="connsiteX16" fmla="*/ 585733 w 1011339"/>
                  <a:gd name="connsiteY16" fmla="*/ 285397 h 1004848"/>
                  <a:gd name="connsiteX17" fmla="*/ 709558 w 1011339"/>
                  <a:gd name="connsiteY17" fmla="*/ 212372 h 1004848"/>
                  <a:gd name="connsiteX18" fmla="*/ 769883 w 1011339"/>
                  <a:gd name="connsiteY18" fmla="*/ 139347 h 1004848"/>
                  <a:gd name="connsiteX19" fmla="*/ 823858 w 1011339"/>
                  <a:gd name="connsiteY19" fmla="*/ 72672 h 1004848"/>
                  <a:gd name="connsiteX20" fmla="*/ 896883 w 1011339"/>
                  <a:gd name="connsiteY20" fmla="*/ 37747 h 1004848"/>
                  <a:gd name="connsiteX21" fmla="*/ 1001658 w 1011339"/>
                  <a:gd name="connsiteY21" fmla="*/ 31397 h 1004848"/>
                  <a:gd name="connsiteX22" fmla="*/ 1001658 w 1011339"/>
                  <a:gd name="connsiteY22" fmla="*/ 91722 h 1004848"/>
                  <a:gd name="connsiteX23" fmla="*/ 957208 w 1011339"/>
                  <a:gd name="connsiteY23" fmla="*/ 142522 h 1004848"/>
                  <a:gd name="connsiteX24" fmla="*/ 868308 w 1011339"/>
                  <a:gd name="connsiteY24" fmla="*/ 234597 h 1004848"/>
                  <a:gd name="connsiteX25" fmla="*/ 782583 w 1011339"/>
                  <a:gd name="connsiteY25" fmla="*/ 307622 h 1004848"/>
                  <a:gd name="connsiteX26" fmla="*/ 722258 w 1011339"/>
                  <a:gd name="connsiteY26" fmla="*/ 406047 h 1004848"/>
                  <a:gd name="connsiteX27" fmla="*/ 684158 w 1011339"/>
                  <a:gd name="connsiteY27" fmla="*/ 526697 h 1004848"/>
                  <a:gd name="connsiteX28" fmla="*/ 684158 w 1011339"/>
                  <a:gd name="connsiteY28" fmla="*/ 631472 h 1004848"/>
                  <a:gd name="connsiteX29" fmla="*/ 703208 w 1011339"/>
                  <a:gd name="connsiteY29" fmla="*/ 752122 h 1004848"/>
                  <a:gd name="connsiteX30" fmla="*/ 725433 w 1011339"/>
                  <a:gd name="connsiteY30" fmla="*/ 834672 h 1004848"/>
                  <a:gd name="connsiteX31" fmla="*/ 734958 w 1011339"/>
                  <a:gd name="connsiteY31" fmla="*/ 968022 h 1004848"/>
                  <a:gd name="connsiteX32" fmla="*/ 255533 w 1011339"/>
                  <a:gd name="connsiteY32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99983 w 1011339"/>
                  <a:gd name="connsiteY12" fmla="*/ 234597 h 1004848"/>
                  <a:gd name="connsiteX13" fmla="*/ 319033 w 1011339"/>
                  <a:gd name="connsiteY13" fmla="*/ 247297 h 1004848"/>
                  <a:gd name="connsiteX14" fmla="*/ 484133 w 1011339"/>
                  <a:gd name="connsiteY14" fmla="*/ 288572 h 1004848"/>
                  <a:gd name="connsiteX15" fmla="*/ 585733 w 1011339"/>
                  <a:gd name="connsiteY15" fmla="*/ 285397 h 1004848"/>
                  <a:gd name="connsiteX16" fmla="*/ 709558 w 1011339"/>
                  <a:gd name="connsiteY16" fmla="*/ 212372 h 1004848"/>
                  <a:gd name="connsiteX17" fmla="*/ 769883 w 1011339"/>
                  <a:gd name="connsiteY17" fmla="*/ 139347 h 1004848"/>
                  <a:gd name="connsiteX18" fmla="*/ 823858 w 1011339"/>
                  <a:gd name="connsiteY18" fmla="*/ 72672 h 1004848"/>
                  <a:gd name="connsiteX19" fmla="*/ 896883 w 1011339"/>
                  <a:gd name="connsiteY19" fmla="*/ 37747 h 1004848"/>
                  <a:gd name="connsiteX20" fmla="*/ 1001658 w 1011339"/>
                  <a:gd name="connsiteY20" fmla="*/ 31397 h 1004848"/>
                  <a:gd name="connsiteX21" fmla="*/ 1001658 w 1011339"/>
                  <a:gd name="connsiteY21" fmla="*/ 91722 h 1004848"/>
                  <a:gd name="connsiteX22" fmla="*/ 957208 w 1011339"/>
                  <a:gd name="connsiteY22" fmla="*/ 142522 h 1004848"/>
                  <a:gd name="connsiteX23" fmla="*/ 868308 w 1011339"/>
                  <a:gd name="connsiteY23" fmla="*/ 234597 h 1004848"/>
                  <a:gd name="connsiteX24" fmla="*/ 782583 w 1011339"/>
                  <a:gd name="connsiteY24" fmla="*/ 307622 h 1004848"/>
                  <a:gd name="connsiteX25" fmla="*/ 722258 w 1011339"/>
                  <a:gd name="connsiteY25" fmla="*/ 406047 h 1004848"/>
                  <a:gd name="connsiteX26" fmla="*/ 684158 w 1011339"/>
                  <a:gd name="connsiteY26" fmla="*/ 526697 h 1004848"/>
                  <a:gd name="connsiteX27" fmla="*/ 684158 w 1011339"/>
                  <a:gd name="connsiteY27" fmla="*/ 631472 h 1004848"/>
                  <a:gd name="connsiteX28" fmla="*/ 703208 w 1011339"/>
                  <a:gd name="connsiteY28" fmla="*/ 752122 h 1004848"/>
                  <a:gd name="connsiteX29" fmla="*/ 725433 w 1011339"/>
                  <a:gd name="connsiteY29" fmla="*/ 834672 h 1004848"/>
                  <a:gd name="connsiteX30" fmla="*/ 734958 w 1011339"/>
                  <a:gd name="connsiteY30" fmla="*/ 968022 h 1004848"/>
                  <a:gd name="connsiteX31" fmla="*/ 255533 w 1011339"/>
                  <a:gd name="connsiteY31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319033 w 1011339"/>
                  <a:gd name="connsiteY12" fmla="*/ 247297 h 1004848"/>
                  <a:gd name="connsiteX13" fmla="*/ 484133 w 1011339"/>
                  <a:gd name="connsiteY13" fmla="*/ 288572 h 1004848"/>
                  <a:gd name="connsiteX14" fmla="*/ 585733 w 1011339"/>
                  <a:gd name="connsiteY14" fmla="*/ 285397 h 1004848"/>
                  <a:gd name="connsiteX15" fmla="*/ 709558 w 1011339"/>
                  <a:gd name="connsiteY15" fmla="*/ 212372 h 1004848"/>
                  <a:gd name="connsiteX16" fmla="*/ 769883 w 1011339"/>
                  <a:gd name="connsiteY16" fmla="*/ 139347 h 1004848"/>
                  <a:gd name="connsiteX17" fmla="*/ 823858 w 1011339"/>
                  <a:gd name="connsiteY17" fmla="*/ 72672 h 1004848"/>
                  <a:gd name="connsiteX18" fmla="*/ 896883 w 1011339"/>
                  <a:gd name="connsiteY18" fmla="*/ 37747 h 1004848"/>
                  <a:gd name="connsiteX19" fmla="*/ 1001658 w 1011339"/>
                  <a:gd name="connsiteY19" fmla="*/ 31397 h 1004848"/>
                  <a:gd name="connsiteX20" fmla="*/ 1001658 w 1011339"/>
                  <a:gd name="connsiteY20" fmla="*/ 91722 h 1004848"/>
                  <a:gd name="connsiteX21" fmla="*/ 957208 w 1011339"/>
                  <a:gd name="connsiteY21" fmla="*/ 142522 h 1004848"/>
                  <a:gd name="connsiteX22" fmla="*/ 868308 w 1011339"/>
                  <a:gd name="connsiteY22" fmla="*/ 234597 h 1004848"/>
                  <a:gd name="connsiteX23" fmla="*/ 782583 w 1011339"/>
                  <a:gd name="connsiteY23" fmla="*/ 307622 h 1004848"/>
                  <a:gd name="connsiteX24" fmla="*/ 722258 w 1011339"/>
                  <a:gd name="connsiteY24" fmla="*/ 406047 h 1004848"/>
                  <a:gd name="connsiteX25" fmla="*/ 684158 w 1011339"/>
                  <a:gd name="connsiteY25" fmla="*/ 526697 h 1004848"/>
                  <a:gd name="connsiteX26" fmla="*/ 684158 w 1011339"/>
                  <a:gd name="connsiteY26" fmla="*/ 631472 h 1004848"/>
                  <a:gd name="connsiteX27" fmla="*/ 703208 w 1011339"/>
                  <a:gd name="connsiteY27" fmla="*/ 752122 h 1004848"/>
                  <a:gd name="connsiteX28" fmla="*/ 725433 w 1011339"/>
                  <a:gd name="connsiteY28" fmla="*/ 834672 h 1004848"/>
                  <a:gd name="connsiteX29" fmla="*/ 734958 w 1011339"/>
                  <a:gd name="connsiteY29" fmla="*/ 968022 h 1004848"/>
                  <a:gd name="connsiteX30" fmla="*/ 255533 w 1011339"/>
                  <a:gd name="connsiteY30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41233 w 1011339"/>
                  <a:gd name="connsiteY4" fmla="*/ 2790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41233 w 1011339"/>
                  <a:gd name="connsiteY4" fmla="*/ 279047 h 1004848"/>
                  <a:gd name="connsiteX5" fmla="*/ 26933 w 1011339"/>
                  <a:gd name="connsiteY5" fmla="*/ 132997 h 1004848"/>
                  <a:gd name="connsiteX6" fmla="*/ 11058 w 1011339"/>
                  <a:gd name="connsiteY6" fmla="*/ 82197 h 1004848"/>
                  <a:gd name="connsiteX7" fmla="*/ 7883 w 1011339"/>
                  <a:gd name="connsiteY7" fmla="*/ 15522 h 1004848"/>
                  <a:gd name="connsiteX8" fmla="*/ 119008 w 1011339"/>
                  <a:gd name="connsiteY8" fmla="*/ 5997 h 1004848"/>
                  <a:gd name="connsiteX9" fmla="*/ 211083 w 1011339"/>
                  <a:gd name="connsiteY9" fmla="*/ 91722 h 1004848"/>
                  <a:gd name="connsiteX10" fmla="*/ 299983 w 1011339"/>
                  <a:gd name="connsiteY10" fmla="*/ 234597 h 1004848"/>
                  <a:gd name="connsiteX11" fmla="*/ 484133 w 1011339"/>
                  <a:gd name="connsiteY11" fmla="*/ 288572 h 1004848"/>
                  <a:gd name="connsiteX12" fmla="*/ 585733 w 1011339"/>
                  <a:gd name="connsiteY12" fmla="*/ 285397 h 1004848"/>
                  <a:gd name="connsiteX13" fmla="*/ 709558 w 1011339"/>
                  <a:gd name="connsiteY13" fmla="*/ 212372 h 1004848"/>
                  <a:gd name="connsiteX14" fmla="*/ 769883 w 1011339"/>
                  <a:gd name="connsiteY14" fmla="*/ 139347 h 1004848"/>
                  <a:gd name="connsiteX15" fmla="*/ 823858 w 1011339"/>
                  <a:gd name="connsiteY15" fmla="*/ 72672 h 1004848"/>
                  <a:gd name="connsiteX16" fmla="*/ 896883 w 1011339"/>
                  <a:gd name="connsiteY16" fmla="*/ 37747 h 1004848"/>
                  <a:gd name="connsiteX17" fmla="*/ 1001658 w 1011339"/>
                  <a:gd name="connsiteY17" fmla="*/ 31397 h 1004848"/>
                  <a:gd name="connsiteX18" fmla="*/ 1001658 w 1011339"/>
                  <a:gd name="connsiteY18" fmla="*/ 91722 h 1004848"/>
                  <a:gd name="connsiteX19" fmla="*/ 957208 w 1011339"/>
                  <a:gd name="connsiteY19" fmla="*/ 142522 h 1004848"/>
                  <a:gd name="connsiteX20" fmla="*/ 868308 w 1011339"/>
                  <a:gd name="connsiteY20" fmla="*/ 234597 h 1004848"/>
                  <a:gd name="connsiteX21" fmla="*/ 782583 w 1011339"/>
                  <a:gd name="connsiteY21" fmla="*/ 307622 h 1004848"/>
                  <a:gd name="connsiteX22" fmla="*/ 722258 w 1011339"/>
                  <a:gd name="connsiteY22" fmla="*/ 406047 h 1004848"/>
                  <a:gd name="connsiteX23" fmla="*/ 684158 w 1011339"/>
                  <a:gd name="connsiteY23" fmla="*/ 526697 h 1004848"/>
                  <a:gd name="connsiteX24" fmla="*/ 684158 w 1011339"/>
                  <a:gd name="connsiteY24" fmla="*/ 631472 h 1004848"/>
                  <a:gd name="connsiteX25" fmla="*/ 703208 w 1011339"/>
                  <a:gd name="connsiteY25" fmla="*/ 752122 h 1004848"/>
                  <a:gd name="connsiteX26" fmla="*/ 725433 w 1011339"/>
                  <a:gd name="connsiteY26" fmla="*/ 834672 h 1004848"/>
                  <a:gd name="connsiteX27" fmla="*/ 734958 w 1011339"/>
                  <a:gd name="connsiteY27" fmla="*/ 968022 h 1004848"/>
                  <a:gd name="connsiteX28" fmla="*/ 255533 w 1011339"/>
                  <a:gd name="connsiteY28" fmla="*/ 968022 h 1004848"/>
                  <a:gd name="connsiteX0" fmla="*/ 255533 w 1011339"/>
                  <a:gd name="connsiteY0" fmla="*/ 968022 h 997519"/>
                  <a:gd name="connsiteX1" fmla="*/ 268233 w 1011339"/>
                  <a:gd name="connsiteY1" fmla="*/ 647347 h 997519"/>
                  <a:gd name="connsiteX2" fmla="*/ 274583 w 1011339"/>
                  <a:gd name="connsiteY2" fmla="*/ 447322 h 997519"/>
                  <a:gd name="connsiteX3" fmla="*/ 233308 w 1011339"/>
                  <a:gd name="connsiteY3" fmla="*/ 371122 h 997519"/>
                  <a:gd name="connsiteX4" fmla="*/ 141233 w 1011339"/>
                  <a:gd name="connsiteY4" fmla="*/ 279047 h 997519"/>
                  <a:gd name="connsiteX5" fmla="*/ 26933 w 1011339"/>
                  <a:gd name="connsiteY5" fmla="*/ 132997 h 997519"/>
                  <a:gd name="connsiteX6" fmla="*/ 11058 w 1011339"/>
                  <a:gd name="connsiteY6" fmla="*/ 82197 h 997519"/>
                  <a:gd name="connsiteX7" fmla="*/ 7883 w 1011339"/>
                  <a:gd name="connsiteY7" fmla="*/ 15522 h 997519"/>
                  <a:gd name="connsiteX8" fmla="*/ 119008 w 1011339"/>
                  <a:gd name="connsiteY8" fmla="*/ 5997 h 997519"/>
                  <a:gd name="connsiteX9" fmla="*/ 211083 w 1011339"/>
                  <a:gd name="connsiteY9" fmla="*/ 91722 h 997519"/>
                  <a:gd name="connsiteX10" fmla="*/ 299983 w 1011339"/>
                  <a:gd name="connsiteY10" fmla="*/ 234597 h 997519"/>
                  <a:gd name="connsiteX11" fmla="*/ 484133 w 1011339"/>
                  <a:gd name="connsiteY11" fmla="*/ 288572 h 997519"/>
                  <a:gd name="connsiteX12" fmla="*/ 585733 w 1011339"/>
                  <a:gd name="connsiteY12" fmla="*/ 285397 h 997519"/>
                  <a:gd name="connsiteX13" fmla="*/ 709558 w 1011339"/>
                  <a:gd name="connsiteY13" fmla="*/ 212372 h 997519"/>
                  <a:gd name="connsiteX14" fmla="*/ 769883 w 1011339"/>
                  <a:gd name="connsiteY14" fmla="*/ 139347 h 997519"/>
                  <a:gd name="connsiteX15" fmla="*/ 823858 w 1011339"/>
                  <a:gd name="connsiteY15" fmla="*/ 72672 h 997519"/>
                  <a:gd name="connsiteX16" fmla="*/ 896883 w 1011339"/>
                  <a:gd name="connsiteY16" fmla="*/ 37747 h 997519"/>
                  <a:gd name="connsiteX17" fmla="*/ 1001658 w 1011339"/>
                  <a:gd name="connsiteY17" fmla="*/ 31397 h 997519"/>
                  <a:gd name="connsiteX18" fmla="*/ 1001658 w 1011339"/>
                  <a:gd name="connsiteY18" fmla="*/ 91722 h 997519"/>
                  <a:gd name="connsiteX19" fmla="*/ 957208 w 1011339"/>
                  <a:gd name="connsiteY19" fmla="*/ 142522 h 997519"/>
                  <a:gd name="connsiteX20" fmla="*/ 868308 w 1011339"/>
                  <a:gd name="connsiteY20" fmla="*/ 234597 h 997519"/>
                  <a:gd name="connsiteX21" fmla="*/ 782583 w 1011339"/>
                  <a:gd name="connsiteY21" fmla="*/ 307622 h 997519"/>
                  <a:gd name="connsiteX22" fmla="*/ 722258 w 1011339"/>
                  <a:gd name="connsiteY22" fmla="*/ 406047 h 997519"/>
                  <a:gd name="connsiteX23" fmla="*/ 684158 w 1011339"/>
                  <a:gd name="connsiteY23" fmla="*/ 526697 h 997519"/>
                  <a:gd name="connsiteX24" fmla="*/ 684158 w 1011339"/>
                  <a:gd name="connsiteY24" fmla="*/ 631472 h 997519"/>
                  <a:gd name="connsiteX25" fmla="*/ 703208 w 1011339"/>
                  <a:gd name="connsiteY25" fmla="*/ 752122 h 997519"/>
                  <a:gd name="connsiteX26" fmla="*/ 725433 w 1011339"/>
                  <a:gd name="connsiteY26" fmla="*/ 834672 h 997519"/>
                  <a:gd name="connsiteX27" fmla="*/ 734958 w 1011339"/>
                  <a:gd name="connsiteY27" fmla="*/ 968022 h 997519"/>
                  <a:gd name="connsiteX28" fmla="*/ 255533 w 1011339"/>
                  <a:gd name="connsiteY28" fmla="*/ 968022 h 997519"/>
                  <a:gd name="connsiteX0" fmla="*/ 255533 w 1011339"/>
                  <a:gd name="connsiteY0" fmla="*/ 968022 h 1014112"/>
                  <a:gd name="connsiteX1" fmla="*/ 268233 w 1011339"/>
                  <a:gd name="connsiteY1" fmla="*/ 647347 h 1014112"/>
                  <a:gd name="connsiteX2" fmla="*/ 274583 w 1011339"/>
                  <a:gd name="connsiteY2" fmla="*/ 447322 h 1014112"/>
                  <a:gd name="connsiteX3" fmla="*/ 233308 w 1011339"/>
                  <a:gd name="connsiteY3" fmla="*/ 371122 h 1014112"/>
                  <a:gd name="connsiteX4" fmla="*/ 141233 w 1011339"/>
                  <a:gd name="connsiteY4" fmla="*/ 279047 h 1014112"/>
                  <a:gd name="connsiteX5" fmla="*/ 26933 w 1011339"/>
                  <a:gd name="connsiteY5" fmla="*/ 132997 h 1014112"/>
                  <a:gd name="connsiteX6" fmla="*/ 11058 w 1011339"/>
                  <a:gd name="connsiteY6" fmla="*/ 82197 h 1014112"/>
                  <a:gd name="connsiteX7" fmla="*/ 7883 w 1011339"/>
                  <a:gd name="connsiteY7" fmla="*/ 15522 h 1014112"/>
                  <a:gd name="connsiteX8" fmla="*/ 119008 w 1011339"/>
                  <a:gd name="connsiteY8" fmla="*/ 5997 h 1014112"/>
                  <a:gd name="connsiteX9" fmla="*/ 211083 w 1011339"/>
                  <a:gd name="connsiteY9" fmla="*/ 91722 h 1014112"/>
                  <a:gd name="connsiteX10" fmla="*/ 299983 w 1011339"/>
                  <a:gd name="connsiteY10" fmla="*/ 234597 h 1014112"/>
                  <a:gd name="connsiteX11" fmla="*/ 484133 w 1011339"/>
                  <a:gd name="connsiteY11" fmla="*/ 288572 h 1014112"/>
                  <a:gd name="connsiteX12" fmla="*/ 585733 w 1011339"/>
                  <a:gd name="connsiteY12" fmla="*/ 285397 h 1014112"/>
                  <a:gd name="connsiteX13" fmla="*/ 709558 w 1011339"/>
                  <a:gd name="connsiteY13" fmla="*/ 212372 h 1014112"/>
                  <a:gd name="connsiteX14" fmla="*/ 769883 w 1011339"/>
                  <a:gd name="connsiteY14" fmla="*/ 139347 h 1014112"/>
                  <a:gd name="connsiteX15" fmla="*/ 823858 w 1011339"/>
                  <a:gd name="connsiteY15" fmla="*/ 72672 h 1014112"/>
                  <a:gd name="connsiteX16" fmla="*/ 896883 w 1011339"/>
                  <a:gd name="connsiteY16" fmla="*/ 37747 h 1014112"/>
                  <a:gd name="connsiteX17" fmla="*/ 1001658 w 1011339"/>
                  <a:gd name="connsiteY17" fmla="*/ 31397 h 1014112"/>
                  <a:gd name="connsiteX18" fmla="*/ 1001658 w 1011339"/>
                  <a:gd name="connsiteY18" fmla="*/ 91722 h 1014112"/>
                  <a:gd name="connsiteX19" fmla="*/ 957208 w 1011339"/>
                  <a:gd name="connsiteY19" fmla="*/ 142522 h 1014112"/>
                  <a:gd name="connsiteX20" fmla="*/ 868308 w 1011339"/>
                  <a:gd name="connsiteY20" fmla="*/ 234597 h 1014112"/>
                  <a:gd name="connsiteX21" fmla="*/ 782583 w 1011339"/>
                  <a:gd name="connsiteY21" fmla="*/ 307622 h 1014112"/>
                  <a:gd name="connsiteX22" fmla="*/ 722258 w 1011339"/>
                  <a:gd name="connsiteY22" fmla="*/ 406047 h 1014112"/>
                  <a:gd name="connsiteX23" fmla="*/ 684158 w 1011339"/>
                  <a:gd name="connsiteY23" fmla="*/ 526697 h 1014112"/>
                  <a:gd name="connsiteX24" fmla="*/ 684158 w 1011339"/>
                  <a:gd name="connsiteY24" fmla="*/ 631472 h 1014112"/>
                  <a:gd name="connsiteX25" fmla="*/ 703208 w 1011339"/>
                  <a:gd name="connsiteY25" fmla="*/ 752122 h 1014112"/>
                  <a:gd name="connsiteX26" fmla="*/ 725433 w 1011339"/>
                  <a:gd name="connsiteY26" fmla="*/ 834672 h 1014112"/>
                  <a:gd name="connsiteX27" fmla="*/ 734958 w 1011339"/>
                  <a:gd name="connsiteY27" fmla="*/ 968022 h 1014112"/>
                  <a:gd name="connsiteX28" fmla="*/ 255533 w 1011339"/>
                  <a:gd name="connsiteY28" fmla="*/ 968022 h 1014112"/>
                  <a:gd name="connsiteX0" fmla="*/ 255533 w 1011339"/>
                  <a:gd name="connsiteY0" fmla="*/ 968022 h 992126"/>
                  <a:gd name="connsiteX1" fmla="*/ 268233 w 1011339"/>
                  <a:gd name="connsiteY1" fmla="*/ 647347 h 992126"/>
                  <a:gd name="connsiteX2" fmla="*/ 274583 w 1011339"/>
                  <a:gd name="connsiteY2" fmla="*/ 447322 h 992126"/>
                  <a:gd name="connsiteX3" fmla="*/ 233308 w 1011339"/>
                  <a:gd name="connsiteY3" fmla="*/ 371122 h 992126"/>
                  <a:gd name="connsiteX4" fmla="*/ 141233 w 1011339"/>
                  <a:gd name="connsiteY4" fmla="*/ 279047 h 992126"/>
                  <a:gd name="connsiteX5" fmla="*/ 26933 w 1011339"/>
                  <a:gd name="connsiteY5" fmla="*/ 132997 h 992126"/>
                  <a:gd name="connsiteX6" fmla="*/ 11058 w 1011339"/>
                  <a:gd name="connsiteY6" fmla="*/ 82197 h 992126"/>
                  <a:gd name="connsiteX7" fmla="*/ 7883 w 1011339"/>
                  <a:gd name="connsiteY7" fmla="*/ 15522 h 992126"/>
                  <a:gd name="connsiteX8" fmla="*/ 119008 w 1011339"/>
                  <a:gd name="connsiteY8" fmla="*/ 5997 h 992126"/>
                  <a:gd name="connsiteX9" fmla="*/ 211083 w 1011339"/>
                  <a:gd name="connsiteY9" fmla="*/ 91722 h 992126"/>
                  <a:gd name="connsiteX10" fmla="*/ 299983 w 1011339"/>
                  <a:gd name="connsiteY10" fmla="*/ 234597 h 992126"/>
                  <a:gd name="connsiteX11" fmla="*/ 484133 w 1011339"/>
                  <a:gd name="connsiteY11" fmla="*/ 288572 h 992126"/>
                  <a:gd name="connsiteX12" fmla="*/ 585733 w 1011339"/>
                  <a:gd name="connsiteY12" fmla="*/ 285397 h 992126"/>
                  <a:gd name="connsiteX13" fmla="*/ 709558 w 1011339"/>
                  <a:gd name="connsiteY13" fmla="*/ 212372 h 992126"/>
                  <a:gd name="connsiteX14" fmla="*/ 769883 w 1011339"/>
                  <a:gd name="connsiteY14" fmla="*/ 139347 h 992126"/>
                  <a:gd name="connsiteX15" fmla="*/ 823858 w 1011339"/>
                  <a:gd name="connsiteY15" fmla="*/ 72672 h 992126"/>
                  <a:gd name="connsiteX16" fmla="*/ 896883 w 1011339"/>
                  <a:gd name="connsiteY16" fmla="*/ 37747 h 992126"/>
                  <a:gd name="connsiteX17" fmla="*/ 1001658 w 1011339"/>
                  <a:gd name="connsiteY17" fmla="*/ 31397 h 992126"/>
                  <a:gd name="connsiteX18" fmla="*/ 1001658 w 1011339"/>
                  <a:gd name="connsiteY18" fmla="*/ 91722 h 992126"/>
                  <a:gd name="connsiteX19" fmla="*/ 957208 w 1011339"/>
                  <a:gd name="connsiteY19" fmla="*/ 142522 h 992126"/>
                  <a:gd name="connsiteX20" fmla="*/ 868308 w 1011339"/>
                  <a:gd name="connsiteY20" fmla="*/ 234597 h 992126"/>
                  <a:gd name="connsiteX21" fmla="*/ 782583 w 1011339"/>
                  <a:gd name="connsiteY21" fmla="*/ 307622 h 992126"/>
                  <a:gd name="connsiteX22" fmla="*/ 722258 w 1011339"/>
                  <a:gd name="connsiteY22" fmla="*/ 406047 h 992126"/>
                  <a:gd name="connsiteX23" fmla="*/ 684158 w 1011339"/>
                  <a:gd name="connsiteY23" fmla="*/ 526697 h 992126"/>
                  <a:gd name="connsiteX24" fmla="*/ 684158 w 1011339"/>
                  <a:gd name="connsiteY24" fmla="*/ 631472 h 992126"/>
                  <a:gd name="connsiteX25" fmla="*/ 703208 w 1011339"/>
                  <a:gd name="connsiteY25" fmla="*/ 752122 h 992126"/>
                  <a:gd name="connsiteX26" fmla="*/ 725433 w 1011339"/>
                  <a:gd name="connsiteY26" fmla="*/ 834672 h 992126"/>
                  <a:gd name="connsiteX27" fmla="*/ 734958 w 1011339"/>
                  <a:gd name="connsiteY27" fmla="*/ 968022 h 992126"/>
                  <a:gd name="connsiteX28" fmla="*/ 255533 w 1011339"/>
                  <a:gd name="connsiteY28" fmla="*/ 968022 h 992126"/>
                  <a:gd name="connsiteX0" fmla="*/ 255533 w 1011339"/>
                  <a:gd name="connsiteY0" fmla="*/ 968022 h 1000418"/>
                  <a:gd name="connsiteX1" fmla="*/ 268233 w 1011339"/>
                  <a:gd name="connsiteY1" fmla="*/ 647347 h 1000418"/>
                  <a:gd name="connsiteX2" fmla="*/ 274583 w 1011339"/>
                  <a:gd name="connsiteY2" fmla="*/ 447322 h 1000418"/>
                  <a:gd name="connsiteX3" fmla="*/ 233308 w 1011339"/>
                  <a:gd name="connsiteY3" fmla="*/ 371122 h 1000418"/>
                  <a:gd name="connsiteX4" fmla="*/ 141233 w 1011339"/>
                  <a:gd name="connsiteY4" fmla="*/ 279047 h 1000418"/>
                  <a:gd name="connsiteX5" fmla="*/ 26933 w 1011339"/>
                  <a:gd name="connsiteY5" fmla="*/ 132997 h 1000418"/>
                  <a:gd name="connsiteX6" fmla="*/ 11058 w 1011339"/>
                  <a:gd name="connsiteY6" fmla="*/ 82197 h 1000418"/>
                  <a:gd name="connsiteX7" fmla="*/ 7883 w 1011339"/>
                  <a:gd name="connsiteY7" fmla="*/ 15522 h 1000418"/>
                  <a:gd name="connsiteX8" fmla="*/ 119008 w 1011339"/>
                  <a:gd name="connsiteY8" fmla="*/ 5997 h 1000418"/>
                  <a:gd name="connsiteX9" fmla="*/ 211083 w 1011339"/>
                  <a:gd name="connsiteY9" fmla="*/ 91722 h 1000418"/>
                  <a:gd name="connsiteX10" fmla="*/ 299983 w 1011339"/>
                  <a:gd name="connsiteY10" fmla="*/ 234597 h 1000418"/>
                  <a:gd name="connsiteX11" fmla="*/ 484133 w 1011339"/>
                  <a:gd name="connsiteY11" fmla="*/ 288572 h 1000418"/>
                  <a:gd name="connsiteX12" fmla="*/ 585733 w 1011339"/>
                  <a:gd name="connsiteY12" fmla="*/ 285397 h 1000418"/>
                  <a:gd name="connsiteX13" fmla="*/ 709558 w 1011339"/>
                  <a:gd name="connsiteY13" fmla="*/ 212372 h 1000418"/>
                  <a:gd name="connsiteX14" fmla="*/ 769883 w 1011339"/>
                  <a:gd name="connsiteY14" fmla="*/ 139347 h 1000418"/>
                  <a:gd name="connsiteX15" fmla="*/ 823858 w 1011339"/>
                  <a:gd name="connsiteY15" fmla="*/ 72672 h 1000418"/>
                  <a:gd name="connsiteX16" fmla="*/ 896883 w 1011339"/>
                  <a:gd name="connsiteY16" fmla="*/ 37747 h 1000418"/>
                  <a:gd name="connsiteX17" fmla="*/ 1001658 w 1011339"/>
                  <a:gd name="connsiteY17" fmla="*/ 31397 h 1000418"/>
                  <a:gd name="connsiteX18" fmla="*/ 1001658 w 1011339"/>
                  <a:gd name="connsiteY18" fmla="*/ 91722 h 1000418"/>
                  <a:gd name="connsiteX19" fmla="*/ 957208 w 1011339"/>
                  <a:gd name="connsiteY19" fmla="*/ 142522 h 1000418"/>
                  <a:gd name="connsiteX20" fmla="*/ 868308 w 1011339"/>
                  <a:gd name="connsiteY20" fmla="*/ 234597 h 1000418"/>
                  <a:gd name="connsiteX21" fmla="*/ 782583 w 1011339"/>
                  <a:gd name="connsiteY21" fmla="*/ 307622 h 1000418"/>
                  <a:gd name="connsiteX22" fmla="*/ 722258 w 1011339"/>
                  <a:gd name="connsiteY22" fmla="*/ 406047 h 1000418"/>
                  <a:gd name="connsiteX23" fmla="*/ 684158 w 1011339"/>
                  <a:gd name="connsiteY23" fmla="*/ 526697 h 1000418"/>
                  <a:gd name="connsiteX24" fmla="*/ 684158 w 1011339"/>
                  <a:gd name="connsiteY24" fmla="*/ 631472 h 1000418"/>
                  <a:gd name="connsiteX25" fmla="*/ 703208 w 1011339"/>
                  <a:gd name="connsiteY25" fmla="*/ 752122 h 1000418"/>
                  <a:gd name="connsiteX26" fmla="*/ 725433 w 1011339"/>
                  <a:gd name="connsiteY26" fmla="*/ 834672 h 1000418"/>
                  <a:gd name="connsiteX27" fmla="*/ 728608 w 1011339"/>
                  <a:gd name="connsiteY27" fmla="*/ 974372 h 1000418"/>
                  <a:gd name="connsiteX28" fmla="*/ 255533 w 1011339"/>
                  <a:gd name="connsiteY28" fmla="*/ 968022 h 1000418"/>
                  <a:gd name="connsiteX0" fmla="*/ 255533 w 1011339"/>
                  <a:gd name="connsiteY0" fmla="*/ 968022 h 1009815"/>
                  <a:gd name="connsiteX1" fmla="*/ 268233 w 1011339"/>
                  <a:gd name="connsiteY1" fmla="*/ 647347 h 1009815"/>
                  <a:gd name="connsiteX2" fmla="*/ 274583 w 1011339"/>
                  <a:gd name="connsiteY2" fmla="*/ 447322 h 1009815"/>
                  <a:gd name="connsiteX3" fmla="*/ 233308 w 1011339"/>
                  <a:gd name="connsiteY3" fmla="*/ 371122 h 1009815"/>
                  <a:gd name="connsiteX4" fmla="*/ 141233 w 1011339"/>
                  <a:gd name="connsiteY4" fmla="*/ 279047 h 1009815"/>
                  <a:gd name="connsiteX5" fmla="*/ 26933 w 1011339"/>
                  <a:gd name="connsiteY5" fmla="*/ 132997 h 1009815"/>
                  <a:gd name="connsiteX6" fmla="*/ 11058 w 1011339"/>
                  <a:gd name="connsiteY6" fmla="*/ 82197 h 1009815"/>
                  <a:gd name="connsiteX7" fmla="*/ 7883 w 1011339"/>
                  <a:gd name="connsiteY7" fmla="*/ 15522 h 1009815"/>
                  <a:gd name="connsiteX8" fmla="*/ 119008 w 1011339"/>
                  <a:gd name="connsiteY8" fmla="*/ 5997 h 1009815"/>
                  <a:gd name="connsiteX9" fmla="*/ 211083 w 1011339"/>
                  <a:gd name="connsiteY9" fmla="*/ 91722 h 1009815"/>
                  <a:gd name="connsiteX10" fmla="*/ 299983 w 1011339"/>
                  <a:gd name="connsiteY10" fmla="*/ 234597 h 1009815"/>
                  <a:gd name="connsiteX11" fmla="*/ 484133 w 1011339"/>
                  <a:gd name="connsiteY11" fmla="*/ 288572 h 1009815"/>
                  <a:gd name="connsiteX12" fmla="*/ 585733 w 1011339"/>
                  <a:gd name="connsiteY12" fmla="*/ 285397 h 1009815"/>
                  <a:gd name="connsiteX13" fmla="*/ 709558 w 1011339"/>
                  <a:gd name="connsiteY13" fmla="*/ 212372 h 1009815"/>
                  <a:gd name="connsiteX14" fmla="*/ 769883 w 1011339"/>
                  <a:gd name="connsiteY14" fmla="*/ 139347 h 1009815"/>
                  <a:gd name="connsiteX15" fmla="*/ 823858 w 1011339"/>
                  <a:gd name="connsiteY15" fmla="*/ 72672 h 1009815"/>
                  <a:gd name="connsiteX16" fmla="*/ 896883 w 1011339"/>
                  <a:gd name="connsiteY16" fmla="*/ 37747 h 1009815"/>
                  <a:gd name="connsiteX17" fmla="*/ 1001658 w 1011339"/>
                  <a:gd name="connsiteY17" fmla="*/ 31397 h 1009815"/>
                  <a:gd name="connsiteX18" fmla="*/ 1001658 w 1011339"/>
                  <a:gd name="connsiteY18" fmla="*/ 91722 h 1009815"/>
                  <a:gd name="connsiteX19" fmla="*/ 957208 w 1011339"/>
                  <a:gd name="connsiteY19" fmla="*/ 142522 h 1009815"/>
                  <a:gd name="connsiteX20" fmla="*/ 868308 w 1011339"/>
                  <a:gd name="connsiteY20" fmla="*/ 234597 h 1009815"/>
                  <a:gd name="connsiteX21" fmla="*/ 782583 w 1011339"/>
                  <a:gd name="connsiteY21" fmla="*/ 307622 h 1009815"/>
                  <a:gd name="connsiteX22" fmla="*/ 722258 w 1011339"/>
                  <a:gd name="connsiteY22" fmla="*/ 406047 h 1009815"/>
                  <a:gd name="connsiteX23" fmla="*/ 684158 w 1011339"/>
                  <a:gd name="connsiteY23" fmla="*/ 526697 h 1009815"/>
                  <a:gd name="connsiteX24" fmla="*/ 684158 w 1011339"/>
                  <a:gd name="connsiteY24" fmla="*/ 631472 h 1009815"/>
                  <a:gd name="connsiteX25" fmla="*/ 703208 w 1011339"/>
                  <a:gd name="connsiteY25" fmla="*/ 752122 h 1009815"/>
                  <a:gd name="connsiteX26" fmla="*/ 725433 w 1011339"/>
                  <a:gd name="connsiteY26" fmla="*/ 834672 h 1009815"/>
                  <a:gd name="connsiteX27" fmla="*/ 728608 w 1011339"/>
                  <a:gd name="connsiteY27" fmla="*/ 974372 h 1009815"/>
                  <a:gd name="connsiteX28" fmla="*/ 255533 w 1011339"/>
                  <a:gd name="connsiteY28" fmla="*/ 968022 h 1009815"/>
                  <a:gd name="connsiteX0" fmla="*/ 255533 w 1011339"/>
                  <a:gd name="connsiteY0" fmla="*/ 968022 h 999110"/>
                  <a:gd name="connsiteX1" fmla="*/ 268233 w 1011339"/>
                  <a:gd name="connsiteY1" fmla="*/ 647347 h 999110"/>
                  <a:gd name="connsiteX2" fmla="*/ 274583 w 1011339"/>
                  <a:gd name="connsiteY2" fmla="*/ 447322 h 999110"/>
                  <a:gd name="connsiteX3" fmla="*/ 233308 w 1011339"/>
                  <a:gd name="connsiteY3" fmla="*/ 371122 h 999110"/>
                  <a:gd name="connsiteX4" fmla="*/ 141233 w 1011339"/>
                  <a:gd name="connsiteY4" fmla="*/ 279047 h 999110"/>
                  <a:gd name="connsiteX5" fmla="*/ 26933 w 1011339"/>
                  <a:gd name="connsiteY5" fmla="*/ 132997 h 999110"/>
                  <a:gd name="connsiteX6" fmla="*/ 11058 w 1011339"/>
                  <a:gd name="connsiteY6" fmla="*/ 82197 h 999110"/>
                  <a:gd name="connsiteX7" fmla="*/ 7883 w 1011339"/>
                  <a:gd name="connsiteY7" fmla="*/ 15522 h 999110"/>
                  <a:gd name="connsiteX8" fmla="*/ 119008 w 1011339"/>
                  <a:gd name="connsiteY8" fmla="*/ 5997 h 999110"/>
                  <a:gd name="connsiteX9" fmla="*/ 211083 w 1011339"/>
                  <a:gd name="connsiteY9" fmla="*/ 91722 h 999110"/>
                  <a:gd name="connsiteX10" fmla="*/ 299983 w 1011339"/>
                  <a:gd name="connsiteY10" fmla="*/ 234597 h 999110"/>
                  <a:gd name="connsiteX11" fmla="*/ 484133 w 1011339"/>
                  <a:gd name="connsiteY11" fmla="*/ 288572 h 999110"/>
                  <a:gd name="connsiteX12" fmla="*/ 585733 w 1011339"/>
                  <a:gd name="connsiteY12" fmla="*/ 285397 h 999110"/>
                  <a:gd name="connsiteX13" fmla="*/ 709558 w 1011339"/>
                  <a:gd name="connsiteY13" fmla="*/ 212372 h 999110"/>
                  <a:gd name="connsiteX14" fmla="*/ 769883 w 1011339"/>
                  <a:gd name="connsiteY14" fmla="*/ 139347 h 999110"/>
                  <a:gd name="connsiteX15" fmla="*/ 823858 w 1011339"/>
                  <a:gd name="connsiteY15" fmla="*/ 72672 h 999110"/>
                  <a:gd name="connsiteX16" fmla="*/ 896883 w 1011339"/>
                  <a:gd name="connsiteY16" fmla="*/ 37747 h 999110"/>
                  <a:gd name="connsiteX17" fmla="*/ 1001658 w 1011339"/>
                  <a:gd name="connsiteY17" fmla="*/ 31397 h 999110"/>
                  <a:gd name="connsiteX18" fmla="*/ 1001658 w 1011339"/>
                  <a:gd name="connsiteY18" fmla="*/ 91722 h 999110"/>
                  <a:gd name="connsiteX19" fmla="*/ 957208 w 1011339"/>
                  <a:gd name="connsiteY19" fmla="*/ 142522 h 999110"/>
                  <a:gd name="connsiteX20" fmla="*/ 868308 w 1011339"/>
                  <a:gd name="connsiteY20" fmla="*/ 234597 h 999110"/>
                  <a:gd name="connsiteX21" fmla="*/ 782583 w 1011339"/>
                  <a:gd name="connsiteY21" fmla="*/ 307622 h 999110"/>
                  <a:gd name="connsiteX22" fmla="*/ 722258 w 1011339"/>
                  <a:gd name="connsiteY22" fmla="*/ 406047 h 999110"/>
                  <a:gd name="connsiteX23" fmla="*/ 684158 w 1011339"/>
                  <a:gd name="connsiteY23" fmla="*/ 526697 h 999110"/>
                  <a:gd name="connsiteX24" fmla="*/ 684158 w 1011339"/>
                  <a:gd name="connsiteY24" fmla="*/ 631472 h 999110"/>
                  <a:gd name="connsiteX25" fmla="*/ 703208 w 1011339"/>
                  <a:gd name="connsiteY25" fmla="*/ 752122 h 999110"/>
                  <a:gd name="connsiteX26" fmla="*/ 725433 w 1011339"/>
                  <a:gd name="connsiteY26" fmla="*/ 834672 h 999110"/>
                  <a:gd name="connsiteX27" fmla="*/ 728608 w 1011339"/>
                  <a:gd name="connsiteY27" fmla="*/ 974372 h 999110"/>
                  <a:gd name="connsiteX28" fmla="*/ 255533 w 1011339"/>
                  <a:gd name="connsiteY28" fmla="*/ 968022 h 999110"/>
                  <a:gd name="connsiteX0" fmla="*/ 255533 w 1011339"/>
                  <a:gd name="connsiteY0" fmla="*/ 968022 h 1003067"/>
                  <a:gd name="connsiteX1" fmla="*/ 268233 w 1011339"/>
                  <a:gd name="connsiteY1" fmla="*/ 647347 h 1003067"/>
                  <a:gd name="connsiteX2" fmla="*/ 274583 w 1011339"/>
                  <a:gd name="connsiteY2" fmla="*/ 447322 h 1003067"/>
                  <a:gd name="connsiteX3" fmla="*/ 233308 w 1011339"/>
                  <a:gd name="connsiteY3" fmla="*/ 371122 h 1003067"/>
                  <a:gd name="connsiteX4" fmla="*/ 141233 w 1011339"/>
                  <a:gd name="connsiteY4" fmla="*/ 279047 h 1003067"/>
                  <a:gd name="connsiteX5" fmla="*/ 26933 w 1011339"/>
                  <a:gd name="connsiteY5" fmla="*/ 132997 h 1003067"/>
                  <a:gd name="connsiteX6" fmla="*/ 11058 w 1011339"/>
                  <a:gd name="connsiteY6" fmla="*/ 82197 h 1003067"/>
                  <a:gd name="connsiteX7" fmla="*/ 7883 w 1011339"/>
                  <a:gd name="connsiteY7" fmla="*/ 15522 h 1003067"/>
                  <a:gd name="connsiteX8" fmla="*/ 119008 w 1011339"/>
                  <a:gd name="connsiteY8" fmla="*/ 5997 h 1003067"/>
                  <a:gd name="connsiteX9" fmla="*/ 211083 w 1011339"/>
                  <a:gd name="connsiteY9" fmla="*/ 91722 h 1003067"/>
                  <a:gd name="connsiteX10" fmla="*/ 299983 w 1011339"/>
                  <a:gd name="connsiteY10" fmla="*/ 234597 h 1003067"/>
                  <a:gd name="connsiteX11" fmla="*/ 484133 w 1011339"/>
                  <a:gd name="connsiteY11" fmla="*/ 288572 h 1003067"/>
                  <a:gd name="connsiteX12" fmla="*/ 585733 w 1011339"/>
                  <a:gd name="connsiteY12" fmla="*/ 285397 h 1003067"/>
                  <a:gd name="connsiteX13" fmla="*/ 709558 w 1011339"/>
                  <a:gd name="connsiteY13" fmla="*/ 212372 h 1003067"/>
                  <a:gd name="connsiteX14" fmla="*/ 769883 w 1011339"/>
                  <a:gd name="connsiteY14" fmla="*/ 139347 h 1003067"/>
                  <a:gd name="connsiteX15" fmla="*/ 823858 w 1011339"/>
                  <a:gd name="connsiteY15" fmla="*/ 72672 h 1003067"/>
                  <a:gd name="connsiteX16" fmla="*/ 896883 w 1011339"/>
                  <a:gd name="connsiteY16" fmla="*/ 37747 h 1003067"/>
                  <a:gd name="connsiteX17" fmla="*/ 1001658 w 1011339"/>
                  <a:gd name="connsiteY17" fmla="*/ 31397 h 1003067"/>
                  <a:gd name="connsiteX18" fmla="*/ 1001658 w 1011339"/>
                  <a:gd name="connsiteY18" fmla="*/ 91722 h 1003067"/>
                  <a:gd name="connsiteX19" fmla="*/ 957208 w 1011339"/>
                  <a:gd name="connsiteY19" fmla="*/ 142522 h 1003067"/>
                  <a:gd name="connsiteX20" fmla="*/ 868308 w 1011339"/>
                  <a:gd name="connsiteY20" fmla="*/ 234597 h 1003067"/>
                  <a:gd name="connsiteX21" fmla="*/ 782583 w 1011339"/>
                  <a:gd name="connsiteY21" fmla="*/ 307622 h 1003067"/>
                  <a:gd name="connsiteX22" fmla="*/ 722258 w 1011339"/>
                  <a:gd name="connsiteY22" fmla="*/ 406047 h 1003067"/>
                  <a:gd name="connsiteX23" fmla="*/ 684158 w 1011339"/>
                  <a:gd name="connsiteY23" fmla="*/ 526697 h 1003067"/>
                  <a:gd name="connsiteX24" fmla="*/ 684158 w 1011339"/>
                  <a:gd name="connsiteY24" fmla="*/ 631472 h 1003067"/>
                  <a:gd name="connsiteX25" fmla="*/ 703208 w 1011339"/>
                  <a:gd name="connsiteY25" fmla="*/ 752122 h 1003067"/>
                  <a:gd name="connsiteX26" fmla="*/ 725433 w 1011339"/>
                  <a:gd name="connsiteY26" fmla="*/ 834672 h 1003067"/>
                  <a:gd name="connsiteX27" fmla="*/ 728608 w 1011339"/>
                  <a:gd name="connsiteY27" fmla="*/ 974372 h 1003067"/>
                  <a:gd name="connsiteX28" fmla="*/ 255533 w 1011339"/>
                  <a:gd name="connsiteY28" fmla="*/ 968022 h 1003067"/>
                  <a:gd name="connsiteX0" fmla="*/ 255533 w 1011339"/>
                  <a:gd name="connsiteY0" fmla="*/ 968022 h 1007652"/>
                  <a:gd name="connsiteX1" fmla="*/ 268233 w 1011339"/>
                  <a:gd name="connsiteY1" fmla="*/ 647347 h 1007652"/>
                  <a:gd name="connsiteX2" fmla="*/ 274583 w 1011339"/>
                  <a:gd name="connsiteY2" fmla="*/ 447322 h 1007652"/>
                  <a:gd name="connsiteX3" fmla="*/ 233308 w 1011339"/>
                  <a:gd name="connsiteY3" fmla="*/ 371122 h 1007652"/>
                  <a:gd name="connsiteX4" fmla="*/ 141233 w 1011339"/>
                  <a:gd name="connsiteY4" fmla="*/ 279047 h 1007652"/>
                  <a:gd name="connsiteX5" fmla="*/ 26933 w 1011339"/>
                  <a:gd name="connsiteY5" fmla="*/ 132997 h 1007652"/>
                  <a:gd name="connsiteX6" fmla="*/ 11058 w 1011339"/>
                  <a:gd name="connsiteY6" fmla="*/ 82197 h 1007652"/>
                  <a:gd name="connsiteX7" fmla="*/ 7883 w 1011339"/>
                  <a:gd name="connsiteY7" fmla="*/ 15522 h 1007652"/>
                  <a:gd name="connsiteX8" fmla="*/ 119008 w 1011339"/>
                  <a:gd name="connsiteY8" fmla="*/ 5997 h 1007652"/>
                  <a:gd name="connsiteX9" fmla="*/ 211083 w 1011339"/>
                  <a:gd name="connsiteY9" fmla="*/ 91722 h 1007652"/>
                  <a:gd name="connsiteX10" fmla="*/ 299983 w 1011339"/>
                  <a:gd name="connsiteY10" fmla="*/ 234597 h 1007652"/>
                  <a:gd name="connsiteX11" fmla="*/ 484133 w 1011339"/>
                  <a:gd name="connsiteY11" fmla="*/ 288572 h 1007652"/>
                  <a:gd name="connsiteX12" fmla="*/ 585733 w 1011339"/>
                  <a:gd name="connsiteY12" fmla="*/ 285397 h 1007652"/>
                  <a:gd name="connsiteX13" fmla="*/ 709558 w 1011339"/>
                  <a:gd name="connsiteY13" fmla="*/ 212372 h 1007652"/>
                  <a:gd name="connsiteX14" fmla="*/ 769883 w 1011339"/>
                  <a:gd name="connsiteY14" fmla="*/ 139347 h 1007652"/>
                  <a:gd name="connsiteX15" fmla="*/ 823858 w 1011339"/>
                  <a:gd name="connsiteY15" fmla="*/ 72672 h 1007652"/>
                  <a:gd name="connsiteX16" fmla="*/ 896883 w 1011339"/>
                  <a:gd name="connsiteY16" fmla="*/ 37747 h 1007652"/>
                  <a:gd name="connsiteX17" fmla="*/ 1001658 w 1011339"/>
                  <a:gd name="connsiteY17" fmla="*/ 31397 h 1007652"/>
                  <a:gd name="connsiteX18" fmla="*/ 1001658 w 1011339"/>
                  <a:gd name="connsiteY18" fmla="*/ 91722 h 1007652"/>
                  <a:gd name="connsiteX19" fmla="*/ 957208 w 1011339"/>
                  <a:gd name="connsiteY19" fmla="*/ 142522 h 1007652"/>
                  <a:gd name="connsiteX20" fmla="*/ 868308 w 1011339"/>
                  <a:gd name="connsiteY20" fmla="*/ 234597 h 1007652"/>
                  <a:gd name="connsiteX21" fmla="*/ 782583 w 1011339"/>
                  <a:gd name="connsiteY21" fmla="*/ 307622 h 1007652"/>
                  <a:gd name="connsiteX22" fmla="*/ 722258 w 1011339"/>
                  <a:gd name="connsiteY22" fmla="*/ 406047 h 1007652"/>
                  <a:gd name="connsiteX23" fmla="*/ 684158 w 1011339"/>
                  <a:gd name="connsiteY23" fmla="*/ 526697 h 1007652"/>
                  <a:gd name="connsiteX24" fmla="*/ 684158 w 1011339"/>
                  <a:gd name="connsiteY24" fmla="*/ 631472 h 1007652"/>
                  <a:gd name="connsiteX25" fmla="*/ 703208 w 1011339"/>
                  <a:gd name="connsiteY25" fmla="*/ 752122 h 1007652"/>
                  <a:gd name="connsiteX26" fmla="*/ 728608 w 1011339"/>
                  <a:gd name="connsiteY26" fmla="*/ 974372 h 1007652"/>
                  <a:gd name="connsiteX27" fmla="*/ 255533 w 1011339"/>
                  <a:gd name="connsiteY27" fmla="*/ 968022 h 1007652"/>
                  <a:gd name="connsiteX0" fmla="*/ 255533 w 1011339"/>
                  <a:gd name="connsiteY0" fmla="*/ 968022 h 1012019"/>
                  <a:gd name="connsiteX1" fmla="*/ 268233 w 1011339"/>
                  <a:gd name="connsiteY1" fmla="*/ 647347 h 1012019"/>
                  <a:gd name="connsiteX2" fmla="*/ 274583 w 1011339"/>
                  <a:gd name="connsiteY2" fmla="*/ 447322 h 1012019"/>
                  <a:gd name="connsiteX3" fmla="*/ 233308 w 1011339"/>
                  <a:gd name="connsiteY3" fmla="*/ 371122 h 1012019"/>
                  <a:gd name="connsiteX4" fmla="*/ 141233 w 1011339"/>
                  <a:gd name="connsiteY4" fmla="*/ 279047 h 1012019"/>
                  <a:gd name="connsiteX5" fmla="*/ 26933 w 1011339"/>
                  <a:gd name="connsiteY5" fmla="*/ 132997 h 1012019"/>
                  <a:gd name="connsiteX6" fmla="*/ 11058 w 1011339"/>
                  <a:gd name="connsiteY6" fmla="*/ 82197 h 1012019"/>
                  <a:gd name="connsiteX7" fmla="*/ 7883 w 1011339"/>
                  <a:gd name="connsiteY7" fmla="*/ 15522 h 1012019"/>
                  <a:gd name="connsiteX8" fmla="*/ 119008 w 1011339"/>
                  <a:gd name="connsiteY8" fmla="*/ 5997 h 1012019"/>
                  <a:gd name="connsiteX9" fmla="*/ 211083 w 1011339"/>
                  <a:gd name="connsiteY9" fmla="*/ 91722 h 1012019"/>
                  <a:gd name="connsiteX10" fmla="*/ 299983 w 1011339"/>
                  <a:gd name="connsiteY10" fmla="*/ 234597 h 1012019"/>
                  <a:gd name="connsiteX11" fmla="*/ 484133 w 1011339"/>
                  <a:gd name="connsiteY11" fmla="*/ 288572 h 1012019"/>
                  <a:gd name="connsiteX12" fmla="*/ 585733 w 1011339"/>
                  <a:gd name="connsiteY12" fmla="*/ 285397 h 1012019"/>
                  <a:gd name="connsiteX13" fmla="*/ 709558 w 1011339"/>
                  <a:gd name="connsiteY13" fmla="*/ 212372 h 1012019"/>
                  <a:gd name="connsiteX14" fmla="*/ 769883 w 1011339"/>
                  <a:gd name="connsiteY14" fmla="*/ 139347 h 1012019"/>
                  <a:gd name="connsiteX15" fmla="*/ 823858 w 1011339"/>
                  <a:gd name="connsiteY15" fmla="*/ 72672 h 1012019"/>
                  <a:gd name="connsiteX16" fmla="*/ 896883 w 1011339"/>
                  <a:gd name="connsiteY16" fmla="*/ 37747 h 1012019"/>
                  <a:gd name="connsiteX17" fmla="*/ 1001658 w 1011339"/>
                  <a:gd name="connsiteY17" fmla="*/ 31397 h 1012019"/>
                  <a:gd name="connsiteX18" fmla="*/ 1001658 w 1011339"/>
                  <a:gd name="connsiteY18" fmla="*/ 91722 h 1012019"/>
                  <a:gd name="connsiteX19" fmla="*/ 957208 w 1011339"/>
                  <a:gd name="connsiteY19" fmla="*/ 142522 h 1012019"/>
                  <a:gd name="connsiteX20" fmla="*/ 868308 w 1011339"/>
                  <a:gd name="connsiteY20" fmla="*/ 234597 h 1012019"/>
                  <a:gd name="connsiteX21" fmla="*/ 782583 w 1011339"/>
                  <a:gd name="connsiteY21" fmla="*/ 307622 h 1012019"/>
                  <a:gd name="connsiteX22" fmla="*/ 722258 w 1011339"/>
                  <a:gd name="connsiteY22" fmla="*/ 406047 h 1012019"/>
                  <a:gd name="connsiteX23" fmla="*/ 684158 w 1011339"/>
                  <a:gd name="connsiteY23" fmla="*/ 526697 h 1012019"/>
                  <a:gd name="connsiteX24" fmla="*/ 684158 w 1011339"/>
                  <a:gd name="connsiteY24" fmla="*/ 631472 h 1012019"/>
                  <a:gd name="connsiteX25" fmla="*/ 703208 w 1011339"/>
                  <a:gd name="connsiteY25" fmla="*/ 752122 h 1012019"/>
                  <a:gd name="connsiteX26" fmla="*/ 728608 w 1011339"/>
                  <a:gd name="connsiteY26" fmla="*/ 974372 h 1012019"/>
                  <a:gd name="connsiteX27" fmla="*/ 255533 w 1011339"/>
                  <a:gd name="connsiteY27" fmla="*/ 968022 h 1012019"/>
                  <a:gd name="connsiteX0" fmla="*/ 255533 w 1011339"/>
                  <a:gd name="connsiteY0" fmla="*/ 968022 h 1009673"/>
                  <a:gd name="connsiteX1" fmla="*/ 268233 w 1011339"/>
                  <a:gd name="connsiteY1" fmla="*/ 647347 h 1009673"/>
                  <a:gd name="connsiteX2" fmla="*/ 274583 w 1011339"/>
                  <a:gd name="connsiteY2" fmla="*/ 447322 h 1009673"/>
                  <a:gd name="connsiteX3" fmla="*/ 233308 w 1011339"/>
                  <a:gd name="connsiteY3" fmla="*/ 371122 h 1009673"/>
                  <a:gd name="connsiteX4" fmla="*/ 141233 w 1011339"/>
                  <a:gd name="connsiteY4" fmla="*/ 279047 h 1009673"/>
                  <a:gd name="connsiteX5" fmla="*/ 26933 w 1011339"/>
                  <a:gd name="connsiteY5" fmla="*/ 132997 h 1009673"/>
                  <a:gd name="connsiteX6" fmla="*/ 11058 w 1011339"/>
                  <a:gd name="connsiteY6" fmla="*/ 82197 h 1009673"/>
                  <a:gd name="connsiteX7" fmla="*/ 7883 w 1011339"/>
                  <a:gd name="connsiteY7" fmla="*/ 15522 h 1009673"/>
                  <a:gd name="connsiteX8" fmla="*/ 119008 w 1011339"/>
                  <a:gd name="connsiteY8" fmla="*/ 5997 h 1009673"/>
                  <a:gd name="connsiteX9" fmla="*/ 211083 w 1011339"/>
                  <a:gd name="connsiteY9" fmla="*/ 91722 h 1009673"/>
                  <a:gd name="connsiteX10" fmla="*/ 299983 w 1011339"/>
                  <a:gd name="connsiteY10" fmla="*/ 234597 h 1009673"/>
                  <a:gd name="connsiteX11" fmla="*/ 484133 w 1011339"/>
                  <a:gd name="connsiteY11" fmla="*/ 288572 h 1009673"/>
                  <a:gd name="connsiteX12" fmla="*/ 585733 w 1011339"/>
                  <a:gd name="connsiteY12" fmla="*/ 285397 h 1009673"/>
                  <a:gd name="connsiteX13" fmla="*/ 709558 w 1011339"/>
                  <a:gd name="connsiteY13" fmla="*/ 212372 h 1009673"/>
                  <a:gd name="connsiteX14" fmla="*/ 769883 w 1011339"/>
                  <a:gd name="connsiteY14" fmla="*/ 139347 h 1009673"/>
                  <a:gd name="connsiteX15" fmla="*/ 823858 w 1011339"/>
                  <a:gd name="connsiteY15" fmla="*/ 72672 h 1009673"/>
                  <a:gd name="connsiteX16" fmla="*/ 896883 w 1011339"/>
                  <a:gd name="connsiteY16" fmla="*/ 37747 h 1009673"/>
                  <a:gd name="connsiteX17" fmla="*/ 1001658 w 1011339"/>
                  <a:gd name="connsiteY17" fmla="*/ 31397 h 1009673"/>
                  <a:gd name="connsiteX18" fmla="*/ 1001658 w 1011339"/>
                  <a:gd name="connsiteY18" fmla="*/ 91722 h 1009673"/>
                  <a:gd name="connsiteX19" fmla="*/ 957208 w 1011339"/>
                  <a:gd name="connsiteY19" fmla="*/ 142522 h 1009673"/>
                  <a:gd name="connsiteX20" fmla="*/ 868308 w 1011339"/>
                  <a:gd name="connsiteY20" fmla="*/ 234597 h 1009673"/>
                  <a:gd name="connsiteX21" fmla="*/ 782583 w 1011339"/>
                  <a:gd name="connsiteY21" fmla="*/ 307622 h 1009673"/>
                  <a:gd name="connsiteX22" fmla="*/ 722258 w 1011339"/>
                  <a:gd name="connsiteY22" fmla="*/ 406047 h 1009673"/>
                  <a:gd name="connsiteX23" fmla="*/ 684158 w 1011339"/>
                  <a:gd name="connsiteY23" fmla="*/ 526697 h 1009673"/>
                  <a:gd name="connsiteX24" fmla="*/ 684158 w 1011339"/>
                  <a:gd name="connsiteY24" fmla="*/ 631472 h 1009673"/>
                  <a:gd name="connsiteX25" fmla="*/ 703208 w 1011339"/>
                  <a:gd name="connsiteY25" fmla="*/ 752122 h 1009673"/>
                  <a:gd name="connsiteX26" fmla="*/ 722258 w 1011339"/>
                  <a:gd name="connsiteY26" fmla="*/ 974372 h 1009673"/>
                  <a:gd name="connsiteX27" fmla="*/ 255533 w 1011339"/>
                  <a:gd name="connsiteY27" fmla="*/ 968022 h 1009673"/>
                  <a:gd name="connsiteX0" fmla="*/ 255533 w 1011339"/>
                  <a:gd name="connsiteY0" fmla="*/ 968022 h 1002209"/>
                  <a:gd name="connsiteX1" fmla="*/ 268233 w 1011339"/>
                  <a:gd name="connsiteY1" fmla="*/ 647347 h 1002209"/>
                  <a:gd name="connsiteX2" fmla="*/ 274583 w 1011339"/>
                  <a:gd name="connsiteY2" fmla="*/ 447322 h 1002209"/>
                  <a:gd name="connsiteX3" fmla="*/ 233308 w 1011339"/>
                  <a:gd name="connsiteY3" fmla="*/ 371122 h 1002209"/>
                  <a:gd name="connsiteX4" fmla="*/ 141233 w 1011339"/>
                  <a:gd name="connsiteY4" fmla="*/ 279047 h 1002209"/>
                  <a:gd name="connsiteX5" fmla="*/ 26933 w 1011339"/>
                  <a:gd name="connsiteY5" fmla="*/ 132997 h 1002209"/>
                  <a:gd name="connsiteX6" fmla="*/ 11058 w 1011339"/>
                  <a:gd name="connsiteY6" fmla="*/ 82197 h 1002209"/>
                  <a:gd name="connsiteX7" fmla="*/ 7883 w 1011339"/>
                  <a:gd name="connsiteY7" fmla="*/ 15522 h 1002209"/>
                  <a:gd name="connsiteX8" fmla="*/ 119008 w 1011339"/>
                  <a:gd name="connsiteY8" fmla="*/ 5997 h 1002209"/>
                  <a:gd name="connsiteX9" fmla="*/ 211083 w 1011339"/>
                  <a:gd name="connsiteY9" fmla="*/ 91722 h 1002209"/>
                  <a:gd name="connsiteX10" fmla="*/ 299983 w 1011339"/>
                  <a:gd name="connsiteY10" fmla="*/ 234597 h 1002209"/>
                  <a:gd name="connsiteX11" fmla="*/ 484133 w 1011339"/>
                  <a:gd name="connsiteY11" fmla="*/ 288572 h 1002209"/>
                  <a:gd name="connsiteX12" fmla="*/ 585733 w 1011339"/>
                  <a:gd name="connsiteY12" fmla="*/ 285397 h 1002209"/>
                  <a:gd name="connsiteX13" fmla="*/ 709558 w 1011339"/>
                  <a:gd name="connsiteY13" fmla="*/ 212372 h 1002209"/>
                  <a:gd name="connsiteX14" fmla="*/ 769883 w 1011339"/>
                  <a:gd name="connsiteY14" fmla="*/ 139347 h 1002209"/>
                  <a:gd name="connsiteX15" fmla="*/ 823858 w 1011339"/>
                  <a:gd name="connsiteY15" fmla="*/ 72672 h 1002209"/>
                  <a:gd name="connsiteX16" fmla="*/ 896883 w 1011339"/>
                  <a:gd name="connsiteY16" fmla="*/ 37747 h 1002209"/>
                  <a:gd name="connsiteX17" fmla="*/ 1001658 w 1011339"/>
                  <a:gd name="connsiteY17" fmla="*/ 31397 h 1002209"/>
                  <a:gd name="connsiteX18" fmla="*/ 1001658 w 1011339"/>
                  <a:gd name="connsiteY18" fmla="*/ 91722 h 1002209"/>
                  <a:gd name="connsiteX19" fmla="*/ 957208 w 1011339"/>
                  <a:gd name="connsiteY19" fmla="*/ 142522 h 1002209"/>
                  <a:gd name="connsiteX20" fmla="*/ 868308 w 1011339"/>
                  <a:gd name="connsiteY20" fmla="*/ 234597 h 1002209"/>
                  <a:gd name="connsiteX21" fmla="*/ 782583 w 1011339"/>
                  <a:gd name="connsiteY21" fmla="*/ 307622 h 1002209"/>
                  <a:gd name="connsiteX22" fmla="*/ 722258 w 1011339"/>
                  <a:gd name="connsiteY22" fmla="*/ 406047 h 1002209"/>
                  <a:gd name="connsiteX23" fmla="*/ 684158 w 1011339"/>
                  <a:gd name="connsiteY23" fmla="*/ 526697 h 1002209"/>
                  <a:gd name="connsiteX24" fmla="*/ 684158 w 1011339"/>
                  <a:gd name="connsiteY24" fmla="*/ 631472 h 1002209"/>
                  <a:gd name="connsiteX25" fmla="*/ 703208 w 1011339"/>
                  <a:gd name="connsiteY25" fmla="*/ 752122 h 1002209"/>
                  <a:gd name="connsiteX26" fmla="*/ 722258 w 1011339"/>
                  <a:gd name="connsiteY26" fmla="*/ 974372 h 1002209"/>
                  <a:gd name="connsiteX27" fmla="*/ 255533 w 1011339"/>
                  <a:gd name="connsiteY27" fmla="*/ 968022 h 1002209"/>
                  <a:gd name="connsiteX0" fmla="*/ 255533 w 1011339"/>
                  <a:gd name="connsiteY0" fmla="*/ 968022 h 1000346"/>
                  <a:gd name="connsiteX1" fmla="*/ 268233 w 1011339"/>
                  <a:gd name="connsiteY1" fmla="*/ 647347 h 1000346"/>
                  <a:gd name="connsiteX2" fmla="*/ 274583 w 1011339"/>
                  <a:gd name="connsiteY2" fmla="*/ 447322 h 1000346"/>
                  <a:gd name="connsiteX3" fmla="*/ 233308 w 1011339"/>
                  <a:gd name="connsiteY3" fmla="*/ 371122 h 1000346"/>
                  <a:gd name="connsiteX4" fmla="*/ 141233 w 1011339"/>
                  <a:gd name="connsiteY4" fmla="*/ 279047 h 1000346"/>
                  <a:gd name="connsiteX5" fmla="*/ 26933 w 1011339"/>
                  <a:gd name="connsiteY5" fmla="*/ 132997 h 1000346"/>
                  <a:gd name="connsiteX6" fmla="*/ 11058 w 1011339"/>
                  <a:gd name="connsiteY6" fmla="*/ 82197 h 1000346"/>
                  <a:gd name="connsiteX7" fmla="*/ 7883 w 1011339"/>
                  <a:gd name="connsiteY7" fmla="*/ 15522 h 1000346"/>
                  <a:gd name="connsiteX8" fmla="*/ 119008 w 1011339"/>
                  <a:gd name="connsiteY8" fmla="*/ 5997 h 1000346"/>
                  <a:gd name="connsiteX9" fmla="*/ 211083 w 1011339"/>
                  <a:gd name="connsiteY9" fmla="*/ 91722 h 1000346"/>
                  <a:gd name="connsiteX10" fmla="*/ 299983 w 1011339"/>
                  <a:gd name="connsiteY10" fmla="*/ 234597 h 1000346"/>
                  <a:gd name="connsiteX11" fmla="*/ 484133 w 1011339"/>
                  <a:gd name="connsiteY11" fmla="*/ 288572 h 1000346"/>
                  <a:gd name="connsiteX12" fmla="*/ 585733 w 1011339"/>
                  <a:gd name="connsiteY12" fmla="*/ 285397 h 1000346"/>
                  <a:gd name="connsiteX13" fmla="*/ 709558 w 1011339"/>
                  <a:gd name="connsiteY13" fmla="*/ 212372 h 1000346"/>
                  <a:gd name="connsiteX14" fmla="*/ 769883 w 1011339"/>
                  <a:gd name="connsiteY14" fmla="*/ 139347 h 1000346"/>
                  <a:gd name="connsiteX15" fmla="*/ 823858 w 1011339"/>
                  <a:gd name="connsiteY15" fmla="*/ 72672 h 1000346"/>
                  <a:gd name="connsiteX16" fmla="*/ 896883 w 1011339"/>
                  <a:gd name="connsiteY16" fmla="*/ 37747 h 1000346"/>
                  <a:gd name="connsiteX17" fmla="*/ 1001658 w 1011339"/>
                  <a:gd name="connsiteY17" fmla="*/ 31397 h 1000346"/>
                  <a:gd name="connsiteX18" fmla="*/ 1001658 w 1011339"/>
                  <a:gd name="connsiteY18" fmla="*/ 91722 h 1000346"/>
                  <a:gd name="connsiteX19" fmla="*/ 957208 w 1011339"/>
                  <a:gd name="connsiteY19" fmla="*/ 142522 h 1000346"/>
                  <a:gd name="connsiteX20" fmla="*/ 868308 w 1011339"/>
                  <a:gd name="connsiteY20" fmla="*/ 234597 h 1000346"/>
                  <a:gd name="connsiteX21" fmla="*/ 782583 w 1011339"/>
                  <a:gd name="connsiteY21" fmla="*/ 307622 h 1000346"/>
                  <a:gd name="connsiteX22" fmla="*/ 722258 w 1011339"/>
                  <a:gd name="connsiteY22" fmla="*/ 406047 h 1000346"/>
                  <a:gd name="connsiteX23" fmla="*/ 684158 w 1011339"/>
                  <a:gd name="connsiteY23" fmla="*/ 526697 h 1000346"/>
                  <a:gd name="connsiteX24" fmla="*/ 684158 w 1011339"/>
                  <a:gd name="connsiteY24" fmla="*/ 631472 h 1000346"/>
                  <a:gd name="connsiteX25" fmla="*/ 703208 w 1011339"/>
                  <a:gd name="connsiteY25" fmla="*/ 752122 h 1000346"/>
                  <a:gd name="connsiteX26" fmla="*/ 722258 w 1011339"/>
                  <a:gd name="connsiteY26" fmla="*/ 974372 h 1000346"/>
                  <a:gd name="connsiteX27" fmla="*/ 255533 w 1011339"/>
                  <a:gd name="connsiteY27" fmla="*/ 968022 h 1000346"/>
                  <a:gd name="connsiteX0" fmla="*/ 255533 w 1011339"/>
                  <a:gd name="connsiteY0" fmla="*/ 968022 h 1003867"/>
                  <a:gd name="connsiteX1" fmla="*/ 268233 w 1011339"/>
                  <a:gd name="connsiteY1" fmla="*/ 647347 h 1003867"/>
                  <a:gd name="connsiteX2" fmla="*/ 274583 w 1011339"/>
                  <a:gd name="connsiteY2" fmla="*/ 447322 h 1003867"/>
                  <a:gd name="connsiteX3" fmla="*/ 233308 w 1011339"/>
                  <a:gd name="connsiteY3" fmla="*/ 371122 h 1003867"/>
                  <a:gd name="connsiteX4" fmla="*/ 141233 w 1011339"/>
                  <a:gd name="connsiteY4" fmla="*/ 279047 h 1003867"/>
                  <a:gd name="connsiteX5" fmla="*/ 26933 w 1011339"/>
                  <a:gd name="connsiteY5" fmla="*/ 132997 h 1003867"/>
                  <a:gd name="connsiteX6" fmla="*/ 11058 w 1011339"/>
                  <a:gd name="connsiteY6" fmla="*/ 82197 h 1003867"/>
                  <a:gd name="connsiteX7" fmla="*/ 7883 w 1011339"/>
                  <a:gd name="connsiteY7" fmla="*/ 15522 h 1003867"/>
                  <a:gd name="connsiteX8" fmla="*/ 119008 w 1011339"/>
                  <a:gd name="connsiteY8" fmla="*/ 5997 h 1003867"/>
                  <a:gd name="connsiteX9" fmla="*/ 211083 w 1011339"/>
                  <a:gd name="connsiteY9" fmla="*/ 91722 h 1003867"/>
                  <a:gd name="connsiteX10" fmla="*/ 299983 w 1011339"/>
                  <a:gd name="connsiteY10" fmla="*/ 234597 h 1003867"/>
                  <a:gd name="connsiteX11" fmla="*/ 484133 w 1011339"/>
                  <a:gd name="connsiteY11" fmla="*/ 288572 h 1003867"/>
                  <a:gd name="connsiteX12" fmla="*/ 585733 w 1011339"/>
                  <a:gd name="connsiteY12" fmla="*/ 285397 h 1003867"/>
                  <a:gd name="connsiteX13" fmla="*/ 709558 w 1011339"/>
                  <a:gd name="connsiteY13" fmla="*/ 212372 h 1003867"/>
                  <a:gd name="connsiteX14" fmla="*/ 769883 w 1011339"/>
                  <a:gd name="connsiteY14" fmla="*/ 139347 h 1003867"/>
                  <a:gd name="connsiteX15" fmla="*/ 823858 w 1011339"/>
                  <a:gd name="connsiteY15" fmla="*/ 72672 h 1003867"/>
                  <a:gd name="connsiteX16" fmla="*/ 896883 w 1011339"/>
                  <a:gd name="connsiteY16" fmla="*/ 37747 h 1003867"/>
                  <a:gd name="connsiteX17" fmla="*/ 1001658 w 1011339"/>
                  <a:gd name="connsiteY17" fmla="*/ 31397 h 1003867"/>
                  <a:gd name="connsiteX18" fmla="*/ 1001658 w 1011339"/>
                  <a:gd name="connsiteY18" fmla="*/ 91722 h 1003867"/>
                  <a:gd name="connsiteX19" fmla="*/ 957208 w 1011339"/>
                  <a:gd name="connsiteY19" fmla="*/ 142522 h 1003867"/>
                  <a:gd name="connsiteX20" fmla="*/ 868308 w 1011339"/>
                  <a:gd name="connsiteY20" fmla="*/ 234597 h 1003867"/>
                  <a:gd name="connsiteX21" fmla="*/ 782583 w 1011339"/>
                  <a:gd name="connsiteY21" fmla="*/ 307622 h 1003867"/>
                  <a:gd name="connsiteX22" fmla="*/ 722258 w 1011339"/>
                  <a:gd name="connsiteY22" fmla="*/ 406047 h 1003867"/>
                  <a:gd name="connsiteX23" fmla="*/ 684158 w 1011339"/>
                  <a:gd name="connsiteY23" fmla="*/ 526697 h 1003867"/>
                  <a:gd name="connsiteX24" fmla="*/ 684158 w 1011339"/>
                  <a:gd name="connsiteY24" fmla="*/ 631472 h 1003867"/>
                  <a:gd name="connsiteX25" fmla="*/ 722258 w 1011339"/>
                  <a:gd name="connsiteY25" fmla="*/ 974372 h 1003867"/>
                  <a:gd name="connsiteX26" fmla="*/ 255533 w 1011339"/>
                  <a:gd name="connsiteY26" fmla="*/ 968022 h 1003867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23858 w 1011339"/>
                  <a:gd name="connsiteY15" fmla="*/ 72672 h 1003851"/>
                  <a:gd name="connsiteX16" fmla="*/ 896883 w 1011339"/>
                  <a:gd name="connsiteY16" fmla="*/ 37747 h 1003851"/>
                  <a:gd name="connsiteX17" fmla="*/ 1001658 w 1011339"/>
                  <a:gd name="connsiteY17" fmla="*/ 31397 h 1003851"/>
                  <a:gd name="connsiteX18" fmla="*/ 1001658 w 1011339"/>
                  <a:gd name="connsiteY18" fmla="*/ 91722 h 1003851"/>
                  <a:gd name="connsiteX19" fmla="*/ 957208 w 1011339"/>
                  <a:gd name="connsiteY19" fmla="*/ 142522 h 1003851"/>
                  <a:gd name="connsiteX20" fmla="*/ 868308 w 1011339"/>
                  <a:gd name="connsiteY20" fmla="*/ 234597 h 1003851"/>
                  <a:gd name="connsiteX21" fmla="*/ 782583 w 1011339"/>
                  <a:gd name="connsiteY21" fmla="*/ 307622 h 1003851"/>
                  <a:gd name="connsiteX22" fmla="*/ 722258 w 1011339"/>
                  <a:gd name="connsiteY22" fmla="*/ 406047 h 1003851"/>
                  <a:gd name="connsiteX23" fmla="*/ 684158 w 1011339"/>
                  <a:gd name="connsiteY23" fmla="*/ 526697 h 1003851"/>
                  <a:gd name="connsiteX24" fmla="*/ 684158 w 1011339"/>
                  <a:gd name="connsiteY24" fmla="*/ 631472 h 1003851"/>
                  <a:gd name="connsiteX25" fmla="*/ 722258 w 1011339"/>
                  <a:gd name="connsiteY25" fmla="*/ 974372 h 1003851"/>
                  <a:gd name="connsiteX26" fmla="*/ 255533 w 1011339"/>
                  <a:gd name="connsiteY26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23858 w 1011339"/>
                  <a:gd name="connsiteY15" fmla="*/ 72672 h 1003851"/>
                  <a:gd name="connsiteX16" fmla="*/ 896883 w 1011339"/>
                  <a:gd name="connsiteY16" fmla="*/ 37747 h 1003851"/>
                  <a:gd name="connsiteX17" fmla="*/ 1001658 w 1011339"/>
                  <a:gd name="connsiteY17" fmla="*/ 31397 h 1003851"/>
                  <a:gd name="connsiteX18" fmla="*/ 1001658 w 1011339"/>
                  <a:gd name="connsiteY18" fmla="*/ 91722 h 1003851"/>
                  <a:gd name="connsiteX19" fmla="*/ 957208 w 1011339"/>
                  <a:gd name="connsiteY19" fmla="*/ 142522 h 1003851"/>
                  <a:gd name="connsiteX20" fmla="*/ 868308 w 1011339"/>
                  <a:gd name="connsiteY20" fmla="*/ 234597 h 1003851"/>
                  <a:gd name="connsiteX21" fmla="*/ 782583 w 1011339"/>
                  <a:gd name="connsiteY21" fmla="*/ 307622 h 1003851"/>
                  <a:gd name="connsiteX22" fmla="*/ 709558 w 1011339"/>
                  <a:gd name="connsiteY22" fmla="*/ 406047 h 1003851"/>
                  <a:gd name="connsiteX23" fmla="*/ 684158 w 1011339"/>
                  <a:gd name="connsiteY23" fmla="*/ 526697 h 1003851"/>
                  <a:gd name="connsiteX24" fmla="*/ 684158 w 1011339"/>
                  <a:gd name="connsiteY24" fmla="*/ 631472 h 1003851"/>
                  <a:gd name="connsiteX25" fmla="*/ 722258 w 1011339"/>
                  <a:gd name="connsiteY25" fmla="*/ 974372 h 1003851"/>
                  <a:gd name="connsiteX26" fmla="*/ 255533 w 1011339"/>
                  <a:gd name="connsiteY26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96883 w 1011339"/>
                  <a:gd name="connsiteY15" fmla="*/ 37747 h 1003851"/>
                  <a:gd name="connsiteX16" fmla="*/ 1001658 w 1011339"/>
                  <a:gd name="connsiteY16" fmla="*/ 31397 h 1003851"/>
                  <a:gd name="connsiteX17" fmla="*/ 1001658 w 1011339"/>
                  <a:gd name="connsiteY17" fmla="*/ 91722 h 1003851"/>
                  <a:gd name="connsiteX18" fmla="*/ 957208 w 1011339"/>
                  <a:gd name="connsiteY18" fmla="*/ 142522 h 1003851"/>
                  <a:gd name="connsiteX19" fmla="*/ 868308 w 1011339"/>
                  <a:gd name="connsiteY19" fmla="*/ 234597 h 1003851"/>
                  <a:gd name="connsiteX20" fmla="*/ 782583 w 1011339"/>
                  <a:gd name="connsiteY20" fmla="*/ 307622 h 1003851"/>
                  <a:gd name="connsiteX21" fmla="*/ 709558 w 1011339"/>
                  <a:gd name="connsiteY21" fmla="*/ 406047 h 1003851"/>
                  <a:gd name="connsiteX22" fmla="*/ 684158 w 1011339"/>
                  <a:gd name="connsiteY22" fmla="*/ 526697 h 1003851"/>
                  <a:gd name="connsiteX23" fmla="*/ 684158 w 1011339"/>
                  <a:gd name="connsiteY23" fmla="*/ 631472 h 1003851"/>
                  <a:gd name="connsiteX24" fmla="*/ 722258 w 1011339"/>
                  <a:gd name="connsiteY24" fmla="*/ 974372 h 1003851"/>
                  <a:gd name="connsiteX25" fmla="*/ 255533 w 1011339"/>
                  <a:gd name="connsiteY25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896883 w 1011339"/>
                  <a:gd name="connsiteY14" fmla="*/ 37747 h 1003851"/>
                  <a:gd name="connsiteX15" fmla="*/ 1001658 w 1011339"/>
                  <a:gd name="connsiteY15" fmla="*/ 31397 h 1003851"/>
                  <a:gd name="connsiteX16" fmla="*/ 1001658 w 1011339"/>
                  <a:gd name="connsiteY16" fmla="*/ 91722 h 1003851"/>
                  <a:gd name="connsiteX17" fmla="*/ 957208 w 1011339"/>
                  <a:gd name="connsiteY17" fmla="*/ 142522 h 1003851"/>
                  <a:gd name="connsiteX18" fmla="*/ 868308 w 1011339"/>
                  <a:gd name="connsiteY18" fmla="*/ 234597 h 1003851"/>
                  <a:gd name="connsiteX19" fmla="*/ 782583 w 1011339"/>
                  <a:gd name="connsiteY19" fmla="*/ 307622 h 1003851"/>
                  <a:gd name="connsiteX20" fmla="*/ 709558 w 1011339"/>
                  <a:gd name="connsiteY20" fmla="*/ 406047 h 1003851"/>
                  <a:gd name="connsiteX21" fmla="*/ 684158 w 1011339"/>
                  <a:gd name="connsiteY21" fmla="*/ 526697 h 1003851"/>
                  <a:gd name="connsiteX22" fmla="*/ 684158 w 1011339"/>
                  <a:gd name="connsiteY22" fmla="*/ 631472 h 1003851"/>
                  <a:gd name="connsiteX23" fmla="*/ 722258 w 1011339"/>
                  <a:gd name="connsiteY23" fmla="*/ 974372 h 1003851"/>
                  <a:gd name="connsiteX24" fmla="*/ 255533 w 1011339"/>
                  <a:gd name="connsiteY24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696858 w 1011339"/>
                  <a:gd name="connsiteY13" fmla="*/ 206022 h 1003851"/>
                  <a:gd name="connsiteX14" fmla="*/ 896883 w 1011339"/>
                  <a:gd name="connsiteY14" fmla="*/ 37747 h 1003851"/>
                  <a:gd name="connsiteX15" fmla="*/ 1001658 w 1011339"/>
                  <a:gd name="connsiteY15" fmla="*/ 31397 h 1003851"/>
                  <a:gd name="connsiteX16" fmla="*/ 1001658 w 1011339"/>
                  <a:gd name="connsiteY16" fmla="*/ 91722 h 1003851"/>
                  <a:gd name="connsiteX17" fmla="*/ 957208 w 1011339"/>
                  <a:gd name="connsiteY17" fmla="*/ 142522 h 1003851"/>
                  <a:gd name="connsiteX18" fmla="*/ 868308 w 1011339"/>
                  <a:gd name="connsiteY18" fmla="*/ 234597 h 1003851"/>
                  <a:gd name="connsiteX19" fmla="*/ 782583 w 1011339"/>
                  <a:gd name="connsiteY19" fmla="*/ 307622 h 1003851"/>
                  <a:gd name="connsiteX20" fmla="*/ 709558 w 1011339"/>
                  <a:gd name="connsiteY20" fmla="*/ 406047 h 1003851"/>
                  <a:gd name="connsiteX21" fmla="*/ 684158 w 1011339"/>
                  <a:gd name="connsiteY21" fmla="*/ 526697 h 1003851"/>
                  <a:gd name="connsiteX22" fmla="*/ 684158 w 1011339"/>
                  <a:gd name="connsiteY22" fmla="*/ 631472 h 1003851"/>
                  <a:gd name="connsiteX23" fmla="*/ 722258 w 1011339"/>
                  <a:gd name="connsiteY23" fmla="*/ 974372 h 1003851"/>
                  <a:gd name="connsiteX24" fmla="*/ 255533 w 1011339"/>
                  <a:gd name="connsiteY24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07422"/>
                  <a:gd name="connsiteY0" fmla="*/ 968022 h 1003851"/>
                  <a:gd name="connsiteX1" fmla="*/ 268233 w 1007422"/>
                  <a:gd name="connsiteY1" fmla="*/ 647347 h 1003851"/>
                  <a:gd name="connsiteX2" fmla="*/ 274583 w 1007422"/>
                  <a:gd name="connsiteY2" fmla="*/ 447322 h 1003851"/>
                  <a:gd name="connsiteX3" fmla="*/ 233308 w 1007422"/>
                  <a:gd name="connsiteY3" fmla="*/ 371122 h 1003851"/>
                  <a:gd name="connsiteX4" fmla="*/ 141233 w 1007422"/>
                  <a:gd name="connsiteY4" fmla="*/ 279047 h 1003851"/>
                  <a:gd name="connsiteX5" fmla="*/ 26933 w 1007422"/>
                  <a:gd name="connsiteY5" fmla="*/ 132997 h 1003851"/>
                  <a:gd name="connsiteX6" fmla="*/ 11058 w 1007422"/>
                  <a:gd name="connsiteY6" fmla="*/ 82197 h 1003851"/>
                  <a:gd name="connsiteX7" fmla="*/ 7883 w 1007422"/>
                  <a:gd name="connsiteY7" fmla="*/ 15522 h 1003851"/>
                  <a:gd name="connsiteX8" fmla="*/ 119008 w 1007422"/>
                  <a:gd name="connsiteY8" fmla="*/ 5997 h 1003851"/>
                  <a:gd name="connsiteX9" fmla="*/ 211083 w 1007422"/>
                  <a:gd name="connsiteY9" fmla="*/ 91722 h 1003851"/>
                  <a:gd name="connsiteX10" fmla="*/ 299983 w 1007422"/>
                  <a:gd name="connsiteY10" fmla="*/ 234597 h 1003851"/>
                  <a:gd name="connsiteX11" fmla="*/ 484133 w 1007422"/>
                  <a:gd name="connsiteY11" fmla="*/ 269522 h 1003851"/>
                  <a:gd name="connsiteX12" fmla="*/ 696858 w 1007422"/>
                  <a:gd name="connsiteY12" fmla="*/ 206022 h 1003851"/>
                  <a:gd name="connsiteX13" fmla="*/ 896883 w 1007422"/>
                  <a:gd name="connsiteY13" fmla="*/ 37747 h 1003851"/>
                  <a:gd name="connsiteX14" fmla="*/ 995308 w 1007422"/>
                  <a:gd name="connsiteY14" fmla="*/ 18697 h 1003851"/>
                  <a:gd name="connsiteX15" fmla="*/ 1001658 w 1007422"/>
                  <a:gd name="connsiteY15" fmla="*/ 91722 h 1003851"/>
                  <a:gd name="connsiteX16" fmla="*/ 957208 w 1007422"/>
                  <a:gd name="connsiteY16" fmla="*/ 142522 h 1003851"/>
                  <a:gd name="connsiteX17" fmla="*/ 868308 w 1007422"/>
                  <a:gd name="connsiteY17" fmla="*/ 234597 h 1003851"/>
                  <a:gd name="connsiteX18" fmla="*/ 782583 w 1007422"/>
                  <a:gd name="connsiteY18" fmla="*/ 307622 h 1003851"/>
                  <a:gd name="connsiteX19" fmla="*/ 709558 w 1007422"/>
                  <a:gd name="connsiteY19" fmla="*/ 406047 h 1003851"/>
                  <a:gd name="connsiteX20" fmla="*/ 684158 w 1007422"/>
                  <a:gd name="connsiteY20" fmla="*/ 526697 h 1003851"/>
                  <a:gd name="connsiteX21" fmla="*/ 684158 w 1007422"/>
                  <a:gd name="connsiteY21" fmla="*/ 631472 h 1003851"/>
                  <a:gd name="connsiteX22" fmla="*/ 722258 w 1007422"/>
                  <a:gd name="connsiteY22" fmla="*/ 974372 h 1003851"/>
                  <a:gd name="connsiteX23" fmla="*/ 255533 w 1007422"/>
                  <a:gd name="connsiteY23" fmla="*/ 968022 h 1003851"/>
                  <a:gd name="connsiteX0" fmla="*/ 255533 w 1007422"/>
                  <a:gd name="connsiteY0" fmla="*/ 968022 h 1003851"/>
                  <a:gd name="connsiteX1" fmla="*/ 268233 w 1007422"/>
                  <a:gd name="connsiteY1" fmla="*/ 647347 h 1003851"/>
                  <a:gd name="connsiteX2" fmla="*/ 274583 w 1007422"/>
                  <a:gd name="connsiteY2" fmla="*/ 447322 h 1003851"/>
                  <a:gd name="connsiteX3" fmla="*/ 233308 w 1007422"/>
                  <a:gd name="connsiteY3" fmla="*/ 371122 h 1003851"/>
                  <a:gd name="connsiteX4" fmla="*/ 141233 w 1007422"/>
                  <a:gd name="connsiteY4" fmla="*/ 279047 h 1003851"/>
                  <a:gd name="connsiteX5" fmla="*/ 26933 w 1007422"/>
                  <a:gd name="connsiteY5" fmla="*/ 132997 h 1003851"/>
                  <a:gd name="connsiteX6" fmla="*/ 11058 w 1007422"/>
                  <a:gd name="connsiteY6" fmla="*/ 82197 h 1003851"/>
                  <a:gd name="connsiteX7" fmla="*/ 7883 w 1007422"/>
                  <a:gd name="connsiteY7" fmla="*/ 15522 h 1003851"/>
                  <a:gd name="connsiteX8" fmla="*/ 119008 w 1007422"/>
                  <a:gd name="connsiteY8" fmla="*/ 5997 h 1003851"/>
                  <a:gd name="connsiteX9" fmla="*/ 211083 w 1007422"/>
                  <a:gd name="connsiteY9" fmla="*/ 91722 h 1003851"/>
                  <a:gd name="connsiteX10" fmla="*/ 299983 w 1007422"/>
                  <a:gd name="connsiteY10" fmla="*/ 234597 h 1003851"/>
                  <a:gd name="connsiteX11" fmla="*/ 484133 w 1007422"/>
                  <a:gd name="connsiteY11" fmla="*/ 269522 h 1003851"/>
                  <a:gd name="connsiteX12" fmla="*/ 696858 w 1007422"/>
                  <a:gd name="connsiteY12" fmla="*/ 206022 h 1003851"/>
                  <a:gd name="connsiteX13" fmla="*/ 896883 w 1007422"/>
                  <a:gd name="connsiteY13" fmla="*/ 37747 h 1003851"/>
                  <a:gd name="connsiteX14" fmla="*/ 995308 w 1007422"/>
                  <a:gd name="connsiteY14" fmla="*/ 18697 h 1003851"/>
                  <a:gd name="connsiteX15" fmla="*/ 1001658 w 1007422"/>
                  <a:gd name="connsiteY15" fmla="*/ 91722 h 1003851"/>
                  <a:gd name="connsiteX16" fmla="*/ 957208 w 1007422"/>
                  <a:gd name="connsiteY16" fmla="*/ 142522 h 1003851"/>
                  <a:gd name="connsiteX17" fmla="*/ 868308 w 1007422"/>
                  <a:gd name="connsiteY17" fmla="*/ 234597 h 1003851"/>
                  <a:gd name="connsiteX18" fmla="*/ 782583 w 1007422"/>
                  <a:gd name="connsiteY18" fmla="*/ 307622 h 1003851"/>
                  <a:gd name="connsiteX19" fmla="*/ 709558 w 1007422"/>
                  <a:gd name="connsiteY19" fmla="*/ 406047 h 1003851"/>
                  <a:gd name="connsiteX20" fmla="*/ 684158 w 1007422"/>
                  <a:gd name="connsiteY20" fmla="*/ 526697 h 1003851"/>
                  <a:gd name="connsiteX21" fmla="*/ 684158 w 1007422"/>
                  <a:gd name="connsiteY21" fmla="*/ 631472 h 1003851"/>
                  <a:gd name="connsiteX22" fmla="*/ 722258 w 1007422"/>
                  <a:gd name="connsiteY22" fmla="*/ 974372 h 1003851"/>
                  <a:gd name="connsiteX23" fmla="*/ 255533 w 1007422"/>
                  <a:gd name="connsiteY23" fmla="*/ 968022 h 1003851"/>
                  <a:gd name="connsiteX0" fmla="*/ 255533 w 1011152"/>
                  <a:gd name="connsiteY0" fmla="*/ 968022 h 1003851"/>
                  <a:gd name="connsiteX1" fmla="*/ 268233 w 1011152"/>
                  <a:gd name="connsiteY1" fmla="*/ 647347 h 1003851"/>
                  <a:gd name="connsiteX2" fmla="*/ 274583 w 1011152"/>
                  <a:gd name="connsiteY2" fmla="*/ 447322 h 1003851"/>
                  <a:gd name="connsiteX3" fmla="*/ 233308 w 1011152"/>
                  <a:gd name="connsiteY3" fmla="*/ 371122 h 1003851"/>
                  <a:gd name="connsiteX4" fmla="*/ 141233 w 1011152"/>
                  <a:gd name="connsiteY4" fmla="*/ 279047 h 1003851"/>
                  <a:gd name="connsiteX5" fmla="*/ 26933 w 1011152"/>
                  <a:gd name="connsiteY5" fmla="*/ 132997 h 1003851"/>
                  <a:gd name="connsiteX6" fmla="*/ 11058 w 1011152"/>
                  <a:gd name="connsiteY6" fmla="*/ 82197 h 1003851"/>
                  <a:gd name="connsiteX7" fmla="*/ 7883 w 1011152"/>
                  <a:gd name="connsiteY7" fmla="*/ 15522 h 1003851"/>
                  <a:gd name="connsiteX8" fmla="*/ 119008 w 1011152"/>
                  <a:gd name="connsiteY8" fmla="*/ 5997 h 1003851"/>
                  <a:gd name="connsiteX9" fmla="*/ 211083 w 1011152"/>
                  <a:gd name="connsiteY9" fmla="*/ 91722 h 1003851"/>
                  <a:gd name="connsiteX10" fmla="*/ 299983 w 1011152"/>
                  <a:gd name="connsiteY10" fmla="*/ 234597 h 1003851"/>
                  <a:gd name="connsiteX11" fmla="*/ 484133 w 1011152"/>
                  <a:gd name="connsiteY11" fmla="*/ 269522 h 1003851"/>
                  <a:gd name="connsiteX12" fmla="*/ 696858 w 1011152"/>
                  <a:gd name="connsiteY12" fmla="*/ 206022 h 1003851"/>
                  <a:gd name="connsiteX13" fmla="*/ 896883 w 1011152"/>
                  <a:gd name="connsiteY13" fmla="*/ 37747 h 1003851"/>
                  <a:gd name="connsiteX14" fmla="*/ 995308 w 1011152"/>
                  <a:gd name="connsiteY14" fmla="*/ 18697 h 1003851"/>
                  <a:gd name="connsiteX15" fmla="*/ 1001658 w 1011152"/>
                  <a:gd name="connsiteY15" fmla="*/ 91722 h 1003851"/>
                  <a:gd name="connsiteX16" fmla="*/ 957208 w 1011152"/>
                  <a:gd name="connsiteY16" fmla="*/ 142522 h 1003851"/>
                  <a:gd name="connsiteX17" fmla="*/ 868308 w 1011152"/>
                  <a:gd name="connsiteY17" fmla="*/ 234597 h 1003851"/>
                  <a:gd name="connsiteX18" fmla="*/ 782583 w 1011152"/>
                  <a:gd name="connsiteY18" fmla="*/ 307622 h 1003851"/>
                  <a:gd name="connsiteX19" fmla="*/ 709558 w 1011152"/>
                  <a:gd name="connsiteY19" fmla="*/ 406047 h 1003851"/>
                  <a:gd name="connsiteX20" fmla="*/ 684158 w 1011152"/>
                  <a:gd name="connsiteY20" fmla="*/ 526697 h 1003851"/>
                  <a:gd name="connsiteX21" fmla="*/ 684158 w 1011152"/>
                  <a:gd name="connsiteY21" fmla="*/ 631472 h 1003851"/>
                  <a:gd name="connsiteX22" fmla="*/ 722258 w 1011152"/>
                  <a:gd name="connsiteY22" fmla="*/ 974372 h 1003851"/>
                  <a:gd name="connsiteX23" fmla="*/ 255533 w 1011152"/>
                  <a:gd name="connsiteY23" fmla="*/ 968022 h 1003851"/>
                  <a:gd name="connsiteX0" fmla="*/ 255533 w 1016633"/>
                  <a:gd name="connsiteY0" fmla="*/ 968022 h 1003851"/>
                  <a:gd name="connsiteX1" fmla="*/ 268233 w 1016633"/>
                  <a:gd name="connsiteY1" fmla="*/ 647347 h 1003851"/>
                  <a:gd name="connsiteX2" fmla="*/ 274583 w 1016633"/>
                  <a:gd name="connsiteY2" fmla="*/ 447322 h 1003851"/>
                  <a:gd name="connsiteX3" fmla="*/ 233308 w 1016633"/>
                  <a:gd name="connsiteY3" fmla="*/ 371122 h 1003851"/>
                  <a:gd name="connsiteX4" fmla="*/ 141233 w 1016633"/>
                  <a:gd name="connsiteY4" fmla="*/ 279047 h 1003851"/>
                  <a:gd name="connsiteX5" fmla="*/ 26933 w 1016633"/>
                  <a:gd name="connsiteY5" fmla="*/ 132997 h 1003851"/>
                  <a:gd name="connsiteX6" fmla="*/ 11058 w 1016633"/>
                  <a:gd name="connsiteY6" fmla="*/ 82197 h 1003851"/>
                  <a:gd name="connsiteX7" fmla="*/ 7883 w 1016633"/>
                  <a:gd name="connsiteY7" fmla="*/ 15522 h 1003851"/>
                  <a:gd name="connsiteX8" fmla="*/ 119008 w 1016633"/>
                  <a:gd name="connsiteY8" fmla="*/ 5997 h 1003851"/>
                  <a:gd name="connsiteX9" fmla="*/ 211083 w 1016633"/>
                  <a:gd name="connsiteY9" fmla="*/ 91722 h 1003851"/>
                  <a:gd name="connsiteX10" fmla="*/ 299983 w 1016633"/>
                  <a:gd name="connsiteY10" fmla="*/ 234597 h 1003851"/>
                  <a:gd name="connsiteX11" fmla="*/ 484133 w 1016633"/>
                  <a:gd name="connsiteY11" fmla="*/ 269522 h 1003851"/>
                  <a:gd name="connsiteX12" fmla="*/ 696858 w 1016633"/>
                  <a:gd name="connsiteY12" fmla="*/ 206022 h 1003851"/>
                  <a:gd name="connsiteX13" fmla="*/ 896883 w 1016633"/>
                  <a:gd name="connsiteY13" fmla="*/ 37747 h 1003851"/>
                  <a:gd name="connsiteX14" fmla="*/ 995308 w 1016633"/>
                  <a:gd name="connsiteY14" fmla="*/ 18697 h 1003851"/>
                  <a:gd name="connsiteX15" fmla="*/ 1001658 w 1016633"/>
                  <a:gd name="connsiteY15" fmla="*/ 91722 h 1003851"/>
                  <a:gd name="connsiteX16" fmla="*/ 868308 w 1016633"/>
                  <a:gd name="connsiteY16" fmla="*/ 234597 h 1003851"/>
                  <a:gd name="connsiteX17" fmla="*/ 782583 w 1016633"/>
                  <a:gd name="connsiteY17" fmla="*/ 307622 h 1003851"/>
                  <a:gd name="connsiteX18" fmla="*/ 709558 w 1016633"/>
                  <a:gd name="connsiteY18" fmla="*/ 406047 h 1003851"/>
                  <a:gd name="connsiteX19" fmla="*/ 684158 w 1016633"/>
                  <a:gd name="connsiteY19" fmla="*/ 526697 h 1003851"/>
                  <a:gd name="connsiteX20" fmla="*/ 684158 w 1016633"/>
                  <a:gd name="connsiteY20" fmla="*/ 631472 h 1003851"/>
                  <a:gd name="connsiteX21" fmla="*/ 722258 w 1016633"/>
                  <a:gd name="connsiteY21" fmla="*/ 974372 h 1003851"/>
                  <a:gd name="connsiteX22" fmla="*/ 255533 w 1016633"/>
                  <a:gd name="connsiteY22" fmla="*/ 968022 h 1003851"/>
                  <a:gd name="connsiteX0" fmla="*/ 255533 w 1016633"/>
                  <a:gd name="connsiteY0" fmla="*/ 968022 h 1003851"/>
                  <a:gd name="connsiteX1" fmla="*/ 268233 w 1016633"/>
                  <a:gd name="connsiteY1" fmla="*/ 647347 h 1003851"/>
                  <a:gd name="connsiteX2" fmla="*/ 274583 w 1016633"/>
                  <a:gd name="connsiteY2" fmla="*/ 447322 h 1003851"/>
                  <a:gd name="connsiteX3" fmla="*/ 233308 w 1016633"/>
                  <a:gd name="connsiteY3" fmla="*/ 371122 h 1003851"/>
                  <a:gd name="connsiteX4" fmla="*/ 141233 w 1016633"/>
                  <a:gd name="connsiteY4" fmla="*/ 279047 h 1003851"/>
                  <a:gd name="connsiteX5" fmla="*/ 26933 w 1016633"/>
                  <a:gd name="connsiteY5" fmla="*/ 132997 h 1003851"/>
                  <a:gd name="connsiteX6" fmla="*/ 11058 w 1016633"/>
                  <a:gd name="connsiteY6" fmla="*/ 82197 h 1003851"/>
                  <a:gd name="connsiteX7" fmla="*/ 7883 w 1016633"/>
                  <a:gd name="connsiteY7" fmla="*/ 15522 h 1003851"/>
                  <a:gd name="connsiteX8" fmla="*/ 119008 w 1016633"/>
                  <a:gd name="connsiteY8" fmla="*/ 5997 h 1003851"/>
                  <a:gd name="connsiteX9" fmla="*/ 211083 w 1016633"/>
                  <a:gd name="connsiteY9" fmla="*/ 91722 h 1003851"/>
                  <a:gd name="connsiteX10" fmla="*/ 299983 w 1016633"/>
                  <a:gd name="connsiteY10" fmla="*/ 234597 h 1003851"/>
                  <a:gd name="connsiteX11" fmla="*/ 484133 w 1016633"/>
                  <a:gd name="connsiteY11" fmla="*/ 269522 h 1003851"/>
                  <a:gd name="connsiteX12" fmla="*/ 696858 w 1016633"/>
                  <a:gd name="connsiteY12" fmla="*/ 206022 h 1003851"/>
                  <a:gd name="connsiteX13" fmla="*/ 896883 w 1016633"/>
                  <a:gd name="connsiteY13" fmla="*/ 37747 h 1003851"/>
                  <a:gd name="connsiteX14" fmla="*/ 995308 w 1016633"/>
                  <a:gd name="connsiteY14" fmla="*/ 18697 h 1003851"/>
                  <a:gd name="connsiteX15" fmla="*/ 1001658 w 1016633"/>
                  <a:gd name="connsiteY15" fmla="*/ 91722 h 1003851"/>
                  <a:gd name="connsiteX16" fmla="*/ 868308 w 1016633"/>
                  <a:gd name="connsiteY16" fmla="*/ 234597 h 1003851"/>
                  <a:gd name="connsiteX17" fmla="*/ 782583 w 1016633"/>
                  <a:gd name="connsiteY17" fmla="*/ 307622 h 1003851"/>
                  <a:gd name="connsiteX18" fmla="*/ 709558 w 1016633"/>
                  <a:gd name="connsiteY18" fmla="*/ 406047 h 1003851"/>
                  <a:gd name="connsiteX19" fmla="*/ 684158 w 1016633"/>
                  <a:gd name="connsiteY19" fmla="*/ 526697 h 1003851"/>
                  <a:gd name="connsiteX20" fmla="*/ 684158 w 1016633"/>
                  <a:gd name="connsiteY20" fmla="*/ 631472 h 1003851"/>
                  <a:gd name="connsiteX21" fmla="*/ 722258 w 1016633"/>
                  <a:gd name="connsiteY21" fmla="*/ 974372 h 1003851"/>
                  <a:gd name="connsiteX22" fmla="*/ 255533 w 1016633"/>
                  <a:gd name="connsiteY22" fmla="*/ 968022 h 1003851"/>
                  <a:gd name="connsiteX0" fmla="*/ 255533 w 1014062"/>
                  <a:gd name="connsiteY0" fmla="*/ 968022 h 1003851"/>
                  <a:gd name="connsiteX1" fmla="*/ 268233 w 1014062"/>
                  <a:gd name="connsiteY1" fmla="*/ 647347 h 1003851"/>
                  <a:gd name="connsiteX2" fmla="*/ 274583 w 1014062"/>
                  <a:gd name="connsiteY2" fmla="*/ 447322 h 1003851"/>
                  <a:gd name="connsiteX3" fmla="*/ 233308 w 1014062"/>
                  <a:gd name="connsiteY3" fmla="*/ 371122 h 1003851"/>
                  <a:gd name="connsiteX4" fmla="*/ 141233 w 1014062"/>
                  <a:gd name="connsiteY4" fmla="*/ 279047 h 1003851"/>
                  <a:gd name="connsiteX5" fmla="*/ 26933 w 1014062"/>
                  <a:gd name="connsiteY5" fmla="*/ 132997 h 1003851"/>
                  <a:gd name="connsiteX6" fmla="*/ 11058 w 1014062"/>
                  <a:gd name="connsiteY6" fmla="*/ 82197 h 1003851"/>
                  <a:gd name="connsiteX7" fmla="*/ 7883 w 1014062"/>
                  <a:gd name="connsiteY7" fmla="*/ 15522 h 1003851"/>
                  <a:gd name="connsiteX8" fmla="*/ 119008 w 1014062"/>
                  <a:gd name="connsiteY8" fmla="*/ 5997 h 1003851"/>
                  <a:gd name="connsiteX9" fmla="*/ 211083 w 1014062"/>
                  <a:gd name="connsiteY9" fmla="*/ 91722 h 1003851"/>
                  <a:gd name="connsiteX10" fmla="*/ 299983 w 1014062"/>
                  <a:gd name="connsiteY10" fmla="*/ 234597 h 1003851"/>
                  <a:gd name="connsiteX11" fmla="*/ 484133 w 1014062"/>
                  <a:gd name="connsiteY11" fmla="*/ 269522 h 1003851"/>
                  <a:gd name="connsiteX12" fmla="*/ 696858 w 1014062"/>
                  <a:gd name="connsiteY12" fmla="*/ 206022 h 1003851"/>
                  <a:gd name="connsiteX13" fmla="*/ 887358 w 1014062"/>
                  <a:gd name="connsiteY13" fmla="*/ 44097 h 1003851"/>
                  <a:gd name="connsiteX14" fmla="*/ 995308 w 1014062"/>
                  <a:gd name="connsiteY14" fmla="*/ 18697 h 1003851"/>
                  <a:gd name="connsiteX15" fmla="*/ 1001658 w 1014062"/>
                  <a:gd name="connsiteY15" fmla="*/ 91722 h 1003851"/>
                  <a:gd name="connsiteX16" fmla="*/ 868308 w 1014062"/>
                  <a:gd name="connsiteY16" fmla="*/ 234597 h 1003851"/>
                  <a:gd name="connsiteX17" fmla="*/ 782583 w 1014062"/>
                  <a:gd name="connsiteY17" fmla="*/ 307622 h 1003851"/>
                  <a:gd name="connsiteX18" fmla="*/ 709558 w 1014062"/>
                  <a:gd name="connsiteY18" fmla="*/ 406047 h 1003851"/>
                  <a:gd name="connsiteX19" fmla="*/ 684158 w 1014062"/>
                  <a:gd name="connsiteY19" fmla="*/ 526697 h 1003851"/>
                  <a:gd name="connsiteX20" fmla="*/ 684158 w 1014062"/>
                  <a:gd name="connsiteY20" fmla="*/ 631472 h 1003851"/>
                  <a:gd name="connsiteX21" fmla="*/ 722258 w 1014062"/>
                  <a:gd name="connsiteY21" fmla="*/ 974372 h 1003851"/>
                  <a:gd name="connsiteX22" fmla="*/ 255533 w 1014062"/>
                  <a:gd name="connsiteY22" fmla="*/ 968022 h 1003851"/>
                  <a:gd name="connsiteX0" fmla="*/ 255533 w 1006596"/>
                  <a:gd name="connsiteY0" fmla="*/ 968022 h 1003851"/>
                  <a:gd name="connsiteX1" fmla="*/ 268233 w 1006596"/>
                  <a:gd name="connsiteY1" fmla="*/ 647347 h 1003851"/>
                  <a:gd name="connsiteX2" fmla="*/ 274583 w 1006596"/>
                  <a:gd name="connsiteY2" fmla="*/ 447322 h 1003851"/>
                  <a:gd name="connsiteX3" fmla="*/ 233308 w 1006596"/>
                  <a:gd name="connsiteY3" fmla="*/ 371122 h 1003851"/>
                  <a:gd name="connsiteX4" fmla="*/ 141233 w 1006596"/>
                  <a:gd name="connsiteY4" fmla="*/ 279047 h 1003851"/>
                  <a:gd name="connsiteX5" fmla="*/ 26933 w 1006596"/>
                  <a:gd name="connsiteY5" fmla="*/ 132997 h 1003851"/>
                  <a:gd name="connsiteX6" fmla="*/ 11058 w 1006596"/>
                  <a:gd name="connsiteY6" fmla="*/ 82197 h 1003851"/>
                  <a:gd name="connsiteX7" fmla="*/ 7883 w 1006596"/>
                  <a:gd name="connsiteY7" fmla="*/ 15522 h 1003851"/>
                  <a:gd name="connsiteX8" fmla="*/ 119008 w 1006596"/>
                  <a:gd name="connsiteY8" fmla="*/ 5997 h 1003851"/>
                  <a:gd name="connsiteX9" fmla="*/ 211083 w 1006596"/>
                  <a:gd name="connsiteY9" fmla="*/ 91722 h 1003851"/>
                  <a:gd name="connsiteX10" fmla="*/ 299983 w 1006596"/>
                  <a:gd name="connsiteY10" fmla="*/ 234597 h 1003851"/>
                  <a:gd name="connsiteX11" fmla="*/ 484133 w 1006596"/>
                  <a:gd name="connsiteY11" fmla="*/ 269522 h 1003851"/>
                  <a:gd name="connsiteX12" fmla="*/ 696858 w 1006596"/>
                  <a:gd name="connsiteY12" fmla="*/ 206022 h 1003851"/>
                  <a:gd name="connsiteX13" fmla="*/ 887358 w 1006596"/>
                  <a:gd name="connsiteY13" fmla="*/ 44097 h 1003851"/>
                  <a:gd name="connsiteX14" fmla="*/ 995308 w 1006596"/>
                  <a:gd name="connsiteY14" fmla="*/ 18697 h 1003851"/>
                  <a:gd name="connsiteX15" fmla="*/ 988958 w 1006596"/>
                  <a:gd name="connsiteY15" fmla="*/ 110772 h 1003851"/>
                  <a:gd name="connsiteX16" fmla="*/ 868308 w 1006596"/>
                  <a:gd name="connsiteY16" fmla="*/ 234597 h 1003851"/>
                  <a:gd name="connsiteX17" fmla="*/ 782583 w 1006596"/>
                  <a:gd name="connsiteY17" fmla="*/ 307622 h 1003851"/>
                  <a:gd name="connsiteX18" fmla="*/ 709558 w 1006596"/>
                  <a:gd name="connsiteY18" fmla="*/ 406047 h 1003851"/>
                  <a:gd name="connsiteX19" fmla="*/ 684158 w 1006596"/>
                  <a:gd name="connsiteY19" fmla="*/ 526697 h 1003851"/>
                  <a:gd name="connsiteX20" fmla="*/ 684158 w 1006596"/>
                  <a:gd name="connsiteY20" fmla="*/ 631472 h 1003851"/>
                  <a:gd name="connsiteX21" fmla="*/ 722258 w 1006596"/>
                  <a:gd name="connsiteY21" fmla="*/ 974372 h 1003851"/>
                  <a:gd name="connsiteX22" fmla="*/ 255533 w 1006596"/>
                  <a:gd name="connsiteY22" fmla="*/ 968022 h 1003851"/>
                  <a:gd name="connsiteX0" fmla="*/ 255533 w 1006596"/>
                  <a:gd name="connsiteY0" fmla="*/ 978605 h 1014434"/>
                  <a:gd name="connsiteX1" fmla="*/ 268233 w 1006596"/>
                  <a:gd name="connsiteY1" fmla="*/ 657930 h 1014434"/>
                  <a:gd name="connsiteX2" fmla="*/ 274583 w 1006596"/>
                  <a:gd name="connsiteY2" fmla="*/ 457905 h 1014434"/>
                  <a:gd name="connsiteX3" fmla="*/ 233308 w 1006596"/>
                  <a:gd name="connsiteY3" fmla="*/ 381705 h 1014434"/>
                  <a:gd name="connsiteX4" fmla="*/ 141233 w 1006596"/>
                  <a:gd name="connsiteY4" fmla="*/ 289630 h 1014434"/>
                  <a:gd name="connsiteX5" fmla="*/ 26933 w 1006596"/>
                  <a:gd name="connsiteY5" fmla="*/ 143580 h 1014434"/>
                  <a:gd name="connsiteX6" fmla="*/ 11058 w 1006596"/>
                  <a:gd name="connsiteY6" fmla="*/ 92780 h 1014434"/>
                  <a:gd name="connsiteX7" fmla="*/ 7883 w 1006596"/>
                  <a:gd name="connsiteY7" fmla="*/ 26105 h 1014434"/>
                  <a:gd name="connsiteX8" fmla="*/ 119008 w 1006596"/>
                  <a:gd name="connsiteY8" fmla="*/ 16580 h 1014434"/>
                  <a:gd name="connsiteX9" fmla="*/ 299983 w 1006596"/>
                  <a:gd name="connsiteY9" fmla="*/ 245180 h 1014434"/>
                  <a:gd name="connsiteX10" fmla="*/ 484133 w 1006596"/>
                  <a:gd name="connsiteY10" fmla="*/ 280105 h 1014434"/>
                  <a:gd name="connsiteX11" fmla="*/ 696858 w 1006596"/>
                  <a:gd name="connsiteY11" fmla="*/ 216605 h 1014434"/>
                  <a:gd name="connsiteX12" fmla="*/ 887358 w 1006596"/>
                  <a:gd name="connsiteY12" fmla="*/ 54680 h 1014434"/>
                  <a:gd name="connsiteX13" fmla="*/ 995308 w 1006596"/>
                  <a:gd name="connsiteY13" fmla="*/ 29280 h 1014434"/>
                  <a:gd name="connsiteX14" fmla="*/ 988958 w 1006596"/>
                  <a:gd name="connsiteY14" fmla="*/ 121355 h 1014434"/>
                  <a:gd name="connsiteX15" fmla="*/ 868308 w 1006596"/>
                  <a:gd name="connsiteY15" fmla="*/ 245180 h 1014434"/>
                  <a:gd name="connsiteX16" fmla="*/ 782583 w 1006596"/>
                  <a:gd name="connsiteY16" fmla="*/ 318205 h 1014434"/>
                  <a:gd name="connsiteX17" fmla="*/ 709558 w 1006596"/>
                  <a:gd name="connsiteY17" fmla="*/ 416630 h 1014434"/>
                  <a:gd name="connsiteX18" fmla="*/ 684158 w 1006596"/>
                  <a:gd name="connsiteY18" fmla="*/ 537280 h 1014434"/>
                  <a:gd name="connsiteX19" fmla="*/ 684158 w 1006596"/>
                  <a:gd name="connsiteY19" fmla="*/ 642055 h 1014434"/>
                  <a:gd name="connsiteX20" fmla="*/ 722258 w 1006596"/>
                  <a:gd name="connsiteY20" fmla="*/ 984955 h 1014434"/>
                  <a:gd name="connsiteX21" fmla="*/ 255533 w 1006596"/>
                  <a:gd name="connsiteY21" fmla="*/ 978605 h 1014434"/>
                  <a:gd name="connsiteX0" fmla="*/ 254829 w 1005892"/>
                  <a:gd name="connsiteY0" fmla="*/ 976166 h 1011995"/>
                  <a:gd name="connsiteX1" fmla="*/ 267529 w 1005892"/>
                  <a:gd name="connsiteY1" fmla="*/ 655491 h 1011995"/>
                  <a:gd name="connsiteX2" fmla="*/ 273879 w 1005892"/>
                  <a:gd name="connsiteY2" fmla="*/ 455466 h 1011995"/>
                  <a:gd name="connsiteX3" fmla="*/ 232604 w 1005892"/>
                  <a:gd name="connsiteY3" fmla="*/ 379266 h 1011995"/>
                  <a:gd name="connsiteX4" fmla="*/ 140529 w 1005892"/>
                  <a:gd name="connsiteY4" fmla="*/ 287191 h 1011995"/>
                  <a:gd name="connsiteX5" fmla="*/ 26229 w 1005892"/>
                  <a:gd name="connsiteY5" fmla="*/ 141141 h 1011995"/>
                  <a:gd name="connsiteX6" fmla="*/ 10354 w 1005892"/>
                  <a:gd name="connsiteY6" fmla="*/ 90341 h 1011995"/>
                  <a:gd name="connsiteX7" fmla="*/ 7179 w 1005892"/>
                  <a:gd name="connsiteY7" fmla="*/ 23666 h 1011995"/>
                  <a:gd name="connsiteX8" fmla="*/ 108779 w 1005892"/>
                  <a:gd name="connsiteY8" fmla="*/ 17316 h 1011995"/>
                  <a:gd name="connsiteX9" fmla="*/ 299279 w 1005892"/>
                  <a:gd name="connsiteY9" fmla="*/ 242741 h 1011995"/>
                  <a:gd name="connsiteX10" fmla="*/ 483429 w 1005892"/>
                  <a:gd name="connsiteY10" fmla="*/ 277666 h 1011995"/>
                  <a:gd name="connsiteX11" fmla="*/ 696154 w 1005892"/>
                  <a:gd name="connsiteY11" fmla="*/ 214166 h 1011995"/>
                  <a:gd name="connsiteX12" fmla="*/ 886654 w 1005892"/>
                  <a:gd name="connsiteY12" fmla="*/ 52241 h 1011995"/>
                  <a:gd name="connsiteX13" fmla="*/ 994604 w 1005892"/>
                  <a:gd name="connsiteY13" fmla="*/ 26841 h 1011995"/>
                  <a:gd name="connsiteX14" fmla="*/ 988254 w 1005892"/>
                  <a:gd name="connsiteY14" fmla="*/ 118916 h 1011995"/>
                  <a:gd name="connsiteX15" fmla="*/ 867604 w 1005892"/>
                  <a:gd name="connsiteY15" fmla="*/ 242741 h 1011995"/>
                  <a:gd name="connsiteX16" fmla="*/ 781879 w 1005892"/>
                  <a:gd name="connsiteY16" fmla="*/ 315766 h 1011995"/>
                  <a:gd name="connsiteX17" fmla="*/ 708854 w 1005892"/>
                  <a:gd name="connsiteY17" fmla="*/ 414191 h 1011995"/>
                  <a:gd name="connsiteX18" fmla="*/ 683454 w 1005892"/>
                  <a:gd name="connsiteY18" fmla="*/ 534841 h 1011995"/>
                  <a:gd name="connsiteX19" fmla="*/ 683454 w 1005892"/>
                  <a:gd name="connsiteY19" fmla="*/ 639616 h 1011995"/>
                  <a:gd name="connsiteX20" fmla="*/ 721554 w 1005892"/>
                  <a:gd name="connsiteY20" fmla="*/ 982516 h 1011995"/>
                  <a:gd name="connsiteX21" fmla="*/ 254829 w 1005892"/>
                  <a:gd name="connsiteY21" fmla="*/ 976166 h 1011995"/>
                  <a:gd name="connsiteX0" fmla="*/ 253807 w 1004870"/>
                  <a:gd name="connsiteY0" fmla="*/ 978346 h 1014175"/>
                  <a:gd name="connsiteX1" fmla="*/ 266507 w 1004870"/>
                  <a:gd name="connsiteY1" fmla="*/ 657671 h 1014175"/>
                  <a:gd name="connsiteX2" fmla="*/ 272857 w 1004870"/>
                  <a:gd name="connsiteY2" fmla="*/ 457646 h 1014175"/>
                  <a:gd name="connsiteX3" fmla="*/ 231582 w 1004870"/>
                  <a:gd name="connsiteY3" fmla="*/ 381446 h 1014175"/>
                  <a:gd name="connsiteX4" fmla="*/ 139507 w 1004870"/>
                  <a:gd name="connsiteY4" fmla="*/ 289371 h 1014175"/>
                  <a:gd name="connsiteX5" fmla="*/ 25207 w 1004870"/>
                  <a:gd name="connsiteY5" fmla="*/ 143321 h 1014175"/>
                  <a:gd name="connsiteX6" fmla="*/ 6157 w 1004870"/>
                  <a:gd name="connsiteY6" fmla="*/ 25846 h 1014175"/>
                  <a:gd name="connsiteX7" fmla="*/ 107757 w 1004870"/>
                  <a:gd name="connsiteY7" fmla="*/ 19496 h 1014175"/>
                  <a:gd name="connsiteX8" fmla="*/ 298257 w 1004870"/>
                  <a:gd name="connsiteY8" fmla="*/ 244921 h 1014175"/>
                  <a:gd name="connsiteX9" fmla="*/ 482407 w 1004870"/>
                  <a:gd name="connsiteY9" fmla="*/ 279846 h 1014175"/>
                  <a:gd name="connsiteX10" fmla="*/ 695132 w 1004870"/>
                  <a:gd name="connsiteY10" fmla="*/ 216346 h 1014175"/>
                  <a:gd name="connsiteX11" fmla="*/ 885632 w 1004870"/>
                  <a:gd name="connsiteY11" fmla="*/ 54421 h 1014175"/>
                  <a:gd name="connsiteX12" fmla="*/ 993582 w 1004870"/>
                  <a:gd name="connsiteY12" fmla="*/ 29021 h 1014175"/>
                  <a:gd name="connsiteX13" fmla="*/ 987232 w 1004870"/>
                  <a:gd name="connsiteY13" fmla="*/ 121096 h 1014175"/>
                  <a:gd name="connsiteX14" fmla="*/ 866582 w 1004870"/>
                  <a:gd name="connsiteY14" fmla="*/ 244921 h 1014175"/>
                  <a:gd name="connsiteX15" fmla="*/ 780857 w 1004870"/>
                  <a:gd name="connsiteY15" fmla="*/ 317946 h 1014175"/>
                  <a:gd name="connsiteX16" fmla="*/ 707832 w 1004870"/>
                  <a:gd name="connsiteY16" fmla="*/ 416371 h 1014175"/>
                  <a:gd name="connsiteX17" fmla="*/ 682432 w 1004870"/>
                  <a:gd name="connsiteY17" fmla="*/ 537021 h 1014175"/>
                  <a:gd name="connsiteX18" fmla="*/ 682432 w 1004870"/>
                  <a:gd name="connsiteY18" fmla="*/ 641796 h 1014175"/>
                  <a:gd name="connsiteX19" fmla="*/ 720532 w 1004870"/>
                  <a:gd name="connsiteY19" fmla="*/ 984696 h 1014175"/>
                  <a:gd name="connsiteX20" fmla="*/ 253807 w 1004870"/>
                  <a:gd name="connsiteY20" fmla="*/ 978346 h 1014175"/>
                  <a:gd name="connsiteX0" fmla="*/ 250954 w 1002017"/>
                  <a:gd name="connsiteY0" fmla="*/ 978941 h 1014770"/>
                  <a:gd name="connsiteX1" fmla="*/ 263654 w 1002017"/>
                  <a:gd name="connsiteY1" fmla="*/ 658266 h 1014770"/>
                  <a:gd name="connsiteX2" fmla="*/ 270004 w 1002017"/>
                  <a:gd name="connsiteY2" fmla="*/ 458241 h 1014770"/>
                  <a:gd name="connsiteX3" fmla="*/ 228729 w 1002017"/>
                  <a:gd name="connsiteY3" fmla="*/ 382041 h 1014770"/>
                  <a:gd name="connsiteX4" fmla="*/ 136654 w 1002017"/>
                  <a:gd name="connsiteY4" fmla="*/ 289966 h 1014770"/>
                  <a:gd name="connsiteX5" fmla="*/ 35054 w 1002017"/>
                  <a:gd name="connsiteY5" fmla="*/ 156616 h 1014770"/>
                  <a:gd name="connsiteX6" fmla="*/ 3304 w 1002017"/>
                  <a:gd name="connsiteY6" fmla="*/ 26441 h 1014770"/>
                  <a:gd name="connsiteX7" fmla="*/ 104904 w 1002017"/>
                  <a:gd name="connsiteY7" fmla="*/ 20091 h 1014770"/>
                  <a:gd name="connsiteX8" fmla="*/ 295404 w 1002017"/>
                  <a:gd name="connsiteY8" fmla="*/ 245516 h 1014770"/>
                  <a:gd name="connsiteX9" fmla="*/ 479554 w 1002017"/>
                  <a:gd name="connsiteY9" fmla="*/ 280441 h 1014770"/>
                  <a:gd name="connsiteX10" fmla="*/ 692279 w 1002017"/>
                  <a:gd name="connsiteY10" fmla="*/ 216941 h 1014770"/>
                  <a:gd name="connsiteX11" fmla="*/ 882779 w 1002017"/>
                  <a:gd name="connsiteY11" fmla="*/ 55016 h 1014770"/>
                  <a:gd name="connsiteX12" fmla="*/ 990729 w 1002017"/>
                  <a:gd name="connsiteY12" fmla="*/ 29616 h 1014770"/>
                  <a:gd name="connsiteX13" fmla="*/ 984379 w 1002017"/>
                  <a:gd name="connsiteY13" fmla="*/ 121691 h 1014770"/>
                  <a:gd name="connsiteX14" fmla="*/ 863729 w 1002017"/>
                  <a:gd name="connsiteY14" fmla="*/ 245516 h 1014770"/>
                  <a:gd name="connsiteX15" fmla="*/ 778004 w 1002017"/>
                  <a:gd name="connsiteY15" fmla="*/ 318541 h 1014770"/>
                  <a:gd name="connsiteX16" fmla="*/ 704979 w 1002017"/>
                  <a:gd name="connsiteY16" fmla="*/ 416966 h 1014770"/>
                  <a:gd name="connsiteX17" fmla="*/ 679579 w 1002017"/>
                  <a:gd name="connsiteY17" fmla="*/ 537616 h 1014770"/>
                  <a:gd name="connsiteX18" fmla="*/ 679579 w 1002017"/>
                  <a:gd name="connsiteY18" fmla="*/ 642391 h 1014770"/>
                  <a:gd name="connsiteX19" fmla="*/ 717679 w 1002017"/>
                  <a:gd name="connsiteY19" fmla="*/ 985291 h 1014770"/>
                  <a:gd name="connsiteX20" fmla="*/ 250954 w 1002017"/>
                  <a:gd name="connsiteY20" fmla="*/ 978941 h 1014770"/>
                  <a:gd name="connsiteX0" fmla="*/ 251106 w 1002169"/>
                  <a:gd name="connsiteY0" fmla="*/ 978941 h 1014770"/>
                  <a:gd name="connsiteX1" fmla="*/ 263806 w 1002169"/>
                  <a:gd name="connsiteY1" fmla="*/ 658266 h 1014770"/>
                  <a:gd name="connsiteX2" fmla="*/ 270156 w 1002169"/>
                  <a:gd name="connsiteY2" fmla="*/ 458241 h 1014770"/>
                  <a:gd name="connsiteX3" fmla="*/ 228881 w 1002169"/>
                  <a:gd name="connsiteY3" fmla="*/ 382041 h 1014770"/>
                  <a:gd name="connsiteX4" fmla="*/ 146331 w 1002169"/>
                  <a:gd name="connsiteY4" fmla="*/ 293141 h 1014770"/>
                  <a:gd name="connsiteX5" fmla="*/ 35206 w 1002169"/>
                  <a:gd name="connsiteY5" fmla="*/ 156616 h 1014770"/>
                  <a:gd name="connsiteX6" fmla="*/ 3456 w 1002169"/>
                  <a:gd name="connsiteY6" fmla="*/ 26441 h 1014770"/>
                  <a:gd name="connsiteX7" fmla="*/ 105056 w 1002169"/>
                  <a:gd name="connsiteY7" fmla="*/ 20091 h 1014770"/>
                  <a:gd name="connsiteX8" fmla="*/ 295556 w 1002169"/>
                  <a:gd name="connsiteY8" fmla="*/ 245516 h 1014770"/>
                  <a:gd name="connsiteX9" fmla="*/ 479706 w 1002169"/>
                  <a:gd name="connsiteY9" fmla="*/ 280441 h 1014770"/>
                  <a:gd name="connsiteX10" fmla="*/ 692431 w 1002169"/>
                  <a:gd name="connsiteY10" fmla="*/ 216941 h 1014770"/>
                  <a:gd name="connsiteX11" fmla="*/ 882931 w 1002169"/>
                  <a:gd name="connsiteY11" fmla="*/ 55016 h 1014770"/>
                  <a:gd name="connsiteX12" fmla="*/ 990881 w 1002169"/>
                  <a:gd name="connsiteY12" fmla="*/ 29616 h 1014770"/>
                  <a:gd name="connsiteX13" fmla="*/ 984531 w 1002169"/>
                  <a:gd name="connsiteY13" fmla="*/ 121691 h 1014770"/>
                  <a:gd name="connsiteX14" fmla="*/ 863881 w 1002169"/>
                  <a:gd name="connsiteY14" fmla="*/ 245516 h 1014770"/>
                  <a:gd name="connsiteX15" fmla="*/ 778156 w 1002169"/>
                  <a:gd name="connsiteY15" fmla="*/ 318541 h 1014770"/>
                  <a:gd name="connsiteX16" fmla="*/ 705131 w 1002169"/>
                  <a:gd name="connsiteY16" fmla="*/ 416966 h 1014770"/>
                  <a:gd name="connsiteX17" fmla="*/ 679731 w 1002169"/>
                  <a:gd name="connsiteY17" fmla="*/ 537616 h 1014770"/>
                  <a:gd name="connsiteX18" fmla="*/ 679731 w 1002169"/>
                  <a:gd name="connsiteY18" fmla="*/ 642391 h 1014770"/>
                  <a:gd name="connsiteX19" fmla="*/ 717831 w 1002169"/>
                  <a:gd name="connsiteY19" fmla="*/ 985291 h 1014770"/>
                  <a:gd name="connsiteX20" fmla="*/ 251106 w 1002169"/>
                  <a:gd name="connsiteY20" fmla="*/ 978941 h 1014770"/>
                  <a:gd name="connsiteX0" fmla="*/ 251106 w 1002169"/>
                  <a:gd name="connsiteY0" fmla="*/ 973291 h 1009120"/>
                  <a:gd name="connsiteX1" fmla="*/ 263806 w 1002169"/>
                  <a:gd name="connsiteY1" fmla="*/ 652616 h 1009120"/>
                  <a:gd name="connsiteX2" fmla="*/ 270156 w 1002169"/>
                  <a:gd name="connsiteY2" fmla="*/ 452591 h 1009120"/>
                  <a:gd name="connsiteX3" fmla="*/ 228881 w 1002169"/>
                  <a:gd name="connsiteY3" fmla="*/ 376391 h 1009120"/>
                  <a:gd name="connsiteX4" fmla="*/ 146331 w 1002169"/>
                  <a:gd name="connsiteY4" fmla="*/ 287491 h 1009120"/>
                  <a:gd name="connsiteX5" fmla="*/ 35206 w 1002169"/>
                  <a:gd name="connsiteY5" fmla="*/ 150966 h 1009120"/>
                  <a:gd name="connsiteX6" fmla="*/ 3456 w 1002169"/>
                  <a:gd name="connsiteY6" fmla="*/ 36666 h 1009120"/>
                  <a:gd name="connsiteX7" fmla="*/ 105056 w 1002169"/>
                  <a:gd name="connsiteY7" fmla="*/ 14441 h 1009120"/>
                  <a:gd name="connsiteX8" fmla="*/ 295556 w 1002169"/>
                  <a:gd name="connsiteY8" fmla="*/ 239866 h 1009120"/>
                  <a:gd name="connsiteX9" fmla="*/ 479706 w 1002169"/>
                  <a:gd name="connsiteY9" fmla="*/ 274791 h 1009120"/>
                  <a:gd name="connsiteX10" fmla="*/ 692431 w 1002169"/>
                  <a:gd name="connsiteY10" fmla="*/ 211291 h 1009120"/>
                  <a:gd name="connsiteX11" fmla="*/ 882931 w 1002169"/>
                  <a:gd name="connsiteY11" fmla="*/ 49366 h 1009120"/>
                  <a:gd name="connsiteX12" fmla="*/ 990881 w 1002169"/>
                  <a:gd name="connsiteY12" fmla="*/ 23966 h 1009120"/>
                  <a:gd name="connsiteX13" fmla="*/ 984531 w 1002169"/>
                  <a:gd name="connsiteY13" fmla="*/ 116041 h 1009120"/>
                  <a:gd name="connsiteX14" fmla="*/ 863881 w 1002169"/>
                  <a:gd name="connsiteY14" fmla="*/ 239866 h 1009120"/>
                  <a:gd name="connsiteX15" fmla="*/ 778156 w 1002169"/>
                  <a:gd name="connsiteY15" fmla="*/ 312891 h 1009120"/>
                  <a:gd name="connsiteX16" fmla="*/ 705131 w 1002169"/>
                  <a:gd name="connsiteY16" fmla="*/ 411316 h 1009120"/>
                  <a:gd name="connsiteX17" fmla="*/ 679731 w 1002169"/>
                  <a:gd name="connsiteY17" fmla="*/ 531966 h 1009120"/>
                  <a:gd name="connsiteX18" fmla="*/ 679731 w 1002169"/>
                  <a:gd name="connsiteY18" fmla="*/ 636741 h 1009120"/>
                  <a:gd name="connsiteX19" fmla="*/ 717831 w 1002169"/>
                  <a:gd name="connsiteY19" fmla="*/ 979641 h 1009120"/>
                  <a:gd name="connsiteX20" fmla="*/ 251106 w 1002169"/>
                  <a:gd name="connsiteY20" fmla="*/ 973291 h 1009120"/>
                  <a:gd name="connsiteX0" fmla="*/ 251106 w 1002169"/>
                  <a:gd name="connsiteY0" fmla="*/ 973291 h 1009120"/>
                  <a:gd name="connsiteX1" fmla="*/ 263806 w 1002169"/>
                  <a:gd name="connsiteY1" fmla="*/ 652616 h 1009120"/>
                  <a:gd name="connsiteX2" fmla="*/ 270156 w 1002169"/>
                  <a:gd name="connsiteY2" fmla="*/ 452591 h 1009120"/>
                  <a:gd name="connsiteX3" fmla="*/ 228881 w 1002169"/>
                  <a:gd name="connsiteY3" fmla="*/ 376391 h 1009120"/>
                  <a:gd name="connsiteX4" fmla="*/ 146331 w 1002169"/>
                  <a:gd name="connsiteY4" fmla="*/ 287491 h 1009120"/>
                  <a:gd name="connsiteX5" fmla="*/ 35206 w 1002169"/>
                  <a:gd name="connsiteY5" fmla="*/ 150966 h 1009120"/>
                  <a:gd name="connsiteX6" fmla="*/ 3456 w 1002169"/>
                  <a:gd name="connsiteY6" fmla="*/ 36666 h 1009120"/>
                  <a:gd name="connsiteX7" fmla="*/ 105056 w 1002169"/>
                  <a:gd name="connsiteY7" fmla="*/ 14441 h 1009120"/>
                  <a:gd name="connsiteX8" fmla="*/ 295556 w 1002169"/>
                  <a:gd name="connsiteY8" fmla="*/ 239866 h 1009120"/>
                  <a:gd name="connsiteX9" fmla="*/ 479706 w 1002169"/>
                  <a:gd name="connsiteY9" fmla="*/ 274791 h 1009120"/>
                  <a:gd name="connsiteX10" fmla="*/ 692431 w 1002169"/>
                  <a:gd name="connsiteY10" fmla="*/ 211291 h 1009120"/>
                  <a:gd name="connsiteX11" fmla="*/ 882931 w 1002169"/>
                  <a:gd name="connsiteY11" fmla="*/ 49366 h 1009120"/>
                  <a:gd name="connsiteX12" fmla="*/ 990881 w 1002169"/>
                  <a:gd name="connsiteY12" fmla="*/ 23966 h 1009120"/>
                  <a:gd name="connsiteX13" fmla="*/ 984531 w 1002169"/>
                  <a:gd name="connsiteY13" fmla="*/ 116041 h 1009120"/>
                  <a:gd name="connsiteX14" fmla="*/ 863881 w 1002169"/>
                  <a:gd name="connsiteY14" fmla="*/ 239866 h 1009120"/>
                  <a:gd name="connsiteX15" fmla="*/ 778156 w 1002169"/>
                  <a:gd name="connsiteY15" fmla="*/ 312891 h 1009120"/>
                  <a:gd name="connsiteX16" fmla="*/ 705131 w 1002169"/>
                  <a:gd name="connsiteY16" fmla="*/ 411316 h 1009120"/>
                  <a:gd name="connsiteX17" fmla="*/ 679731 w 1002169"/>
                  <a:gd name="connsiteY17" fmla="*/ 531966 h 1009120"/>
                  <a:gd name="connsiteX18" fmla="*/ 679731 w 1002169"/>
                  <a:gd name="connsiteY18" fmla="*/ 636741 h 1009120"/>
                  <a:gd name="connsiteX19" fmla="*/ 717831 w 1002169"/>
                  <a:gd name="connsiteY19" fmla="*/ 979641 h 1009120"/>
                  <a:gd name="connsiteX20" fmla="*/ 251106 w 1002169"/>
                  <a:gd name="connsiteY20" fmla="*/ 973291 h 1009120"/>
                  <a:gd name="connsiteX0" fmla="*/ 251106 w 1002169"/>
                  <a:gd name="connsiteY0" fmla="*/ 973291 h 989411"/>
                  <a:gd name="connsiteX1" fmla="*/ 263806 w 1002169"/>
                  <a:gd name="connsiteY1" fmla="*/ 652616 h 989411"/>
                  <a:gd name="connsiteX2" fmla="*/ 270156 w 1002169"/>
                  <a:gd name="connsiteY2" fmla="*/ 452591 h 989411"/>
                  <a:gd name="connsiteX3" fmla="*/ 228881 w 1002169"/>
                  <a:gd name="connsiteY3" fmla="*/ 376391 h 989411"/>
                  <a:gd name="connsiteX4" fmla="*/ 146331 w 1002169"/>
                  <a:gd name="connsiteY4" fmla="*/ 287491 h 989411"/>
                  <a:gd name="connsiteX5" fmla="*/ 35206 w 1002169"/>
                  <a:gd name="connsiteY5" fmla="*/ 150966 h 989411"/>
                  <a:gd name="connsiteX6" fmla="*/ 3456 w 1002169"/>
                  <a:gd name="connsiteY6" fmla="*/ 36666 h 989411"/>
                  <a:gd name="connsiteX7" fmla="*/ 105056 w 1002169"/>
                  <a:gd name="connsiteY7" fmla="*/ 14441 h 989411"/>
                  <a:gd name="connsiteX8" fmla="*/ 295556 w 1002169"/>
                  <a:gd name="connsiteY8" fmla="*/ 239866 h 989411"/>
                  <a:gd name="connsiteX9" fmla="*/ 479706 w 1002169"/>
                  <a:gd name="connsiteY9" fmla="*/ 274791 h 989411"/>
                  <a:gd name="connsiteX10" fmla="*/ 692431 w 1002169"/>
                  <a:gd name="connsiteY10" fmla="*/ 211291 h 989411"/>
                  <a:gd name="connsiteX11" fmla="*/ 882931 w 1002169"/>
                  <a:gd name="connsiteY11" fmla="*/ 49366 h 989411"/>
                  <a:gd name="connsiteX12" fmla="*/ 990881 w 1002169"/>
                  <a:gd name="connsiteY12" fmla="*/ 23966 h 989411"/>
                  <a:gd name="connsiteX13" fmla="*/ 984531 w 1002169"/>
                  <a:gd name="connsiteY13" fmla="*/ 116041 h 989411"/>
                  <a:gd name="connsiteX14" fmla="*/ 863881 w 1002169"/>
                  <a:gd name="connsiteY14" fmla="*/ 239866 h 989411"/>
                  <a:gd name="connsiteX15" fmla="*/ 778156 w 1002169"/>
                  <a:gd name="connsiteY15" fmla="*/ 312891 h 989411"/>
                  <a:gd name="connsiteX16" fmla="*/ 705131 w 1002169"/>
                  <a:gd name="connsiteY16" fmla="*/ 411316 h 989411"/>
                  <a:gd name="connsiteX17" fmla="*/ 679731 w 1002169"/>
                  <a:gd name="connsiteY17" fmla="*/ 531966 h 989411"/>
                  <a:gd name="connsiteX18" fmla="*/ 679731 w 1002169"/>
                  <a:gd name="connsiteY18" fmla="*/ 636741 h 989411"/>
                  <a:gd name="connsiteX19" fmla="*/ 717831 w 1002169"/>
                  <a:gd name="connsiteY19" fmla="*/ 979641 h 989411"/>
                  <a:gd name="connsiteX20" fmla="*/ 251106 w 1002169"/>
                  <a:gd name="connsiteY20" fmla="*/ 973291 h 989411"/>
                  <a:gd name="connsiteX0" fmla="*/ 251106 w 1002169"/>
                  <a:gd name="connsiteY0" fmla="*/ 973291 h 989411"/>
                  <a:gd name="connsiteX1" fmla="*/ 263806 w 1002169"/>
                  <a:gd name="connsiteY1" fmla="*/ 652616 h 989411"/>
                  <a:gd name="connsiteX2" fmla="*/ 270156 w 1002169"/>
                  <a:gd name="connsiteY2" fmla="*/ 452591 h 989411"/>
                  <a:gd name="connsiteX3" fmla="*/ 228881 w 1002169"/>
                  <a:gd name="connsiteY3" fmla="*/ 376391 h 989411"/>
                  <a:gd name="connsiteX4" fmla="*/ 146331 w 1002169"/>
                  <a:gd name="connsiteY4" fmla="*/ 287491 h 989411"/>
                  <a:gd name="connsiteX5" fmla="*/ 35206 w 1002169"/>
                  <a:gd name="connsiteY5" fmla="*/ 150966 h 989411"/>
                  <a:gd name="connsiteX6" fmla="*/ 3456 w 1002169"/>
                  <a:gd name="connsiteY6" fmla="*/ 36666 h 989411"/>
                  <a:gd name="connsiteX7" fmla="*/ 105056 w 1002169"/>
                  <a:gd name="connsiteY7" fmla="*/ 14441 h 989411"/>
                  <a:gd name="connsiteX8" fmla="*/ 295556 w 1002169"/>
                  <a:gd name="connsiteY8" fmla="*/ 239866 h 989411"/>
                  <a:gd name="connsiteX9" fmla="*/ 479706 w 1002169"/>
                  <a:gd name="connsiteY9" fmla="*/ 274791 h 989411"/>
                  <a:gd name="connsiteX10" fmla="*/ 692431 w 1002169"/>
                  <a:gd name="connsiteY10" fmla="*/ 211291 h 989411"/>
                  <a:gd name="connsiteX11" fmla="*/ 882931 w 1002169"/>
                  <a:gd name="connsiteY11" fmla="*/ 49366 h 989411"/>
                  <a:gd name="connsiteX12" fmla="*/ 990881 w 1002169"/>
                  <a:gd name="connsiteY12" fmla="*/ 23966 h 989411"/>
                  <a:gd name="connsiteX13" fmla="*/ 984531 w 1002169"/>
                  <a:gd name="connsiteY13" fmla="*/ 116041 h 989411"/>
                  <a:gd name="connsiteX14" fmla="*/ 863881 w 1002169"/>
                  <a:gd name="connsiteY14" fmla="*/ 239866 h 989411"/>
                  <a:gd name="connsiteX15" fmla="*/ 778156 w 1002169"/>
                  <a:gd name="connsiteY15" fmla="*/ 312891 h 989411"/>
                  <a:gd name="connsiteX16" fmla="*/ 705131 w 1002169"/>
                  <a:gd name="connsiteY16" fmla="*/ 411316 h 989411"/>
                  <a:gd name="connsiteX17" fmla="*/ 679731 w 1002169"/>
                  <a:gd name="connsiteY17" fmla="*/ 531966 h 989411"/>
                  <a:gd name="connsiteX18" fmla="*/ 679731 w 1002169"/>
                  <a:gd name="connsiteY18" fmla="*/ 636741 h 989411"/>
                  <a:gd name="connsiteX19" fmla="*/ 717831 w 1002169"/>
                  <a:gd name="connsiteY19" fmla="*/ 979641 h 989411"/>
                  <a:gd name="connsiteX20" fmla="*/ 251106 w 1002169"/>
                  <a:gd name="connsiteY20" fmla="*/ 973291 h 989411"/>
                  <a:gd name="connsiteX0" fmla="*/ 251106 w 1002169"/>
                  <a:gd name="connsiteY0" fmla="*/ 973291 h 984859"/>
                  <a:gd name="connsiteX1" fmla="*/ 263806 w 1002169"/>
                  <a:gd name="connsiteY1" fmla="*/ 652616 h 984859"/>
                  <a:gd name="connsiteX2" fmla="*/ 270156 w 1002169"/>
                  <a:gd name="connsiteY2" fmla="*/ 452591 h 984859"/>
                  <a:gd name="connsiteX3" fmla="*/ 228881 w 1002169"/>
                  <a:gd name="connsiteY3" fmla="*/ 376391 h 984859"/>
                  <a:gd name="connsiteX4" fmla="*/ 146331 w 1002169"/>
                  <a:gd name="connsiteY4" fmla="*/ 287491 h 984859"/>
                  <a:gd name="connsiteX5" fmla="*/ 35206 w 1002169"/>
                  <a:gd name="connsiteY5" fmla="*/ 150966 h 984859"/>
                  <a:gd name="connsiteX6" fmla="*/ 3456 w 1002169"/>
                  <a:gd name="connsiteY6" fmla="*/ 36666 h 984859"/>
                  <a:gd name="connsiteX7" fmla="*/ 105056 w 1002169"/>
                  <a:gd name="connsiteY7" fmla="*/ 14441 h 984859"/>
                  <a:gd name="connsiteX8" fmla="*/ 295556 w 1002169"/>
                  <a:gd name="connsiteY8" fmla="*/ 239866 h 984859"/>
                  <a:gd name="connsiteX9" fmla="*/ 479706 w 1002169"/>
                  <a:gd name="connsiteY9" fmla="*/ 274791 h 984859"/>
                  <a:gd name="connsiteX10" fmla="*/ 692431 w 1002169"/>
                  <a:gd name="connsiteY10" fmla="*/ 211291 h 984859"/>
                  <a:gd name="connsiteX11" fmla="*/ 882931 w 1002169"/>
                  <a:gd name="connsiteY11" fmla="*/ 49366 h 984859"/>
                  <a:gd name="connsiteX12" fmla="*/ 990881 w 1002169"/>
                  <a:gd name="connsiteY12" fmla="*/ 23966 h 984859"/>
                  <a:gd name="connsiteX13" fmla="*/ 984531 w 1002169"/>
                  <a:gd name="connsiteY13" fmla="*/ 116041 h 984859"/>
                  <a:gd name="connsiteX14" fmla="*/ 863881 w 1002169"/>
                  <a:gd name="connsiteY14" fmla="*/ 239866 h 984859"/>
                  <a:gd name="connsiteX15" fmla="*/ 778156 w 1002169"/>
                  <a:gd name="connsiteY15" fmla="*/ 312891 h 984859"/>
                  <a:gd name="connsiteX16" fmla="*/ 705131 w 1002169"/>
                  <a:gd name="connsiteY16" fmla="*/ 411316 h 984859"/>
                  <a:gd name="connsiteX17" fmla="*/ 679731 w 1002169"/>
                  <a:gd name="connsiteY17" fmla="*/ 531966 h 984859"/>
                  <a:gd name="connsiteX18" fmla="*/ 679731 w 1002169"/>
                  <a:gd name="connsiteY18" fmla="*/ 636741 h 984859"/>
                  <a:gd name="connsiteX19" fmla="*/ 717831 w 1002169"/>
                  <a:gd name="connsiteY19" fmla="*/ 979641 h 984859"/>
                  <a:gd name="connsiteX20" fmla="*/ 251106 w 1002169"/>
                  <a:gd name="connsiteY20" fmla="*/ 973291 h 984859"/>
                  <a:gd name="connsiteX0" fmla="*/ 241581 w 1002169"/>
                  <a:gd name="connsiteY0" fmla="*/ 979641 h 987860"/>
                  <a:gd name="connsiteX1" fmla="*/ 263806 w 1002169"/>
                  <a:gd name="connsiteY1" fmla="*/ 652616 h 987860"/>
                  <a:gd name="connsiteX2" fmla="*/ 270156 w 1002169"/>
                  <a:gd name="connsiteY2" fmla="*/ 452591 h 987860"/>
                  <a:gd name="connsiteX3" fmla="*/ 228881 w 1002169"/>
                  <a:gd name="connsiteY3" fmla="*/ 376391 h 987860"/>
                  <a:gd name="connsiteX4" fmla="*/ 146331 w 1002169"/>
                  <a:gd name="connsiteY4" fmla="*/ 287491 h 987860"/>
                  <a:gd name="connsiteX5" fmla="*/ 35206 w 1002169"/>
                  <a:gd name="connsiteY5" fmla="*/ 150966 h 987860"/>
                  <a:gd name="connsiteX6" fmla="*/ 3456 w 1002169"/>
                  <a:gd name="connsiteY6" fmla="*/ 36666 h 987860"/>
                  <a:gd name="connsiteX7" fmla="*/ 105056 w 1002169"/>
                  <a:gd name="connsiteY7" fmla="*/ 14441 h 987860"/>
                  <a:gd name="connsiteX8" fmla="*/ 295556 w 1002169"/>
                  <a:gd name="connsiteY8" fmla="*/ 239866 h 987860"/>
                  <a:gd name="connsiteX9" fmla="*/ 479706 w 1002169"/>
                  <a:gd name="connsiteY9" fmla="*/ 274791 h 987860"/>
                  <a:gd name="connsiteX10" fmla="*/ 692431 w 1002169"/>
                  <a:gd name="connsiteY10" fmla="*/ 211291 h 987860"/>
                  <a:gd name="connsiteX11" fmla="*/ 882931 w 1002169"/>
                  <a:gd name="connsiteY11" fmla="*/ 49366 h 987860"/>
                  <a:gd name="connsiteX12" fmla="*/ 990881 w 1002169"/>
                  <a:gd name="connsiteY12" fmla="*/ 23966 h 987860"/>
                  <a:gd name="connsiteX13" fmla="*/ 984531 w 1002169"/>
                  <a:gd name="connsiteY13" fmla="*/ 116041 h 987860"/>
                  <a:gd name="connsiteX14" fmla="*/ 863881 w 1002169"/>
                  <a:gd name="connsiteY14" fmla="*/ 239866 h 987860"/>
                  <a:gd name="connsiteX15" fmla="*/ 778156 w 1002169"/>
                  <a:gd name="connsiteY15" fmla="*/ 312891 h 987860"/>
                  <a:gd name="connsiteX16" fmla="*/ 705131 w 1002169"/>
                  <a:gd name="connsiteY16" fmla="*/ 411316 h 987860"/>
                  <a:gd name="connsiteX17" fmla="*/ 679731 w 1002169"/>
                  <a:gd name="connsiteY17" fmla="*/ 531966 h 987860"/>
                  <a:gd name="connsiteX18" fmla="*/ 679731 w 1002169"/>
                  <a:gd name="connsiteY18" fmla="*/ 636741 h 987860"/>
                  <a:gd name="connsiteX19" fmla="*/ 717831 w 1002169"/>
                  <a:gd name="connsiteY19" fmla="*/ 979641 h 987860"/>
                  <a:gd name="connsiteX20" fmla="*/ 241581 w 1002169"/>
                  <a:gd name="connsiteY20" fmla="*/ 979641 h 987860"/>
                  <a:gd name="connsiteX0" fmla="*/ 241581 w 1002169"/>
                  <a:gd name="connsiteY0" fmla="*/ 979641 h 984352"/>
                  <a:gd name="connsiteX1" fmla="*/ 263806 w 1002169"/>
                  <a:gd name="connsiteY1" fmla="*/ 652616 h 984352"/>
                  <a:gd name="connsiteX2" fmla="*/ 270156 w 1002169"/>
                  <a:gd name="connsiteY2" fmla="*/ 452591 h 984352"/>
                  <a:gd name="connsiteX3" fmla="*/ 228881 w 1002169"/>
                  <a:gd name="connsiteY3" fmla="*/ 376391 h 984352"/>
                  <a:gd name="connsiteX4" fmla="*/ 146331 w 1002169"/>
                  <a:gd name="connsiteY4" fmla="*/ 287491 h 984352"/>
                  <a:gd name="connsiteX5" fmla="*/ 35206 w 1002169"/>
                  <a:gd name="connsiteY5" fmla="*/ 150966 h 984352"/>
                  <a:gd name="connsiteX6" fmla="*/ 3456 w 1002169"/>
                  <a:gd name="connsiteY6" fmla="*/ 36666 h 984352"/>
                  <a:gd name="connsiteX7" fmla="*/ 105056 w 1002169"/>
                  <a:gd name="connsiteY7" fmla="*/ 14441 h 984352"/>
                  <a:gd name="connsiteX8" fmla="*/ 295556 w 1002169"/>
                  <a:gd name="connsiteY8" fmla="*/ 239866 h 984352"/>
                  <a:gd name="connsiteX9" fmla="*/ 479706 w 1002169"/>
                  <a:gd name="connsiteY9" fmla="*/ 274791 h 984352"/>
                  <a:gd name="connsiteX10" fmla="*/ 692431 w 1002169"/>
                  <a:gd name="connsiteY10" fmla="*/ 211291 h 984352"/>
                  <a:gd name="connsiteX11" fmla="*/ 882931 w 1002169"/>
                  <a:gd name="connsiteY11" fmla="*/ 49366 h 984352"/>
                  <a:gd name="connsiteX12" fmla="*/ 990881 w 1002169"/>
                  <a:gd name="connsiteY12" fmla="*/ 23966 h 984352"/>
                  <a:gd name="connsiteX13" fmla="*/ 984531 w 1002169"/>
                  <a:gd name="connsiteY13" fmla="*/ 116041 h 984352"/>
                  <a:gd name="connsiteX14" fmla="*/ 863881 w 1002169"/>
                  <a:gd name="connsiteY14" fmla="*/ 239866 h 984352"/>
                  <a:gd name="connsiteX15" fmla="*/ 778156 w 1002169"/>
                  <a:gd name="connsiteY15" fmla="*/ 312891 h 984352"/>
                  <a:gd name="connsiteX16" fmla="*/ 705131 w 1002169"/>
                  <a:gd name="connsiteY16" fmla="*/ 411316 h 984352"/>
                  <a:gd name="connsiteX17" fmla="*/ 679731 w 1002169"/>
                  <a:gd name="connsiteY17" fmla="*/ 531966 h 984352"/>
                  <a:gd name="connsiteX18" fmla="*/ 679731 w 1002169"/>
                  <a:gd name="connsiteY18" fmla="*/ 636741 h 984352"/>
                  <a:gd name="connsiteX19" fmla="*/ 717831 w 1002169"/>
                  <a:gd name="connsiteY19" fmla="*/ 979641 h 984352"/>
                  <a:gd name="connsiteX20" fmla="*/ 241581 w 1002169"/>
                  <a:gd name="connsiteY20" fmla="*/ 979641 h 984352"/>
                  <a:gd name="connsiteX0" fmla="*/ 241581 w 1002169"/>
                  <a:gd name="connsiteY0" fmla="*/ 979641 h 984352"/>
                  <a:gd name="connsiteX1" fmla="*/ 263806 w 1002169"/>
                  <a:gd name="connsiteY1" fmla="*/ 652616 h 984352"/>
                  <a:gd name="connsiteX2" fmla="*/ 270156 w 1002169"/>
                  <a:gd name="connsiteY2" fmla="*/ 452591 h 984352"/>
                  <a:gd name="connsiteX3" fmla="*/ 228881 w 1002169"/>
                  <a:gd name="connsiteY3" fmla="*/ 376391 h 984352"/>
                  <a:gd name="connsiteX4" fmla="*/ 146331 w 1002169"/>
                  <a:gd name="connsiteY4" fmla="*/ 287491 h 984352"/>
                  <a:gd name="connsiteX5" fmla="*/ 35206 w 1002169"/>
                  <a:gd name="connsiteY5" fmla="*/ 150966 h 984352"/>
                  <a:gd name="connsiteX6" fmla="*/ 3456 w 1002169"/>
                  <a:gd name="connsiteY6" fmla="*/ 36666 h 984352"/>
                  <a:gd name="connsiteX7" fmla="*/ 105056 w 1002169"/>
                  <a:gd name="connsiteY7" fmla="*/ 14441 h 984352"/>
                  <a:gd name="connsiteX8" fmla="*/ 295556 w 1002169"/>
                  <a:gd name="connsiteY8" fmla="*/ 239866 h 984352"/>
                  <a:gd name="connsiteX9" fmla="*/ 479706 w 1002169"/>
                  <a:gd name="connsiteY9" fmla="*/ 274791 h 984352"/>
                  <a:gd name="connsiteX10" fmla="*/ 692431 w 1002169"/>
                  <a:gd name="connsiteY10" fmla="*/ 211291 h 984352"/>
                  <a:gd name="connsiteX11" fmla="*/ 882931 w 1002169"/>
                  <a:gd name="connsiteY11" fmla="*/ 49366 h 984352"/>
                  <a:gd name="connsiteX12" fmla="*/ 990881 w 1002169"/>
                  <a:gd name="connsiteY12" fmla="*/ 23966 h 984352"/>
                  <a:gd name="connsiteX13" fmla="*/ 984531 w 1002169"/>
                  <a:gd name="connsiteY13" fmla="*/ 116041 h 984352"/>
                  <a:gd name="connsiteX14" fmla="*/ 863881 w 1002169"/>
                  <a:gd name="connsiteY14" fmla="*/ 239866 h 984352"/>
                  <a:gd name="connsiteX15" fmla="*/ 778156 w 1002169"/>
                  <a:gd name="connsiteY15" fmla="*/ 312891 h 984352"/>
                  <a:gd name="connsiteX16" fmla="*/ 705131 w 1002169"/>
                  <a:gd name="connsiteY16" fmla="*/ 411316 h 984352"/>
                  <a:gd name="connsiteX17" fmla="*/ 679731 w 1002169"/>
                  <a:gd name="connsiteY17" fmla="*/ 531966 h 984352"/>
                  <a:gd name="connsiteX18" fmla="*/ 679731 w 1002169"/>
                  <a:gd name="connsiteY18" fmla="*/ 636741 h 984352"/>
                  <a:gd name="connsiteX19" fmla="*/ 717831 w 1002169"/>
                  <a:gd name="connsiteY19" fmla="*/ 979641 h 984352"/>
                  <a:gd name="connsiteX20" fmla="*/ 241581 w 1002169"/>
                  <a:gd name="connsiteY20" fmla="*/ 979641 h 984352"/>
                  <a:gd name="connsiteX0" fmla="*/ 241581 w 1002169"/>
                  <a:gd name="connsiteY0" fmla="*/ 979641 h 981850"/>
                  <a:gd name="connsiteX1" fmla="*/ 263806 w 1002169"/>
                  <a:gd name="connsiteY1" fmla="*/ 652616 h 981850"/>
                  <a:gd name="connsiteX2" fmla="*/ 270156 w 1002169"/>
                  <a:gd name="connsiteY2" fmla="*/ 452591 h 981850"/>
                  <a:gd name="connsiteX3" fmla="*/ 228881 w 1002169"/>
                  <a:gd name="connsiteY3" fmla="*/ 376391 h 981850"/>
                  <a:gd name="connsiteX4" fmla="*/ 146331 w 1002169"/>
                  <a:gd name="connsiteY4" fmla="*/ 287491 h 981850"/>
                  <a:gd name="connsiteX5" fmla="*/ 35206 w 1002169"/>
                  <a:gd name="connsiteY5" fmla="*/ 150966 h 981850"/>
                  <a:gd name="connsiteX6" fmla="*/ 3456 w 1002169"/>
                  <a:gd name="connsiteY6" fmla="*/ 36666 h 981850"/>
                  <a:gd name="connsiteX7" fmla="*/ 105056 w 1002169"/>
                  <a:gd name="connsiteY7" fmla="*/ 14441 h 981850"/>
                  <a:gd name="connsiteX8" fmla="*/ 295556 w 1002169"/>
                  <a:gd name="connsiteY8" fmla="*/ 239866 h 981850"/>
                  <a:gd name="connsiteX9" fmla="*/ 479706 w 1002169"/>
                  <a:gd name="connsiteY9" fmla="*/ 274791 h 981850"/>
                  <a:gd name="connsiteX10" fmla="*/ 692431 w 1002169"/>
                  <a:gd name="connsiteY10" fmla="*/ 211291 h 981850"/>
                  <a:gd name="connsiteX11" fmla="*/ 882931 w 1002169"/>
                  <a:gd name="connsiteY11" fmla="*/ 49366 h 981850"/>
                  <a:gd name="connsiteX12" fmla="*/ 990881 w 1002169"/>
                  <a:gd name="connsiteY12" fmla="*/ 23966 h 981850"/>
                  <a:gd name="connsiteX13" fmla="*/ 984531 w 1002169"/>
                  <a:gd name="connsiteY13" fmla="*/ 116041 h 981850"/>
                  <a:gd name="connsiteX14" fmla="*/ 863881 w 1002169"/>
                  <a:gd name="connsiteY14" fmla="*/ 239866 h 981850"/>
                  <a:gd name="connsiteX15" fmla="*/ 778156 w 1002169"/>
                  <a:gd name="connsiteY15" fmla="*/ 312891 h 981850"/>
                  <a:gd name="connsiteX16" fmla="*/ 705131 w 1002169"/>
                  <a:gd name="connsiteY16" fmla="*/ 411316 h 981850"/>
                  <a:gd name="connsiteX17" fmla="*/ 679731 w 1002169"/>
                  <a:gd name="connsiteY17" fmla="*/ 531966 h 981850"/>
                  <a:gd name="connsiteX18" fmla="*/ 679731 w 1002169"/>
                  <a:gd name="connsiteY18" fmla="*/ 636741 h 981850"/>
                  <a:gd name="connsiteX19" fmla="*/ 717831 w 1002169"/>
                  <a:gd name="connsiteY19" fmla="*/ 979641 h 981850"/>
                  <a:gd name="connsiteX20" fmla="*/ 241581 w 1002169"/>
                  <a:gd name="connsiteY20" fmla="*/ 979641 h 981850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92431 w 1002169"/>
                  <a:gd name="connsiteY10" fmla="*/ 21082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86081 w 1002169"/>
                  <a:gd name="connsiteY10" fmla="*/ 20447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86081 w 1002169"/>
                  <a:gd name="connsiteY10" fmla="*/ 20447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2189 h 981148"/>
                  <a:gd name="connsiteX16" fmla="*/ 705131 w 1002169"/>
                  <a:gd name="connsiteY16" fmla="*/ 41061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705131 w 1002169"/>
                  <a:gd name="connsiteY16" fmla="*/ 41061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8781 w 1002169"/>
                  <a:gd name="connsiteY16" fmla="*/ 42966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8781 w 1002169"/>
                  <a:gd name="connsiteY16" fmla="*/ 42966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2431 w 1002169"/>
                  <a:gd name="connsiteY16" fmla="*/ 44871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2431 w 1002169"/>
                  <a:gd name="connsiteY16" fmla="*/ 42331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4827"/>
                  <a:gd name="connsiteY0" fmla="*/ 978939 h 981148"/>
                  <a:gd name="connsiteX1" fmla="*/ 263806 w 1004827"/>
                  <a:gd name="connsiteY1" fmla="*/ 651914 h 981148"/>
                  <a:gd name="connsiteX2" fmla="*/ 270156 w 1004827"/>
                  <a:gd name="connsiteY2" fmla="*/ 451889 h 981148"/>
                  <a:gd name="connsiteX3" fmla="*/ 228881 w 1004827"/>
                  <a:gd name="connsiteY3" fmla="*/ 375689 h 981148"/>
                  <a:gd name="connsiteX4" fmla="*/ 146331 w 1004827"/>
                  <a:gd name="connsiteY4" fmla="*/ 286789 h 981148"/>
                  <a:gd name="connsiteX5" fmla="*/ 35206 w 1004827"/>
                  <a:gd name="connsiteY5" fmla="*/ 150264 h 981148"/>
                  <a:gd name="connsiteX6" fmla="*/ 3456 w 1004827"/>
                  <a:gd name="connsiteY6" fmla="*/ 35964 h 981148"/>
                  <a:gd name="connsiteX7" fmla="*/ 105056 w 1004827"/>
                  <a:gd name="connsiteY7" fmla="*/ 13739 h 981148"/>
                  <a:gd name="connsiteX8" fmla="*/ 301906 w 1004827"/>
                  <a:gd name="connsiteY8" fmla="*/ 229639 h 981148"/>
                  <a:gd name="connsiteX9" fmla="*/ 479706 w 1004827"/>
                  <a:gd name="connsiteY9" fmla="*/ 274089 h 981148"/>
                  <a:gd name="connsiteX10" fmla="*/ 686081 w 1004827"/>
                  <a:gd name="connsiteY10" fmla="*/ 204239 h 981148"/>
                  <a:gd name="connsiteX11" fmla="*/ 882931 w 1004827"/>
                  <a:gd name="connsiteY11" fmla="*/ 48664 h 981148"/>
                  <a:gd name="connsiteX12" fmla="*/ 990881 w 1004827"/>
                  <a:gd name="connsiteY12" fmla="*/ 23264 h 981148"/>
                  <a:gd name="connsiteX13" fmla="*/ 984531 w 1004827"/>
                  <a:gd name="connsiteY13" fmla="*/ 115339 h 981148"/>
                  <a:gd name="connsiteX14" fmla="*/ 863881 w 1004827"/>
                  <a:gd name="connsiteY14" fmla="*/ 239164 h 981148"/>
                  <a:gd name="connsiteX15" fmla="*/ 778156 w 1004827"/>
                  <a:gd name="connsiteY15" fmla="*/ 318539 h 981148"/>
                  <a:gd name="connsiteX16" fmla="*/ 692431 w 1004827"/>
                  <a:gd name="connsiteY16" fmla="*/ 423314 h 981148"/>
                  <a:gd name="connsiteX17" fmla="*/ 679731 w 1004827"/>
                  <a:gd name="connsiteY17" fmla="*/ 636039 h 981148"/>
                  <a:gd name="connsiteX18" fmla="*/ 717831 w 1004827"/>
                  <a:gd name="connsiteY18" fmla="*/ 978939 h 981148"/>
                  <a:gd name="connsiteX19" fmla="*/ 241581 w 1004827"/>
                  <a:gd name="connsiteY19" fmla="*/ 978939 h 981148"/>
                  <a:gd name="connsiteX0" fmla="*/ 241581 w 1015847"/>
                  <a:gd name="connsiteY0" fmla="*/ 978939 h 981148"/>
                  <a:gd name="connsiteX1" fmla="*/ 263806 w 1015847"/>
                  <a:gd name="connsiteY1" fmla="*/ 651914 h 981148"/>
                  <a:gd name="connsiteX2" fmla="*/ 270156 w 1015847"/>
                  <a:gd name="connsiteY2" fmla="*/ 451889 h 981148"/>
                  <a:gd name="connsiteX3" fmla="*/ 228881 w 1015847"/>
                  <a:gd name="connsiteY3" fmla="*/ 375689 h 981148"/>
                  <a:gd name="connsiteX4" fmla="*/ 146331 w 1015847"/>
                  <a:gd name="connsiteY4" fmla="*/ 286789 h 981148"/>
                  <a:gd name="connsiteX5" fmla="*/ 35206 w 1015847"/>
                  <a:gd name="connsiteY5" fmla="*/ 150264 h 981148"/>
                  <a:gd name="connsiteX6" fmla="*/ 3456 w 1015847"/>
                  <a:gd name="connsiteY6" fmla="*/ 35964 h 981148"/>
                  <a:gd name="connsiteX7" fmla="*/ 105056 w 1015847"/>
                  <a:gd name="connsiteY7" fmla="*/ 13739 h 981148"/>
                  <a:gd name="connsiteX8" fmla="*/ 301906 w 1015847"/>
                  <a:gd name="connsiteY8" fmla="*/ 229639 h 981148"/>
                  <a:gd name="connsiteX9" fmla="*/ 479706 w 1015847"/>
                  <a:gd name="connsiteY9" fmla="*/ 274089 h 981148"/>
                  <a:gd name="connsiteX10" fmla="*/ 686081 w 1015847"/>
                  <a:gd name="connsiteY10" fmla="*/ 204239 h 981148"/>
                  <a:gd name="connsiteX11" fmla="*/ 882931 w 1015847"/>
                  <a:gd name="connsiteY11" fmla="*/ 48664 h 981148"/>
                  <a:gd name="connsiteX12" fmla="*/ 990881 w 1015847"/>
                  <a:gd name="connsiteY12" fmla="*/ 23264 h 981148"/>
                  <a:gd name="connsiteX13" fmla="*/ 984531 w 1015847"/>
                  <a:gd name="connsiteY13" fmla="*/ 115339 h 981148"/>
                  <a:gd name="connsiteX14" fmla="*/ 863881 w 1015847"/>
                  <a:gd name="connsiteY14" fmla="*/ 239164 h 981148"/>
                  <a:gd name="connsiteX15" fmla="*/ 778156 w 1015847"/>
                  <a:gd name="connsiteY15" fmla="*/ 318539 h 981148"/>
                  <a:gd name="connsiteX16" fmla="*/ 692431 w 1015847"/>
                  <a:gd name="connsiteY16" fmla="*/ 423314 h 981148"/>
                  <a:gd name="connsiteX17" fmla="*/ 679731 w 1015847"/>
                  <a:gd name="connsiteY17" fmla="*/ 636039 h 981148"/>
                  <a:gd name="connsiteX18" fmla="*/ 717831 w 1015847"/>
                  <a:gd name="connsiteY18" fmla="*/ 978939 h 981148"/>
                  <a:gd name="connsiteX19" fmla="*/ 241581 w 1015847"/>
                  <a:gd name="connsiteY19" fmla="*/ 978939 h 981148"/>
                  <a:gd name="connsiteX0" fmla="*/ 241581 w 1008916"/>
                  <a:gd name="connsiteY0" fmla="*/ 978939 h 981148"/>
                  <a:gd name="connsiteX1" fmla="*/ 263806 w 1008916"/>
                  <a:gd name="connsiteY1" fmla="*/ 651914 h 981148"/>
                  <a:gd name="connsiteX2" fmla="*/ 270156 w 1008916"/>
                  <a:gd name="connsiteY2" fmla="*/ 451889 h 981148"/>
                  <a:gd name="connsiteX3" fmla="*/ 228881 w 1008916"/>
                  <a:gd name="connsiteY3" fmla="*/ 375689 h 981148"/>
                  <a:gd name="connsiteX4" fmla="*/ 146331 w 1008916"/>
                  <a:gd name="connsiteY4" fmla="*/ 286789 h 981148"/>
                  <a:gd name="connsiteX5" fmla="*/ 35206 w 1008916"/>
                  <a:gd name="connsiteY5" fmla="*/ 150264 h 981148"/>
                  <a:gd name="connsiteX6" fmla="*/ 3456 w 1008916"/>
                  <a:gd name="connsiteY6" fmla="*/ 35964 h 981148"/>
                  <a:gd name="connsiteX7" fmla="*/ 105056 w 1008916"/>
                  <a:gd name="connsiteY7" fmla="*/ 13739 h 981148"/>
                  <a:gd name="connsiteX8" fmla="*/ 301906 w 1008916"/>
                  <a:gd name="connsiteY8" fmla="*/ 229639 h 981148"/>
                  <a:gd name="connsiteX9" fmla="*/ 479706 w 1008916"/>
                  <a:gd name="connsiteY9" fmla="*/ 274089 h 981148"/>
                  <a:gd name="connsiteX10" fmla="*/ 686081 w 1008916"/>
                  <a:gd name="connsiteY10" fmla="*/ 204239 h 981148"/>
                  <a:gd name="connsiteX11" fmla="*/ 882931 w 1008916"/>
                  <a:gd name="connsiteY11" fmla="*/ 48664 h 981148"/>
                  <a:gd name="connsiteX12" fmla="*/ 990881 w 1008916"/>
                  <a:gd name="connsiteY12" fmla="*/ 23264 h 981148"/>
                  <a:gd name="connsiteX13" fmla="*/ 984531 w 1008916"/>
                  <a:gd name="connsiteY13" fmla="*/ 115339 h 981148"/>
                  <a:gd name="connsiteX14" fmla="*/ 863881 w 1008916"/>
                  <a:gd name="connsiteY14" fmla="*/ 239164 h 981148"/>
                  <a:gd name="connsiteX15" fmla="*/ 778156 w 1008916"/>
                  <a:gd name="connsiteY15" fmla="*/ 318539 h 981148"/>
                  <a:gd name="connsiteX16" fmla="*/ 692431 w 1008916"/>
                  <a:gd name="connsiteY16" fmla="*/ 423314 h 981148"/>
                  <a:gd name="connsiteX17" fmla="*/ 679731 w 1008916"/>
                  <a:gd name="connsiteY17" fmla="*/ 636039 h 981148"/>
                  <a:gd name="connsiteX18" fmla="*/ 717831 w 1008916"/>
                  <a:gd name="connsiteY18" fmla="*/ 978939 h 981148"/>
                  <a:gd name="connsiteX19" fmla="*/ 241581 w 1008916"/>
                  <a:gd name="connsiteY19" fmla="*/ 978939 h 981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08916" h="981148">
                    <a:moveTo>
                      <a:pt x="241581" y="978939"/>
                    </a:moveTo>
                    <a:cubicBezTo>
                      <a:pt x="216710" y="953010"/>
                      <a:pt x="261781" y="792662"/>
                      <a:pt x="263806" y="651914"/>
                    </a:cubicBezTo>
                    <a:cubicBezTo>
                      <a:pt x="266981" y="565131"/>
                      <a:pt x="273331" y="478347"/>
                      <a:pt x="270156" y="451889"/>
                    </a:cubicBezTo>
                    <a:cubicBezTo>
                      <a:pt x="266981" y="425431"/>
                      <a:pt x="249518" y="403206"/>
                      <a:pt x="228881" y="375689"/>
                    </a:cubicBezTo>
                    <a:cubicBezTo>
                      <a:pt x="208244" y="348172"/>
                      <a:pt x="165910" y="303193"/>
                      <a:pt x="146331" y="286789"/>
                    </a:cubicBezTo>
                    <a:cubicBezTo>
                      <a:pt x="111935" y="247102"/>
                      <a:pt x="59019" y="192068"/>
                      <a:pt x="35206" y="150264"/>
                    </a:cubicBezTo>
                    <a:cubicBezTo>
                      <a:pt x="11394" y="108460"/>
                      <a:pt x="-8186" y="58718"/>
                      <a:pt x="3456" y="35964"/>
                    </a:cubicBezTo>
                    <a:cubicBezTo>
                      <a:pt x="15098" y="13210"/>
                      <a:pt x="55314" y="-18540"/>
                      <a:pt x="105056" y="13739"/>
                    </a:cubicBezTo>
                    <a:cubicBezTo>
                      <a:pt x="154798" y="46018"/>
                      <a:pt x="239464" y="186247"/>
                      <a:pt x="301906" y="229639"/>
                    </a:cubicBezTo>
                    <a:cubicBezTo>
                      <a:pt x="364348" y="273031"/>
                      <a:pt x="415677" y="278322"/>
                      <a:pt x="479706" y="274089"/>
                    </a:cubicBezTo>
                    <a:cubicBezTo>
                      <a:pt x="543735" y="269856"/>
                      <a:pt x="617289" y="246043"/>
                      <a:pt x="686081" y="204239"/>
                    </a:cubicBezTo>
                    <a:cubicBezTo>
                      <a:pt x="754873" y="162435"/>
                      <a:pt x="832131" y="78826"/>
                      <a:pt x="882931" y="48664"/>
                    </a:cubicBezTo>
                    <a:cubicBezTo>
                      <a:pt x="933731" y="18502"/>
                      <a:pt x="958073" y="2627"/>
                      <a:pt x="990881" y="23264"/>
                    </a:cubicBezTo>
                    <a:cubicBezTo>
                      <a:pt x="1023689" y="43901"/>
                      <a:pt x="1005698" y="79356"/>
                      <a:pt x="984531" y="115339"/>
                    </a:cubicBezTo>
                    <a:cubicBezTo>
                      <a:pt x="963364" y="151322"/>
                      <a:pt x="898277" y="205297"/>
                      <a:pt x="863881" y="239164"/>
                    </a:cubicBezTo>
                    <a:cubicBezTo>
                      <a:pt x="829485" y="273031"/>
                      <a:pt x="806731" y="287847"/>
                      <a:pt x="778156" y="318539"/>
                    </a:cubicBezTo>
                    <a:cubicBezTo>
                      <a:pt x="749581" y="349231"/>
                      <a:pt x="708835" y="370397"/>
                      <a:pt x="692431" y="423314"/>
                    </a:cubicBezTo>
                    <a:cubicBezTo>
                      <a:pt x="676027" y="476231"/>
                      <a:pt x="675498" y="543435"/>
                      <a:pt x="679731" y="636039"/>
                    </a:cubicBezTo>
                    <a:cubicBezTo>
                      <a:pt x="683964" y="728643"/>
                      <a:pt x="744818" y="957772"/>
                      <a:pt x="717831" y="978939"/>
                    </a:cubicBezTo>
                    <a:cubicBezTo>
                      <a:pt x="611439" y="981018"/>
                      <a:pt x="377577" y="982643"/>
                      <a:pt x="241581" y="9789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2" name="Group 12"/>
            <p:cNvGrpSpPr/>
            <p:nvPr/>
          </p:nvGrpSpPr>
          <p:grpSpPr>
            <a:xfrm>
              <a:off x="1966366" y="5063388"/>
              <a:ext cx="1148329" cy="1324874"/>
              <a:chOff x="2749268" y="4681795"/>
              <a:chExt cx="1008916" cy="1164028"/>
            </a:xfrm>
            <a:grpFill/>
          </p:grpSpPr>
          <p:sp>
            <p:nvSpPr>
              <p:cNvPr id="346" name="Oval 13"/>
              <p:cNvSpPr/>
              <p:nvPr/>
            </p:nvSpPr>
            <p:spPr>
              <a:xfrm>
                <a:off x="3070846" y="4681795"/>
                <a:ext cx="365760" cy="3657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Freeform 14"/>
              <p:cNvSpPr/>
              <p:nvPr/>
            </p:nvSpPr>
            <p:spPr>
              <a:xfrm>
                <a:off x="2749268" y="4864675"/>
                <a:ext cx="1008916" cy="981148"/>
              </a:xfrm>
              <a:custGeom>
                <a:avLst/>
                <a:gdLst>
                  <a:gd name="connsiteX0" fmla="*/ 250825 w 1003418"/>
                  <a:gd name="connsiteY0" fmla="*/ 965200 h 993499"/>
                  <a:gd name="connsiteX1" fmla="*/ 254000 w 1003418"/>
                  <a:gd name="connsiteY1" fmla="*/ 542925 h 993499"/>
                  <a:gd name="connsiteX2" fmla="*/ 257175 w 1003418"/>
                  <a:gd name="connsiteY2" fmla="*/ 523875 h 993499"/>
                  <a:gd name="connsiteX3" fmla="*/ 260350 w 1003418"/>
                  <a:gd name="connsiteY3" fmla="*/ 498475 h 993499"/>
                  <a:gd name="connsiteX4" fmla="*/ 263525 w 1003418"/>
                  <a:gd name="connsiteY4" fmla="*/ 482600 h 993499"/>
                  <a:gd name="connsiteX5" fmla="*/ 269875 w 1003418"/>
                  <a:gd name="connsiteY5" fmla="*/ 444500 h 993499"/>
                  <a:gd name="connsiteX6" fmla="*/ 266700 w 1003418"/>
                  <a:gd name="connsiteY6" fmla="*/ 422275 h 993499"/>
                  <a:gd name="connsiteX7" fmla="*/ 234950 w 1003418"/>
                  <a:gd name="connsiteY7" fmla="*/ 384175 h 993499"/>
                  <a:gd name="connsiteX8" fmla="*/ 225425 w 1003418"/>
                  <a:gd name="connsiteY8" fmla="*/ 374650 h 993499"/>
                  <a:gd name="connsiteX9" fmla="*/ 206375 w 1003418"/>
                  <a:gd name="connsiteY9" fmla="*/ 358775 h 993499"/>
                  <a:gd name="connsiteX10" fmla="*/ 177800 w 1003418"/>
                  <a:gd name="connsiteY10" fmla="*/ 346075 h 993499"/>
                  <a:gd name="connsiteX11" fmla="*/ 158750 w 1003418"/>
                  <a:gd name="connsiteY11" fmla="*/ 327025 h 993499"/>
                  <a:gd name="connsiteX12" fmla="*/ 149225 w 1003418"/>
                  <a:gd name="connsiteY12" fmla="*/ 317500 h 993499"/>
                  <a:gd name="connsiteX13" fmla="*/ 133350 w 1003418"/>
                  <a:gd name="connsiteY13" fmla="*/ 301625 h 993499"/>
                  <a:gd name="connsiteX14" fmla="*/ 117475 w 1003418"/>
                  <a:gd name="connsiteY14" fmla="*/ 285750 h 993499"/>
                  <a:gd name="connsiteX15" fmla="*/ 111125 w 1003418"/>
                  <a:gd name="connsiteY15" fmla="*/ 276225 h 993499"/>
                  <a:gd name="connsiteX16" fmla="*/ 101600 w 1003418"/>
                  <a:gd name="connsiteY16" fmla="*/ 269875 h 993499"/>
                  <a:gd name="connsiteX17" fmla="*/ 76200 w 1003418"/>
                  <a:gd name="connsiteY17" fmla="*/ 241300 h 993499"/>
                  <a:gd name="connsiteX18" fmla="*/ 66675 w 1003418"/>
                  <a:gd name="connsiteY18" fmla="*/ 231775 h 993499"/>
                  <a:gd name="connsiteX19" fmla="*/ 57150 w 1003418"/>
                  <a:gd name="connsiteY19" fmla="*/ 212725 h 993499"/>
                  <a:gd name="connsiteX20" fmla="*/ 50800 w 1003418"/>
                  <a:gd name="connsiteY20" fmla="*/ 203200 h 993499"/>
                  <a:gd name="connsiteX21" fmla="*/ 47625 w 1003418"/>
                  <a:gd name="connsiteY21" fmla="*/ 193675 h 993499"/>
                  <a:gd name="connsiteX22" fmla="*/ 41275 w 1003418"/>
                  <a:gd name="connsiteY22" fmla="*/ 184150 h 993499"/>
                  <a:gd name="connsiteX23" fmla="*/ 28575 w 1003418"/>
                  <a:gd name="connsiteY23" fmla="*/ 155575 h 993499"/>
                  <a:gd name="connsiteX24" fmla="*/ 22225 w 1003418"/>
                  <a:gd name="connsiteY24" fmla="*/ 130175 h 993499"/>
                  <a:gd name="connsiteX25" fmla="*/ 19050 w 1003418"/>
                  <a:gd name="connsiteY25" fmla="*/ 117475 h 993499"/>
                  <a:gd name="connsiteX26" fmla="*/ 12700 w 1003418"/>
                  <a:gd name="connsiteY26" fmla="*/ 98425 h 993499"/>
                  <a:gd name="connsiteX27" fmla="*/ 6350 w 1003418"/>
                  <a:gd name="connsiteY27" fmla="*/ 79375 h 993499"/>
                  <a:gd name="connsiteX28" fmla="*/ 3175 w 1003418"/>
                  <a:gd name="connsiteY28" fmla="*/ 69850 h 993499"/>
                  <a:gd name="connsiteX29" fmla="*/ 0 w 1003418"/>
                  <a:gd name="connsiteY29" fmla="*/ 53975 h 993499"/>
                  <a:gd name="connsiteX30" fmla="*/ 3175 w 1003418"/>
                  <a:gd name="connsiteY30" fmla="*/ 12700 h 993499"/>
                  <a:gd name="connsiteX31" fmla="*/ 12700 w 1003418"/>
                  <a:gd name="connsiteY31" fmla="*/ 9525 h 993499"/>
                  <a:gd name="connsiteX32" fmla="*/ 25400 w 1003418"/>
                  <a:gd name="connsiteY32" fmla="*/ 6350 h 993499"/>
                  <a:gd name="connsiteX33" fmla="*/ 44450 w 1003418"/>
                  <a:gd name="connsiteY33" fmla="*/ 0 h 993499"/>
                  <a:gd name="connsiteX34" fmla="*/ 114300 w 1003418"/>
                  <a:gd name="connsiteY34" fmla="*/ 3175 h 993499"/>
                  <a:gd name="connsiteX35" fmla="*/ 123825 w 1003418"/>
                  <a:gd name="connsiteY35" fmla="*/ 9525 h 993499"/>
                  <a:gd name="connsiteX36" fmla="*/ 155575 w 1003418"/>
                  <a:gd name="connsiteY36" fmla="*/ 28575 h 993499"/>
                  <a:gd name="connsiteX37" fmla="*/ 165100 w 1003418"/>
                  <a:gd name="connsiteY37" fmla="*/ 34925 h 993499"/>
                  <a:gd name="connsiteX38" fmla="*/ 184150 w 1003418"/>
                  <a:gd name="connsiteY38" fmla="*/ 50800 h 993499"/>
                  <a:gd name="connsiteX39" fmla="*/ 187325 w 1003418"/>
                  <a:gd name="connsiteY39" fmla="*/ 60325 h 993499"/>
                  <a:gd name="connsiteX40" fmla="*/ 206375 w 1003418"/>
                  <a:gd name="connsiteY40" fmla="*/ 88900 h 993499"/>
                  <a:gd name="connsiteX41" fmla="*/ 212725 w 1003418"/>
                  <a:gd name="connsiteY41" fmla="*/ 98425 h 993499"/>
                  <a:gd name="connsiteX42" fmla="*/ 222250 w 1003418"/>
                  <a:gd name="connsiteY42" fmla="*/ 117475 h 993499"/>
                  <a:gd name="connsiteX43" fmla="*/ 228600 w 1003418"/>
                  <a:gd name="connsiteY43" fmla="*/ 139700 h 993499"/>
                  <a:gd name="connsiteX44" fmla="*/ 234950 w 1003418"/>
                  <a:gd name="connsiteY44" fmla="*/ 149225 h 993499"/>
                  <a:gd name="connsiteX45" fmla="*/ 241300 w 1003418"/>
                  <a:gd name="connsiteY45" fmla="*/ 161925 h 993499"/>
                  <a:gd name="connsiteX46" fmla="*/ 257175 w 1003418"/>
                  <a:gd name="connsiteY46" fmla="*/ 184150 h 993499"/>
                  <a:gd name="connsiteX47" fmla="*/ 269875 w 1003418"/>
                  <a:gd name="connsiteY47" fmla="*/ 203200 h 993499"/>
                  <a:gd name="connsiteX48" fmla="*/ 279400 w 1003418"/>
                  <a:gd name="connsiteY48" fmla="*/ 212725 h 993499"/>
                  <a:gd name="connsiteX49" fmla="*/ 295275 w 1003418"/>
                  <a:gd name="connsiteY49" fmla="*/ 231775 h 993499"/>
                  <a:gd name="connsiteX50" fmla="*/ 314325 w 1003418"/>
                  <a:gd name="connsiteY50" fmla="*/ 244475 h 993499"/>
                  <a:gd name="connsiteX51" fmla="*/ 323850 w 1003418"/>
                  <a:gd name="connsiteY51" fmla="*/ 254000 h 993499"/>
                  <a:gd name="connsiteX52" fmla="*/ 342900 w 1003418"/>
                  <a:gd name="connsiteY52" fmla="*/ 260350 h 993499"/>
                  <a:gd name="connsiteX53" fmla="*/ 352425 w 1003418"/>
                  <a:gd name="connsiteY53" fmla="*/ 263525 h 993499"/>
                  <a:gd name="connsiteX54" fmla="*/ 361950 w 1003418"/>
                  <a:gd name="connsiteY54" fmla="*/ 266700 h 993499"/>
                  <a:gd name="connsiteX55" fmla="*/ 384175 w 1003418"/>
                  <a:gd name="connsiteY55" fmla="*/ 269875 h 993499"/>
                  <a:gd name="connsiteX56" fmla="*/ 393700 w 1003418"/>
                  <a:gd name="connsiteY56" fmla="*/ 273050 h 993499"/>
                  <a:gd name="connsiteX57" fmla="*/ 434975 w 1003418"/>
                  <a:gd name="connsiteY57" fmla="*/ 279400 h 993499"/>
                  <a:gd name="connsiteX58" fmla="*/ 479425 w 1003418"/>
                  <a:gd name="connsiteY58" fmla="*/ 285750 h 993499"/>
                  <a:gd name="connsiteX59" fmla="*/ 581025 w 1003418"/>
                  <a:gd name="connsiteY59" fmla="*/ 282575 h 993499"/>
                  <a:gd name="connsiteX60" fmla="*/ 606425 w 1003418"/>
                  <a:gd name="connsiteY60" fmla="*/ 273050 h 993499"/>
                  <a:gd name="connsiteX61" fmla="*/ 625475 w 1003418"/>
                  <a:gd name="connsiteY61" fmla="*/ 266700 h 993499"/>
                  <a:gd name="connsiteX62" fmla="*/ 638175 w 1003418"/>
                  <a:gd name="connsiteY62" fmla="*/ 257175 h 993499"/>
                  <a:gd name="connsiteX63" fmla="*/ 663575 w 1003418"/>
                  <a:gd name="connsiteY63" fmla="*/ 244475 h 993499"/>
                  <a:gd name="connsiteX64" fmla="*/ 685800 w 1003418"/>
                  <a:gd name="connsiteY64" fmla="*/ 222250 h 993499"/>
                  <a:gd name="connsiteX65" fmla="*/ 695325 w 1003418"/>
                  <a:gd name="connsiteY65" fmla="*/ 212725 h 993499"/>
                  <a:gd name="connsiteX66" fmla="*/ 704850 w 1003418"/>
                  <a:gd name="connsiteY66" fmla="*/ 209550 h 993499"/>
                  <a:gd name="connsiteX67" fmla="*/ 717550 w 1003418"/>
                  <a:gd name="connsiteY67" fmla="*/ 200025 h 993499"/>
                  <a:gd name="connsiteX68" fmla="*/ 733425 w 1003418"/>
                  <a:gd name="connsiteY68" fmla="*/ 177800 h 993499"/>
                  <a:gd name="connsiteX69" fmla="*/ 742950 w 1003418"/>
                  <a:gd name="connsiteY69" fmla="*/ 168275 h 993499"/>
                  <a:gd name="connsiteX70" fmla="*/ 749300 w 1003418"/>
                  <a:gd name="connsiteY70" fmla="*/ 155575 h 993499"/>
                  <a:gd name="connsiteX71" fmla="*/ 765175 w 1003418"/>
                  <a:gd name="connsiteY71" fmla="*/ 136525 h 993499"/>
                  <a:gd name="connsiteX72" fmla="*/ 777875 w 1003418"/>
                  <a:gd name="connsiteY72" fmla="*/ 114300 h 993499"/>
                  <a:gd name="connsiteX73" fmla="*/ 787400 w 1003418"/>
                  <a:gd name="connsiteY73" fmla="*/ 104775 h 993499"/>
                  <a:gd name="connsiteX74" fmla="*/ 800100 w 1003418"/>
                  <a:gd name="connsiteY74" fmla="*/ 82550 h 993499"/>
                  <a:gd name="connsiteX75" fmla="*/ 819150 w 1003418"/>
                  <a:gd name="connsiteY75" fmla="*/ 69850 h 993499"/>
                  <a:gd name="connsiteX76" fmla="*/ 825500 w 1003418"/>
                  <a:gd name="connsiteY76" fmla="*/ 60325 h 993499"/>
                  <a:gd name="connsiteX77" fmla="*/ 835025 w 1003418"/>
                  <a:gd name="connsiteY77" fmla="*/ 57150 h 993499"/>
                  <a:gd name="connsiteX78" fmla="*/ 863600 w 1003418"/>
                  <a:gd name="connsiteY78" fmla="*/ 44450 h 993499"/>
                  <a:gd name="connsiteX79" fmla="*/ 892175 w 1003418"/>
                  <a:gd name="connsiteY79" fmla="*/ 34925 h 993499"/>
                  <a:gd name="connsiteX80" fmla="*/ 901700 w 1003418"/>
                  <a:gd name="connsiteY80" fmla="*/ 31750 h 993499"/>
                  <a:gd name="connsiteX81" fmla="*/ 911225 w 1003418"/>
                  <a:gd name="connsiteY81" fmla="*/ 28575 h 993499"/>
                  <a:gd name="connsiteX82" fmla="*/ 965200 w 1003418"/>
                  <a:gd name="connsiteY82" fmla="*/ 25400 h 993499"/>
                  <a:gd name="connsiteX83" fmla="*/ 996950 w 1003418"/>
                  <a:gd name="connsiteY83" fmla="*/ 28575 h 993499"/>
                  <a:gd name="connsiteX84" fmla="*/ 1003300 w 1003418"/>
                  <a:gd name="connsiteY84" fmla="*/ 38100 h 993499"/>
                  <a:gd name="connsiteX85" fmla="*/ 996950 w 1003418"/>
                  <a:gd name="connsiteY85" fmla="*/ 88900 h 993499"/>
                  <a:gd name="connsiteX86" fmla="*/ 990600 w 1003418"/>
                  <a:gd name="connsiteY86" fmla="*/ 98425 h 993499"/>
                  <a:gd name="connsiteX87" fmla="*/ 984250 w 1003418"/>
                  <a:gd name="connsiteY87" fmla="*/ 111125 h 993499"/>
                  <a:gd name="connsiteX88" fmla="*/ 952500 w 1003418"/>
                  <a:gd name="connsiteY88" fmla="*/ 139700 h 993499"/>
                  <a:gd name="connsiteX89" fmla="*/ 942975 w 1003418"/>
                  <a:gd name="connsiteY89" fmla="*/ 149225 h 993499"/>
                  <a:gd name="connsiteX90" fmla="*/ 923925 w 1003418"/>
                  <a:gd name="connsiteY90" fmla="*/ 161925 h 993499"/>
                  <a:gd name="connsiteX91" fmla="*/ 898525 w 1003418"/>
                  <a:gd name="connsiteY91" fmla="*/ 193675 h 993499"/>
                  <a:gd name="connsiteX92" fmla="*/ 898525 w 1003418"/>
                  <a:gd name="connsiteY92" fmla="*/ 193675 h 993499"/>
                  <a:gd name="connsiteX93" fmla="*/ 863600 w 1003418"/>
                  <a:gd name="connsiteY93" fmla="*/ 231775 h 993499"/>
                  <a:gd name="connsiteX94" fmla="*/ 850900 w 1003418"/>
                  <a:gd name="connsiteY94" fmla="*/ 244475 h 993499"/>
                  <a:gd name="connsiteX95" fmla="*/ 825500 w 1003418"/>
                  <a:gd name="connsiteY95" fmla="*/ 266700 h 993499"/>
                  <a:gd name="connsiteX96" fmla="*/ 815975 w 1003418"/>
                  <a:gd name="connsiteY96" fmla="*/ 269875 h 993499"/>
                  <a:gd name="connsiteX97" fmla="*/ 806450 w 1003418"/>
                  <a:gd name="connsiteY97" fmla="*/ 279400 h 993499"/>
                  <a:gd name="connsiteX98" fmla="*/ 784225 w 1003418"/>
                  <a:gd name="connsiteY98" fmla="*/ 295275 h 993499"/>
                  <a:gd name="connsiteX99" fmla="*/ 777875 w 1003418"/>
                  <a:gd name="connsiteY99" fmla="*/ 304800 h 993499"/>
                  <a:gd name="connsiteX100" fmla="*/ 774700 w 1003418"/>
                  <a:gd name="connsiteY100" fmla="*/ 314325 h 993499"/>
                  <a:gd name="connsiteX101" fmla="*/ 765175 w 1003418"/>
                  <a:gd name="connsiteY101" fmla="*/ 323850 h 993499"/>
                  <a:gd name="connsiteX102" fmla="*/ 755650 w 1003418"/>
                  <a:gd name="connsiteY102" fmla="*/ 346075 h 993499"/>
                  <a:gd name="connsiteX103" fmla="*/ 746125 w 1003418"/>
                  <a:gd name="connsiteY103" fmla="*/ 355600 h 993499"/>
                  <a:gd name="connsiteX104" fmla="*/ 739775 w 1003418"/>
                  <a:gd name="connsiteY104" fmla="*/ 365125 h 993499"/>
                  <a:gd name="connsiteX105" fmla="*/ 730250 w 1003418"/>
                  <a:gd name="connsiteY105" fmla="*/ 377825 h 993499"/>
                  <a:gd name="connsiteX106" fmla="*/ 717550 w 1003418"/>
                  <a:gd name="connsiteY106" fmla="*/ 403225 h 993499"/>
                  <a:gd name="connsiteX107" fmla="*/ 698500 w 1003418"/>
                  <a:gd name="connsiteY107" fmla="*/ 460375 h 993499"/>
                  <a:gd name="connsiteX108" fmla="*/ 695325 w 1003418"/>
                  <a:gd name="connsiteY108" fmla="*/ 469900 h 993499"/>
                  <a:gd name="connsiteX109" fmla="*/ 688975 w 1003418"/>
                  <a:gd name="connsiteY109" fmla="*/ 495300 h 993499"/>
                  <a:gd name="connsiteX110" fmla="*/ 682625 w 1003418"/>
                  <a:gd name="connsiteY110" fmla="*/ 514350 h 993499"/>
                  <a:gd name="connsiteX111" fmla="*/ 679450 w 1003418"/>
                  <a:gd name="connsiteY111" fmla="*/ 523875 h 993499"/>
                  <a:gd name="connsiteX112" fmla="*/ 676275 w 1003418"/>
                  <a:gd name="connsiteY112" fmla="*/ 533400 h 993499"/>
                  <a:gd name="connsiteX113" fmla="*/ 679450 w 1003418"/>
                  <a:gd name="connsiteY113" fmla="*/ 628650 h 993499"/>
                  <a:gd name="connsiteX114" fmla="*/ 682625 w 1003418"/>
                  <a:gd name="connsiteY114" fmla="*/ 644525 h 993499"/>
                  <a:gd name="connsiteX115" fmla="*/ 688975 w 1003418"/>
                  <a:gd name="connsiteY115" fmla="*/ 688975 h 993499"/>
                  <a:gd name="connsiteX116" fmla="*/ 695325 w 1003418"/>
                  <a:gd name="connsiteY116" fmla="*/ 717550 h 993499"/>
                  <a:gd name="connsiteX117" fmla="*/ 698500 w 1003418"/>
                  <a:gd name="connsiteY117" fmla="*/ 749300 h 993499"/>
                  <a:gd name="connsiteX118" fmla="*/ 708025 w 1003418"/>
                  <a:gd name="connsiteY118" fmla="*/ 784225 h 993499"/>
                  <a:gd name="connsiteX119" fmla="*/ 717550 w 1003418"/>
                  <a:gd name="connsiteY119" fmla="*/ 815975 h 993499"/>
                  <a:gd name="connsiteX120" fmla="*/ 720725 w 1003418"/>
                  <a:gd name="connsiteY120" fmla="*/ 831850 h 993499"/>
                  <a:gd name="connsiteX121" fmla="*/ 723900 w 1003418"/>
                  <a:gd name="connsiteY121" fmla="*/ 841375 h 993499"/>
                  <a:gd name="connsiteX122" fmla="*/ 727075 w 1003418"/>
                  <a:gd name="connsiteY122" fmla="*/ 901700 h 993499"/>
                  <a:gd name="connsiteX123" fmla="*/ 733425 w 1003418"/>
                  <a:gd name="connsiteY123" fmla="*/ 942975 h 993499"/>
                  <a:gd name="connsiteX124" fmla="*/ 730250 w 1003418"/>
                  <a:gd name="connsiteY124" fmla="*/ 965200 h 993499"/>
                  <a:gd name="connsiteX125" fmla="*/ 666750 w 1003418"/>
                  <a:gd name="connsiteY125" fmla="*/ 962025 h 993499"/>
                  <a:gd name="connsiteX126" fmla="*/ 609600 w 1003418"/>
                  <a:gd name="connsiteY126" fmla="*/ 958850 h 993499"/>
                  <a:gd name="connsiteX127" fmla="*/ 561975 w 1003418"/>
                  <a:gd name="connsiteY127" fmla="*/ 952500 h 993499"/>
                  <a:gd name="connsiteX128" fmla="*/ 269875 w 1003418"/>
                  <a:gd name="connsiteY128" fmla="*/ 955675 h 993499"/>
                  <a:gd name="connsiteX129" fmla="*/ 250825 w 1003418"/>
                  <a:gd name="connsiteY129" fmla="*/ 965200 h 993499"/>
                  <a:gd name="connsiteX0" fmla="*/ 250825 w 1003418"/>
                  <a:gd name="connsiteY0" fmla="*/ 965200 h 967322"/>
                  <a:gd name="connsiteX1" fmla="*/ 254000 w 1003418"/>
                  <a:gd name="connsiteY1" fmla="*/ 542925 h 967322"/>
                  <a:gd name="connsiteX2" fmla="*/ 257175 w 1003418"/>
                  <a:gd name="connsiteY2" fmla="*/ 523875 h 967322"/>
                  <a:gd name="connsiteX3" fmla="*/ 260350 w 1003418"/>
                  <a:gd name="connsiteY3" fmla="*/ 498475 h 967322"/>
                  <a:gd name="connsiteX4" fmla="*/ 263525 w 1003418"/>
                  <a:gd name="connsiteY4" fmla="*/ 482600 h 967322"/>
                  <a:gd name="connsiteX5" fmla="*/ 269875 w 1003418"/>
                  <a:gd name="connsiteY5" fmla="*/ 444500 h 967322"/>
                  <a:gd name="connsiteX6" fmla="*/ 266700 w 1003418"/>
                  <a:gd name="connsiteY6" fmla="*/ 422275 h 967322"/>
                  <a:gd name="connsiteX7" fmla="*/ 234950 w 1003418"/>
                  <a:gd name="connsiteY7" fmla="*/ 384175 h 967322"/>
                  <a:gd name="connsiteX8" fmla="*/ 225425 w 1003418"/>
                  <a:gd name="connsiteY8" fmla="*/ 374650 h 967322"/>
                  <a:gd name="connsiteX9" fmla="*/ 206375 w 1003418"/>
                  <a:gd name="connsiteY9" fmla="*/ 358775 h 967322"/>
                  <a:gd name="connsiteX10" fmla="*/ 177800 w 1003418"/>
                  <a:gd name="connsiteY10" fmla="*/ 346075 h 967322"/>
                  <a:gd name="connsiteX11" fmla="*/ 158750 w 1003418"/>
                  <a:gd name="connsiteY11" fmla="*/ 327025 h 967322"/>
                  <a:gd name="connsiteX12" fmla="*/ 149225 w 1003418"/>
                  <a:gd name="connsiteY12" fmla="*/ 317500 h 967322"/>
                  <a:gd name="connsiteX13" fmla="*/ 133350 w 1003418"/>
                  <a:gd name="connsiteY13" fmla="*/ 301625 h 967322"/>
                  <a:gd name="connsiteX14" fmla="*/ 117475 w 1003418"/>
                  <a:gd name="connsiteY14" fmla="*/ 285750 h 967322"/>
                  <a:gd name="connsiteX15" fmla="*/ 111125 w 1003418"/>
                  <a:gd name="connsiteY15" fmla="*/ 276225 h 967322"/>
                  <a:gd name="connsiteX16" fmla="*/ 101600 w 1003418"/>
                  <a:gd name="connsiteY16" fmla="*/ 269875 h 967322"/>
                  <a:gd name="connsiteX17" fmla="*/ 76200 w 1003418"/>
                  <a:gd name="connsiteY17" fmla="*/ 241300 h 967322"/>
                  <a:gd name="connsiteX18" fmla="*/ 66675 w 1003418"/>
                  <a:gd name="connsiteY18" fmla="*/ 231775 h 967322"/>
                  <a:gd name="connsiteX19" fmla="*/ 57150 w 1003418"/>
                  <a:gd name="connsiteY19" fmla="*/ 212725 h 967322"/>
                  <a:gd name="connsiteX20" fmla="*/ 50800 w 1003418"/>
                  <a:gd name="connsiteY20" fmla="*/ 203200 h 967322"/>
                  <a:gd name="connsiteX21" fmla="*/ 47625 w 1003418"/>
                  <a:gd name="connsiteY21" fmla="*/ 193675 h 967322"/>
                  <a:gd name="connsiteX22" fmla="*/ 41275 w 1003418"/>
                  <a:gd name="connsiteY22" fmla="*/ 184150 h 967322"/>
                  <a:gd name="connsiteX23" fmla="*/ 28575 w 1003418"/>
                  <a:gd name="connsiteY23" fmla="*/ 155575 h 967322"/>
                  <a:gd name="connsiteX24" fmla="*/ 22225 w 1003418"/>
                  <a:gd name="connsiteY24" fmla="*/ 130175 h 967322"/>
                  <a:gd name="connsiteX25" fmla="*/ 19050 w 1003418"/>
                  <a:gd name="connsiteY25" fmla="*/ 117475 h 967322"/>
                  <a:gd name="connsiteX26" fmla="*/ 12700 w 1003418"/>
                  <a:gd name="connsiteY26" fmla="*/ 98425 h 967322"/>
                  <a:gd name="connsiteX27" fmla="*/ 6350 w 1003418"/>
                  <a:gd name="connsiteY27" fmla="*/ 79375 h 967322"/>
                  <a:gd name="connsiteX28" fmla="*/ 3175 w 1003418"/>
                  <a:gd name="connsiteY28" fmla="*/ 69850 h 967322"/>
                  <a:gd name="connsiteX29" fmla="*/ 0 w 1003418"/>
                  <a:gd name="connsiteY29" fmla="*/ 53975 h 967322"/>
                  <a:gd name="connsiteX30" fmla="*/ 3175 w 1003418"/>
                  <a:gd name="connsiteY30" fmla="*/ 12700 h 967322"/>
                  <a:gd name="connsiteX31" fmla="*/ 12700 w 1003418"/>
                  <a:gd name="connsiteY31" fmla="*/ 9525 h 967322"/>
                  <a:gd name="connsiteX32" fmla="*/ 25400 w 1003418"/>
                  <a:gd name="connsiteY32" fmla="*/ 6350 h 967322"/>
                  <a:gd name="connsiteX33" fmla="*/ 44450 w 1003418"/>
                  <a:gd name="connsiteY33" fmla="*/ 0 h 967322"/>
                  <a:gd name="connsiteX34" fmla="*/ 114300 w 1003418"/>
                  <a:gd name="connsiteY34" fmla="*/ 3175 h 967322"/>
                  <a:gd name="connsiteX35" fmla="*/ 123825 w 1003418"/>
                  <a:gd name="connsiteY35" fmla="*/ 9525 h 967322"/>
                  <a:gd name="connsiteX36" fmla="*/ 155575 w 1003418"/>
                  <a:gd name="connsiteY36" fmla="*/ 28575 h 967322"/>
                  <a:gd name="connsiteX37" fmla="*/ 165100 w 1003418"/>
                  <a:gd name="connsiteY37" fmla="*/ 34925 h 967322"/>
                  <a:gd name="connsiteX38" fmla="*/ 184150 w 1003418"/>
                  <a:gd name="connsiteY38" fmla="*/ 50800 h 967322"/>
                  <a:gd name="connsiteX39" fmla="*/ 187325 w 1003418"/>
                  <a:gd name="connsiteY39" fmla="*/ 60325 h 967322"/>
                  <a:gd name="connsiteX40" fmla="*/ 206375 w 1003418"/>
                  <a:gd name="connsiteY40" fmla="*/ 88900 h 967322"/>
                  <a:gd name="connsiteX41" fmla="*/ 212725 w 1003418"/>
                  <a:gd name="connsiteY41" fmla="*/ 98425 h 967322"/>
                  <a:gd name="connsiteX42" fmla="*/ 222250 w 1003418"/>
                  <a:gd name="connsiteY42" fmla="*/ 117475 h 967322"/>
                  <a:gd name="connsiteX43" fmla="*/ 228600 w 1003418"/>
                  <a:gd name="connsiteY43" fmla="*/ 139700 h 967322"/>
                  <a:gd name="connsiteX44" fmla="*/ 234950 w 1003418"/>
                  <a:gd name="connsiteY44" fmla="*/ 149225 h 967322"/>
                  <a:gd name="connsiteX45" fmla="*/ 241300 w 1003418"/>
                  <a:gd name="connsiteY45" fmla="*/ 161925 h 967322"/>
                  <a:gd name="connsiteX46" fmla="*/ 257175 w 1003418"/>
                  <a:gd name="connsiteY46" fmla="*/ 184150 h 967322"/>
                  <a:gd name="connsiteX47" fmla="*/ 269875 w 1003418"/>
                  <a:gd name="connsiteY47" fmla="*/ 203200 h 967322"/>
                  <a:gd name="connsiteX48" fmla="*/ 279400 w 1003418"/>
                  <a:gd name="connsiteY48" fmla="*/ 212725 h 967322"/>
                  <a:gd name="connsiteX49" fmla="*/ 295275 w 1003418"/>
                  <a:gd name="connsiteY49" fmla="*/ 231775 h 967322"/>
                  <a:gd name="connsiteX50" fmla="*/ 314325 w 1003418"/>
                  <a:gd name="connsiteY50" fmla="*/ 244475 h 967322"/>
                  <a:gd name="connsiteX51" fmla="*/ 323850 w 1003418"/>
                  <a:gd name="connsiteY51" fmla="*/ 254000 h 967322"/>
                  <a:gd name="connsiteX52" fmla="*/ 342900 w 1003418"/>
                  <a:gd name="connsiteY52" fmla="*/ 260350 h 967322"/>
                  <a:gd name="connsiteX53" fmla="*/ 352425 w 1003418"/>
                  <a:gd name="connsiteY53" fmla="*/ 263525 h 967322"/>
                  <a:gd name="connsiteX54" fmla="*/ 361950 w 1003418"/>
                  <a:gd name="connsiteY54" fmla="*/ 266700 h 967322"/>
                  <a:gd name="connsiteX55" fmla="*/ 384175 w 1003418"/>
                  <a:gd name="connsiteY55" fmla="*/ 269875 h 967322"/>
                  <a:gd name="connsiteX56" fmla="*/ 393700 w 1003418"/>
                  <a:gd name="connsiteY56" fmla="*/ 273050 h 967322"/>
                  <a:gd name="connsiteX57" fmla="*/ 434975 w 1003418"/>
                  <a:gd name="connsiteY57" fmla="*/ 279400 h 967322"/>
                  <a:gd name="connsiteX58" fmla="*/ 479425 w 1003418"/>
                  <a:gd name="connsiteY58" fmla="*/ 285750 h 967322"/>
                  <a:gd name="connsiteX59" fmla="*/ 581025 w 1003418"/>
                  <a:gd name="connsiteY59" fmla="*/ 282575 h 967322"/>
                  <a:gd name="connsiteX60" fmla="*/ 606425 w 1003418"/>
                  <a:gd name="connsiteY60" fmla="*/ 273050 h 967322"/>
                  <a:gd name="connsiteX61" fmla="*/ 625475 w 1003418"/>
                  <a:gd name="connsiteY61" fmla="*/ 266700 h 967322"/>
                  <a:gd name="connsiteX62" fmla="*/ 638175 w 1003418"/>
                  <a:gd name="connsiteY62" fmla="*/ 257175 h 967322"/>
                  <a:gd name="connsiteX63" fmla="*/ 663575 w 1003418"/>
                  <a:gd name="connsiteY63" fmla="*/ 244475 h 967322"/>
                  <a:gd name="connsiteX64" fmla="*/ 685800 w 1003418"/>
                  <a:gd name="connsiteY64" fmla="*/ 222250 h 967322"/>
                  <a:gd name="connsiteX65" fmla="*/ 695325 w 1003418"/>
                  <a:gd name="connsiteY65" fmla="*/ 212725 h 967322"/>
                  <a:gd name="connsiteX66" fmla="*/ 704850 w 1003418"/>
                  <a:gd name="connsiteY66" fmla="*/ 209550 h 967322"/>
                  <a:gd name="connsiteX67" fmla="*/ 717550 w 1003418"/>
                  <a:gd name="connsiteY67" fmla="*/ 200025 h 967322"/>
                  <a:gd name="connsiteX68" fmla="*/ 733425 w 1003418"/>
                  <a:gd name="connsiteY68" fmla="*/ 177800 h 967322"/>
                  <a:gd name="connsiteX69" fmla="*/ 742950 w 1003418"/>
                  <a:gd name="connsiteY69" fmla="*/ 168275 h 967322"/>
                  <a:gd name="connsiteX70" fmla="*/ 749300 w 1003418"/>
                  <a:gd name="connsiteY70" fmla="*/ 155575 h 967322"/>
                  <a:gd name="connsiteX71" fmla="*/ 765175 w 1003418"/>
                  <a:gd name="connsiteY71" fmla="*/ 136525 h 967322"/>
                  <a:gd name="connsiteX72" fmla="*/ 777875 w 1003418"/>
                  <a:gd name="connsiteY72" fmla="*/ 114300 h 967322"/>
                  <a:gd name="connsiteX73" fmla="*/ 787400 w 1003418"/>
                  <a:gd name="connsiteY73" fmla="*/ 104775 h 967322"/>
                  <a:gd name="connsiteX74" fmla="*/ 800100 w 1003418"/>
                  <a:gd name="connsiteY74" fmla="*/ 82550 h 967322"/>
                  <a:gd name="connsiteX75" fmla="*/ 819150 w 1003418"/>
                  <a:gd name="connsiteY75" fmla="*/ 69850 h 967322"/>
                  <a:gd name="connsiteX76" fmla="*/ 825500 w 1003418"/>
                  <a:gd name="connsiteY76" fmla="*/ 60325 h 967322"/>
                  <a:gd name="connsiteX77" fmla="*/ 835025 w 1003418"/>
                  <a:gd name="connsiteY77" fmla="*/ 57150 h 967322"/>
                  <a:gd name="connsiteX78" fmla="*/ 863600 w 1003418"/>
                  <a:gd name="connsiteY78" fmla="*/ 44450 h 967322"/>
                  <a:gd name="connsiteX79" fmla="*/ 892175 w 1003418"/>
                  <a:gd name="connsiteY79" fmla="*/ 34925 h 967322"/>
                  <a:gd name="connsiteX80" fmla="*/ 901700 w 1003418"/>
                  <a:gd name="connsiteY80" fmla="*/ 31750 h 967322"/>
                  <a:gd name="connsiteX81" fmla="*/ 911225 w 1003418"/>
                  <a:gd name="connsiteY81" fmla="*/ 28575 h 967322"/>
                  <a:gd name="connsiteX82" fmla="*/ 965200 w 1003418"/>
                  <a:gd name="connsiteY82" fmla="*/ 25400 h 967322"/>
                  <a:gd name="connsiteX83" fmla="*/ 996950 w 1003418"/>
                  <a:gd name="connsiteY83" fmla="*/ 28575 h 967322"/>
                  <a:gd name="connsiteX84" fmla="*/ 1003300 w 1003418"/>
                  <a:gd name="connsiteY84" fmla="*/ 38100 h 967322"/>
                  <a:gd name="connsiteX85" fmla="*/ 996950 w 1003418"/>
                  <a:gd name="connsiteY85" fmla="*/ 88900 h 967322"/>
                  <a:gd name="connsiteX86" fmla="*/ 990600 w 1003418"/>
                  <a:gd name="connsiteY86" fmla="*/ 98425 h 967322"/>
                  <a:gd name="connsiteX87" fmla="*/ 984250 w 1003418"/>
                  <a:gd name="connsiteY87" fmla="*/ 111125 h 967322"/>
                  <a:gd name="connsiteX88" fmla="*/ 952500 w 1003418"/>
                  <a:gd name="connsiteY88" fmla="*/ 139700 h 967322"/>
                  <a:gd name="connsiteX89" fmla="*/ 942975 w 1003418"/>
                  <a:gd name="connsiteY89" fmla="*/ 149225 h 967322"/>
                  <a:gd name="connsiteX90" fmla="*/ 923925 w 1003418"/>
                  <a:gd name="connsiteY90" fmla="*/ 161925 h 967322"/>
                  <a:gd name="connsiteX91" fmla="*/ 898525 w 1003418"/>
                  <a:gd name="connsiteY91" fmla="*/ 193675 h 967322"/>
                  <a:gd name="connsiteX92" fmla="*/ 898525 w 1003418"/>
                  <a:gd name="connsiteY92" fmla="*/ 193675 h 967322"/>
                  <a:gd name="connsiteX93" fmla="*/ 863600 w 1003418"/>
                  <a:gd name="connsiteY93" fmla="*/ 231775 h 967322"/>
                  <a:gd name="connsiteX94" fmla="*/ 850900 w 1003418"/>
                  <a:gd name="connsiteY94" fmla="*/ 244475 h 967322"/>
                  <a:gd name="connsiteX95" fmla="*/ 825500 w 1003418"/>
                  <a:gd name="connsiteY95" fmla="*/ 266700 h 967322"/>
                  <a:gd name="connsiteX96" fmla="*/ 815975 w 1003418"/>
                  <a:gd name="connsiteY96" fmla="*/ 269875 h 967322"/>
                  <a:gd name="connsiteX97" fmla="*/ 806450 w 1003418"/>
                  <a:gd name="connsiteY97" fmla="*/ 279400 h 967322"/>
                  <a:gd name="connsiteX98" fmla="*/ 784225 w 1003418"/>
                  <a:gd name="connsiteY98" fmla="*/ 295275 h 967322"/>
                  <a:gd name="connsiteX99" fmla="*/ 777875 w 1003418"/>
                  <a:gd name="connsiteY99" fmla="*/ 304800 h 967322"/>
                  <a:gd name="connsiteX100" fmla="*/ 774700 w 1003418"/>
                  <a:gd name="connsiteY100" fmla="*/ 314325 h 967322"/>
                  <a:gd name="connsiteX101" fmla="*/ 765175 w 1003418"/>
                  <a:gd name="connsiteY101" fmla="*/ 323850 h 967322"/>
                  <a:gd name="connsiteX102" fmla="*/ 755650 w 1003418"/>
                  <a:gd name="connsiteY102" fmla="*/ 346075 h 967322"/>
                  <a:gd name="connsiteX103" fmla="*/ 746125 w 1003418"/>
                  <a:gd name="connsiteY103" fmla="*/ 355600 h 967322"/>
                  <a:gd name="connsiteX104" fmla="*/ 739775 w 1003418"/>
                  <a:gd name="connsiteY104" fmla="*/ 365125 h 967322"/>
                  <a:gd name="connsiteX105" fmla="*/ 730250 w 1003418"/>
                  <a:gd name="connsiteY105" fmla="*/ 377825 h 967322"/>
                  <a:gd name="connsiteX106" fmla="*/ 717550 w 1003418"/>
                  <a:gd name="connsiteY106" fmla="*/ 403225 h 967322"/>
                  <a:gd name="connsiteX107" fmla="*/ 698500 w 1003418"/>
                  <a:gd name="connsiteY107" fmla="*/ 460375 h 967322"/>
                  <a:gd name="connsiteX108" fmla="*/ 695325 w 1003418"/>
                  <a:gd name="connsiteY108" fmla="*/ 469900 h 967322"/>
                  <a:gd name="connsiteX109" fmla="*/ 688975 w 1003418"/>
                  <a:gd name="connsiteY109" fmla="*/ 495300 h 967322"/>
                  <a:gd name="connsiteX110" fmla="*/ 682625 w 1003418"/>
                  <a:gd name="connsiteY110" fmla="*/ 514350 h 967322"/>
                  <a:gd name="connsiteX111" fmla="*/ 679450 w 1003418"/>
                  <a:gd name="connsiteY111" fmla="*/ 523875 h 967322"/>
                  <a:gd name="connsiteX112" fmla="*/ 676275 w 1003418"/>
                  <a:gd name="connsiteY112" fmla="*/ 533400 h 967322"/>
                  <a:gd name="connsiteX113" fmla="*/ 679450 w 1003418"/>
                  <a:gd name="connsiteY113" fmla="*/ 628650 h 967322"/>
                  <a:gd name="connsiteX114" fmla="*/ 682625 w 1003418"/>
                  <a:gd name="connsiteY114" fmla="*/ 644525 h 967322"/>
                  <a:gd name="connsiteX115" fmla="*/ 688975 w 1003418"/>
                  <a:gd name="connsiteY115" fmla="*/ 688975 h 967322"/>
                  <a:gd name="connsiteX116" fmla="*/ 695325 w 1003418"/>
                  <a:gd name="connsiteY116" fmla="*/ 717550 h 967322"/>
                  <a:gd name="connsiteX117" fmla="*/ 698500 w 1003418"/>
                  <a:gd name="connsiteY117" fmla="*/ 749300 h 967322"/>
                  <a:gd name="connsiteX118" fmla="*/ 708025 w 1003418"/>
                  <a:gd name="connsiteY118" fmla="*/ 784225 h 967322"/>
                  <a:gd name="connsiteX119" fmla="*/ 717550 w 1003418"/>
                  <a:gd name="connsiteY119" fmla="*/ 815975 h 967322"/>
                  <a:gd name="connsiteX120" fmla="*/ 720725 w 1003418"/>
                  <a:gd name="connsiteY120" fmla="*/ 831850 h 967322"/>
                  <a:gd name="connsiteX121" fmla="*/ 723900 w 1003418"/>
                  <a:gd name="connsiteY121" fmla="*/ 841375 h 967322"/>
                  <a:gd name="connsiteX122" fmla="*/ 727075 w 1003418"/>
                  <a:gd name="connsiteY122" fmla="*/ 901700 h 967322"/>
                  <a:gd name="connsiteX123" fmla="*/ 733425 w 1003418"/>
                  <a:gd name="connsiteY123" fmla="*/ 942975 h 967322"/>
                  <a:gd name="connsiteX124" fmla="*/ 730250 w 1003418"/>
                  <a:gd name="connsiteY124" fmla="*/ 965200 h 967322"/>
                  <a:gd name="connsiteX125" fmla="*/ 666750 w 1003418"/>
                  <a:gd name="connsiteY125" fmla="*/ 962025 h 967322"/>
                  <a:gd name="connsiteX126" fmla="*/ 609600 w 1003418"/>
                  <a:gd name="connsiteY126" fmla="*/ 958850 h 967322"/>
                  <a:gd name="connsiteX127" fmla="*/ 561975 w 1003418"/>
                  <a:gd name="connsiteY127" fmla="*/ 952500 h 967322"/>
                  <a:gd name="connsiteX128" fmla="*/ 250825 w 1003418"/>
                  <a:gd name="connsiteY128" fmla="*/ 965200 h 967322"/>
                  <a:gd name="connsiteX0" fmla="*/ 250825 w 1003418"/>
                  <a:gd name="connsiteY0" fmla="*/ 965200 h 994552"/>
                  <a:gd name="connsiteX1" fmla="*/ 254000 w 1003418"/>
                  <a:gd name="connsiteY1" fmla="*/ 542925 h 994552"/>
                  <a:gd name="connsiteX2" fmla="*/ 257175 w 1003418"/>
                  <a:gd name="connsiteY2" fmla="*/ 523875 h 994552"/>
                  <a:gd name="connsiteX3" fmla="*/ 260350 w 1003418"/>
                  <a:gd name="connsiteY3" fmla="*/ 498475 h 994552"/>
                  <a:gd name="connsiteX4" fmla="*/ 263525 w 1003418"/>
                  <a:gd name="connsiteY4" fmla="*/ 482600 h 994552"/>
                  <a:gd name="connsiteX5" fmla="*/ 269875 w 1003418"/>
                  <a:gd name="connsiteY5" fmla="*/ 444500 h 994552"/>
                  <a:gd name="connsiteX6" fmla="*/ 266700 w 1003418"/>
                  <a:gd name="connsiteY6" fmla="*/ 422275 h 994552"/>
                  <a:gd name="connsiteX7" fmla="*/ 234950 w 1003418"/>
                  <a:gd name="connsiteY7" fmla="*/ 384175 h 994552"/>
                  <a:gd name="connsiteX8" fmla="*/ 225425 w 1003418"/>
                  <a:gd name="connsiteY8" fmla="*/ 374650 h 994552"/>
                  <a:gd name="connsiteX9" fmla="*/ 206375 w 1003418"/>
                  <a:gd name="connsiteY9" fmla="*/ 358775 h 994552"/>
                  <a:gd name="connsiteX10" fmla="*/ 177800 w 1003418"/>
                  <a:gd name="connsiteY10" fmla="*/ 346075 h 994552"/>
                  <a:gd name="connsiteX11" fmla="*/ 158750 w 1003418"/>
                  <a:gd name="connsiteY11" fmla="*/ 327025 h 994552"/>
                  <a:gd name="connsiteX12" fmla="*/ 149225 w 1003418"/>
                  <a:gd name="connsiteY12" fmla="*/ 317500 h 994552"/>
                  <a:gd name="connsiteX13" fmla="*/ 133350 w 1003418"/>
                  <a:gd name="connsiteY13" fmla="*/ 301625 h 994552"/>
                  <a:gd name="connsiteX14" fmla="*/ 117475 w 1003418"/>
                  <a:gd name="connsiteY14" fmla="*/ 285750 h 994552"/>
                  <a:gd name="connsiteX15" fmla="*/ 111125 w 1003418"/>
                  <a:gd name="connsiteY15" fmla="*/ 276225 h 994552"/>
                  <a:gd name="connsiteX16" fmla="*/ 101600 w 1003418"/>
                  <a:gd name="connsiteY16" fmla="*/ 269875 h 994552"/>
                  <a:gd name="connsiteX17" fmla="*/ 76200 w 1003418"/>
                  <a:gd name="connsiteY17" fmla="*/ 241300 h 994552"/>
                  <a:gd name="connsiteX18" fmla="*/ 66675 w 1003418"/>
                  <a:gd name="connsiteY18" fmla="*/ 231775 h 994552"/>
                  <a:gd name="connsiteX19" fmla="*/ 57150 w 1003418"/>
                  <a:gd name="connsiteY19" fmla="*/ 212725 h 994552"/>
                  <a:gd name="connsiteX20" fmla="*/ 50800 w 1003418"/>
                  <a:gd name="connsiteY20" fmla="*/ 203200 h 994552"/>
                  <a:gd name="connsiteX21" fmla="*/ 47625 w 1003418"/>
                  <a:gd name="connsiteY21" fmla="*/ 193675 h 994552"/>
                  <a:gd name="connsiteX22" fmla="*/ 41275 w 1003418"/>
                  <a:gd name="connsiteY22" fmla="*/ 184150 h 994552"/>
                  <a:gd name="connsiteX23" fmla="*/ 28575 w 1003418"/>
                  <a:gd name="connsiteY23" fmla="*/ 155575 h 994552"/>
                  <a:gd name="connsiteX24" fmla="*/ 22225 w 1003418"/>
                  <a:gd name="connsiteY24" fmla="*/ 130175 h 994552"/>
                  <a:gd name="connsiteX25" fmla="*/ 19050 w 1003418"/>
                  <a:gd name="connsiteY25" fmla="*/ 117475 h 994552"/>
                  <a:gd name="connsiteX26" fmla="*/ 12700 w 1003418"/>
                  <a:gd name="connsiteY26" fmla="*/ 98425 h 994552"/>
                  <a:gd name="connsiteX27" fmla="*/ 6350 w 1003418"/>
                  <a:gd name="connsiteY27" fmla="*/ 79375 h 994552"/>
                  <a:gd name="connsiteX28" fmla="*/ 3175 w 1003418"/>
                  <a:gd name="connsiteY28" fmla="*/ 69850 h 994552"/>
                  <a:gd name="connsiteX29" fmla="*/ 0 w 1003418"/>
                  <a:gd name="connsiteY29" fmla="*/ 53975 h 994552"/>
                  <a:gd name="connsiteX30" fmla="*/ 3175 w 1003418"/>
                  <a:gd name="connsiteY30" fmla="*/ 12700 h 994552"/>
                  <a:gd name="connsiteX31" fmla="*/ 12700 w 1003418"/>
                  <a:gd name="connsiteY31" fmla="*/ 9525 h 994552"/>
                  <a:gd name="connsiteX32" fmla="*/ 25400 w 1003418"/>
                  <a:gd name="connsiteY32" fmla="*/ 6350 h 994552"/>
                  <a:gd name="connsiteX33" fmla="*/ 44450 w 1003418"/>
                  <a:gd name="connsiteY33" fmla="*/ 0 h 994552"/>
                  <a:gd name="connsiteX34" fmla="*/ 114300 w 1003418"/>
                  <a:gd name="connsiteY34" fmla="*/ 3175 h 994552"/>
                  <a:gd name="connsiteX35" fmla="*/ 123825 w 1003418"/>
                  <a:gd name="connsiteY35" fmla="*/ 9525 h 994552"/>
                  <a:gd name="connsiteX36" fmla="*/ 155575 w 1003418"/>
                  <a:gd name="connsiteY36" fmla="*/ 28575 h 994552"/>
                  <a:gd name="connsiteX37" fmla="*/ 165100 w 1003418"/>
                  <a:gd name="connsiteY37" fmla="*/ 34925 h 994552"/>
                  <a:gd name="connsiteX38" fmla="*/ 184150 w 1003418"/>
                  <a:gd name="connsiteY38" fmla="*/ 50800 h 994552"/>
                  <a:gd name="connsiteX39" fmla="*/ 187325 w 1003418"/>
                  <a:gd name="connsiteY39" fmla="*/ 60325 h 994552"/>
                  <a:gd name="connsiteX40" fmla="*/ 206375 w 1003418"/>
                  <a:gd name="connsiteY40" fmla="*/ 88900 h 994552"/>
                  <a:gd name="connsiteX41" fmla="*/ 212725 w 1003418"/>
                  <a:gd name="connsiteY41" fmla="*/ 98425 h 994552"/>
                  <a:gd name="connsiteX42" fmla="*/ 222250 w 1003418"/>
                  <a:gd name="connsiteY42" fmla="*/ 117475 h 994552"/>
                  <a:gd name="connsiteX43" fmla="*/ 228600 w 1003418"/>
                  <a:gd name="connsiteY43" fmla="*/ 139700 h 994552"/>
                  <a:gd name="connsiteX44" fmla="*/ 234950 w 1003418"/>
                  <a:gd name="connsiteY44" fmla="*/ 149225 h 994552"/>
                  <a:gd name="connsiteX45" fmla="*/ 241300 w 1003418"/>
                  <a:gd name="connsiteY45" fmla="*/ 161925 h 994552"/>
                  <a:gd name="connsiteX46" fmla="*/ 257175 w 1003418"/>
                  <a:gd name="connsiteY46" fmla="*/ 184150 h 994552"/>
                  <a:gd name="connsiteX47" fmla="*/ 269875 w 1003418"/>
                  <a:gd name="connsiteY47" fmla="*/ 203200 h 994552"/>
                  <a:gd name="connsiteX48" fmla="*/ 279400 w 1003418"/>
                  <a:gd name="connsiteY48" fmla="*/ 212725 h 994552"/>
                  <a:gd name="connsiteX49" fmla="*/ 295275 w 1003418"/>
                  <a:gd name="connsiteY49" fmla="*/ 231775 h 994552"/>
                  <a:gd name="connsiteX50" fmla="*/ 314325 w 1003418"/>
                  <a:gd name="connsiteY50" fmla="*/ 244475 h 994552"/>
                  <a:gd name="connsiteX51" fmla="*/ 323850 w 1003418"/>
                  <a:gd name="connsiteY51" fmla="*/ 254000 h 994552"/>
                  <a:gd name="connsiteX52" fmla="*/ 342900 w 1003418"/>
                  <a:gd name="connsiteY52" fmla="*/ 260350 h 994552"/>
                  <a:gd name="connsiteX53" fmla="*/ 352425 w 1003418"/>
                  <a:gd name="connsiteY53" fmla="*/ 263525 h 994552"/>
                  <a:gd name="connsiteX54" fmla="*/ 361950 w 1003418"/>
                  <a:gd name="connsiteY54" fmla="*/ 266700 h 994552"/>
                  <a:gd name="connsiteX55" fmla="*/ 384175 w 1003418"/>
                  <a:gd name="connsiteY55" fmla="*/ 269875 h 994552"/>
                  <a:gd name="connsiteX56" fmla="*/ 393700 w 1003418"/>
                  <a:gd name="connsiteY56" fmla="*/ 273050 h 994552"/>
                  <a:gd name="connsiteX57" fmla="*/ 434975 w 1003418"/>
                  <a:gd name="connsiteY57" fmla="*/ 279400 h 994552"/>
                  <a:gd name="connsiteX58" fmla="*/ 479425 w 1003418"/>
                  <a:gd name="connsiteY58" fmla="*/ 285750 h 994552"/>
                  <a:gd name="connsiteX59" fmla="*/ 581025 w 1003418"/>
                  <a:gd name="connsiteY59" fmla="*/ 282575 h 994552"/>
                  <a:gd name="connsiteX60" fmla="*/ 606425 w 1003418"/>
                  <a:gd name="connsiteY60" fmla="*/ 273050 h 994552"/>
                  <a:gd name="connsiteX61" fmla="*/ 625475 w 1003418"/>
                  <a:gd name="connsiteY61" fmla="*/ 266700 h 994552"/>
                  <a:gd name="connsiteX62" fmla="*/ 638175 w 1003418"/>
                  <a:gd name="connsiteY62" fmla="*/ 257175 h 994552"/>
                  <a:gd name="connsiteX63" fmla="*/ 663575 w 1003418"/>
                  <a:gd name="connsiteY63" fmla="*/ 244475 h 994552"/>
                  <a:gd name="connsiteX64" fmla="*/ 685800 w 1003418"/>
                  <a:gd name="connsiteY64" fmla="*/ 222250 h 994552"/>
                  <a:gd name="connsiteX65" fmla="*/ 695325 w 1003418"/>
                  <a:gd name="connsiteY65" fmla="*/ 212725 h 994552"/>
                  <a:gd name="connsiteX66" fmla="*/ 704850 w 1003418"/>
                  <a:gd name="connsiteY66" fmla="*/ 209550 h 994552"/>
                  <a:gd name="connsiteX67" fmla="*/ 717550 w 1003418"/>
                  <a:gd name="connsiteY67" fmla="*/ 200025 h 994552"/>
                  <a:gd name="connsiteX68" fmla="*/ 733425 w 1003418"/>
                  <a:gd name="connsiteY68" fmla="*/ 177800 h 994552"/>
                  <a:gd name="connsiteX69" fmla="*/ 742950 w 1003418"/>
                  <a:gd name="connsiteY69" fmla="*/ 168275 h 994552"/>
                  <a:gd name="connsiteX70" fmla="*/ 749300 w 1003418"/>
                  <a:gd name="connsiteY70" fmla="*/ 155575 h 994552"/>
                  <a:gd name="connsiteX71" fmla="*/ 765175 w 1003418"/>
                  <a:gd name="connsiteY71" fmla="*/ 136525 h 994552"/>
                  <a:gd name="connsiteX72" fmla="*/ 777875 w 1003418"/>
                  <a:gd name="connsiteY72" fmla="*/ 114300 h 994552"/>
                  <a:gd name="connsiteX73" fmla="*/ 787400 w 1003418"/>
                  <a:gd name="connsiteY73" fmla="*/ 104775 h 994552"/>
                  <a:gd name="connsiteX74" fmla="*/ 800100 w 1003418"/>
                  <a:gd name="connsiteY74" fmla="*/ 82550 h 994552"/>
                  <a:gd name="connsiteX75" fmla="*/ 819150 w 1003418"/>
                  <a:gd name="connsiteY75" fmla="*/ 69850 h 994552"/>
                  <a:gd name="connsiteX76" fmla="*/ 825500 w 1003418"/>
                  <a:gd name="connsiteY76" fmla="*/ 60325 h 994552"/>
                  <a:gd name="connsiteX77" fmla="*/ 835025 w 1003418"/>
                  <a:gd name="connsiteY77" fmla="*/ 57150 h 994552"/>
                  <a:gd name="connsiteX78" fmla="*/ 863600 w 1003418"/>
                  <a:gd name="connsiteY78" fmla="*/ 44450 h 994552"/>
                  <a:gd name="connsiteX79" fmla="*/ 892175 w 1003418"/>
                  <a:gd name="connsiteY79" fmla="*/ 34925 h 994552"/>
                  <a:gd name="connsiteX80" fmla="*/ 901700 w 1003418"/>
                  <a:gd name="connsiteY80" fmla="*/ 31750 h 994552"/>
                  <a:gd name="connsiteX81" fmla="*/ 911225 w 1003418"/>
                  <a:gd name="connsiteY81" fmla="*/ 28575 h 994552"/>
                  <a:gd name="connsiteX82" fmla="*/ 965200 w 1003418"/>
                  <a:gd name="connsiteY82" fmla="*/ 25400 h 994552"/>
                  <a:gd name="connsiteX83" fmla="*/ 996950 w 1003418"/>
                  <a:gd name="connsiteY83" fmla="*/ 28575 h 994552"/>
                  <a:gd name="connsiteX84" fmla="*/ 1003300 w 1003418"/>
                  <a:gd name="connsiteY84" fmla="*/ 38100 h 994552"/>
                  <a:gd name="connsiteX85" fmla="*/ 996950 w 1003418"/>
                  <a:gd name="connsiteY85" fmla="*/ 88900 h 994552"/>
                  <a:gd name="connsiteX86" fmla="*/ 990600 w 1003418"/>
                  <a:gd name="connsiteY86" fmla="*/ 98425 h 994552"/>
                  <a:gd name="connsiteX87" fmla="*/ 984250 w 1003418"/>
                  <a:gd name="connsiteY87" fmla="*/ 111125 h 994552"/>
                  <a:gd name="connsiteX88" fmla="*/ 952500 w 1003418"/>
                  <a:gd name="connsiteY88" fmla="*/ 139700 h 994552"/>
                  <a:gd name="connsiteX89" fmla="*/ 942975 w 1003418"/>
                  <a:gd name="connsiteY89" fmla="*/ 149225 h 994552"/>
                  <a:gd name="connsiteX90" fmla="*/ 923925 w 1003418"/>
                  <a:gd name="connsiteY90" fmla="*/ 161925 h 994552"/>
                  <a:gd name="connsiteX91" fmla="*/ 898525 w 1003418"/>
                  <a:gd name="connsiteY91" fmla="*/ 193675 h 994552"/>
                  <a:gd name="connsiteX92" fmla="*/ 898525 w 1003418"/>
                  <a:gd name="connsiteY92" fmla="*/ 193675 h 994552"/>
                  <a:gd name="connsiteX93" fmla="*/ 863600 w 1003418"/>
                  <a:gd name="connsiteY93" fmla="*/ 231775 h 994552"/>
                  <a:gd name="connsiteX94" fmla="*/ 850900 w 1003418"/>
                  <a:gd name="connsiteY94" fmla="*/ 244475 h 994552"/>
                  <a:gd name="connsiteX95" fmla="*/ 825500 w 1003418"/>
                  <a:gd name="connsiteY95" fmla="*/ 266700 h 994552"/>
                  <a:gd name="connsiteX96" fmla="*/ 815975 w 1003418"/>
                  <a:gd name="connsiteY96" fmla="*/ 269875 h 994552"/>
                  <a:gd name="connsiteX97" fmla="*/ 806450 w 1003418"/>
                  <a:gd name="connsiteY97" fmla="*/ 279400 h 994552"/>
                  <a:gd name="connsiteX98" fmla="*/ 784225 w 1003418"/>
                  <a:gd name="connsiteY98" fmla="*/ 295275 h 994552"/>
                  <a:gd name="connsiteX99" fmla="*/ 777875 w 1003418"/>
                  <a:gd name="connsiteY99" fmla="*/ 304800 h 994552"/>
                  <a:gd name="connsiteX100" fmla="*/ 774700 w 1003418"/>
                  <a:gd name="connsiteY100" fmla="*/ 314325 h 994552"/>
                  <a:gd name="connsiteX101" fmla="*/ 765175 w 1003418"/>
                  <a:gd name="connsiteY101" fmla="*/ 323850 h 994552"/>
                  <a:gd name="connsiteX102" fmla="*/ 755650 w 1003418"/>
                  <a:gd name="connsiteY102" fmla="*/ 346075 h 994552"/>
                  <a:gd name="connsiteX103" fmla="*/ 746125 w 1003418"/>
                  <a:gd name="connsiteY103" fmla="*/ 355600 h 994552"/>
                  <a:gd name="connsiteX104" fmla="*/ 739775 w 1003418"/>
                  <a:gd name="connsiteY104" fmla="*/ 365125 h 994552"/>
                  <a:gd name="connsiteX105" fmla="*/ 730250 w 1003418"/>
                  <a:gd name="connsiteY105" fmla="*/ 377825 h 994552"/>
                  <a:gd name="connsiteX106" fmla="*/ 717550 w 1003418"/>
                  <a:gd name="connsiteY106" fmla="*/ 403225 h 994552"/>
                  <a:gd name="connsiteX107" fmla="*/ 698500 w 1003418"/>
                  <a:gd name="connsiteY107" fmla="*/ 460375 h 994552"/>
                  <a:gd name="connsiteX108" fmla="*/ 695325 w 1003418"/>
                  <a:gd name="connsiteY108" fmla="*/ 469900 h 994552"/>
                  <a:gd name="connsiteX109" fmla="*/ 688975 w 1003418"/>
                  <a:gd name="connsiteY109" fmla="*/ 495300 h 994552"/>
                  <a:gd name="connsiteX110" fmla="*/ 682625 w 1003418"/>
                  <a:gd name="connsiteY110" fmla="*/ 514350 h 994552"/>
                  <a:gd name="connsiteX111" fmla="*/ 679450 w 1003418"/>
                  <a:gd name="connsiteY111" fmla="*/ 523875 h 994552"/>
                  <a:gd name="connsiteX112" fmla="*/ 676275 w 1003418"/>
                  <a:gd name="connsiteY112" fmla="*/ 533400 h 994552"/>
                  <a:gd name="connsiteX113" fmla="*/ 679450 w 1003418"/>
                  <a:gd name="connsiteY113" fmla="*/ 628650 h 994552"/>
                  <a:gd name="connsiteX114" fmla="*/ 682625 w 1003418"/>
                  <a:gd name="connsiteY114" fmla="*/ 644525 h 994552"/>
                  <a:gd name="connsiteX115" fmla="*/ 688975 w 1003418"/>
                  <a:gd name="connsiteY115" fmla="*/ 688975 h 994552"/>
                  <a:gd name="connsiteX116" fmla="*/ 695325 w 1003418"/>
                  <a:gd name="connsiteY116" fmla="*/ 717550 h 994552"/>
                  <a:gd name="connsiteX117" fmla="*/ 698500 w 1003418"/>
                  <a:gd name="connsiteY117" fmla="*/ 749300 h 994552"/>
                  <a:gd name="connsiteX118" fmla="*/ 708025 w 1003418"/>
                  <a:gd name="connsiteY118" fmla="*/ 784225 h 994552"/>
                  <a:gd name="connsiteX119" fmla="*/ 717550 w 1003418"/>
                  <a:gd name="connsiteY119" fmla="*/ 815975 h 994552"/>
                  <a:gd name="connsiteX120" fmla="*/ 720725 w 1003418"/>
                  <a:gd name="connsiteY120" fmla="*/ 831850 h 994552"/>
                  <a:gd name="connsiteX121" fmla="*/ 723900 w 1003418"/>
                  <a:gd name="connsiteY121" fmla="*/ 841375 h 994552"/>
                  <a:gd name="connsiteX122" fmla="*/ 727075 w 1003418"/>
                  <a:gd name="connsiteY122" fmla="*/ 901700 h 994552"/>
                  <a:gd name="connsiteX123" fmla="*/ 733425 w 1003418"/>
                  <a:gd name="connsiteY123" fmla="*/ 942975 h 994552"/>
                  <a:gd name="connsiteX124" fmla="*/ 730250 w 1003418"/>
                  <a:gd name="connsiteY124" fmla="*/ 965200 h 994552"/>
                  <a:gd name="connsiteX125" fmla="*/ 666750 w 1003418"/>
                  <a:gd name="connsiteY125" fmla="*/ 962025 h 994552"/>
                  <a:gd name="connsiteX126" fmla="*/ 609600 w 1003418"/>
                  <a:gd name="connsiteY126" fmla="*/ 958850 h 994552"/>
                  <a:gd name="connsiteX127" fmla="*/ 250825 w 1003418"/>
                  <a:gd name="connsiteY127" fmla="*/ 965200 h 994552"/>
                  <a:gd name="connsiteX0" fmla="*/ 250825 w 1003418"/>
                  <a:gd name="connsiteY0" fmla="*/ 965200 h 995442"/>
                  <a:gd name="connsiteX1" fmla="*/ 254000 w 1003418"/>
                  <a:gd name="connsiteY1" fmla="*/ 542925 h 995442"/>
                  <a:gd name="connsiteX2" fmla="*/ 257175 w 1003418"/>
                  <a:gd name="connsiteY2" fmla="*/ 523875 h 995442"/>
                  <a:gd name="connsiteX3" fmla="*/ 260350 w 1003418"/>
                  <a:gd name="connsiteY3" fmla="*/ 498475 h 995442"/>
                  <a:gd name="connsiteX4" fmla="*/ 263525 w 1003418"/>
                  <a:gd name="connsiteY4" fmla="*/ 482600 h 995442"/>
                  <a:gd name="connsiteX5" fmla="*/ 269875 w 1003418"/>
                  <a:gd name="connsiteY5" fmla="*/ 444500 h 995442"/>
                  <a:gd name="connsiteX6" fmla="*/ 266700 w 1003418"/>
                  <a:gd name="connsiteY6" fmla="*/ 422275 h 995442"/>
                  <a:gd name="connsiteX7" fmla="*/ 234950 w 1003418"/>
                  <a:gd name="connsiteY7" fmla="*/ 384175 h 995442"/>
                  <a:gd name="connsiteX8" fmla="*/ 225425 w 1003418"/>
                  <a:gd name="connsiteY8" fmla="*/ 374650 h 995442"/>
                  <a:gd name="connsiteX9" fmla="*/ 206375 w 1003418"/>
                  <a:gd name="connsiteY9" fmla="*/ 358775 h 995442"/>
                  <a:gd name="connsiteX10" fmla="*/ 177800 w 1003418"/>
                  <a:gd name="connsiteY10" fmla="*/ 346075 h 995442"/>
                  <a:gd name="connsiteX11" fmla="*/ 158750 w 1003418"/>
                  <a:gd name="connsiteY11" fmla="*/ 327025 h 995442"/>
                  <a:gd name="connsiteX12" fmla="*/ 149225 w 1003418"/>
                  <a:gd name="connsiteY12" fmla="*/ 317500 h 995442"/>
                  <a:gd name="connsiteX13" fmla="*/ 133350 w 1003418"/>
                  <a:gd name="connsiteY13" fmla="*/ 301625 h 995442"/>
                  <a:gd name="connsiteX14" fmla="*/ 117475 w 1003418"/>
                  <a:gd name="connsiteY14" fmla="*/ 285750 h 995442"/>
                  <a:gd name="connsiteX15" fmla="*/ 111125 w 1003418"/>
                  <a:gd name="connsiteY15" fmla="*/ 276225 h 995442"/>
                  <a:gd name="connsiteX16" fmla="*/ 101600 w 1003418"/>
                  <a:gd name="connsiteY16" fmla="*/ 269875 h 995442"/>
                  <a:gd name="connsiteX17" fmla="*/ 76200 w 1003418"/>
                  <a:gd name="connsiteY17" fmla="*/ 241300 h 995442"/>
                  <a:gd name="connsiteX18" fmla="*/ 66675 w 1003418"/>
                  <a:gd name="connsiteY18" fmla="*/ 231775 h 995442"/>
                  <a:gd name="connsiteX19" fmla="*/ 57150 w 1003418"/>
                  <a:gd name="connsiteY19" fmla="*/ 212725 h 995442"/>
                  <a:gd name="connsiteX20" fmla="*/ 50800 w 1003418"/>
                  <a:gd name="connsiteY20" fmla="*/ 203200 h 995442"/>
                  <a:gd name="connsiteX21" fmla="*/ 47625 w 1003418"/>
                  <a:gd name="connsiteY21" fmla="*/ 193675 h 995442"/>
                  <a:gd name="connsiteX22" fmla="*/ 41275 w 1003418"/>
                  <a:gd name="connsiteY22" fmla="*/ 184150 h 995442"/>
                  <a:gd name="connsiteX23" fmla="*/ 28575 w 1003418"/>
                  <a:gd name="connsiteY23" fmla="*/ 155575 h 995442"/>
                  <a:gd name="connsiteX24" fmla="*/ 22225 w 1003418"/>
                  <a:gd name="connsiteY24" fmla="*/ 130175 h 995442"/>
                  <a:gd name="connsiteX25" fmla="*/ 19050 w 1003418"/>
                  <a:gd name="connsiteY25" fmla="*/ 117475 h 995442"/>
                  <a:gd name="connsiteX26" fmla="*/ 12700 w 1003418"/>
                  <a:gd name="connsiteY26" fmla="*/ 98425 h 995442"/>
                  <a:gd name="connsiteX27" fmla="*/ 6350 w 1003418"/>
                  <a:gd name="connsiteY27" fmla="*/ 79375 h 995442"/>
                  <a:gd name="connsiteX28" fmla="*/ 3175 w 1003418"/>
                  <a:gd name="connsiteY28" fmla="*/ 69850 h 995442"/>
                  <a:gd name="connsiteX29" fmla="*/ 0 w 1003418"/>
                  <a:gd name="connsiteY29" fmla="*/ 53975 h 995442"/>
                  <a:gd name="connsiteX30" fmla="*/ 3175 w 1003418"/>
                  <a:gd name="connsiteY30" fmla="*/ 12700 h 995442"/>
                  <a:gd name="connsiteX31" fmla="*/ 12700 w 1003418"/>
                  <a:gd name="connsiteY31" fmla="*/ 9525 h 995442"/>
                  <a:gd name="connsiteX32" fmla="*/ 25400 w 1003418"/>
                  <a:gd name="connsiteY32" fmla="*/ 6350 h 995442"/>
                  <a:gd name="connsiteX33" fmla="*/ 44450 w 1003418"/>
                  <a:gd name="connsiteY33" fmla="*/ 0 h 995442"/>
                  <a:gd name="connsiteX34" fmla="*/ 114300 w 1003418"/>
                  <a:gd name="connsiteY34" fmla="*/ 3175 h 995442"/>
                  <a:gd name="connsiteX35" fmla="*/ 123825 w 1003418"/>
                  <a:gd name="connsiteY35" fmla="*/ 9525 h 995442"/>
                  <a:gd name="connsiteX36" fmla="*/ 155575 w 1003418"/>
                  <a:gd name="connsiteY36" fmla="*/ 28575 h 995442"/>
                  <a:gd name="connsiteX37" fmla="*/ 165100 w 1003418"/>
                  <a:gd name="connsiteY37" fmla="*/ 34925 h 995442"/>
                  <a:gd name="connsiteX38" fmla="*/ 184150 w 1003418"/>
                  <a:gd name="connsiteY38" fmla="*/ 50800 h 995442"/>
                  <a:gd name="connsiteX39" fmla="*/ 187325 w 1003418"/>
                  <a:gd name="connsiteY39" fmla="*/ 60325 h 995442"/>
                  <a:gd name="connsiteX40" fmla="*/ 206375 w 1003418"/>
                  <a:gd name="connsiteY40" fmla="*/ 88900 h 995442"/>
                  <a:gd name="connsiteX41" fmla="*/ 212725 w 1003418"/>
                  <a:gd name="connsiteY41" fmla="*/ 98425 h 995442"/>
                  <a:gd name="connsiteX42" fmla="*/ 222250 w 1003418"/>
                  <a:gd name="connsiteY42" fmla="*/ 117475 h 995442"/>
                  <a:gd name="connsiteX43" fmla="*/ 228600 w 1003418"/>
                  <a:gd name="connsiteY43" fmla="*/ 139700 h 995442"/>
                  <a:gd name="connsiteX44" fmla="*/ 234950 w 1003418"/>
                  <a:gd name="connsiteY44" fmla="*/ 149225 h 995442"/>
                  <a:gd name="connsiteX45" fmla="*/ 241300 w 1003418"/>
                  <a:gd name="connsiteY45" fmla="*/ 161925 h 995442"/>
                  <a:gd name="connsiteX46" fmla="*/ 257175 w 1003418"/>
                  <a:gd name="connsiteY46" fmla="*/ 184150 h 995442"/>
                  <a:gd name="connsiteX47" fmla="*/ 269875 w 1003418"/>
                  <a:gd name="connsiteY47" fmla="*/ 203200 h 995442"/>
                  <a:gd name="connsiteX48" fmla="*/ 279400 w 1003418"/>
                  <a:gd name="connsiteY48" fmla="*/ 212725 h 995442"/>
                  <a:gd name="connsiteX49" fmla="*/ 295275 w 1003418"/>
                  <a:gd name="connsiteY49" fmla="*/ 231775 h 995442"/>
                  <a:gd name="connsiteX50" fmla="*/ 314325 w 1003418"/>
                  <a:gd name="connsiteY50" fmla="*/ 244475 h 995442"/>
                  <a:gd name="connsiteX51" fmla="*/ 323850 w 1003418"/>
                  <a:gd name="connsiteY51" fmla="*/ 254000 h 995442"/>
                  <a:gd name="connsiteX52" fmla="*/ 342900 w 1003418"/>
                  <a:gd name="connsiteY52" fmla="*/ 260350 h 995442"/>
                  <a:gd name="connsiteX53" fmla="*/ 352425 w 1003418"/>
                  <a:gd name="connsiteY53" fmla="*/ 263525 h 995442"/>
                  <a:gd name="connsiteX54" fmla="*/ 361950 w 1003418"/>
                  <a:gd name="connsiteY54" fmla="*/ 266700 h 995442"/>
                  <a:gd name="connsiteX55" fmla="*/ 384175 w 1003418"/>
                  <a:gd name="connsiteY55" fmla="*/ 269875 h 995442"/>
                  <a:gd name="connsiteX56" fmla="*/ 393700 w 1003418"/>
                  <a:gd name="connsiteY56" fmla="*/ 273050 h 995442"/>
                  <a:gd name="connsiteX57" fmla="*/ 434975 w 1003418"/>
                  <a:gd name="connsiteY57" fmla="*/ 279400 h 995442"/>
                  <a:gd name="connsiteX58" fmla="*/ 479425 w 1003418"/>
                  <a:gd name="connsiteY58" fmla="*/ 285750 h 995442"/>
                  <a:gd name="connsiteX59" fmla="*/ 581025 w 1003418"/>
                  <a:gd name="connsiteY59" fmla="*/ 282575 h 995442"/>
                  <a:gd name="connsiteX60" fmla="*/ 606425 w 1003418"/>
                  <a:gd name="connsiteY60" fmla="*/ 273050 h 995442"/>
                  <a:gd name="connsiteX61" fmla="*/ 625475 w 1003418"/>
                  <a:gd name="connsiteY61" fmla="*/ 266700 h 995442"/>
                  <a:gd name="connsiteX62" fmla="*/ 638175 w 1003418"/>
                  <a:gd name="connsiteY62" fmla="*/ 257175 h 995442"/>
                  <a:gd name="connsiteX63" fmla="*/ 663575 w 1003418"/>
                  <a:gd name="connsiteY63" fmla="*/ 244475 h 995442"/>
                  <a:gd name="connsiteX64" fmla="*/ 685800 w 1003418"/>
                  <a:gd name="connsiteY64" fmla="*/ 222250 h 995442"/>
                  <a:gd name="connsiteX65" fmla="*/ 695325 w 1003418"/>
                  <a:gd name="connsiteY65" fmla="*/ 212725 h 995442"/>
                  <a:gd name="connsiteX66" fmla="*/ 704850 w 1003418"/>
                  <a:gd name="connsiteY66" fmla="*/ 209550 h 995442"/>
                  <a:gd name="connsiteX67" fmla="*/ 717550 w 1003418"/>
                  <a:gd name="connsiteY67" fmla="*/ 200025 h 995442"/>
                  <a:gd name="connsiteX68" fmla="*/ 733425 w 1003418"/>
                  <a:gd name="connsiteY68" fmla="*/ 177800 h 995442"/>
                  <a:gd name="connsiteX69" fmla="*/ 742950 w 1003418"/>
                  <a:gd name="connsiteY69" fmla="*/ 168275 h 995442"/>
                  <a:gd name="connsiteX70" fmla="*/ 749300 w 1003418"/>
                  <a:gd name="connsiteY70" fmla="*/ 155575 h 995442"/>
                  <a:gd name="connsiteX71" fmla="*/ 765175 w 1003418"/>
                  <a:gd name="connsiteY71" fmla="*/ 136525 h 995442"/>
                  <a:gd name="connsiteX72" fmla="*/ 777875 w 1003418"/>
                  <a:gd name="connsiteY72" fmla="*/ 114300 h 995442"/>
                  <a:gd name="connsiteX73" fmla="*/ 787400 w 1003418"/>
                  <a:gd name="connsiteY73" fmla="*/ 104775 h 995442"/>
                  <a:gd name="connsiteX74" fmla="*/ 800100 w 1003418"/>
                  <a:gd name="connsiteY74" fmla="*/ 82550 h 995442"/>
                  <a:gd name="connsiteX75" fmla="*/ 819150 w 1003418"/>
                  <a:gd name="connsiteY75" fmla="*/ 69850 h 995442"/>
                  <a:gd name="connsiteX76" fmla="*/ 825500 w 1003418"/>
                  <a:gd name="connsiteY76" fmla="*/ 60325 h 995442"/>
                  <a:gd name="connsiteX77" fmla="*/ 835025 w 1003418"/>
                  <a:gd name="connsiteY77" fmla="*/ 57150 h 995442"/>
                  <a:gd name="connsiteX78" fmla="*/ 863600 w 1003418"/>
                  <a:gd name="connsiteY78" fmla="*/ 44450 h 995442"/>
                  <a:gd name="connsiteX79" fmla="*/ 892175 w 1003418"/>
                  <a:gd name="connsiteY79" fmla="*/ 34925 h 995442"/>
                  <a:gd name="connsiteX80" fmla="*/ 901700 w 1003418"/>
                  <a:gd name="connsiteY80" fmla="*/ 31750 h 995442"/>
                  <a:gd name="connsiteX81" fmla="*/ 911225 w 1003418"/>
                  <a:gd name="connsiteY81" fmla="*/ 28575 h 995442"/>
                  <a:gd name="connsiteX82" fmla="*/ 965200 w 1003418"/>
                  <a:gd name="connsiteY82" fmla="*/ 25400 h 995442"/>
                  <a:gd name="connsiteX83" fmla="*/ 996950 w 1003418"/>
                  <a:gd name="connsiteY83" fmla="*/ 28575 h 995442"/>
                  <a:gd name="connsiteX84" fmla="*/ 1003300 w 1003418"/>
                  <a:gd name="connsiteY84" fmla="*/ 38100 h 995442"/>
                  <a:gd name="connsiteX85" fmla="*/ 996950 w 1003418"/>
                  <a:gd name="connsiteY85" fmla="*/ 88900 h 995442"/>
                  <a:gd name="connsiteX86" fmla="*/ 990600 w 1003418"/>
                  <a:gd name="connsiteY86" fmla="*/ 98425 h 995442"/>
                  <a:gd name="connsiteX87" fmla="*/ 984250 w 1003418"/>
                  <a:gd name="connsiteY87" fmla="*/ 111125 h 995442"/>
                  <a:gd name="connsiteX88" fmla="*/ 952500 w 1003418"/>
                  <a:gd name="connsiteY88" fmla="*/ 139700 h 995442"/>
                  <a:gd name="connsiteX89" fmla="*/ 942975 w 1003418"/>
                  <a:gd name="connsiteY89" fmla="*/ 149225 h 995442"/>
                  <a:gd name="connsiteX90" fmla="*/ 923925 w 1003418"/>
                  <a:gd name="connsiteY90" fmla="*/ 161925 h 995442"/>
                  <a:gd name="connsiteX91" fmla="*/ 898525 w 1003418"/>
                  <a:gd name="connsiteY91" fmla="*/ 193675 h 995442"/>
                  <a:gd name="connsiteX92" fmla="*/ 898525 w 1003418"/>
                  <a:gd name="connsiteY92" fmla="*/ 193675 h 995442"/>
                  <a:gd name="connsiteX93" fmla="*/ 863600 w 1003418"/>
                  <a:gd name="connsiteY93" fmla="*/ 231775 h 995442"/>
                  <a:gd name="connsiteX94" fmla="*/ 850900 w 1003418"/>
                  <a:gd name="connsiteY94" fmla="*/ 244475 h 995442"/>
                  <a:gd name="connsiteX95" fmla="*/ 825500 w 1003418"/>
                  <a:gd name="connsiteY95" fmla="*/ 266700 h 995442"/>
                  <a:gd name="connsiteX96" fmla="*/ 815975 w 1003418"/>
                  <a:gd name="connsiteY96" fmla="*/ 269875 h 995442"/>
                  <a:gd name="connsiteX97" fmla="*/ 806450 w 1003418"/>
                  <a:gd name="connsiteY97" fmla="*/ 279400 h 995442"/>
                  <a:gd name="connsiteX98" fmla="*/ 784225 w 1003418"/>
                  <a:gd name="connsiteY98" fmla="*/ 295275 h 995442"/>
                  <a:gd name="connsiteX99" fmla="*/ 777875 w 1003418"/>
                  <a:gd name="connsiteY99" fmla="*/ 304800 h 995442"/>
                  <a:gd name="connsiteX100" fmla="*/ 774700 w 1003418"/>
                  <a:gd name="connsiteY100" fmla="*/ 314325 h 995442"/>
                  <a:gd name="connsiteX101" fmla="*/ 765175 w 1003418"/>
                  <a:gd name="connsiteY101" fmla="*/ 323850 h 995442"/>
                  <a:gd name="connsiteX102" fmla="*/ 755650 w 1003418"/>
                  <a:gd name="connsiteY102" fmla="*/ 346075 h 995442"/>
                  <a:gd name="connsiteX103" fmla="*/ 746125 w 1003418"/>
                  <a:gd name="connsiteY103" fmla="*/ 355600 h 995442"/>
                  <a:gd name="connsiteX104" fmla="*/ 739775 w 1003418"/>
                  <a:gd name="connsiteY104" fmla="*/ 365125 h 995442"/>
                  <a:gd name="connsiteX105" fmla="*/ 730250 w 1003418"/>
                  <a:gd name="connsiteY105" fmla="*/ 377825 h 995442"/>
                  <a:gd name="connsiteX106" fmla="*/ 717550 w 1003418"/>
                  <a:gd name="connsiteY106" fmla="*/ 403225 h 995442"/>
                  <a:gd name="connsiteX107" fmla="*/ 698500 w 1003418"/>
                  <a:gd name="connsiteY107" fmla="*/ 460375 h 995442"/>
                  <a:gd name="connsiteX108" fmla="*/ 695325 w 1003418"/>
                  <a:gd name="connsiteY108" fmla="*/ 469900 h 995442"/>
                  <a:gd name="connsiteX109" fmla="*/ 688975 w 1003418"/>
                  <a:gd name="connsiteY109" fmla="*/ 495300 h 995442"/>
                  <a:gd name="connsiteX110" fmla="*/ 682625 w 1003418"/>
                  <a:gd name="connsiteY110" fmla="*/ 514350 h 995442"/>
                  <a:gd name="connsiteX111" fmla="*/ 679450 w 1003418"/>
                  <a:gd name="connsiteY111" fmla="*/ 523875 h 995442"/>
                  <a:gd name="connsiteX112" fmla="*/ 676275 w 1003418"/>
                  <a:gd name="connsiteY112" fmla="*/ 533400 h 995442"/>
                  <a:gd name="connsiteX113" fmla="*/ 679450 w 1003418"/>
                  <a:gd name="connsiteY113" fmla="*/ 628650 h 995442"/>
                  <a:gd name="connsiteX114" fmla="*/ 682625 w 1003418"/>
                  <a:gd name="connsiteY114" fmla="*/ 644525 h 995442"/>
                  <a:gd name="connsiteX115" fmla="*/ 688975 w 1003418"/>
                  <a:gd name="connsiteY115" fmla="*/ 688975 h 995442"/>
                  <a:gd name="connsiteX116" fmla="*/ 695325 w 1003418"/>
                  <a:gd name="connsiteY116" fmla="*/ 717550 h 995442"/>
                  <a:gd name="connsiteX117" fmla="*/ 698500 w 1003418"/>
                  <a:gd name="connsiteY117" fmla="*/ 749300 h 995442"/>
                  <a:gd name="connsiteX118" fmla="*/ 708025 w 1003418"/>
                  <a:gd name="connsiteY118" fmla="*/ 784225 h 995442"/>
                  <a:gd name="connsiteX119" fmla="*/ 717550 w 1003418"/>
                  <a:gd name="connsiteY119" fmla="*/ 815975 h 995442"/>
                  <a:gd name="connsiteX120" fmla="*/ 720725 w 1003418"/>
                  <a:gd name="connsiteY120" fmla="*/ 831850 h 995442"/>
                  <a:gd name="connsiteX121" fmla="*/ 723900 w 1003418"/>
                  <a:gd name="connsiteY121" fmla="*/ 841375 h 995442"/>
                  <a:gd name="connsiteX122" fmla="*/ 727075 w 1003418"/>
                  <a:gd name="connsiteY122" fmla="*/ 901700 h 995442"/>
                  <a:gd name="connsiteX123" fmla="*/ 733425 w 1003418"/>
                  <a:gd name="connsiteY123" fmla="*/ 942975 h 995442"/>
                  <a:gd name="connsiteX124" fmla="*/ 730250 w 1003418"/>
                  <a:gd name="connsiteY124" fmla="*/ 965200 h 995442"/>
                  <a:gd name="connsiteX125" fmla="*/ 666750 w 1003418"/>
                  <a:gd name="connsiteY125" fmla="*/ 962025 h 995442"/>
                  <a:gd name="connsiteX126" fmla="*/ 250825 w 1003418"/>
                  <a:gd name="connsiteY126" fmla="*/ 965200 h 995442"/>
                  <a:gd name="connsiteX0" fmla="*/ 250825 w 1003418"/>
                  <a:gd name="connsiteY0" fmla="*/ 965200 h 997319"/>
                  <a:gd name="connsiteX1" fmla="*/ 254000 w 1003418"/>
                  <a:gd name="connsiteY1" fmla="*/ 542925 h 997319"/>
                  <a:gd name="connsiteX2" fmla="*/ 257175 w 1003418"/>
                  <a:gd name="connsiteY2" fmla="*/ 523875 h 997319"/>
                  <a:gd name="connsiteX3" fmla="*/ 260350 w 1003418"/>
                  <a:gd name="connsiteY3" fmla="*/ 498475 h 997319"/>
                  <a:gd name="connsiteX4" fmla="*/ 263525 w 1003418"/>
                  <a:gd name="connsiteY4" fmla="*/ 482600 h 997319"/>
                  <a:gd name="connsiteX5" fmla="*/ 269875 w 1003418"/>
                  <a:gd name="connsiteY5" fmla="*/ 444500 h 997319"/>
                  <a:gd name="connsiteX6" fmla="*/ 266700 w 1003418"/>
                  <a:gd name="connsiteY6" fmla="*/ 422275 h 997319"/>
                  <a:gd name="connsiteX7" fmla="*/ 234950 w 1003418"/>
                  <a:gd name="connsiteY7" fmla="*/ 384175 h 997319"/>
                  <a:gd name="connsiteX8" fmla="*/ 225425 w 1003418"/>
                  <a:gd name="connsiteY8" fmla="*/ 374650 h 997319"/>
                  <a:gd name="connsiteX9" fmla="*/ 206375 w 1003418"/>
                  <a:gd name="connsiteY9" fmla="*/ 358775 h 997319"/>
                  <a:gd name="connsiteX10" fmla="*/ 177800 w 1003418"/>
                  <a:gd name="connsiteY10" fmla="*/ 346075 h 997319"/>
                  <a:gd name="connsiteX11" fmla="*/ 158750 w 1003418"/>
                  <a:gd name="connsiteY11" fmla="*/ 327025 h 997319"/>
                  <a:gd name="connsiteX12" fmla="*/ 149225 w 1003418"/>
                  <a:gd name="connsiteY12" fmla="*/ 317500 h 997319"/>
                  <a:gd name="connsiteX13" fmla="*/ 133350 w 1003418"/>
                  <a:gd name="connsiteY13" fmla="*/ 301625 h 997319"/>
                  <a:gd name="connsiteX14" fmla="*/ 117475 w 1003418"/>
                  <a:gd name="connsiteY14" fmla="*/ 285750 h 997319"/>
                  <a:gd name="connsiteX15" fmla="*/ 111125 w 1003418"/>
                  <a:gd name="connsiteY15" fmla="*/ 276225 h 997319"/>
                  <a:gd name="connsiteX16" fmla="*/ 101600 w 1003418"/>
                  <a:gd name="connsiteY16" fmla="*/ 269875 h 997319"/>
                  <a:gd name="connsiteX17" fmla="*/ 76200 w 1003418"/>
                  <a:gd name="connsiteY17" fmla="*/ 241300 h 997319"/>
                  <a:gd name="connsiteX18" fmla="*/ 66675 w 1003418"/>
                  <a:gd name="connsiteY18" fmla="*/ 231775 h 997319"/>
                  <a:gd name="connsiteX19" fmla="*/ 57150 w 1003418"/>
                  <a:gd name="connsiteY19" fmla="*/ 212725 h 997319"/>
                  <a:gd name="connsiteX20" fmla="*/ 50800 w 1003418"/>
                  <a:gd name="connsiteY20" fmla="*/ 203200 h 997319"/>
                  <a:gd name="connsiteX21" fmla="*/ 47625 w 1003418"/>
                  <a:gd name="connsiteY21" fmla="*/ 193675 h 997319"/>
                  <a:gd name="connsiteX22" fmla="*/ 41275 w 1003418"/>
                  <a:gd name="connsiteY22" fmla="*/ 184150 h 997319"/>
                  <a:gd name="connsiteX23" fmla="*/ 28575 w 1003418"/>
                  <a:gd name="connsiteY23" fmla="*/ 155575 h 997319"/>
                  <a:gd name="connsiteX24" fmla="*/ 22225 w 1003418"/>
                  <a:gd name="connsiteY24" fmla="*/ 130175 h 997319"/>
                  <a:gd name="connsiteX25" fmla="*/ 19050 w 1003418"/>
                  <a:gd name="connsiteY25" fmla="*/ 117475 h 997319"/>
                  <a:gd name="connsiteX26" fmla="*/ 12700 w 1003418"/>
                  <a:gd name="connsiteY26" fmla="*/ 98425 h 997319"/>
                  <a:gd name="connsiteX27" fmla="*/ 6350 w 1003418"/>
                  <a:gd name="connsiteY27" fmla="*/ 79375 h 997319"/>
                  <a:gd name="connsiteX28" fmla="*/ 3175 w 1003418"/>
                  <a:gd name="connsiteY28" fmla="*/ 69850 h 997319"/>
                  <a:gd name="connsiteX29" fmla="*/ 0 w 1003418"/>
                  <a:gd name="connsiteY29" fmla="*/ 53975 h 997319"/>
                  <a:gd name="connsiteX30" fmla="*/ 3175 w 1003418"/>
                  <a:gd name="connsiteY30" fmla="*/ 12700 h 997319"/>
                  <a:gd name="connsiteX31" fmla="*/ 12700 w 1003418"/>
                  <a:gd name="connsiteY31" fmla="*/ 9525 h 997319"/>
                  <a:gd name="connsiteX32" fmla="*/ 25400 w 1003418"/>
                  <a:gd name="connsiteY32" fmla="*/ 6350 h 997319"/>
                  <a:gd name="connsiteX33" fmla="*/ 44450 w 1003418"/>
                  <a:gd name="connsiteY33" fmla="*/ 0 h 997319"/>
                  <a:gd name="connsiteX34" fmla="*/ 114300 w 1003418"/>
                  <a:gd name="connsiteY34" fmla="*/ 3175 h 997319"/>
                  <a:gd name="connsiteX35" fmla="*/ 123825 w 1003418"/>
                  <a:gd name="connsiteY35" fmla="*/ 9525 h 997319"/>
                  <a:gd name="connsiteX36" fmla="*/ 155575 w 1003418"/>
                  <a:gd name="connsiteY36" fmla="*/ 28575 h 997319"/>
                  <a:gd name="connsiteX37" fmla="*/ 165100 w 1003418"/>
                  <a:gd name="connsiteY37" fmla="*/ 34925 h 997319"/>
                  <a:gd name="connsiteX38" fmla="*/ 184150 w 1003418"/>
                  <a:gd name="connsiteY38" fmla="*/ 50800 h 997319"/>
                  <a:gd name="connsiteX39" fmla="*/ 187325 w 1003418"/>
                  <a:gd name="connsiteY39" fmla="*/ 60325 h 997319"/>
                  <a:gd name="connsiteX40" fmla="*/ 206375 w 1003418"/>
                  <a:gd name="connsiteY40" fmla="*/ 88900 h 997319"/>
                  <a:gd name="connsiteX41" fmla="*/ 212725 w 1003418"/>
                  <a:gd name="connsiteY41" fmla="*/ 98425 h 997319"/>
                  <a:gd name="connsiteX42" fmla="*/ 222250 w 1003418"/>
                  <a:gd name="connsiteY42" fmla="*/ 117475 h 997319"/>
                  <a:gd name="connsiteX43" fmla="*/ 228600 w 1003418"/>
                  <a:gd name="connsiteY43" fmla="*/ 139700 h 997319"/>
                  <a:gd name="connsiteX44" fmla="*/ 234950 w 1003418"/>
                  <a:gd name="connsiteY44" fmla="*/ 149225 h 997319"/>
                  <a:gd name="connsiteX45" fmla="*/ 241300 w 1003418"/>
                  <a:gd name="connsiteY45" fmla="*/ 161925 h 997319"/>
                  <a:gd name="connsiteX46" fmla="*/ 257175 w 1003418"/>
                  <a:gd name="connsiteY46" fmla="*/ 184150 h 997319"/>
                  <a:gd name="connsiteX47" fmla="*/ 269875 w 1003418"/>
                  <a:gd name="connsiteY47" fmla="*/ 203200 h 997319"/>
                  <a:gd name="connsiteX48" fmla="*/ 279400 w 1003418"/>
                  <a:gd name="connsiteY48" fmla="*/ 212725 h 997319"/>
                  <a:gd name="connsiteX49" fmla="*/ 295275 w 1003418"/>
                  <a:gd name="connsiteY49" fmla="*/ 231775 h 997319"/>
                  <a:gd name="connsiteX50" fmla="*/ 314325 w 1003418"/>
                  <a:gd name="connsiteY50" fmla="*/ 244475 h 997319"/>
                  <a:gd name="connsiteX51" fmla="*/ 323850 w 1003418"/>
                  <a:gd name="connsiteY51" fmla="*/ 254000 h 997319"/>
                  <a:gd name="connsiteX52" fmla="*/ 342900 w 1003418"/>
                  <a:gd name="connsiteY52" fmla="*/ 260350 h 997319"/>
                  <a:gd name="connsiteX53" fmla="*/ 352425 w 1003418"/>
                  <a:gd name="connsiteY53" fmla="*/ 263525 h 997319"/>
                  <a:gd name="connsiteX54" fmla="*/ 361950 w 1003418"/>
                  <a:gd name="connsiteY54" fmla="*/ 266700 h 997319"/>
                  <a:gd name="connsiteX55" fmla="*/ 384175 w 1003418"/>
                  <a:gd name="connsiteY55" fmla="*/ 269875 h 997319"/>
                  <a:gd name="connsiteX56" fmla="*/ 393700 w 1003418"/>
                  <a:gd name="connsiteY56" fmla="*/ 273050 h 997319"/>
                  <a:gd name="connsiteX57" fmla="*/ 434975 w 1003418"/>
                  <a:gd name="connsiteY57" fmla="*/ 279400 h 997319"/>
                  <a:gd name="connsiteX58" fmla="*/ 479425 w 1003418"/>
                  <a:gd name="connsiteY58" fmla="*/ 285750 h 997319"/>
                  <a:gd name="connsiteX59" fmla="*/ 581025 w 1003418"/>
                  <a:gd name="connsiteY59" fmla="*/ 282575 h 997319"/>
                  <a:gd name="connsiteX60" fmla="*/ 606425 w 1003418"/>
                  <a:gd name="connsiteY60" fmla="*/ 273050 h 997319"/>
                  <a:gd name="connsiteX61" fmla="*/ 625475 w 1003418"/>
                  <a:gd name="connsiteY61" fmla="*/ 266700 h 997319"/>
                  <a:gd name="connsiteX62" fmla="*/ 638175 w 1003418"/>
                  <a:gd name="connsiteY62" fmla="*/ 257175 h 997319"/>
                  <a:gd name="connsiteX63" fmla="*/ 663575 w 1003418"/>
                  <a:gd name="connsiteY63" fmla="*/ 244475 h 997319"/>
                  <a:gd name="connsiteX64" fmla="*/ 685800 w 1003418"/>
                  <a:gd name="connsiteY64" fmla="*/ 222250 h 997319"/>
                  <a:gd name="connsiteX65" fmla="*/ 695325 w 1003418"/>
                  <a:gd name="connsiteY65" fmla="*/ 212725 h 997319"/>
                  <a:gd name="connsiteX66" fmla="*/ 704850 w 1003418"/>
                  <a:gd name="connsiteY66" fmla="*/ 209550 h 997319"/>
                  <a:gd name="connsiteX67" fmla="*/ 717550 w 1003418"/>
                  <a:gd name="connsiteY67" fmla="*/ 200025 h 997319"/>
                  <a:gd name="connsiteX68" fmla="*/ 733425 w 1003418"/>
                  <a:gd name="connsiteY68" fmla="*/ 177800 h 997319"/>
                  <a:gd name="connsiteX69" fmla="*/ 742950 w 1003418"/>
                  <a:gd name="connsiteY69" fmla="*/ 168275 h 997319"/>
                  <a:gd name="connsiteX70" fmla="*/ 749300 w 1003418"/>
                  <a:gd name="connsiteY70" fmla="*/ 155575 h 997319"/>
                  <a:gd name="connsiteX71" fmla="*/ 765175 w 1003418"/>
                  <a:gd name="connsiteY71" fmla="*/ 136525 h 997319"/>
                  <a:gd name="connsiteX72" fmla="*/ 777875 w 1003418"/>
                  <a:gd name="connsiteY72" fmla="*/ 114300 h 997319"/>
                  <a:gd name="connsiteX73" fmla="*/ 787400 w 1003418"/>
                  <a:gd name="connsiteY73" fmla="*/ 104775 h 997319"/>
                  <a:gd name="connsiteX74" fmla="*/ 800100 w 1003418"/>
                  <a:gd name="connsiteY74" fmla="*/ 82550 h 997319"/>
                  <a:gd name="connsiteX75" fmla="*/ 819150 w 1003418"/>
                  <a:gd name="connsiteY75" fmla="*/ 69850 h 997319"/>
                  <a:gd name="connsiteX76" fmla="*/ 825500 w 1003418"/>
                  <a:gd name="connsiteY76" fmla="*/ 60325 h 997319"/>
                  <a:gd name="connsiteX77" fmla="*/ 835025 w 1003418"/>
                  <a:gd name="connsiteY77" fmla="*/ 57150 h 997319"/>
                  <a:gd name="connsiteX78" fmla="*/ 863600 w 1003418"/>
                  <a:gd name="connsiteY78" fmla="*/ 44450 h 997319"/>
                  <a:gd name="connsiteX79" fmla="*/ 892175 w 1003418"/>
                  <a:gd name="connsiteY79" fmla="*/ 34925 h 997319"/>
                  <a:gd name="connsiteX80" fmla="*/ 901700 w 1003418"/>
                  <a:gd name="connsiteY80" fmla="*/ 31750 h 997319"/>
                  <a:gd name="connsiteX81" fmla="*/ 911225 w 1003418"/>
                  <a:gd name="connsiteY81" fmla="*/ 28575 h 997319"/>
                  <a:gd name="connsiteX82" fmla="*/ 965200 w 1003418"/>
                  <a:gd name="connsiteY82" fmla="*/ 25400 h 997319"/>
                  <a:gd name="connsiteX83" fmla="*/ 996950 w 1003418"/>
                  <a:gd name="connsiteY83" fmla="*/ 28575 h 997319"/>
                  <a:gd name="connsiteX84" fmla="*/ 1003300 w 1003418"/>
                  <a:gd name="connsiteY84" fmla="*/ 38100 h 997319"/>
                  <a:gd name="connsiteX85" fmla="*/ 996950 w 1003418"/>
                  <a:gd name="connsiteY85" fmla="*/ 88900 h 997319"/>
                  <a:gd name="connsiteX86" fmla="*/ 990600 w 1003418"/>
                  <a:gd name="connsiteY86" fmla="*/ 98425 h 997319"/>
                  <a:gd name="connsiteX87" fmla="*/ 984250 w 1003418"/>
                  <a:gd name="connsiteY87" fmla="*/ 111125 h 997319"/>
                  <a:gd name="connsiteX88" fmla="*/ 952500 w 1003418"/>
                  <a:gd name="connsiteY88" fmla="*/ 139700 h 997319"/>
                  <a:gd name="connsiteX89" fmla="*/ 942975 w 1003418"/>
                  <a:gd name="connsiteY89" fmla="*/ 149225 h 997319"/>
                  <a:gd name="connsiteX90" fmla="*/ 923925 w 1003418"/>
                  <a:gd name="connsiteY90" fmla="*/ 161925 h 997319"/>
                  <a:gd name="connsiteX91" fmla="*/ 898525 w 1003418"/>
                  <a:gd name="connsiteY91" fmla="*/ 193675 h 997319"/>
                  <a:gd name="connsiteX92" fmla="*/ 898525 w 1003418"/>
                  <a:gd name="connsiteY92" fmla="*/ 193675 h 997319"/>
                  <a:gd name="connsiteX93" fmla="*/ 863600 w 1003418"/>
                  <a:gd name="connsiteY93" fmla="*/ 231775 h 997319"/>
                  <a:gd name="connsiteX94" fmla="*/ 850900 w 1003418"/>
                  <a:gd name="connsiteY94" fmla="*/ 244475 h 997319"/>
                  <a:gd name="connsiteX95" fmla="*/ 825500 w 1003418"/>
                  <a:gd name="connsiteY95" fmla="*/ 266700 h 997319"/>
                  <a:gd name="connsiteX96" fmla="*/ 815975 w 1003418"/>
                  <a:gd name="connsiteY96" fmla="*/ 269875 h 997319"/>
                  <a:gd name="connsiteX97" fmla="*/ 806450 w 1003418"/>
                  <a:gd name="connsiteY97" fmla="*/ 279400 h 997319"/>
                  <a:gd name="connsiteX98" fmla="*/ 784225 w 1003418"/>
                  <a:gd name="connsiteY98" fmla="*/ 295275 h 997319"/>
                  <a:gd name="connsiteX99" fmla="*/ 777875 w 1003418"/>
                  <a:gd name="connsiteY99" fmla="*/ 304800 h 997319"/>
                  <a:gd name="connsiteX100" fmla="*/ 774700 w 1003418"/>
                  <a:gd name="connsiteY100" fmla="*/ 314325 h 997319"/>
                  <a:gd name="connsiteX101" fmla="*/ 765175 w 1003418"/>
                  <a:gd name="connsiteY101" fmla="*/ 323850 h 997319"/>
                  <a:gd name="connsiteX102" fmla="*/ 755650 w 1003418"/>
                  <a:gd name="connsiteY102" fmla="*/ 346075 h 997319"/>
                  <a:gd name="connsiteX103" fmla="*/ 746125 w 1003418"/>
                  <a:gd name="connsiteY103" fmla="*/ 355600 h 997319"/>
                  <a:gd name="connsiteX104" fmla="*/ 739775 w 1003418"/>
                  <a:gd name="connsiteY104" fmla="*/ 365125 h 997319"/>
                  <a:gd name="connsiteX105" fmla="*/ 730250 w 1003418"/>
                  <a:gd name="connsiteY105" fmla="*/ 377825 h 997319"/>
                  <a:gd name="connsiteX106" fmla="*/ 717550 w 1003418"/>
                  <a:gd name="connsiteY106" fmla="*/ 403225 h 997319"/>
                  <a:gd name="connsiteX107" fmla="*/ 698500 w 1003418"/>
                  <a:gd name="connsiteY107" fmla="*/ 460375 h 997319"/>
                  <a:gd name="connsiteX108" fmla="*/ 695325 w 1003418"/>
                  <a:gd name="connsiteY108" fmla="*/ 469900 h 997319"/>
                  <a:gd name="connsiteX109" fmla="*/ 688975 w 1003418"/>
                  <a:gd name="connsiteY109" fmla="*/ 495300 h 997319"/>
                  <a:gd name="connsiteX110" fmla="*/ 682625 w 1003418"/>
                  <a:gd name="connsiteY110" fmla="*/ 514350 h 997319"/>
                  <a:gd name="connsiteX111" fmla="*/ 679450 w 1003418"/>
                  <a:gd name="connsiteY111" fmla="*/ 523875 h 997319"/>
                  <a:gd name="connsiteX112" fmla="*/ 676275 w 1003418"/>
                  <a:gd name="connsiteY112" fmla="*/ 533400 h 997319"/>
                  <a:gd name="connsiteX113" fmla="*/ 679450 w 1003418"/>
                  <a:gd name="connsiteY113" fmla="*/ 628650 h 997319"/>
                  <a:gd name="connsiteX114" fmla="*/ 682625 w 1003418"/>
                  <a:gd name="connsiteY114" fmla="*/ 644525 h 997319"/>
                  <a:gd name="connsiteX115" fmla="*/ 688975 w 1003418"/>
                  <a:gd name="connsiteY115" fmla="*/ 688975 h 997319"/>
                  <a:gd name="connsiteX116" fmla="*/ 695325 w 1003418"/>
                  <a:gd name="connsiteY116" fmla="*/ 717550 h 997319"/>
                  <a:gd name="connsiteX117" fmla="*/ 698500 w 1003418"/>
                  <a:gd name="connsiteY117" fmla="*/ 749300 h 997319"/>
                  <a:gd name="connsiteX118" fmla="*/ 708025 w 1003418"/>
                  <a:gd name="connsiteY118" fmla="*/ 784225 h 997319"/>
                  <a:gd name="connsiteX119" fmla="*/ 717550 w 1003418"/>
                  <a:gd name="connsiteY119" fmla="*/ 815975 h 997319"/>
                  <a:gd name="connsiteX120" fmla="*/ 720725 w 1003418"/>
                  <a:gd name="connsiteY120" fmla="*/ 831850 h 997319"/>
                  <a:gd name="connsiteX121" fmla="*/ 723900 w 1003418"/>
                  <a:gd name="connsiteY121" fmla="*/ 841375 h 997319"/>
                  <a:gd name="connsiteX122" fmla="*/ 727075 w 1003418"/>
                  <a:gd name="connsiteY122" fmla="*/ 901700 h 997319"/>
                  <a:gd name="connsiteX123" fmla="*/ 733425 w 1003418"/>
                  <a:gd name="connsiteY123" fmla="*/ 942975 h 997319"/>
                  <a:gd name="connsiteX124" fmla="*/ 730250 w 1003418"/>
                  <a:gd name="connsiteY124" fmla="*/ 965200 h 997319"/>
                  <a:gd name="connsiteX125" fmla="*/ 250825 w 1003418"/>
                  <a:gd name="connsiteY125" fmla="*/ 965200 h 997319"/>
                  <a:gd name="connsiteX0" fmla="*/ 250825 w 1003418"/>
                  <a:gd name="connsiteY0" fmla="*/ 965200 h 998966"/>
                  <a:gd name="connsiteX1" fmla="*/ 254000 w 1003418"/>
                  <a:gd name="connsiteY1" fmla="*/ 542925 h 998966"/>
                  <a:gd name="connsiteX2" fmla="*/ 257175 w 1003418"/>
                  <a:gd name="connsiteY2" fmla="*/ 523875 h 998966"/>
                  <a:gd name="connsiteX3" fmla="*/ 260350 w 1003418"/>
                  <a:gd name="connsiteY3" fmla="*/ 498475 h 998966"/>
                  <a:gd name="connsiteX4" fmla="*/ 263525 w 1003418"/>
                  <a:gd name="connsiteY4" fmla="*/ 482600 h 998966"/>
                  <a:gd name="connsiteX5" fmla="*/ 269875 w 1003418"/>
                  <a:gd name="connsiteY5" fmla="*/ 444500 h 998966"/>
                  <a:gd name="connsiteX6" fmla="*/ 266700 w 1003418"/>
                  <a:gd name="connsiteY6" fmla="*/ 422275 h 998966"/>
                  <a:gd name="connsiteX7" fmla="*/ 234950 w 1003418"/>
                  <a:gd name="connsiteY7" fmla="*/ 384175 h 998966"/>
                  <a:gd name="connsiteX8" fmla="*/ 225425 w 1003418"/>
                  <a:gd name="connsiteY8" fmla="*/ 374650 h 998966"/>
                  <a:gd name="connsiteX9" fmla="*/ 206375 w 1003418"/>
                  <a:gd name="connsiteY9" fmla="*/ 358775 h 998966"/>
                  <a:gd name="connsiteX10" fmla="*/ 177800 w 1003418"/>
                  <a:gd name="connsiteY10" fmla="*/ 346075 h 998966"/>
                  <a:gd name="connsiteX11" fmla="*/ 158750 w 1003418"/>
                  <a:gd name="connsiteY11" fmla="*/ 327025 h 998966"/>
                  <a:gd name="connsiteX12" fmla="*/ 149225 w 1003418"/>
                  <a:gd name="connsiteY12" fmla="*/ 317500 h 998966"/>
                  <a:gd name="connsiteX13" fmla="*/ 133350 w 1003418"/>
                  <a:gd name="connsiteY13" fmla="*/ 301625 h 998966"/>
                  <a:gd name="connsiteX14" fmla="*/ 117475 w 1003418"/>
                  <a:gd name="connsiteY14" fmla="*/ 285750 h 998966"/>
                  <a:gd name="connsiteX15" fmla="*/ 111125 w 1003418"/>
                  <a:gd name="connsiteY15" fmla="*/ 276225 h 998966"/>
                  <a:gd name="connsiteX16" fmla="*/ 101600 w 1003418"/>
                  <a:gd name="connsiteY16" fmla="*/ 269875 h 998966"/>
                  <a:gd name="connsiteX17" fmla="*/ 76200 w 1003418"/>
                  <a:gd name="connsiteY17" fmla="*/ 241300 h 998966"/>
                  <a:gd name="connsiteX18" fmla="*/ 66675 w 1003418"/>
                  <a:gd name="connsiteY18" fmla="*/ 231775 h 998966"/>
                  <a:gd name="connsiteX19" fmla="*/ 57150 w 1003418"/>
                  <a:gd name="connsiteY19" fmla="*/ 212725 h 998966"/>
                  <a:gd name="connsiteX20" fmla="*/ 50800 w 1003418"/>
                  <a:gd name="connsiteY20" fmla="*/ 203200 h 998966"/>
                  <a:gd name="connsiteX21" fmla="*/ 47625 w 1003418"/>
                  <a:gd name="connsiteY21" fmla="*/ 193675 h 998966"/>
                  <a:gd name="connsiteX22" fmla="*/ 41275 w 1003418"/>
                  <a:gd name="connsiteY22" fmla="*/ 184150 h 998966"/>
                  <a:gd name="connsiteX23" fmla="*/ 28575 w 1003418"/>
                  <a:gd name="connsiteY23" fmla="*/ 155575 h 998966"/>
                  <a:gd name="connsiteX24" fmla="*/ 22225 w 1003418"/>
                  <a:gd name="connsiteY24" fmla="*/ 130175 h 998966"/>
                  <a:gd name="connsiteX25" fmla="*/ 19050 w 1003418"/>
                  <a:gd name="connsiteY25" fmla="*/ 117475 h 998966"/>
                  <a:gd name="connsiteX26" fmla="*/ 12700 w 1003418"/>
                  <a:gd name="connsiteY26" fmla="*/ 98425 h 998966"/>
                  <a:gd name="connsiteX27" fmla="*/ 6350 w 1003418"/>
                  <a:gd name="connsiteY27" fmla="*/ 79375 h 998966"/>
                  <a:gd name="connsiteX28" fmla="*/ 3175 w 1003418"/>
                  <a:gd name="connsiteY28" fmla="*/ 69850 h 998966"/>
                  <a:gd name="connsiteX29" fmla="*/ 0 w 1003418"/>
                  <a:gd name="connsiteY29" fmla="*/ 53975 h 998966"/>
                  <a:gd name="connsiteX30" fmla="*/ 3175 w 1003418"/>
                  <a:gd name="connsiteY30" fmla="*/ 12700 h 998966"/>
                  <a:gd name="connsiteX31" fmla="*/ 12700 w 1003418"/>
                  <a:gd name="connsiteY31" fmla="*/ 9525 h 998966"/>
                  <a:gd name="connsiteX32" fmla="*/ 25400 w 1003418"/>
                  <a:gd name="connsiteY32" fmla="*/ 6350 h 998966"/>
                  <a:gd name="connsiteX33" fmla="*/ 44450 w 1003418"/>
                  <a:gd name="connsiteY33" fmla="*/ 0 h 998966"/>
                  <a:gd name="connsiteX34" fmla="*/ 114300 w 1003418"/>
                  <a:gd name="connsiteY34" fmla="*/ 3175 h 998966"/>
                  <a:gd name="connsiteX35" fmla="*/ 123825 w 1003418"/>
                  <a:gd name="connsiteY35" fmla="*/ 9525 h 998966"/>
                  <a:gd name="connsiteX36" fmla="*/ 155575 w 1003418"/>
                  <a:gd name="connsiteY36" fmla="*/ 28575 h 998966"/>
                  <a:gd name="connsiteX37" fmla="*/ 165100 w 1003418"/>
                  <a:gd name="connsiteY37" fmla="*/ 34925 h 998966"/>
                  <a:gd name="connsiteX38" fmla="*/ 184150 w 1003418"/>
                  <a:gd name="connsiteY38" fmla="*/ 50800 h 998966"/>
                  <a:gd name="connsiteX39" fmla="*/ 187325 w 1003418"/>
                  <a:gd name="connsiteY39" fmla="*/ 60325 h 998966"/>
                  <a:gd name="connsiteX40" fmla="*/ 206375 w 1003418"/>
                  <a:gd name="connsiteY40" fmla="*/ 88900 h 998966"/>
                  <a:gd name="connsiteX41" fmla="*/ 212725 w 1003418"/>
                  <a:gd name="connsiteY41" fmla="*/ 98425 h 998966"/>
                  <a:gd name="connsiteX42" fmla="*/ 222250 w 1003418"/>
                  <a:gd name="connsiteY42" fmla="*/ 117475 h 998966"/>
                  <a:gd name="connsiteX43" fmla="*/ 228600 w 1003418"/>
                  <a:gd name="connsiteY43" fmla="*/ 139700 h 998966"/>
                  <a:gd name="connsiteX44" fmla="*/ 234950 w 1003418"/>
                  <a:gd name="connsiteY44" fmla="*/ 149225 h 998966"/>
                  <a:gd name="connsiteX45" fmla="*/ 241300 w 1003418"/>
                  <a:gd name="connsiteY45" fmla="*/ 161925 h 998966"/>
                  <a:gd name="connsiteX46" fmla="*/ 257175 w 1003418"/>
                  <a:gd name="connsiteY46" fmla="*/ 184150 h 998966"/>
                  <a:gd name="connsiteX47" fmla="*/ 269875 w 1003418"/>
                  <a:gd name="connsiteY47" fmla="*/ 203200 h 998966"/>
                  <a:gd name="connsiteX48" fmla="*/ 279400 w 1003418"/>
                  <a:gd name="connsiteY48" fmla="*/ 212725 h 998966"/>
                  <a:gd name="connsiteX49" fmla="*/ 295275 w 1003418"/>
                  <a:gd name="connsiteY49" fmla="*/ 231775 h 998966"/>
                  <a:gd name="connsiteX50" fmla="*/ 314325 w 1003418"/>
                  <a:gd name="connsiteY50" fmla="*/ 244475 h 998966"/>
                  <a:gd name="connsiteX51" fmla="*/ 323850 w 1003418"/>
                  <a:gd name="connsiteY51" fmla="*/ 254000 h 998966"/>
                  <a:gd name="connsiteX52" fmla="*/ 342900 w 1003418"/>
                  <a:gd name="connsiteY52" fmla="*/ 260350 h 998966"/>
                  <a:gd name="connsiteX53" fmla="*/ 352425 w 1003418"/>
                  <a:gd name="connsiteY53" fmla="*/ 263525 h 998966"/>
                  <a:gd name="connsiteX54" fmla="*/ 361950 w 1003418"/>
                  <a:gd name="connsiteY54" fmla="*/ 266700 h 998966"/>
                  <a:gd name="connsiteX55" fmla="*/ 384175 w 1003418"/>
                  <a:gd name="connsiteY55" fmla="*/ 269875 h 998966"/>
                  <a:gd name="connsiteX56" fmla="*/ 393700 w 1003418"/>
                  <a:gd name="connsiteY56" fmla="*/ 273050 h 998966"/>
                  <a:gd name="connsiteX57" fmla="*/ 434975 w 1003418"/>
                  <a:gd name="connsiteY57" fmla="*/ 279400 h 998966"/>
                  <a:gd name="connsiteX58" fmla="*/ 479425 w 1003418"/>
                  <a:gd name="connsiteY58" fmla="*/ 285750 h 998966"/>
                  <a:gd name="connsiteX59" fmla="*/ 581025 w 1003418"/>
                  <a:gd name="connsiteY59" fmla="*/ 282575 h 998966"/>
                  <a:gd name="connsiteX60" fmla="*/ 606425 w 1003418"/>
                  <a:gd name="connsiteY60" fmla="*/ 273050 h 998966"/>
                  <a:gd name="connsiteX61" fmla="*/ 625475 w 1003418"/>
                  <a:gd name="connsiteY61" fmla="*/ 266700 h 998966"/>
                  <a:gd name="connsiteX62" fmla="*/ 638175 w 1003418"/>
                  <a:gd name="connsiteY62" fmla="*/ 257175 h 998966"/>
                  <a:gd name="connsiteX63" fmla="*/ 663575 w 1003418"/>
                  <a:gd name="connsiteY63" fmla="*/ 244475 h 998966"/>
                  <a:gd name="connsiteX64" fmla="*/ 685800 w 1003418"/>
                  <a:gd name="connsiteY64" fmla="*/ 222250 h 998966"/>
                  <a:gd name="connsiteX65" fmla="*/ 695325 w 1003418"/>
                  <a:gd name="connsiteY65" fmla="*/ 212725 h 998966"/>
                  <a:gd name="connsiteX66" fmla="*/ 704850 w 1003418"/>
                  <a:gd name="connsiteY66" fmla="*/ 209550 h 998966"/>
                  <a:gd name="connsiteX67" fmla="*/ 717550 w 1003418"/>
                  <a:gd name="connsiteY67" fmla="*/ 200025 h 998966"/>
                  <a:gd name="connsiteX68" fmla="*/ 733425 w 1003418"/>
                  <a:gd name="connsiteY68" fmla="*/ 177800 h 998966"/>
                  <a:gd name="connsiteX69" fmla="*/ 742950 w 1003418"/>
                  <a:gd name="connsiteY69" fmla="*/ 168275 h 998966"/>
                  <a:gd name="connsiteX70" fmla="*/ 749300 w 1003418"/>
                  <a:gd name="connsiteY70" fmla="*/ 155575 h 998966"/>
                  <a:gd name="connsiteX71" fmla="*/ 765175 w 1003418"/>
                  <a:gd name="connsiteY71" fmla="*/ 136525 h 998966"/>
                  <a:gd name="connsiteX72" fmla="*/ 777875 w 1003418"/>
                  <a:gd name="connsiteY72" fmla="*/ 114300 h 998966"/>
                  <a:gd name="connsiteX73" fmla="*/ 787400 w 1003418"/>
                  <a:gd name="connsiteY73" fmla="*/ 104775 h 998966"/>
                  <a:gd name="connsiteX74" fmla="*/ 800100 w 1003418"/>
                  <a:gd name="connsiteY74" fmla="*/ 82550 h 998966"/>
                  <a:gd name="connsiteX75" fmla="*/ 819150 w 1003418"/>
                  <a:gd name="connsiteY75" fmla="*/ 69850 h 998966"/>
                  <a:gd name="connsiteX76" fmla="*/ 825500 w 1003418"/>
                  <a:gd name="connsiteY76" fmla="*/ 60325 h 998966"/>
                  <a:gd name="connsiteX77" fmla="*/ 835025 w 1003418"/>
                  <a:gd name="connsiteY77" fmla="*/ 57150 h 998966"/>
                  <a:gd name="connsiteX78" fmla="*/ 863600 w 1003418"/>
                  <a:gd name="connsiteY78" fmla="*/ 44450 h 998966"/>
                  <a:gd name="connsiteX79" fmla="*/ 892175 w 1003418"/>
                  <a:gd name="connsiteY79" fmla="*/ 34925 h 998966"/>
                  <a:gd name="connsiteX80" fmla="*/ 901700 w 1003418"/>
                  <a:gd name="connsiteY80" fmla="*/ 31750 h 998966"/>
                  <a:gd name="connsiteX81" fmla="*/ 911225 w 1003418"/>
                  <a:gd name="connsiteY81" fmla="*/ 28575 h 998966"/>
                  <a:gd name="connsiteX82" fmla="*/ 965200 w 1003418"/>
                  <a:gd name="connsiteY82" fmla="*/ 25400 h 998966"/>
                  <a:gd name="connsiteX83" fmla="*/ 996950 w 1003418"/>
                  <a:gd name="connsiteY83" fmla="*/ 28575 h 998966"/>
                  <a:gd name="connsiteX84" fmla="*/ 1003300 w 1003418"/>
                  <a:gd name="connsiteY84" fmla="*/ 38100 h 998966"/>
                  <a:gd name="connsiteX85" fmla="*/ 996950 w 1003418"/>
                  <a:gd name="connsiteY85" fmla="*/ 88900 h 998966"/>
                  <a:gd name="connsiteX86" fmla="*/ 990600 w 1003418"/>
                  <a:gd name="connsiteY86" fmla="*/ 98425 h 998966"/>
                  <a:gd name="connsiteX87" fmla="*/ 984250 w 1003418"/>
                  <a:gd name="connsiteY87" fmla="*/ 111125 h 998966"/>
                  <a:gd name="connsiteX88" fmla="*/ 952500 w 1003418"/>
                  <a:gd name="connsiteY88" fmla="*/ 139700 h 998966"/>
                  <a:gd name="connsiteX89" fmla="*/ 942975 w 1003418"/>
                  <a:gd name="connsiteY89" fmla="*/ 149225 h 998966"/>
                  <a:gd name="connsiteX90" fmla="*/ 923925 w 1003418"/>
                  <a:gd name="connsiteY90" fmla="*/ 161925 h 998966"/>
                  <a:gd name="connsiteX91" fmla="*/ 898525 w 1003418"/>
                  <a:gd name="connsiteY91" fmla="*/ 193675 h 998966"/>
                  <a:gd name="connsiteX92" fmla="*/ 898525 w 1003418"/>
                  <a:gd name="connsiteY92" fmla="*/ 193675 h 998966"/>
                  <a:gd name="connsiteX93" fmla="*/ 863600 w 1003418"/>
                  <a:gd name="connsiteY93" fmla="*/ 231775 h 998966"/>
                  <a:gd name="connsiteX94" fmla="*/ 850900 w 1003418"/>
                  <a:gd name="connsiteY94" fmla="*/ 244475 h 998966"/>
                  <a:gd name="connsiteX95" fmla="*/ 825500 w 1003418"/>
                  <a:gd name="connsiteY95" fmla="*/ 266700 h 998966"/>
                  <a:gd name="connsiteX96" fmla="*/ 815975 w 1003418"/>
                  <a:gd name="connsiteY96" fmla="*/ 269875 h 998966"/>
                  <a:gd name="connsiteX97" fmla="*/ 806450 w 1003418"/>
                  <a:gd name="connsiteY97" fmla="*/ 279400 h 998966"/>
                  <a:gd name="connsiteX98" fmla="*/ 784225 w 1003418"/>
                  <a:gd name="connsiteY98" fmla="*/ 295275 h 998966"/>
                  <a:gd name="connsiteX99" fmla="*/ 777875 w 1003418"/>
                  <a:gd name="connsiteY99" fmla="*/ 304800 h 998966"/>
                  <a:gd name="connsiteX100" fmla="*/ 774700 w 1003418"/>
                  <a:gd name="connsiteY100" fmla="*/ 314325 h 998966"/>
                  <a:gd name="connsiteX101" fmla="*/ 765175 w 1003418"/>
                  <a:gd name="connsiteY101" fmla="*/ 323850 h 998966"/>
                  <a:gd name="connsiteX102" fmla="*/ 755650 w 1003418"/>
                  <a:gd name="connsiteY102" fmla="*/ 346075 h 998966"/>
                  <a:gd name="connsiteX103" fmla="*/ 746125 w 1003418"/>
                  <a:gd name="connsiteY103" fmla="*/ 355600 h 998966"/>
                  <a:gd name="connsiteX104" fmla="*/ 739775 w 1003418"/>
                  <a:gd name="connsiteY104" fmla="*/ 365125 h 998966"/>
                  <a:gd name="connsiteX105" fmla="*/ 730250 w 1003418"/>
                  <a:gd name="connsiteY105" fmla="*/ 377825 h 998966"/>
                  <a:gd name="connsiteX106" fmla="*/ 717550 w 1003418"/>
                  <a:gd name="connsiteY106" fmla="*/ 403225 h 998966"/>
                  <a:gd name="connsiteX107" fmla="*/ 698500 w 1003418"/>
                  <a:gd name="connsiteY107" fmla="*/ 460375 h 998966"/>
                  <a:gd name="connsiteX108" fmla="*/ 695325 w 1003418"/>
                  <a:gd name="connsiteY108" fmla="*/ 469900 h 998966"/>
                  <a:gd name="connsiteX109" fmla="*/ 688975 w 1003418"/>
                  <a:gd name="connsiteY109" fmla="*/ 495300 h 998966"/>
                  <a:gd name="connsiteX110" fmla="*/ 682625 w 1003418"/>
                  <a:gd name="connsiteY110" fmla="*/ 514350 h 998966"/>
                  <a:gd name="connsiteX111" fmla="*/ 679450 w 1003418"/>
                  <a:gd name="connsiteY111" fmla="*/ 523875 h 998966"/>
                  <a:gd name="connsiteX112" fmla="*/ 676275 w 1003418"/>
                  <a:gd name="connsiteY112" fmla="*/ 533400 h 998966"/>
                  <a:gd name="connsiteX113" fmla="*/ 679450 w 1003418"/>
                  <a:gd name="connsiteY113" fmla="*/ 628650 h 998966"/>
                  <a:gd name="connsiteX114" fmla="*/ 682625 w 1003418"/>
                  <a:gd name="connsiteY114" fmla="*/ 644525 h 998966"/>
                  <a:gd name="connsiteX115" fmla="*/ 688975 w 1003418"/>
                  <a:gd name="connsiteY115" fmla="*/ 688975 h 998966"/>
                  <a:gd name="connsiteX116" fmla="*/ 695325 w 1003418"/>
                  <a:gd name="connsiteY116" fmla="*/ 717550 h 998966"/>
                  <a:gd name="connsiteX117" fmla="*/ 698500 w 1003418"/>
                  <a:gd name="connsiteY117" fmla="*/ 749300 h 998966"/>
                  <a:gd name="connsiteX118" fmla="*/ 708025 w 1003418"/>
                  <a:gd name="connsiteY118" fmla="*/ 784225 h 998966"/>
                  <a:gd name="connsiteX119" fmla="*/ 717550 w 1003418"/>
                  <a:gd name="connsiteY119" fmla="*/ 815975 h 998966"/>
                  <a:gd name="connsiteX120" fmla="*/ 720725 w 1003418"/>
                  <a:gd name="connsiteY120" fmla="*/ 831850 h 998966"/>
                  <a:gd name="connsiteX121" fmla="*/ 723900 w 1003418"/>
                  <a:gd name="connsiteY121" fmla="*/ 841375 h 998966"/>
                  <a:gd name="connsiteX122" fmla="*/ 727075 w 1003418"/>
                  <a:gd name="connsiteY122" fmla="*/ 901700 h 998966"/>
                  <a:gd name="connsiteX123" fmla="*/ 730250 w 1003418"/>
                  <a:gd name="connsiteY123" fmla="*/ 965200 h 998966"/>
                  <a:gd name="connsiteX124" fmla="*/ 250825 w 1003418"/>
                  <a:gd name="connsiteY124" fmla="*/ 965200 h 998966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08025 w 1003418"/>
                  <a:gd name="connsiteY118" fmla="*/ 784225 h 1001588"/>
                  <a:gd name="connsiteX119" fmla="*/ 717550 w 1003418"/>
                  <a:gd name="connsiteY119" fmla="*/ 815975 h 1001588"/>
                  <a:gd name="connsiteX120" fmla="*/ 720725 w 1003418"/>
                  <a:gd name="connsiteY120" fmla="*/ 831850 h 1001588"/>
                  <a:gd name="connsiteX121" fmla="*/ 723900 w 1003418"/>
                  <a:gd name="connsiteY121" fmla="*/ 841375 h 1001588"/>
                  <a:gd name="connsiteX122" fmla="*/ 730250 w 1003418"/>
                  <a:gd name="connsiteY122" fmla="*/ 965200 h 1001588"/>
                  <a:gd name="connsiteX123" fmla="*/ 250825 w 1003418"/>
                  <a:gd name="connsiteY123" fmla="*/ 965200 h 1001588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17550 w 1003418"/>
                  <a:gd name="connsiteY118" fmla="*/ 815975 h 1001588"/>
                  <a:gd name="connsiteX119" fmla="*/ 720725 w 1003418"/>
                  <a:gd name="connsiteY119" fmla="*/ 831850 h 1001588"/>
                  <a:gd name="connsiteX120" fmla="*/ 723900 w 1003418"/>
                  <a:gd name="connsiteY120" fmla="*/ 841375 h 1001588"/>
                  <a:gd name="connsiteX121" fmla="*/ 730250 w 1003418"/>
                  <a:gd name="connsiteY121" fmla="*/ 965200 h 1001588"/>
                  <a:gd name="connsiteX122" fmla="*/ 250825 w 1003418"/>
                  <a:gd name="connsiteY122" fmla="*/ 965200 h 1001588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20725 w 1003418"/>
                  <a:gd name="connsiteY118" fmla="*/ 831850 h 1001588"/>
                  <a:gd name="connsiteX119" fmla="*/ 723900 w 1003418"/>
                  <a:gd name="connsiteY119" fmla="*/ 841375 h 1001588"/>
                  <a:gd name="connsiteX120" fmla="*/ 730250 w 1003418"/>
                  <a:gd name="connsiteY120" fmla="*/ 965200 h 1001588"/>
                  <a:gd name="connsiteX121" fmla="*/ 250825 w 1003418"/>
                  <a:gd name="connsiteY121" fmla="*/ 965200 h 1001588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88975 w 1003418"/>
                  <a:gd name="connsiteY115" fmla="*/ 688975 h 1002026"/>
                  <a:gd name="connsiteX116" fmla="*/ 695325 w 1003418"/>
                  <a:gd name="connsiteY116" fmla="*/ 717550 h 1002026"/>
                  <a:gd name="connsiteX117" fmla="*/ 698500 w 1003418"/>
                  <a:gd name="connsiteY117" fmla="*/ 749300 h 1002026"/>
                  <a:gd name="connsiteX118" fmla="*/ 720725 w 1003418"/>
                  <a:gd name="connsiteY118" fmla="*/ 831850 h 1002026"/>
                  <a:gd name="connsiteX119" fmla="*/ 730250 w 1003418"/>
                  <a:gd name="connsiteY119" fmla="*/ 965200 h 1002026"/>
                  <a:gd name="connsiteX120" fmla="*/ 250825 w 1003418"/>
                  <a:gd name="connsiteY12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88975 w 1003418"/>
                  <a:gd name="connsiteY115" fmla="*/ 688975 h 1002026"/>
                  <a:gd name="connsiteX116" fmla="*/ 698500 w 1003418"/>
                  <a:gd name="connsiteY116" fmla="*/ 749300 h 1002026"/>
                  <a:gd name="connsiteX117" fmla="*/ 720725 w 1003418"/>
                  <a:gd name="connsiteY117" fmla="*/ 831850 h 1002026"/>
                  <a:gd name="connsiteX118" fmla="*/ 730250 w 1003418"/>
                  <a:gd name="connsiteY118" fmla="*/ 965200 h 1002026"/>
                  <a:gd name="connsiteX119" fmla="*/ 250825 w 1003418"/>
                  <a:gd name="connsiteY11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98500 w 1003418"/>
                  <a:gd name="connsiteY115" fmla="*/ 749300 h 1002026"/>
                  <a:gd name="connsiteX116" fmla="*/ 720725 w 1003418"/>
                  <a:gd name="connsiteY116" fmla="*/ 831850 h 1002026"/>
                  <a:gd name="connsiteX117" fmla="*/ 730250 w 1003418"/>
                  <a:gd name="connsiteY117" fmla="*/ 965200 h 1002026"/>
                  <a:gd name="connsiteX118" fmla="*/ 250825 w 1003418"/>
                  <a:gd name="connsiteY11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98500 w 1003418"/>
                  <a:gd name="connsiteY114" fmla="*/ 749300 h 1002026"/>
                  <a:gd name="connsiteX115" fmla="*/ 720725 w 1003418"/>
                  <a:gd name="connsiteY115" fmla="*/ 831850 h 1002026"/>
                  <a:gd name="connsiteX116" fmla="*/ 730250 w 1003418"/>
                  <a:gd name="connsiteY116" fmla="*/ 965200 h 1002026"/>
                  <a:gd name="connsiteX117" fmla="*/ 250825 w 1003418"/>
                  <a:gd name="connsiteY11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9450 w 1003418"/>
                  <a:gd name="connsiteY112" fmla="*/ 628650 h 1002026"/>
                  <a:gd name="connsiteX113" fmla="*/ 698500 w 1003418"/>
                  <a:gd name="connsiteY113" fmla="*/ 749300 h 1002026"/>
                  <a:gd name="connsiteX114" fmla="*/ 720725 w 1003418"/>
                  <a:gd name="connsiteY114" fmla="*/ 831850 h 1002026"/>
                  <a:gd name="connsiteX115" fmla="*/ 730250 w 1003418"/>
                  <a:gd name="connsiteY115" fmla="*/ 965200 h 1002026"/>
                  <a:gd name="connsiteX116" fmla="*/ 250825 w 1003418"/>
                  <a:gd name="connsiteY116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79450 w 1003418"/>
                  <a:gd name="connsiteY110" fmla="*/ 523875 h 1002026"/>
                  <a:gd name="connsiteX111" fmla="*/ 679450 w 1003418"/>
                  <a:gd name="connsiteY111" fmla="*/ 628650 h 1002026"/>
                  <a:gd name="connsiteX112" fmla="*/ 698500 w 1003418"/>
                  <a:gd name="connsiteY112" fmla="*/ 749300 h 1002026"/>
                  <a:gd name="connsiteX113" fmla="*/ 720725 w 1003418"/>
                  <a:gd name="connsiteY113" fmla="*/ 831850 h 1002026"/>
                  <a:gd name="connsiteX114" fmla="*/ 730250 w 1003418"/>
                  <a:gd name="connsiteY114" fmla="*/ 965200 h 1002026"/>
                  <a:gd name="connsiteX115" fmla="*/ 250825 w 1003418"/>
                  <a:gd name="connsiteY115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79450 w 1003418"/>
                  <a:gd name="connsiteY109" fmla="*/ 523875 h 1002026"/>
                  <a:gd name="connsiteX110" fmla="*/ 679450 w 1003418"/>
                  <a:gd name="connsiteY110" fmla="*/ 628650 h 1002026"/>
                  <a:gd name="connsiteX111" fmla="*/ 698500 w 1003418"/>
                  <a:gd name="connsiteY111" fmla="*/ 749300 h 1002026"/>
                  <a:gd name="connsiteX112" fmla="*/ 720725 w 1003418"/>
                  <a:gd name="connsiteY112" fmla="*/ 831850 h 1002026"/>
                  <a:gd name="connsiteX113" fmla="*/ 730250 w 1003418"/>
                  <a:gd name="connsiteY113" fmla="*/ 965200 h 1002026"/>
                  <a:gd name="connsiteX114" fmla="*/ 250825 w 1003418"/>
                  <a:gd name="connsiteY114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79450 w 1003418"/>
                  <a:gd name="connsiteY108" fmla="*/ 523875 h 1002026"/>
                  <a:gd name="connsiteX109" fmla="*/ 679450 w 1003418"/>
                  <a:gd name="connsiteY109" fmla="*/ 628650 h 1002026"/>
                  <a:gd name="connsiteX110" fmla="*/ 698500 w 1003418"/>
                  <a:gd name="connsiteY110" fmla="*/ 749300 h 1002026"/>
                  <a:gd name="connsiteX111" fmla="*/ 720725 w 1003418"/>
                  <a:gd name="connsiteY111" fmla="*/ 831850 h 1002026"/>
                  <a:gd name="connsiteX112" fmla="*/ 730250 w 1003418"/>
                  <a:gd name="connsiteY112" fmla="*/ 965200 h 1002026"/>
                  <a:gd name="connsiteX113" fmla="*/ 250825 w 1003418"/>
                  <a:gd name="connsiteY113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79450 w 1003418"/>
                  <a:gd name="connsiteY107" fmla="*/ 523875 h 1002026"/>
                  <a:gd name="connsiteX108" fmla="*/ 679450 w 1003418"/>
                  <a:gd name="connsiteY108" fmla="*/ 628650 h 1002026"/>
                  <a:gd name="connsiteX109" fmla="*/ 698500 w 1003418"/>
                  <a:gd name="connsiteY109" fmla="*/ 749300 h 1002026"/>
                  <a:gd name="connsiteX110" fmla="*/ 720725 w 1003418"/>
                  <a:gd name="connsiteY110" fmla="*/ 831850 h 1002026"/>
                  <a:gd name="connsiteX111" fmla="*/ 730250 w 1003418"/>
                  <a:gd name="connsiteY111" fmla="*/ 965200 h 1002026"/>
                  <a:gd name="connsiteX112" fmla="*/ 250825 w 1003418"/>
                  <a:gd name="connsiteY112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46125 w 1003418"/>
                  <a:gd name="connsiteY102" fmla="*/ 355600 h 1002026"/>
                  <a:gd name="connsiteX103" fmla="*/ 739775 w 1003418"/>
                  <a:gd name="connsiteY103" fmla="*/ 365125 h 1002026"/>
                  <a:gd name="connsiteX104" fmla="*/ 730250 w 1003418"/>
                  <a:gd name="connsiteY104" fmla="*/ 377825 h 1002026"/>
                  <a:gd name="connsiteX105" fmla="*/ 717550 w 1003418"/>
                  <a:gd name="connsiteY105" fmla="*/ 403225 h 1002026"/>
                  <a:gd name="connsiteX106" fmla="*/ 679450 w 1003418"/>
                  <a:gd name="connsiteY106" fmla="*/ 523875 h 1002026"/>
                  <a:gd name="connsiteX107" fmla="*/ 679450 w 1003418"/>
                  <a:gd name="connsiteY107" fmla="*/ 628650 h 1002026"/>
                  <a:gd name="connsiteX108" fmla="*/ 698500 w 1003418"/>
                  <a:gd name="connsiteY108" fmla="*/ 749300 h 1002026"/>
                  <a:gd name="connsiteX109" fmla="*/ 720725 w 1003418"/>
                  <a:gd name="connsiteY109" fmla="*/ 831850 h 1002026"/>
                  <a:gd name="connsiteX110" fmla="*/ 730250 w 1003418"/>
                  <a:gd name="connsiteY110" fmla="*/ 965200 h 1002026"/>
                  <a:gd name="connsiteX111" fmla="*/ 250825 w 1003418"/>
                  <a:gd name="connsiteY111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46125 w 1003418"/>
                  <a:gd name="connsiteY101" fmla="*/ 355600 h 1002026"/>
                  <a:gd name="connsiteX102" fmla="*/ 739775 w 1003418"/>
                  <a:gd name="connsiteY102" fmla="*/ 365125 h 1002026"/>
                  <a:gd name="connsiteX103" fmla="*/ 730250 w 1003418"/>
                  <a:gd name="connsiteY103" fmla="*/ 377825 h 1002026"/>
                  <a:gd name="connsiteX104" fmla="*/ 717550 w 1003418"/>
                  <a:gd name="connsiteY104" fmla="*/ 403225 h 1002026"/>
                  <a:gd name="connsiteX105" fmla="*/ 679450 w 1003418"/>
                  <a:gd name="connsiteY105" fmla="*/ 523875 h 1002026"/>
                  <a:gd name="connsiteX106" fmla="*/ 679450 w 1003418"/>
                  <a:gd name="connsiteY106" fmla="*/ 628650 h 1002026"/>
                  <a:gd name="connsiteX107" fmla="*/ 698500 w 1003418"/>
                  <a:gd name="connsiteY107" fmla="*/ 749300 h 1002026"/>
                  <a:gd name="connsiteX108" fmla="*/ 720725 w 1003418"/>
                  <a:gd name="connsiteY108" fmla="*/ 831850 h 1002026"/>
                  <a:gd name="connsiteX109" fmla="*/ 730250 w 1003418"/>
                  <a:gd name="connsiteY109" fmla="*/ 965200 h 1002026"/>
                  <a:gd name="connsiteX110" fmla="*/ 250825 w 1003418"/>
                  <a:gd name="connsiteY11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39775 w 1003418"/>
                  <a:gd name="connsiteY101" fmla="*/ 365125 h 1002026"/>
                  <a:gd name="connsiteX102" fmla="*/ 730250 w 1003418"/>
                  <a:gd name="connsiteY102" fmla="*/ 377825 h 1002026"/>
                  <a:gd name="connsiteX103" fmla="*/ 717550 w 1003418"/>
                  <a:gd name="connsiteY103" fmla="*/ 403225 h 1002026"/>
                  <a:gd name="connsiteX104" fmla="*/ 679450 w 1003418"/>
                  <a:gd name="connsiteY104" fmla="*/ 523875 h 1002026"/>
                  <a:gd name="connsiteX105" fmla="*/ 679450 w 1003418"/>
                  <a:gd name="connsiteY105" fmla="*/ 628650 h 1002026"/>
                  <a:gd name="connsiteX106" fmla="*/ 698500 w 1003418"/>
                  <a:gd name="connsiteY106" fmla="*/ 749300 h 1002026"/>
                  <a:gd name="connsiteX107" fmla="*/ 720725 w 1003418"/>
                  <a:gd name="connsiteY107" fmla="*/ 831850 h 1002026"/>
                  <a:gd name="connsiteX108" fmla="*/ 730250 w 1003418"/>
                  <a:gd name="connsiteY108" fmla="*/ 965200 h 1002026"/>
                  <a:gd name="connsiteX109" fmla="*/ 250825 w 1003418"/>
                  <a:gd name="connsiteY10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30250 w 1003418"/>
                  <a:gd name="connsiteY101" fmla="*/ 377825 h 1002026"/>
                  <a:gd name="connsiteX102" fmla="*/ 717550 w 1003418"/>
                  <a:gd name="connsiteY102" fmla="*/ 403225 h 1002026"/>
                  <a:gd name="connsiteX103" fmla="*/ 679450 w 1003418"/>
                  <a:gd name="connsiteY103" fmla="*/ 523875 h 1002026"/>
                  <a:gd name="connsiteX104" fmla="*/ 679450 w 1003418"/>
                  <a:gd name="connsiteY104" fmla="*/ 628650 h 1002026"/>
                  <a:gd name="connsiteX105" fmla="*/ 698500 w 1003418"/>
                  <a:gd name="connsiteY105" fmla="*/ 749300 h 1002026"/>
                  <a:gd name="connsiteX106" fmla="*/ 720725 w 1003418"/>
                  <a:gd name="connsiteY106" fmla="*/ 831850 h 1002026"/>
                  <a:gd name="connsiteX107" fmla="*/ 730250 w 1003418"/>
                  <a:gd name="connsiteY107" fmla="*/ 965200 h 1002026"/>
                  <a:gd name="connsiteX108" fmla="*/ 250825 w 1003418"/>
                  <a:gd name="connsiteY10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17550 w 1003418"/>
                  <a:gd name="connsiteY101" fmla="*/ 403225 h 1002026"/>
                  <a:gd name="connsiteX102" fmla="*/ 679450 w 1003418"/>
                  <a:gd name="connsiteY102" fmla="*/ 523875 h 1002026"/>
                  <a:gd name="connsiteX103" fmla="*/ 679450 w 1003418"/>
                  <a:gd name="connsiteY103" fmla="*/ 628650 h 1002026"/>
                  <a:gd name="connsiteX104" fmla="*/ 698500 w 1003418"/>
                  <a:gd name="connsiteY104" fmla="*/ 749300 h 1002026"/>
                  <a:gd name="connsiteX105" fmla="*/ 720725 w 1003418"/>
                  <a:gd name="connsiteY105" fmla="*/ 831850 h 1002026"/>
                  <a:gd name="connsiteX106" fmla="*/ 730250 w 1003418"/>
                  <a:gd name="connsiteY106" fmla="*/ 965200 h 1002026"/>
                  <a:gd name="connsiteX107" fmla="*/ 250825 w 1003418"/>
                  <a:gd name="connsiteY10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17550 w 1003418"/>
                  <a:gd name="connsiteY100" fmla="*/ 403225 h 1002026"/>
                  <a:gd name="connsiteX101" fmla="*/ 679450 w 1003418"/>
                  <a:gd name="connsiteY101" fmla="*/ 523875 h 1002026"/>
                  <a:gd name="connsiteX102" fmla="*/ 679450 w 1003418"/>
                  <a:gd name="connsiteY102" fmla="*/ 628650 h 1002026"/>
                  <a:gd name="connsiteX103" fmla="*/ 698500 w 1003418"/>
                  <a:gd name="connsiteY103" fmla="*/ 749300 h 1002026"/>
                  <a:gd name="connsiteX104" fmla="*/ 720725 w 1003418"/>
                  <a:gd name="connsiteY104" fmla="*/ 831850 h 1002026"/>
                  <a:gd name="connsiteX105" fmla="*/ 730250 w 1003418"/>
                  <a:gd name="connsiteY105" fmla="*/ 965200 h 1002026"/>
                  <a:gd name="connsiteX106" fmla="*/ 250825 w 1003418"/>
                  <a:gd name="connsiteY106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77875 w 1003418"/>
                  <a:gd name="connsiteY98" fmla="*/ 304800 h 1002026"/>
                  <a:gd name="connsiteX99" fmla="*/ 717550 w 1003418"/>
                  <a:gd name="connsiteY99" fmla="*/ 403225 h 1002026"/>
                  <a:gd name="connsiteX100" fmla="*/ 679450 w 1003418"/>
                  <a:gd name="connsiteY100" fmla="*/ 523875 h 1002026"/>
                  <a:gd name="connsiteX101" fmla="*/ 679450 w 1003418"/>
                  <a:gd name="connsiteY101" fmla="*/ 628650 h 1002026"/>
                  <a:gd name="connsiteX102" fmla="*/ 698500 w 1003418"/>
                  <a:gd name="connsiteY102" fmla="*/ 749300 h 1002026"/>
                  <a:gd name="connsiteX103" fmla="*/ 720725 w 1003418"/>
                  <a:gd name="connsiteY103" fmla="*/ 831850 h 1002026"/>
                  <a:gd name="connsiteX104" fmla="*/ 730250 w 1003418"/>
                  <a:gd name="connsiteY104" fmla="*/ 965200 h 1002026"/>
                  <a:gd name="connsiteX105" fmla="*/ 250825 w 1003418"/>
                  <a:gd name="connsiteY105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777875 w 1003418"/>
                  <a:gd name="connsiteY97" fmla="*/ 304800 h 1002026"/>
                  <a:gd name="connsiteX98" fmla="*/ 717550 w 1003418"/>
                  <a:gd name="connsiteY98" fmla="*/ 403225 h 1002026"/>
                  <a:gd name="connsiteX99" fmla="*/ 679450 w 1003418"/>
                  <a:gd name="connsiteY99" fmla="*/ 523875 h 1002026"/>
                  <a:gd name="connsiteX100" fmla="*/ 679450 w 1003418"/>
                  <a:gd name="connsiteY100" fmla="*/ 628650 h 1002026"/>
                  <a:gd name="connsiteX101" fmla="*/ 698500 w 1003418"/>
                  <a:gd name="connsiteY101" fmla="*/ 749300 h 1002026"/>
                  <a:gd name="connsiteX102" fmla="*/ 720725 w 1003418"/>
                  <a:gd name="connsiteY102" fmla="*/ 831850 h 1002026"/>
                  <a:gd name="connsiteX103" fmla="*/ 730250 w 1003418"/>
                  <a:gd name="connsiteY103" fmla="*/ 965200 h 1002026"/>
                  <a:gd name="connsiteX104" fmla="*/ 250825 w 1003418"/>
                  <a:gd name="connsiteY104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777875 w 1003418"/>
                  <a:gd name="connsiteY96" fmla="*/ 304800 h 1002026"/>
                  <a:gd name="connsiteX97" fmla="*/ 717550 w 1003418"/>
                  <a:gd name="connsiteY97" fmla="*/ 403225 h 1002026"/>
                  <a:gd name="connsiteX98" fmla="*/ 679450 w 1003418"/>
                  <a:gd name="connsiteY98" fmla="*/ 523875 h 1002026"/>
                  <a:gd name="connsiteX99" fmla="*/ 679450 w 1003418"/>
                  <a:gd name="connsiteY99" fmla="*/ 628650 h 1002026"/>
                  <a:gd name="connsiteX100" fmla="*/ 698500 w 1003418"/>
                  <a:gd name="connsiteY100" fmla="*/ 749300 h 1002026"/>
                  <a:gd name="connsiteX101" fmla="*/ 720725 w 1003418"/>
                  <a:gd name="connsiteY101" fmla="*/ 831850 h 1002026"/>
                  <a:gd name="connsiteX102" fmla="*/ 730250 w 1003418"/>
                  <a:gd name="connsiteY102" fmla="*/ 965200 h 1002026"/>
                  <a:gd name="connsiteX103" fmla="*/ 250825 w 1003418"/>
                  <a:gd name="connsiteY103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777875 w 1003418"/>
                  <a:gd name="connsiteY95" fmla="*/ 304800 h 1002026"/>
                  <a:gd name="connsiteX96" fmla="*/ 717550 w 1003418"/>
                  <a:gd name="connsiteY96" fmla="*/ 403225 h 1002026"/>
                  <a:gd name="connsiteX97" fmla="*/ 679450 w 1003418"/>
                  <a:gd name="connsiteY97" fmla="*/ 523875 h 1002026"/>
                  <a:gd name="connsiteX98" fmla="*/ 679450 w 1003418"/>
                  <a:gd name="connsiteY98" fmla="*/ 628650 h 1002026"/>
                  <a:gd name="connsiteX99" fmla="*/ 698500 w 1003418"/>
                  <a:gd name="connsiteY99" fmla="*/ 749300 h 1002026"/>
                  <a:gd name="connsiteX100" fmla="*/ 720725 w 1003418"/>
                  <a:gd name="connsiteY100" fmla="*/ 831850 h 1002026"/>
                  <a:gd name="connsiteX101" fmla="*/ 730250 w 1003418"/>
                  <a:gd name="connsiteY101" fmla="*/ 965200 h 1002026"/>
                  <a:gd name="connsiteX102" fmla="*/ 250825 w 1003418"/>
                  <a:gd name="connsiteY102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777875 w 1003418"/>
                  <a:gd name="connsiteY94" fmla="*/ 304800 h 1002026"/>
                  <a:gd name="connsiteX95" fmla="*/ 717550 w 1003418"/>
                  <a:gd name="connsiteY95" fmla="*/ 403225 h 1002026"/>
                  <a:gd name="connsiteX96" fmla="*/ 679450 w 1003418"/>
                  <a:gd name="connsiteY96" fmla="*/ 523875 h 1002026"/>
                  <a:gd name="connsiteX97" fmla="*/ 679450 w 1003418"/>
                  <a:gd name="connsiteY97" fmla="*/ 628650 h 1002026"/>
                  <a:gd name="connsiteX98" fmla="*/ 698500 w 1003418"/>
                  <a:gd name="connsiteY98" fmla="*/ 749300 h 1002026"/>
                  <a:gd name="connsiteX99" fmla="*/ 720725 w 1003418"/>
                  <a:gd name="connsiteY99" fmla="*/ 831850 h 1002026"/>
                  <a:gd name="connsiteX100" fmla="*/ 730250 w 1003418"/>
                  <a:gd name="connsiteY100" fmla="*/ 965200 h 1002026"/>
                  <a:gd name="connsiteX101" fmla="*/ 250825 w 1003418"/>
                  <a:gd name="connsiteY101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63600 w 1003418"/>
                  <a:gd name="connsiteY92" fmla="*/ 231775 h 1002026"/>
                  <a:gd name="connsiteX93" fmla="*/ 777875 w 1003418"/>
                  <a:gd name="connsiteY93" fmla="*/ 304800 h 1002026"/>
                  <a:gd name="connsiteX94" fmla="*/ 717550 w 1003418"/>
                  <a:gd name="connsiteY94" fmla="*/ 403225 h 1002026"/>
                  <a:gd name="connsiteX95" fmla="*/ 679450 w 1003418"/>
                  <a:gd name="connsiteY95" fmla="*/ 523875 h 1002026"/>
                  <a:gd name="connsiteX96" fmla="*/ 679450 w 1003418"/>
                  <a:gd name="connsiteY96" fmla="*/ 628650 h 1002026"/>
                  <a:gd name="connsiteX97" fmla="*/ 698500 w 1003418"/>
                  <a:gd name="connsiteY97" fmla="*/ 749300 h 1002026"/>
                  <a:gd name="connsiteX98" fmla="*/ 720725 w 1003418"/>
                  <a:gd name="connsiteY98" fmla="*/ 831850 h 1002026"/>
                  <a:gd name="connsiteX99" fmla="*/ 730250 w 1003418"/>
                  <a:gd name="connsiteY99" fmla="*/ 965200 h 1002026"/>
                  <a:gd name="connsiteX100" fmla="*/ 250825 w 1003418"/>
                  <a:gd name="connsiteY10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898525 w 1003418"/>
                  <a:gd name="connsiteY90" fmla="*/ 193675 h 1002026"/>
                  <a:gd name="connsiteX91" fmla="*/ 863600 w 1003418"/>
                  <a:gd name="connsiteY91" fmla="*/ 231775 h 1002026"/>
                  <a:gd name="connsiteX92" fmla="*/ 777875 w 1003418"/>
                  <a:gd name="connsiteY92" fmla="*/ 304800 h 1002026"/>
                  <a:gd name="connsiteX93" fmla="*/ 717550 w 1003418"/>
                  <a:gd name="connsiteY93" fmla="*/ 403225 h 1002026"/>
                  <a:gd name="connsiteX94" fmla="*/ 679450 w 1003418"/>
                  <a:gd name="connsiteY94" fmla="*/ 523875 h 1002026"/>
                  <a:gd name="connsiteX95" fmla="*/ 679450 w 1003418"/>
                  <a:gd name="connsiteY95" fmla="*/ 628650 h 1002026"/>
                  <a:gd name="connsiteX96" fmla="*/ 698500 w 1003418"/>
                  <a:gd name="connsiteY96" fmla="*/ 749300 h 1002026"/>
                  <a:gd name="connsiteX97" fmla="*/ 720725 w 1003418"/>
                  <a:gd name="connsiteY97" fmla="*/ 831850 h 1002026"/>
                  <a:gd name="connsiteX98" fmla="*/ 730250 w 1003418"/>
                  <a:gd name="connsiteY98" fmla="*/ 965200 h 1002026"/>
                  <a:gd name="connsiteX99" fmla="*/ 250825 w 1003418"/>
                  <a:gd name="connsiteY9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863600 w 1003418"/>
                  <a:gd name="connsiteY90" fmla="*/ 231775 h 1002026"/>
                  <a:gd name="connsiteX91" fmla="*/ 777875 w 1003418"/>
                  <a:gd name="connsiteY91" fmla="*/ 304800 h 1002026"/>
                  <a:gd name="connsiteX92" fmla="*/ 717550 w 1003418"/>
                  <a:gd name="connsiteY92" fmla="*/ 403225 h 1002026"/>
                  <a:gd name="connsiteX93" fmla="*/ 679450 w 1003418"/>
                  <a:gd name="connsiteY93" fmla="*/ 523875 h 1002026"/>
                  <a:gd name="connsiteX94" fmla="*/ 679450 w 1003418"/>
                  <a:gd name="connsiteY94" fmla="*/ 628650 h 1002026"/>
                  <a:gd name="connsiteX95" fmla="*/ 698500 w 1003418"/>
                  <a:gd name="connsiteY95" fmla="*/ 749300 h 1002026"/>
                  <a:gd name="connsiteX96" fmla="*/ 720725 w 1003418"/>
                  <a:gd name="connsiteY96" fmla="*/ 831850 h 1002026"/>
                  <a:gd name="connsiteX97" fmla="*/ 730250 w 1003418"/>
                  <a:gd name="connsiteY97" fmla="*/ 965200 h 1002026"/>
                  <a:gd name="connsiteX98" fmla="*/ 250825 w 1003418"/>
                  <a:gd name="connsiteY9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863600 w 1003418"/>
                  <a:gd name="connsiteY89" fmla="*/ 231775 h 1002026"/>
                  <a:gd name="connsiteX90" fmla="*/ 777875 w 1003418"/>
                  <a:gd name="connsiteY90" fmla="*/ 304800 h 1002026"/>
                  <a:gd name="connsiteX91" fmla="*/ 717550 w 1003418"/>
                  <a:gd name="connsiteY91" fmla="*/ 403225 h 1002026"/>
                  <a:gd name="connsiteX92" fmla="*/ 679450 w 1003418"/>
                  <a:gd name="connsiteY92" fmla="*/ 523875 h 1002026"/>
                  <a:gd name="connsiteX93" fmla="*/ 679450 w 1003418"/>
                  <a:gd name="connsiteY93" fmla="*/ 628650 h 1002026"/>
                  <a:gd name="connsiteX94" fmla="*/ 698500 w 1003418"/>
                  <a:gd name="connsiteY94" fmla="*/ 749300 h 1002026"/>
                  <a:gd name="connsiteX95" fmla="*/ 720725 w 1003418"/>
                  <a:gd name="connsiteY95" fmla="*/ 831850 h 1002026"/>
                  <a:gd name="connsiteX96" fmla="*/ 730250 w 1003418"/>
                  <a:gd name="connsiteY96" fmla="*/ 965200 h 1002026"/>
                  <a:gd name="connsiteX97" fmla="*/ 250825 w 1003418"/>
                  <a:gd name="connsiteY9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52500 w 1003418"/>
                  <a:gd name="connsiteY87" fmla="*/ 139700 h 1002026"/>
                  <a:gd name="connsiteX88" fmla="*/ 863600 w 1003418"/>
                  <a:gd name="connsiteY88" fmla="*/ 231775 h 1002026"/>
                  <a:gd name="connsiteX89" fmla="*/ 777875 w 1003418"/>
                  <a:gd name="connsiteY89" fmla="*/ 304800 h 1002026"/>
                  <a:gd name="connsiteX90" fmla="*/ 717550 w 1003418"/>
                  <a:gd name="connsiteY90" fmla="*/ 403225 h 1002026"/>
                  <a:gd name="connsiteX91" fmla="*/ 679450 w 1003418"/>
                  <a:gd name="connsiteY91" fmla="*/ 523875 h 1002026"/>
                  <a:gd name="connsiteX92" fmla="*/ 679450 w 1003418"/>
                  <a:gd name="connsiteY92" fmla="*/ 628650 h 1002026"/>
                  <a:gd name="connsiteX93" fmla="*/ 698500 w 1003418"/>
                  <a:gd name="connsiteY93" fmla="*/ 749300 h 1002026"/>
                  <a:gd name="connsiteX94" fmla="*/ 720725 w 1003418"/>
                  <a:gd name="connsiteY94" fmla="*/ 831850 h 1002026"/>
                  <a:gd name="connsiteX95" fmla="*/ 730250 w 1003418"/>
                  <a:gd name="connsiteY95" fmla="*/ 965200 h 1002026"/>
                  <a:gd name="connsiteX96" fmla="*/ 250825 w 1003418"/>
                  <a:gd name="connsiteY96" fmla="*/ 965200 h 1002026"/>
                  <a:gd name="connsiteX0" fmla="*/ 250825 w 1003699"/>
                  <a:gd name="connsiteY0" fmla="*/ 965200 h 1002026"/>
                  <a:gd name="connsiteX1" fmla="*/ 254000 w 1003699"/>
                  <a:gd name="connsiteY1" fmla="*/ 542925 h 1002026"/>
                  <a:gd name="connsiteX2" fmla="*/ 257175 w 1003699"/>
                  <a:gd name="connsiteY2" fmla="*/ 523875 h 1002026"/>
                  <a:gd name="connsiteX3" fmla="*/ 260350 w 1003699"/>
                  <a:gd name="connsiteY3" fmla="*/ 498475 h 1002026"/>
                  <a:gd name="connsiteX4" fmla="*/ 263525 w 1003699"/>
                  <a:gd name="connsiteY4" fmla="*/ 482600 h 1002026"/>
                  <a:gd name="connsiteX5" fmla="*/ 269875 w 1003699"/>
                  <a:gd name="connsiteY5" fmla="*/ 444500 h 1002026"/>
                  <a:gd name="connsiteX6" fmla="*/ 266700 w 1003699"/>
                  <a:gd name="connsiteY6" fmla="*/ 422275 h 1002026"/>
                  <a:gd name="connsiteX7" fmla="*/ 234950 w 1003699"/>
                  <a:gd name="connsiteY7" fmla="*/ 384175 h 1002026"/>
                  <a:gd name="connsiteX8" fmla="*/ 225425 w 1003699"/>
                  <a:gd name="connsiteY8" fmla="*/ 374650 h 1002026"/>
                  <a:gd name="connsiteX9" fmla="*/ 206375 w 1003699"/>
                  <a:gd name="connsiteY9" fmla="*/ 358775 h 1002026"/>
                  <a:gd name="connsiteX10" fmla="*/ 177800 w 1003699"/>
                  <a:gd name="connsiteY10" fmla="*/ 346075 h 1002026"/>
                  <a:gd name="connsiteX11" fmla="*/ 158750 w 1003699"/>
                  <a:gd name="connsiteY11" fmla="*/ 327025 h 1002026"/>
                  <a:gd name="connsiteX12" fmla="*/ 149225 w 1003699"/>
                  <a:gd name="connsiteY12" fmla="*/ 317500 h 1002026"/>
                  <a:gd name="connsiteX13" fmla="*/ 133350 w 1003699"/>
                  <a:gd name="connsiteY13" fmla="*/ 301625 h 1002026"/>
                  <a:gd name="connsiteX14" fmla="*/ 117475 w 1003699"/>
                  <a:gd name="connsiteY14" fmla="*/ 285750 h 1002026"/>
                  <a:gd name="connsiteX15" fmla="*/ 111125 w 1003699"/>
                  <a:gd name="connsiteY15" fmla="*/ 276225 h 1002026"/>
                  <a:gd name="connsiteX16" fmla="*/ 101600 w 1003699"/>
                  <a:gd name="connsiteY16" fmla="*/ 269875 h 1002026"/>
                  <a:gd name="connsiteX17" fmla="*/ 76200 w 1003699"/>
                  <a:gd name="connsiteY17" fmla="*/ 241300 h 1002026"/>
                  <a:gd name="connsiteX18" fmla="*/ 66675 w 1003699"/>
                  <a:gd name="connsiteY18" fmla="*/ 231775 h 1002026"/>
                  <a:gd name="connsiteX19" fmla="*/ 57150 w 1003699"/>
                  <a:gd name="connsiteY19" fmla="*/ 212725 h 1002026"/>
                  <a:gd name="connsiteX20" fmla="*/ 50800 w 1003699"/>
                  <a:gd name="connsiteY20" fmla="*/ 203200 h 1002026"/>
                  <a:gd name="connsiteX21" fmla="*/ 47625 w 1003699"/>
                  <a:gd name="connsiteY21" fmla="*/ 193675 h 1002026"/>
                  <a:gd name="connsiteX22" fmla="*/ 41275 w 1003699"/>
                  <a:gd name="connsiteY22" fmla="*/ 184150 h 1002026"/>
                  <a:gd name="connsiteX23" fmla="*/ 28575 w 1003699"/>
                  <a:gd name="connsiteY23" fmla="*/ 155575 h 1002026"/>
                  <a:gd name="connsiteX24" fmla="*/ 22225 w 1003699"/>
                  <a:gd name="connsiteY24" fmla="*/ 130175 h 1002026"/>
                  <a:gd name="connsiteX25" fmla="*/ 19050 w 1003699"/>
                  <a:gd name="connsiteY25" fmla="*/ 117475 h 1002026"/>
                  <a:gd name="connsiteX26" fmla="*/ 12700 w 1003699"/>
                  <a:gd name="connsiteY26" fmla="*/ 98425 h 1002026"/>
                  <a:gd name="connsiteX27" fmla="*/ 6350 w 1003699"/>
                  <a:gd name="connsiteY27" fmla="*/ 79375 h 1002026"/>
                  <a:gd name="connsiteX28" fmla="*/ 3175 w 1003699"/>
                  <a:gd name="connsiteY28" fmla="*/ 69850 h 1002026"/>
                  <a:gd name="connsiteX29" fmla="*/ 0 w 1003699"/>
                  <a:gd name="connsiteY29" fmla="*/ 53975 h 1002026"/>
                  <a:gd name="connsiteX30" fmla="*/ 3175 w 1003699"/>
                  <a:gd name="connsiteY30" fmla="*/ 12700 h 1002026"/>
                  <a:gd name="connsiteX31" fmla="*/ 12700 w 1003699"/>
                  <a:gd name="connsiteY31" fmla="*/ 9525 h 1002026"/>
                  <a:gd name="connsiteX32" fmla="*/ 25400 w 1003699"/>
                  <a:gd name="connsiteY32" fmla="*/ 6350 h 1002026"/>
                  <a:gd name="connsiteX33" fmla="*/ 44450 w 1003699"/>
                  <a:gd name="connsiteY33" fmla="*/ 0 h 1002026"/>
                  <a:gd name="connsiteX34" fmla="*/ 114300 w 1003699"/>
                  <a:gd name="connsiteY34" fmla="*/ 3175 h 1002026"/>
                  <a:gd name="connsiteX35" fmla="*/ 123825 w 1003699"/>
                  <a:gd name="connsiteY35" fmla="*/ 9525 h 1002026"/>
                  <a:gd name="connsiteX36" fmla="*/ 155575 w 1003699"/>
                  <a:gd name="connsiteY36" fmla="*/ 28575 h 1002026"/>
                  <a:gd name="connsiteX37" fmla="*/ 165100 w 1003699"/>
                  <a:gd name="connsiteY37" fmla="*/ 34925 h 1002026"/>
                  <a:gd name="connsiteX38" fmla="*/ 184150 w 1003699"/>
                  <a:gd name="connsiteY38" fmla="*/ 50800 h 1002026"/>
                  <a:gd name="connsiteX39" fmla="*/ 187325 w 1003699"/>
                  <a:gd name="connsiteY39" fmla="*/ 60325 h 1002026"/>
                  <a:gd name="connsiteX40" fmla="*/ 206375 w 1003699"/>
                  <a:gd name="connsiteY40" fmla="*/ 88900 h 1002026"/>
                  <a:gd name="connsiteX41" fmla="*/ 212725 w 1003699"/>
                  <a:gd name="connsiteY41" fmla="*/ 98425 h 1002026"/>
                  <a:gd name="connsiteX42" fmla="*/ 222250 w 1003699"/>
                  <a:gd name="connsiteY42" fmla="*/ 117475 h 1002026"/>
                  <a:gd name="connsiteX43" fmla="*/ 228600 w 1003699"/>
                  <a:gd name="connsiteY43" fmla="*/ 139700 h 1002026"/>
                  <a:gd name="connsiteX44" fmla="*/ 234950 w 1003699"/>
                  <a:gd name="connsiteY44" fmla="*/ 149225 h 1002026"/>
                  <a:gd name="connsiteX45" fmla="*/ 241300 w 1003699"/>
                  <a:gd name="connsiteY45" fmla="*/ 161925 h 1002026"/>
                  <a:gd name="connsiteX46" fmla="*/ 257175 w 1003699"/>
                  <a:gd name="connsiteY46" fmla="*/ 184150 h 1002026"/>
                  <a:gd name="connsiteX47" fmla="*/ 269875 w 1003699"/>
                  <a:gd name="connsiteY47" fmla="*/ 203200 h 1002026"/>
                  <a:gd name="connsiteX48" fmla="*/ 279400 w 1003699"/>
                  <a:gd name="connsiteY48" fmla="*/ 212725 h 1002026"/>
                  <a:gd name="connsiteX49" fmla="*/ 295275 w 1003699"/>
                  <a:gd name="connsiteY49" fmla="*/ 231775 h 1002026"/>
                  <a:gd name="connsiteX50" fmla="*/ 314325 w 1003699"/>
                  <a:gd name="connsiteY50" fmla="*/ 244475 h 1002026"/>
                  <a:gd name="connsiteX51" fmla="*/ 323850 w 1003699"/>
                  <a:gd name="connsiteY51" fmla="*/ 254000 h 1002026"/>
                  <a:gd name="connsiteX52" fmla="*/ 342900 w 1003699"/>
                  <a:gd name="connsiteY52" fmla="*/ 260350 h 1002026"/>
                  <a:gd name="connsiteX53" fmla="*/ 352425 w 1003699"/>
                  <a:gd name="connsiteY53" fmla="*/ 263525 h 1002026"/>
                  <a:gd name="connsiteX54" fmla="*/ 361950 w 1003699"/>
                  <a:gd name="connsiteY54" fmla="*/ 266700 h 1002026"/>
                  <a:gd name="connsiteX55" fmla="*/ 384175 w 1003699"/>
                  <a:gd name="connsiteY55" fmla="*/ 269875 h 1002026"/>
                  <a:gd name="connsiteX56" fmla="*/ 393700 w 1003699"/>
                  <a:gd name="connsiteY56" fmla="*/ 273050 h 1002026"/>
                  <a:gd name="connsiteX57" fmla="*/ 434975 w 1003699"/>
                  <a:gd name="connsiteY57" fmla="*/ 279400 h 1002026"/>
                  <a:gd name="connsiteX58" fmla="*/ 479425 w 1003699"/>
                  <a:gd name="connsiteY58" fmla="*/ 285750 h 1002026"/>
                  <a:gd name="connsiteX59" fmla="*/ 581025 w 1003699"/>
                  <a:gd name="connsiteY59" fmla="*/ 282575 h 1002026"/>
                  <a:gd name="connsiteX60" fmla="*/ 606425 w 1003699"/>
                  <a:gd name="connsiteY60" fmla="*/ 273050 h 1002026"/>
                  <a:gd name="connsiteX61" fmla="*/ 625475 w 1003699"/>
                  <a:gd name="connsiteY61" fmla="*/ 266700 h 1002026"/>
                  <a:gd name="connsiteX62" fmla="*/ 638175 w 1003699"/>
                  <a:gd name="connsiteY62" fmla="*/ 257175 h 1002026"/>
                  <a:gd name="connsiteX63" fmla="*/ 663575 w 1003699"/>
                  <a:gd name="connsiteY63" fmla="*/ 244475 h 1002026"/>
                  <a:gd name="connsiteX64" fmla="*/ 685800 w 1003699"/>
                  <a:gd name="connsiteY64" fmla="*/ 222250 h 1002026"/>
                  <a:gd name="connsiteX65" fmla="*/ 695325 w 1003699"/>
                  <a:gd name="connsiteY65" fmla="*/ 212725 h 1002026"/>
                  <a:gd name="connsiteX66" fmla="*/ 704850 w 1003699"/>
                  <a:gd name="connsiteY66" fmla="*/ 209550 h 1002026"/>
                  <a:gd name="connsiteX67" fmla="*/ 717550 w 1003699"/>
                  <a:gd name="connsiteY67" fmla="*/ 200025 h 1002026"/>
                  <a:gd name="connsiteX68" fmla="*/ 733425 w 1003699"/>
                  <a:gd name="connsiteY68" fmla="*/ 177800 h 1002026"/>
                  <a:gd name="connsiteX69" fmla="*/ 742950 w 1003699"/>
                  <a:gd name="connsiteY69" fmla="*/ 168275 h 1002026"/>
                  <a:gd name="connsiteX70" fmla="*/ 749300 w 1003699"/>
                  <a:gd name="connsiteY70" fmla="*/ 155575 h 1002026"/>
                  <a:gd name="connsiteX71" fmla="*/ 765175 w 1003699"/>
                  <a:gd name="connsiteY71" fmla="*/ 136525 h 1002026"/>
                  <a:gd name="connsiteX72" fmla="*/ 777875 w 1003699"/>
                  <a:gd name="connsiteY72" fmla="*/ 114300 h 1002026"/>
                  <a:gd name="connsiteX73" fmla="*/ 787400 w 1003699"/>
                  <a:gd name="connsiteY73" fmla="*/ 104775 h 1002026"/>
                  <a:gd name="connsiteX74" fmla="*/ 800100 w 1003699"/>
                  <a:gd name="connsiteY74" fmla="*/ 82550 h 1002026"/>
                  <a:gd name="connsiteX75" fmla="*/ 819150 w 1003699"/>
                  <a:gd name="connsiteY75" fmla="*/ 69850 h 1002026"/>
                  <a:gd name="connsiteX76" fmla="*/ 825500 w 1003699"/>
                  <a:gd name="connsiteY76" fmla="*/ 60325 h 1002026"/>
                  <a:gd name="connsiteX77" fmla="*/ 835025 w 1003699"/>
                  <a:gd name="connsiteY77" fmla="*/ 57150 h 1002026"/>
                  <a:gd name="connsiteX78" fmla="*/ 863600 w 1003699"/>
                  <a:gd name="connsiteY78" fmla="*/ 44450 h 1002026"/>
                  <a:gd name="connsiteX79" fmla="*/ 892175 w 1003699"/>
                  <a:gd name="connsiteY79" fmla="*/ 34925 h 1002026"/>
                  <a:gd name="connsiteX80" fmla="*/ 901700 w 1003699"/>
                  <a:gd name="connsiteY80" fmla="*/ 31750 h 1002026"/>
                  <a:gd name="connsiteX81" fmla="*/ 911225 w 1003699"/>
                  <a:gd name="connsiteY81" fmla="*/ 28575 h 1002026"/>
                  <a:gd name="connsiteX82" fmla="*/ 965200 w 1003699"/>
                  <a:gd name="connsiteY82" fmla="*/ 25400 h 1002026"/>
                  <a:gd name="connsiteX83" fmla="*/ 996950 w 1003699"/>
                  <a:gd name="connsiteY83" fmla="*/ 28575 h 1002026"/>
                  <a:gd name="connsiteX84" fmla="*/ 1003300 w 1003699"/>
                  <a:gd name="connsiteY84" fmla="*/ 38100 h 1002026"/>
                  <a:gd name="connsiteX85" fmla="*/ 996950 w 1003699"/>
                  <a:gd name="connsiteY85" fmla="*/ 88900 h 1002026"/>
                  <a:gd name="connsiteX86" fmla="*/ 952500 w 1003699"/>
                  <a:gd name="connsiteY86" fmla="*/ 139700 h 1002026"/>
                  <a:gd name="connsiteX87" fmla="*/ 863600 w 1003699"/>
                  <a:gd name="connsiteY87" fmla="*/ 231775 h 1002026"/>
                  <a:gd name="connsiteX88" fmla="*/ 777875 w 1003699"/>
                  <a:gd name="connsiteY88" fmla="*/ 304800 h 1002026"/>
                  <a:gd name="connsiteX89" fmla="*/ 717550 w 1003699"/>
                  <a:gd name="connsiteY89" fmla="*/ 403225 h 1002026"/>
                  <a:gd name="connsiteX90" fmla="*/ 679450 w 1003699"/>
                  <a:gd name="connsiteY90" fmla="*/ 523875 h 1002026"/>
                  <a:gd name="connsiteX91" fmla="*/ 679450 w 1003699"/>
                  <a:gd name="connsiteY91" fmla="*/ 628650 h 1002026"/>
                  <a:gd name="connsiteX92" fmla="*/ 698500 w 1003699"/>
                  <a:gd name="connsiteY92" fmla="*/ 749300 h 1002026"/>
                  <a:gd name="connsiteX93" fmla="*/ 720725 w 1003699"/>
                  <a:gd name="connsiteY93" fmla="*/ 831850 h 1002026"/>
                  <a:gd name="connsiteX94" fmla="*/ 730250 w 1003699"/>
                  <a:gd name="connsiteY94" fmla="*/ 965200 h 1002026"/>
                  <a:gd name="connsiteX95" fmla="*/ 250825 w 1003699"/>
                  <a:gd name="connsiteY95" fmla="*/ 965200 h 1002026"/>
                  <a:gd name="connsiteX0" fmla="*/ 250825 w 1001745"/>
                  <a:gd name="connsiteY0" fmla="*/ 965200 h 1002026"/>
                  <a:gd name="connsiteX1" fmla="*/ 254000 w 1001745"/>
                  <a:gd name="connsiteY1" fmla="*/ 542925 h 1002026"/>
                  <a:gd name="connsiteX2" fmla="*/ 257175 w 1001745"/>
                  <a:gd name="connsiteY2" fmla="*/ 523875 h 1002026"/>
                  <a:gd name="connsiteX3" fmla="*/ 260350 w 1001745"/>
                  <a:gd name="connsiteY3" fmla="*/ 498475 h 1002026"/>
                  <a:gd name="connsiteX4" fmla="*/ 263525 w 1001745"/>
                  <a:gd name="connsiteY4" fmla="*/ 482600 h 1002026"/>
                  <a:gd name="connsiteX5" fmla="*/ 269875 w 1001745"/>
                  <a:gd name="connsiteY5" fmla="*/ 444500 h 1002026"/>
                  <a:gd name="connsiteX6" fmla="*/ 266700 w 1001745"/>
                  <a:gd name="connsiteY6" fmla="*/ 422275 h 1002026"/>
                  <a:gd name="connsiteX7" fmla="*/ 234950 w 1001745"/>
                  <a:gd name="connsiteY7" fmla="*/ 384175 h 1002026"/>
                  <a:gd name="connsiteX8" fmla="*/ 225425 w 1001745"/>
                  <a:gd name="connsiteY8" fmla="*/ 374650 h 1002026"/>
                  <a:gd name="connsiteX9" fmla="*/ 206375 w 1001745"/>
                  <a:gd name="connsiteY9" fmla="*/ 358775 h 1002026"/>
                  <a:gd name="connsiteX10" fmla="*/ 177800 w 1001745"/>
                  <a:gd name="connsiteY10" fmla="*/ 346075 h 1002026"/>
                  <a:gd name="connsiteX11" fmla="*/ 158750 w 1001745"/>
                  <a:gd name="connsiteY11" fmla="*/ 327025 h 1002026"/>
                  <a:gd name="connsiteX12" fmla="*/ 149225 w 1001745"/>
                  <a:gd name="connsiteY12" fmla="*/ 317500 h 1002026"/>
                  <a:gd name="connsiteX13" fmla="*/ 133350 w 1001745"/>
                  <a:gd name="connsiteY13" fmla="*/ 301625 h 1002026"/>
                  <a:gd name="connsiteX14" fmla="*/ 117475 w 1001745"/>
                  <a:gd name="connsiteY14" fmla="*/ 285750 h 1002026"/>
                  <a:gd name="connsiteX15" fmla="*/ 111125 w 1001745"/>
                  <a:gd name="connsiteY15" fmla="*/ 276225 h 1002026"/>
                  <a:gd name="connsiteX16" fmla="*/ 101600 w 1001745"/>
                  <a:gd name="connsiteY16" fmla="*/ 269875 h 1002026"/>
                  <a:gd name="connsiteX17" fmla="*/ 76200 w 1001745"/>
                  <a:gd name="connsiteY17" fmla="*/ 241300 h 1002026"/>
                  <a:gd name="connsiteX18" fmla="*/ 66675 w 1001745"/>
                  <a:gd name="connsiteY18" fmla="*/ 231775 h 1002026"/>
                  <a:gd name="connsiteX19" fmla="*/ 57150 w 1001745"/>
                  <a:gd name="connsiteY19" fmla="*/ 212725 h 1002026"/>
                  <a:gd name="connsiteX20" fmla="*/ 50800 w 1001745"/>
                  <a:gd name="connsiteY20" fmla="*/ 203200 h 1002026"/>
                  <a:gd name="connsiteX21" fmla="*/ 47625 w 1001745"/>
                  <a:gd name="connsiteY21" fmla="*/ 193675 h 1002026"/>
                  <a:gd name="connsiteX22" fmla="*/ 41275 w 1001745"/>
                  <a:gd name="connsiteY22" fmla="*/ 184150 h 1002026"/>
                  <a:gd name="connsiteX23" fmla="*/ 28575 w 1001745"/>
                  <a:gd name="connsiteY23" fmla="*/ 155575 h 1002026"/>
                  <a:gd name="connsiteX24" fmla="*/ 22225 w 1001745"/>
                  <a:gd name="connsiteY24" fmla="*/ 130175 h 1002026"/>
                  <a:gd name="connsiteX25" fmla="*/ 19050 w 1001745"/>
                  <a:gd name="connsiteY25" fmla="*/ 117475 h 1002026"/>
                  <a:gd name="connsiteX26" fmla="*/ 12700 w 1001745"/>
                  <a:gd name="connsiteY26" fmla="*/ 98425 h 1002026"/>
                  <a:gd name="connsiteX27" fmla="*/ 6350 w 1001745"/>
                  <a:gd name="connsiteY27" fmla="*/ 79375 h 1002026"/>
                  <a:gd name="connsiteX28" fmla="*/ 3175 w 1001745"/>
                  <a:gd name="connsiteY28" fmla="*/ 69850 h 1002026"/>
                  <a:gd name="connsiteX29" fmla="*/ 0 w 1001745"/>
                  <a:gd name="connsiteY29" fmla="*/ 53975 h 1002026"/>
                  <a:gd name="connsiteX30" fmla="*/ 3175 w 1001745"/>
                  <a:gd name="connsiteY30" fmla="*/ 12700 h 1002026"/>
                  <a:gd name="connsiteX31" fmla="*/ 12700 w 1001745"/>
                  <a:gd name="connsiteY31" fmla="*/ 9525 h 1002026"/>
                  <a:gd name="connsiteX32" fmla="*/ 25400 w 1001745"/>
                  <a:gd name="connsiteY32" fmla="*/ 6350 h 1002026"/>
                  <a:gd name="connsiteX33" fmla="*/ 44450 w 1001745"/>
                  <a:gd name="connsiteY33" fmla="*/ 0 h 1002026"/>
                  <a:gd name="connsiteX34" fmla="*/ 114300 w 1001745"/>
                  <a:gd name="connsiteY34" fmla="*/ 3175 h 1002026"/>
                  <a:gd name="connsiteX35" fmla="*/ 123825 w 1001745"/>
                  <a:gd name="connsiteY35" fmla="*/ 9525 h 1002026"/>
                  <a:gd name="connsiteX36" fmla="*/ 155575 w 1001745"/>
                  <a:gd name="connsiteY36" fmla="*/ 28575 h 1002026"/>
                  <a:gd name="connsiteX37" fmla="*/ 165100 w 1001745"/>
                  <a:gd name="connsiteY37" fmla="*/ 34925 h 1002026"/>
                  <a:gd name="connsiteX38" fmla="*/ 184150 w 1001745"/>
                  <a:gd name="connsiteY38" fmla="*/ 50800 h 1002026"/>
                  <a:gd name="connsiteX39" fmla="*/ 187325 w 1001745"/>
                  <a:gd name="connsiteY39" fmla="*/ 60325 h 1002026"/>
                  <a:gd name="connsiteX40" fmla="*/ 206375 w 1001745"/>
                  <a:gd name="connsiteY40" fmla="*/ 88900 h 1002026"/>
                  <a:gd name="connsiteX41" fmla="*/ 212725 w 1001745"/>
                  <a:gd name="connsiteY41" fmla="*/ 98425 h 1002026"/>
                  <a:gd name="connsiteX42" fmla="*/ 222250 w 1001745"/>
                  <a:gd name="connsiteY42" fmla="*/ 117475 h 1002026"/>
                  <a:gd name="connsiteX43" fmla="*/ 228600 w 1001745"/>
                  <a:gd name="connsiteY43" fmla="*/ 139700 h 1002026"/>
                  <a:gd name="connsiteX44" fmla="*/ 234950 w 1001745"/>
                  <a:gd name="connsiteY44" fmla="*/ 149225 h 1002026"/>
                  <a:gd name="connsiteX45" fmla="*/ 241300 w 1001745"/>
                  <a:gd name="connsiteY45" fmla="*/ 161925 h 1002026"/>
                  <a:gd name="connsiteX46" fmla="*/ 257175 w 1001745"/>
                  <a:gd name="connsiteY46" fmla="*/ 184150 h 1002026"/>
                  <a:gd name="connsiteX47" fmla="*/ 269875 w 1001745"/>
                  <a:gd name="connsiteY47" fmla="*/ 203200 h 1002026"/>
                  <a:gd name="connsiteX48" fmla="*/ 279400 w 1001745"/>
                  <a:gd name="connsiteY48" fmla="*/ 212725 h 1002026"/>
                  <a:gd name="connsiteX49" fmla="*/ 295275 w 1001745"/>
                  <a:gd name="connsiteY49" fmla="*/ 231775 h 1002026"/>
                  <a:gd name="connsiteX50" fmla="*/ 314325 w 1001745"/>
                  <a:gd name="connsiteY50" fmla="*/ 244475 h 1002026"/>
                  <a:gd name="connsiteX51" fmla="*/ 323850 w 1001745"/>
                  <a:gd name="connsiteY51" fmla="*/ 254000 h 1002026"/>
                  <a:gd name="connsiteX52" fmla="*/ 342900 w 1001745"/>
                  <a:gd name="connsiteY52" fmla="*/ 260350 h 1002026"/>
                  <a:gd name="connsiteX53" fmla="*/ 352425 w 1001745"/>
                  <a:gd name="connsiteY53" fmla="*/ 263525 h 1002026"/>
                  <a:gd name="connsiteX54" fmla="*/ 361950 w 1001745"/>
                  <a:gd name="connsiteY54" fmla="*/ 266700 h 1002026"/>
                  <a:gd name="connsiteX55" fmla="*/ 384175 w 1001745"/>
                  <a:gd name="connsiteY55" fmla="*/ 269875 h 1002026"/>
                  <a:gd name="connsiteX56" fmla="*/ 393700 w 1001745"/>
                  <a:gd name="connsiteY56" fmla="*/ 273050 h 1002026"/>
                  <a:gd name="connsiteX57" fmla="*/ 434975 w 1001745"/>
                  <a:gd name="connsiteY57" fmla="*/ 279400 h 1002026"/>
                  <a:gd name="connsiteX58" fmla="*/ 479425 w 1001745"/>
                  <a:gd name="connsiteY58" fmla="*/ 285750 h 1002026"/>
                  <a:gd name="connsiteX59" fmla="*/ 581025 w 1001745"/>
                  <a:gd name="connsiteY59" fmla="*/ 282575 h 1002026"/>
                  <a:gd name="connsiteX60" fmla="*/ 606425 w 1001745"/>
                  <a:gd name="connsiteY60" fmla="*/ 273050 h 1002026"/>
                  <a:gd name="connsiteX61" fmla="*/ 625475 w 1001745"/>
                  <a:gd name="connsiteY61" fmla="*/ 266700 h 1002026"/>
                  <a:gd name="connsiteX62" fmla="*/ 638175 w 1001745"/>
                  <a:gd name="connsiteY62" fmla="*/ 257175 h 1002026"/>
                  <a:gd name="connsiteX63" fmla="*/ 663575 w 1001745"/>
                  <a:gd name="connsiteY63" fmla="*/ 244475 h 1002026"/>
                  <a:gd name="connsiteX64" fmla="*/ 685800 w 1001745"/>
                  <a:gd name="connsiteY64" fmla="*/ 222250 h 1002026"/>
                  <a:gd name="connsiteX65" fmla="*/ 695325 w 1001745"/>
                  <a:gd name="connsiteY65" fmla="*/ 212725 h 1002026"/>
                  <a:gd name="connsiteX66" fmla="*/ 704850 w 1001745"/>
                  <a:gd name="connsiteY66" fmla="*/ 209550 h 1002026"/>
                  <a:gd name="connsiteX67" fmla="*/ 717550 w 1001745"/>
                  <a:gd name="connsiteY67" fmla="*/ 200025 h 1002026"/>
                  <a:gd name="connsiteX68" fmla="*/ 733425 w 1001745"/>
                  <a:gd name="connsiteY68" fmla="*/ 177800 h 1002026"/>
                  <a:gd name="connsiteX69" fmla="*/ 742950 w 1001745"/>
                  <a:gd name="connsiteY69" fmla="*/ 168275 h 1002026"/>
                  <a:gd name="connsiteX70" fmla="*/ 749300 w 1001745"/>
                  <a:gd name="connsiteY70" fmla="*/ 155575 h 1002026"/>
                  <a:gd name="connsiteX71" fmla="*/ 765175 w 1001745"/>
                  <a:gd name="connsiteY71" fmla="*/ 136525 h 1002026"/>
                  <a:gd name="connsiteX72" fmla="*/ 777875 w 1001745"/>
                  <a:gd name="connsiteY72" fmla="*/ 114300 h 1002026"/>
                  <a:gd name="connsiteX73" fmla="*/ 787400 w 1001745"/>
                  <a:gd name="connsiteY73" fmla="*/ 104775 h 1002026"/>
                  <a:gd name="connsiteX74" fmla="*/ 800100 w 1001745"/>
                  <a:gd name="connsiteY74" fmla="*/ 82550 h 1002026"/>
                  <a:gd name="connsiteX75" fmla="*/ 819150 w 1001745"/>
                  <a:gd name="connsiteY75" fmla="*/ 69850 h 1002026"/>
                  <a:gd name="connsiteX76" fmla="*/ 825500 w 1001745"/>
                  <a:gd name="connsiteY76" fmla="*/ 60325 h 1002026"/>
                  <a:gd name="connsiteX77" fmla="*/ 835025 w 1001745"/>
                  <a:gd name="connsiteY77" fmla="*/ 57150 h 1002026"/>
                  <a:gd name="connsiteX78" fmla="*/ 863600 w 1001745"/>
                  <a:gd name="connsiteY78" fmla="*/ 44450 h 1002026"/>
                  <a:gd name="connsiteX79" fmla="*/ 892175 w 1001745"/>
                  <a:gd name="connsiteY79" fmla="*/ 34925 h 1002026"/>
                  <a:gd name="connsiteX80" fmla="*/ 901700 w 1001745"/>
                  <a:gd name="connsiteY80" fmla="*/ 31750 h 1002026"/>
                  <a:gd name="connsiteX81" fmla="*/ 911225 w 1001745"/>
                  <a:gd name="connsiteY81" fmla="*/ 28575 h 1002026"/>
                  <a:gd name="connsiteX82" fmla="*/ 965200 w 1001745"/>
                  <a:gd name="connsiteY82" fmla="*/ 25400 h 1002026"/>
                  <a:gd name="connsiteX83" fmla="*/ 996950 w 1001745"/>
                  <a:gd name="connsiteY83" fmla="*/ 28575 h 1002026"/>
                  <a:gd name="connsiteX84" fmla="*/ 996950 w 1001745"/>
                  <a:gd name="connsiteY84" fmla="*/ 88900 h 1002026"/>
                  <a:gd name="connsiteX85" fmla="*/ 952500 w 1001745"/>
                  <a:gd name="connsiteY85" fmla="*/ 139700 h 1002026"/>
                  <a:gd name="connsiteX86" fmla="*/ 863600 w 1001745"/>
                  <a:gd name="connsiteY86" fmla="*/ 231775 h 1002026"/>
                  <a:gd name="connsiteX87" fmla="*/ 777875 w 1001745"/>
                  <a:gd name="connsiteY87" fmla="*/ 304800 h 1002026"/>
                  <a:gd name="connsiteX88" fmla="*/ 717550 w 1001745"/>
                  <a:gd name="connsiteY88" fmla="*/ 403225 h 1002026"/>
                  <a:gd name="connsiteX89" fmla="*/ 679450 w 1001745"/>
                  <a:gd name="connsiteY89" fmla="*/ 523875 h 1002026"/>
                  <a:gd name="connsiteX90" fmla="*/ 679450 w 1001745"/>
                  <a:gd name="connsiteY90" fmla="*/ 628650 h 1002026"/>
                  <a:gd name="connsiteX91" fmla="*/ 698500 w 1001745"/>
                  <a:gd name="connsiteY91" fmla="*/ 749300 h 1002026"/>
                  <a:gd name="connsiteX92" fmla="*/ 720725 w 1001745"/>
                  <a:gd name="connsiteY92" fmla="*/ 831850 h 1002026"/>
                  <a:gd name="connsiteX93" fmla="*/ 730250 w 1001745"/>
                  <a:gd name="connsiteY93" fmla="*/ 965200 h 1002026"/>
                  <a:gd name="connsiteX94" fmla="*/ 250825 w 1001745"/>
                  <a:gd name="connsiteY94" fmla="*/ 965200 h 1002026"/>
                  <a:gd name="connsiteX0" fmla="*/ 250825 w 1001745"/>
                  <a:gd name="connsiteY0" fmla="*/ 965200 h 1002026"/>
                  <a:gd name="connsiteX1" fmla="*/ 254000 w 1001745"/>
                  <a:gd name="connsiteY1" fmla="*/ 542925 h 1002026"/>
                  <a:gd name="connsiteX2" fmla="*/ 257175 w 1001745"/>
                  <a:gd name="connsiteY2" fmla="*/ 523875 h 1002026"/>
                  <a:gd name="connsiteX3" fmla="*/ 260350 w 1001745"/>
                  <a:gd name="connsiteY3" fmla="*/ 498475 h 1002026"/>
                  <a:gd name="connsiteX4" fmla="*/ 263525 w 1001745"/>
                  <a:gd name="connsiteY4" fmla="*/ 482600 h 1002026"/>
                  <a:gd name="connsiteX5" fmla="*/ 269875 w 1001745"/>
                  <a:gd name="connsiteY5" fmla="*/ 444500 h 1002026"/>
                  <a:gd name="connsiteX6" fmla="*/ 266700 w 1001745"/>
                  <a:gd name="connsiteY6" fmla="*/ 422275 h 1002026"/>
                  <a:gd name="connsiteX7" fmla="*/ 234950 w 1001745"/>
                  <a:gd name="connsiteY7" fmla="*/ 384175 h 1002026"/>
                  <a:gd name="connsiteX8" fmla="*/ 225425 w 1001745"/>
                  <a:gd name="connsiteY8" fmla="*/ 374650 h 1002026"/>
                  <a:gd name="connsiteX9" fmla="*/ 206375 w 1001745"/>
                  <a:gd name="connsiteY9" fmla="*/ 358775 h 1002026"/>
                  <a:gd name="connsiteX10" fmla="*/ 177800 w 1001745"/>
                  <a:gd name="connsiteY10" fmla="*/ 346075 h 1002026"/>
                  <a:gd name="connsiteX11" fmla="*/ 158750 w 1001745"/>
                  <a:gd name="connsiteY11" fmla="*/ 327025 h 1002026"/>
                  <a:gd name="connsiteX12" fmla="*/ 149225 w 1001745"/>
                  <a:gd name="connsiteY12" fmla="*/ 317500 h 1002026"/>
                  <a:gd name="connsiteX13" fmla="*/ 133350 w 1001745"/>
                  <a:gd name="connsiteY13" fmla="*/ 301625 h 1002026"/>
                  <a:gd name="connsiteX14" fmla="*/ 117475 w 1001745"/>
                  <a:gd name="connsiteY14" fmla="*/ 285750 h 1002026"/>
                  <a:gd name="connsiteX15" fmla="*/ 111125 w 1001745"/>
                  <a:gd name="connsiteY15" fmla="*/ 276225 h 1002026"/>
                  <a:gd name="connsiteX16" fmla="*/ 101600 w 1001745"/>
                  <a:gd name="connsiteY16" fmla="*/ 269875 h 1002026"/>
                  <a:gd name="connsiteX17" fmla="*/ 76200 w 1001745"/>
                  <a:gd name="connsiteY17" fmla="*/ 241300 h 1002026"/>
                  <a:gd name="connsiteX18" fmla="*/ 66675 w 1001745"/>
                  <a:gd name="connsiteY18" fmla="*/ 231775 h 1002026"/>
                  <a:gd name="connsiteX19" fmla="*/ 57150 w 1001745"/>
                  <a:gd name="connsiteY19" fmla="*/ 212725 h 1002026"/>
                  <a:gd name="connsiteX20" fmla="*/ 50800 w 1001745"/>
                  <a:gd name="connsiteY20" fmla="*/ 203200 h 1002026"/>
                  <a:gd name="connsiteX21" fmla="*/ 47625 w 1001745"/>
                  <a:gd name="connsiteY21" fmla="*/ 193675 h 1002026"/>
                  <a:gd name="connsiteX22" fmla="*/ 41275 w 1001745"/>
                  <a:gd name="connsiteY22" fmla="*/ 184150 h 1002026"/>
                  <a:gd name="connsiteX23" fmla="*/ 28575 w 1001745"/>
                  <a:gd name="connsiteY23" fmla="*/ 155575 h 1002026"/>
                  <a:gd name="connsiteX24" fmla="*/ 22225 w 1001745"/>
                  <a:gd name="connsiteY24" fmla="*/ 130175 h 1002026"/>
                  <a:gd name="connsiteX25" fmla="*/ 19050 w 1001745"/>
                  <a:gd name="connsiteY25" fmla="*/ 117475 h 1002026"/>
                  <a:gd name="connsiteX26" fmla="*/ 12700 w 1001745"/>
                  <a:gd name="connsiteY26" fmla="*/ 98425 h 1002026"/>
                  <a:gd name="connsiteX27" fmla="*/ 6350 w 1001745"/>
                  <a:gd name="connsiteY27" fmla="*/ 79375 h 1002026"/>
                  <a:gd name="connsiteX28" fmla="*/ 3175 w 1001745"/>
                  <a:gd name="connsiteY28" fmla="*/ 69850 h 1002026"/>
                  <a:gd name="connsiteX29" fmla="*/ 0 w 1001745"/>
                  <a:gd name="connsiteY29" fmla="*/ 53975 h 1002026"/>
                  <a:gd name="connsiteX30" fmla="*/ 3175 w 1001745"/>
                  <a:gd name="connsiteY30" fmla="*/ 12700 h 1002026"/>
                  <a:gd name="connsiteX31" fmla="*/ 12700 w 1001745"/>
                  <a:gd name="connsiteY31" fmla="*/ 9525 h 1002026"/>
                  <a:gd name="connsiteX32" fmla="*/ 25400 w 1001745"/>
                  <a:gd name="connsiteY32" fmla="*/ 6350 h 1002026"/>
                  <a:gd name="connsiteX33" fmla="*/ 44450 w 1001745"/>
                  <a:gd name="connsiteY33" fmla="*/ 0 h 1002026"/>
                  <a:gd name="connsiteX34" fmla="*/ 114300 w 1001745"/>
                  <a:gd name="connsiteY34" fmla="*/ 3175 h 1002026"/>
                  <a:gd name="connsiteX35" fmla="*/ 123825 w 1001745"/>
                  <a:gd name="connsiteY35" fmla="*/ 9525 h 1002026"/>
                  <a:gd name="connsiteX36" fmla="*/ 155575 w 1001745"/>
                  <a:gd name="connsiteY36" fmla="*/ 28575 h 1002026"/>
                  <a:gd name="connsiteX37" fmla="*/ 165100 w 1001745"/>
                  <a:gd name="connsiteY37" fmla="*/ 34925 h 1002026"/>
                  <a:gd name="connsiteX38" fmla="*/ 184150 w 1001745"/>
                  <a:gd name="connsiteY38" fmla="*/ 50800 h 1002026"/>
                  <a:gd name="connsiteX39" fmla="*/ 187325 w 1001745"/>
                  <a:gd name="connsiteY39" fmla="*/ 60325 h 1002026"/>
                  <a:gd name="connsiteX40" fmla="*/ 206375 w 1001745"/>
                  <a:gd name="connsiteY40" fmla="*/ 88900 h 1002026"/>
                  <a:gd name="connsiteX41" fmla="*/ 212725 w 1001745"/>
                  <a:gd name="connsiteY41" fmla="*/ 98425 h 1002026"/>
                  <a:gd name="connsiteX42" fmla="*/ 222250 w 1001745"/>
                  <a:gd name="connsiteY42" fmla="*/ 117475 h 1002026"/>
                  <a:gd name="connsiteX43" fmla="*/ 228600 w 1001745"/>
                  <a:gd name="connsiteY43" fmla="*/ 139700 h 1002026"/>
                  <a:gd name="connsiteX44" fmla="*/ 234950 w 1001745"/>
                  <a:gd name="connsiteY44" fmla="*/ 149225 h 1002026"/>
                  <a:gd name="connsiteX45" fmla="*/ 241300 w 1001745"/>
                  <a:gd name="connsiteY45" fmla="*/ 161925 h 1002026"/>
                  <a:gd name="connsiteX46" fmla="*/ 257175 w 1001745"/>
                  <a:gd name="connsiteY46" fmla="*/ 184150 h 1002026"/>
                  <a:gd name="connsiteX47" fmla="*/ 269875 w 1001745"/>
                  <a:gd name="connsiteY47" fmla="*/ 203200 h 1002026"/>
                  <a:gd name="connsiteX48" fmla="*/ 279400 w 1001745"/>
                  <a:gd name="connsiteY48" fmla="*/ 212725 h 1002026"/>
                  <a:gd name="connsiteX49" fmla="*/ 295275 w 1001745"/>
                  <a:gd name="connsiteY49" fmla="*/ 231775 h 1002026"/>
                  <a:gd name="connsiteX50" fmla="*/ 314325 w 1001745"/>
                  <a:gd name="connsiteY50" fmla="*/ 244475 h 1002026"/>
                  <a:gd name="connsiteX51" fmla="*/ 323850 w 1001745"/>
                  <a:gd name="connsiteY51" fmla="*/ 254000 h 1002026"/>
                  <a:gd name="connsiteX52" fmla="*/ 342900 w 1001745"/>
                  <a:gd name="connsiteY52" fmla="*/ 260350 h 1002026"/>
                  <a:gd name="connsiteX53" fmla="*/ 352425 w 1001745"/>
                  <a:gd name="connsiteY53" fmla="*/ 263525 h 1002026"/>
                  <a:gd name="connsiteX54" fmla="*/ 361950 w 1001745"/>
                  <a:gd name="connsiteY54" fmla="*/ 266700 h 1002026"/>
                  <a:gd name="connsiteX55" fmla="*/ 384175 w 1001745"/>
                  <a:gd name="connsiteY55" fmla="*/ 269875 h 1002026"/>
                  <a:gd name="connsiteX56" fmla="*/ 393700 w 1001745"/>
                  <a:gd name="connsiteY56" fmla="*/ 273050 h 1002026"/>
                  <a:gd name="connsiteX57" fmla="*/ 434975 w 1001745"/>
                  <a:gd name="connsiteY57" fmla="*/ 279400 h 1002026"/>
                  <a:gd name="connsiteX58" fmla="*/ 479425 w 1001745"/>
                  <a:gd name="connsiteY58" fmla="*/ 285750 h 1002026"/>
                  <a:gd name="connsiteX59" fmla="*/ 581025 w 1001745"/>
                  <a:gd name="connsiteY59" fmla="*/ 282575 h 1002026"/>
                  <a:gd name="connsiteX60" fmla="*/ 606425 w 1001745"/>
                  <a:gd name="connsiteY60" fmla="*/ 273050 h 1002026"/>
                  <a:gd name="connsiteX61" fmla="*/ 625475 w 1001745"/>
                  <a:gd name="connsiteY61" fmla="*/ 266700 h 1002026"/>
                  <a:gd name="connsiteX62" fmla="*/ 638175 w 1001745"/>
                  <a:gd name="connsiteY62" fmla="*/ 257175 h 1002026"/>
                  <a:gd name="connsiteX63" fmla="*/ 663575 w 1001745"/>
                  <a:gd name="connsiteY63" fmla="*/ 244475 h 1002026"/>
                  <a:gd name="connsiteX64" fmla="*/ 685800 w 1001745"/>
                  <a:gd name="connsiteY64" fmla="*/ 222250 h 1002026"/>
                  <a:gd name="connsiteX65" fmla="*/ 695325 w 1001745"/>
                  <a:gd name="connsiteY65" fmla="*/ 212725 h 1002026"/>
                  <a:gd name="connsiteX66" fmla="*/ 704850 w 1001745"/>
                  <a:gd name="connsiteY66" fmla="*/ 209550 h 1002026"/>
                  <a:gd name="connsiteX67" fmla="*/ 717550 w 1001745"/>
                  <a:gd name="connsiteY67" fmla="*/ 200025 h 1002026"/>
                  <a:gd name="connsiteX68" fmla="*/ 733425 w 1001745"/>
                  <a:gd name="connsiteY68" fmla="*/ 177800 h 1002026"/>
                  <a:gd name="connsiteX69" fmla="*/ 742950 w 1001745"/>
                  <a:gd name="connsiteY69" fmla="*/ 168275 h 1002026"/>
                  <a:gd name="connsiteX70" fmla="*/ 749300 w 1001745"/>
                  <a:gd name="connsiteY70" fmla="*/ 155575 h 1002026"/>
                  <a:gd name="connsiteX71" fmla="*/ 765175 w 1001745"/>
                  <a:gd name="connsiteY71" fmla="*/ 136525 h 1002026"/>
                  <a:gd name="connsiteX72" fmla="*/ 777875 w 1001745"/>
                  <a:gd name="connsiteY72" fmla="*/ 114300 h 1002026"/>
                  <a:gd name="connsiteX73" fmla="*/ 787400 w 1001745"/>
                  <a:gd name="connsiteY73" fmla="*/ 104775 h 1002026"/>
                  <a:gd name="connsiteX74" fmla="*/ 800100 w 1001745"/>
                  <a:gd name="connsiteY74" fmla="*/ 82550 h 1002026"/>
                  <a:gd name="connsiteX75" fmla="*/ 819150 w 1001745"/>
                  <a:gd name="connsiteY75" fmla="*/ 69850 h 1002026"/>
                  <a:gd name="connsiteX76" fmla="*/ 825500 w 1001745"/>
                  <a:gd name="connsiteY76" fmla="*/ 60325 h 1002026"/>
                  <a:gd name="connsiteX77" fmla="*/ 835025 w 1001745"/>
                  <a:gd name="connsiteY77" fmla="*/ 57150 h 1002026"/>
                  <a:gd name="connsiteX78" fmla="*/ 863600 w 1001745"/>
                  <a:gd name="connsiteY78" fmla="*/ 44450 h 1002026"/>
                  <a:gd name="connsiteX79" fmla="*/ 892175 w 1001745"/>
                  <a:gd name="connsiteY79" fmla="*/ 34925 h 1002026"/>
                  <a:gd name="connsiteX80" fmla="*/ 901700 w 1001745"/>
                  <a:gd name="connsiteY80" fmla="*/ 31750 h 1002026"/>
                  <a:gd name="connsiteX81" fmla="*/ 911225 w 1001745"/>
                  <a:gd name="connsiteY81" fmla="*/ 28575 h 1002026"/>
                  <a:gd name="connsiteX82" fmla="*/ 996950 w 1001745"/>
                  <a:gd name="connsiteY82" fmla="*/ 28575 h 1002026"/>
                  <a:gd name="connsiteX83" fmla="*/ 996950 w 1001745"/>
                  <a:gd name="connsiteY83" fmla="*/ 88900 h 1002026"/>
                  <a:gd name="connsiteX84" fmla="*/ 952500 w 1001745"/>
                  <a:gd name="connsiteY84" fmla="*/ 139700 h 1002026"/>
                  <a:gd name="connsiteX85" fmla="*/ 863600 w 1001745"/>
                  <a:gd name="connsiteY85" fmla="*/ 231775 h 1002026"/>
                  <a:gd name="connsiteX86" fmla="*/ 777875 w 1001745"/>
                  <a:gd name="connsiteY86" fmla="*/ 304800 h 1002026"/>
                  <a:gd name="connsiteX87" fmla="*/ 717550 w 1001745"/>
                  <a:gd name="connsiteY87" fmla="*/ 403225 h 1002026"/>
                  <a:gd name="connsiteX88" fmla="*/ 679450 w 1001745"/>
                  <a:gd name="connsiteY88" fmla="*/ 523875 h 1002026"/>
                  <a:gd name="connsiteX89" fmla="*/ 679450 w 1001745"/>
                  <a:gd name="connsiteY89" fmla="*/ 628650 h 1002026"/>
                  <a:gd name="connsiteX90" fmla="*/ 698500 w 1001745"/>
                  <a:gd name="connsiteY90" fmla="*/ 749300 h 1002026"/>
                  <a:gd name="connsiteX91" fmla="*/ 720725 w 1001745"/>
                  <a:gd name="connsiteY91" fmla="*/ 831850 h 1002026"/>
                  <a:gd name="connsiteX92" fmla="*/ 730250 w 1001745"/>
                  <a:gd name="connsiteY92" fmla="*/ 965200 h 1002026"/>
                  <a:gd name="connsiteX93" fmla="*/ 250825 w 1001745"/>
                  <a:gd name="connsiteY93" fmla="*/ 965200 h 1002026"/>
                  <a:gd name="connsiteX0" fmla="*/ 250825 w 1005953"/>
                  <a:gd name="connsiteY0" fmla="*/ 965200 h 1002026"/>
                  <a:gd name="connsiteX1" fmla="*/ 254000 w 1005953"/>
                  <a:gd name="connsiteY1" fmla="*/ 542925 h 1002026"/>
                  <a:gd name="connsiteX2" fmla="*/ 257175 w 1005953"/>
                  <a:gd name="connsiteY2" fmla="*/ 523875 h 1002026"/>
                  <a:gd name="connsiteX3" fmla="*/ 260350 w 1005953"/>
                  <a:gd name="connsiteY3" fmla="*/ 498475 h 1002026"/>
                  <a:gd name="connsiteX4" fmla="*/ 263525 w 1005953"/>
                  <a:gd name="connsiteY4" fmla="*/ 482600 h 1002026"/>
                  <a:gd name="connsiteX5" fmla="*/ 269875 w 1005953"/>
                  <a:gd name="connsiteY5" fmla="*/ 444500 h 1002026"/>
                  <a:gd name="connsiteX6" fmla="*/ 266700 w 1005953"/>
                  <a:gd name="connsiteY6" fmla="*/ 422275 h 1002026"/>
                  <a:gd name="connsiteX7" fmla="*/ 234950 w 1005953"/>
                  <a:gd name="connsiteY7" fmla="*/ 384175 h 1002026"/>
                  <a:gd name="connsiteX8" fmla="*/ 225425 w 1005953"/>
                  <a:gd name="connsiteY8" fmla="*/ 374650 h 1002026"/>
                  <a:gd name="connsiteX9" fmla="*/ 206375 w 1005953"/>
                  <a:gd name="connsiteY9" fmla="*/ 358775 h 1002026"/>
                  <a:gd name="connsiteX10" fmla="*/ 177800 w 1005953"/>
                  <a:gd name="connsiteY10" fmla="*/ 346075 h 1002026"/>
                  <a:gd name="connsiteX11" fmla="*/ 158750 w 1005953"/>
                  <a:gd name="connsiteY11" fmla="*/ 327025 h 1002026"/>
                  <a:gd name="connsiteX12" fmla="*/ 149225 w 1005953"/>
                  <a:gd name="connsiteY12" fmla="*/ 317500 h 1002026"/>
                  <a:gd name="connsiteX13" fmla="*/ 133350 w 1005953"/>
                  <a:gd name="connsiteY13" fmla="*/ 301625 h 1002026"/>
                  <a:gd name="connsiteX14" fmla="*/ 117475 w 1005953"/>
                  <a:gd name="connsiteY14" fmla="*/ 285750 h 1002026"/>
                  <a:gd name="connsiteX15" fmla="*/ 111125 w 1005953"/>
                  <a:gd name="connsiteY15" fmla="*/ 276225 h 1002026"/>
                  <a:gd name="connsiteX16" fmla="*/ 101600 w 1005953"/>
                  <a:gd name="connsiteY16" fmla="*/ 269875 h 1002026"/>
                  <a:gd name="connsiteX17" fmla="*/ 76200 w 1005953"/>
                  <a:gd name="connsiteY17" fmla="*/ 241300 h 1002026"/>
                  <a:gd name="connsiteX18" fmla="*/ 66675 w 1005953"/>
                  <a:gd name="connsiteY18" fmla="*/ 231775 h 1002026"/>
                  <a:gd name="connsiteX19" fmla="*/ 57150 w 1005953"/>
                  <a:gd name="connsiteY19" fmla="*/ 212725 h 1002026"/>
                  <a:gd name="connsiteX20" fmla="*/ 50800 w 1005953"/>
                  <a:gd name="connsiteY20" fmla="*/ 203200 h 1002026"/>
                  <a:gd name="connsiteX21" fmla="*/ 47625 w 1005953"/>
                  <a:gd name="connsiteY21" fmla="*/ 193675 h 1002026"/>
                  <a:gd name="connsiteX22" fmla="*/ 41275 w 1005953"/>
                  <a:gd name="connsiteY22" fmla="*/ 184150 h 1002026"/>
                  <a:gd name="connsiteX23" fmla="*/ 28575 w 1005953"/>
                  <a:gd name="connsiteY23" fmla="*/ 155575 h 1002026"/>
                  <a:gd name="connsiteX24" fmla="*/ 22225 w 1005953"/>
                  <a:gd name="connsiteY24" fmla="*/ 130175 h 1002026"/>
                  <a:gd name="connsiteX25" fmla="*/ 19050 w 1005953"/>
                  <a:gd name="connsiteY25" fmla="*/ 117475 h 1002026"/>
                  <a:gd name="connsiteX26" fmla="*/ 12700 w 1005953"/>
                  <a:gd name="connsiteY26" fmla="*/ 98425 h 1002026"/>
                  <a:gd name="connsiteX27" fmla="*/ 6350 w 1005953"/>
                  <a:gd name="connsiteY27" fmla="*/ 79375 h 1002026"/>
                  <a:gd name="connsiteX28" fmla="*/ 3175 w 1005953"/>
                  <a:gd name="connsiteY28" fmla="*/ 69850 h 1002026"/>
                  <a:gd name="connsiteX29" fmla="*/ 0 w 1005953"/>
                  <a:gd name="connsiteY29" fmla="*/ 53975 h 1002026"/>
                  <a:gd name="connsiteX30" fmla="*/ 3175 w 1005953"/>
                  <a:gd name="connsiteY30" fmla="*/ 12700 h 1002026"/>
                  <a:gd name="connsiteX31" fmla="*/ 12700 w 1005953"/>
                  <a:gd name="connsiteY31" fmla="*/ 9525 h 1002026"/>
                  <a:gd name="connsiteX32" fmla="*/ 25400 w 1005953"/>
                  <a:gd name="connsiteY32" fmla="*/ 6350 h 1002026"/>
                  <a:gd name="connsiteX33" fmla="*/ 44450 w 1005953"/>
                  <a:gd name="connsiteY33" fmla="*/ 0 h 1002026"/>
                  <a:gd name="connsiteX34" fmla="*/ 114300 w 1005953"/>
                  <a:gd name="connsiteY34" fmla="*/ 3175 h 1002026"/>
                  <a:gd name="connsiteX35" fmla="*/ 123825 w 1005953"/>
                  <a:gd name="connsiteY35" fmla="*/ 9525 h 1002026"/>
                  <a:gd name="connsiteX36" fmla="*/ 155575 w 1005953"/>
                  <a:gd name="connsiteY36" fmla="*/ 28575 h 1002026"/>
                  <a:gd name="connsiteX37" fmla="*/ 165100 w 1005953"/>
                  <a:gd name="connsiteY37" fmla="*/ 34925 h 1002026"/>
                  <a:gd name="connsiteX38" fmla="*/ 184150 w 1005953"/>
                  <a:gd name="connsiteY38" fmla="*/ 50800 h 1002026"/>
                  <a:gd name="connsiteX39" fmla="*/ 187325 w 1005953"/>
                  <a:gd name="connsiteY39" fmla="*/ 60325 h 1002026"/>
                  <a:gd name="connsiteX40" fmla="*/ 206375 w 1005953"/>
                  <a:gd name="connsiteY40" fmla="*/ 88900 h 1002026"/>
                  <a:gd name="connsiteX41" fmla="*/ 212725 w 1005953"/>
                  <a:gd name="connsiteY41" fmla="*/ 98425 h 1002026"/>
                  <a:gd name="connsiteX42" fmla="*/ 222250 w 1005953"/>
                  <a:gd name="connsiteY42" fmla="*/ 117475 h 1002026"/>
                  <a:gd name="connsiteX43" fmla="*/ 228600 w 1005953"/>
                  <a:gd name="connsiteY43" fmla="*/ 139700 h 1002026"/>
                  <a:gd name="connsiteX44" fmla="*/ 234950 w 1005953"/>
                  <a:gd name="connsiteY44" fmla="*/ 149225 h 1002026"/>
                  <a:gd name="connsiteX45" fmla="*/ 241300 w 1005953"/>
                  <a:gd name="connsiteY45" fmla="*/ 161925 h 1002026"/>
                  <a:gd name="connsiteX46" fmla="*/ 257175 w 1005953"/>
                  <a:gd name="connsiteY46" fmla="*/ 184150 h 1002026"/>
                  <a:gd name="connsiteX47" fmla="*/ 269875 w 1005953"/>
                  <a:gd name="connsiteY47" fmla="*/ 203200 h 1002026"/>
                  <a:gd name="connsiteX48" fmla="*/ 279400 w 1005953"/>
                  <a:gd name="connsiteY48" fmla="*/ 212725 h 1002026"/>
                  <a:gd name="connsiteX49" fmla="*/ 295275 w 1005953"/>
                  <a:gd name="connsiteY49" fmla="*/ 231775 h 1002026"/>
                  <a:gd name="connsiteX50" fmla="*/ 314325 w 1005953"/>
                  <a:gd name="connsiteY50" fmla="*/ 244475 h 1002026"/>
                  <a:gd name="connsiteX51" fmla="*/ 323850 w 1005953"/>
                  <a:gd name="connsiteY51" fmla="*/ 254000 h 1002026"/>
                  <a:gd name="connsiteX52" fmla="*/ 342900 w 1005953"/>
                  <a:gd name="connsiteY52" fmla="*/ 260350 h 1002026"/>
                  <a:gd name="connsiteX53" fmla="*/ 352425 w 1005953"/>
                  <a:gd name="connsiteY53" fmla="*/ 263525 h 1002026"/>
                  <a:gd name="connsiteX54" fmla="*/ 361950 w 1005953"/>
                  <a:gd name="connsiteY54" fmla="*/ 266700 h 1002026"/>
                  <a:gd name="connsiteX55" fmla="*/ 384175 w 1005953"/>
                  <a:gd name="connsiteY55" fmla="*/ 269875 h 1002026"/>
                  <a:gd name="connsiteX56" fmla="*/ 393700 w 1005953"/>
                  <a:gd name="connsiteY56" fmla="*/ 273050 h 1002026"/>
                  <a:gd name="connsiteX57" fmla="*/ 434975 w 1005953"/>
                  <a:gd name="connsiteY57" fmla="*/ 279400 h 1002026"/>
                  <a:gd name="connsiteX58" fmla="*/ 479425 w 1005953"/>
                  <a:gd name="connsiteY58" fmla="*/ 285750 h 1002026"/>
                  <a:gd name="connsiteX59" fmla="*/ 581025 w 1005953"/>
                  <a:gd name="connsiteY59" fmla="*/ 282575 h 1002026"/>
                  <a:gd name="connsiteX60" fmla="*/ 606425 w 1005953"/>
                  <a:gd name="connsiteY60" fmla="*/ 273050 h 1002026"/>
                  <a:gd name="connsiteX61" fmla="*/ 625475 w 1005953"/>
                  <a:gd name="connsiteY61" fmla="*/ 266700 h 1002026"/>
                  <a:gd name="connsiteX62" fmla="*/ 638175 w 1005953"/>
                  <a:gd name="connsiteY62" fmla="*/ 257175 h 1002026"/>
                  <a:gd name="connsiteX63" fmla="*/ 663575 w 1005953"/>
                  <a:gd name="connsiteY63" fmla="*/ 244475 h 1002026"/>
                  <a:gd name="connsiteX64" fmla="*/ 685800 w 1005953"/>
                  <a:gd name="connsiteY64" fmla="*/ 222250 h 1002026"/>
                  <a:gd name="connsiteX65" fmla="*/ 695325 w 1005953"/>
                  <a:gd name="connsiteY65" fmla="*/ 212725 h 1002026"/>
                  <a:gd name="connsiteX66" fmla="*/ 704850 w 1005953"/>
                  <a:gd name="connsiteY66" fmla="*/ 209550 h 1002026"/>
                  <a:gd name="connsiteX67" fmla="*/ 717550 w 1005953"/>
                  <a:gd name="connsiteY67" fmla="*/ 200025 h 1002026"/>
                  <a:gd name="connsiteX68" fmla="*/ 733425 w 1005953"/>
                  <a:gd name="connsiteY68" fmla="*/ 177800 h 1002026"/>
                  <a:gd name="connsiteX69" fmla="*/ 742950 w 1005953"/>
                  <a:gd name="connsiteY69" fmla="*/ 168275 h 1002026"/>
                  <a:gd name="connsiteX70" fmla="*/ 749300 w 1005953"/>
                  <a:gd name="connsiteY70" fmla="*/ 155575 h 1002026"/>
                  <a:gd name="connsiteX71" fmla="*/ 765175 w 1005953"/>
                  <a:gd name="connsiteY71" fmla="*/ 136525 h 1002026"/>
                  <a:gd name="connsiteX72" fmla="*/ 777875 w 1005953"/>
                  <a:gd name="connsiteY72" fmla="*/ 114300 h 1002026"/>
                  <a:gd name="connsiteX73" fmla="*/ 787400 w 1005953"/>
                  <a:gd name="connsiteY73" fmla="*/ 104775 h 1002026"/>
                  <a:gd name="connsiteX74" fmla="*/ 800100 w 1005953"/>
                  <a:gd name="connsiteY74" fmla="*/ 82550 h 1002026"/>
                  <a:gd name="connsiteX75" fmla="*/ 819150 w 1005953"/>
                  <a:gd name="connsiteY75" fmla="*/ 69850 h 1002026"/>
                  <a:gd name="connsiteX76" fmla="*/ 825500 w 1005953"/>
                  <a:gd name="connsiteY76" fmla="*/ 60325 h 1002026"/>
                  <a:gd name="connsiteX77" fmla="*/ 835025 w 1005953"/>
                  <a:gd name="connsiteY77" fmla="*/ 57150 h 1002026"/>
                  <a:gd name="connsiteX78" fmla="*/ 863600 w 1005953"/>
                  <a:gd name="connsiteY78" fmla="*/ 44450 h 1002026"/>
                  <a:gd name="connsiteX79" fmla="*/ 892175 w 1005953"/>
                  <a:gd name="connsiteY79" fmla="*/ 34925 h 1002026"/>
                  <a:gd name="connsiteX80" fmla="*/ 901700 w 1005953"/>
                  <a:gd name="connsiteY80" fmla="*/ 31750 h 1002026"/>
                  <a:gd name="connsiteX81" fmla="*/ 996950 w 1005953"/>
                  <a:gd name="connsiteY81" fmla="*/ 28575 h 1002026"/>
                  <a:gd name="connsiteX82" fmla="*/ 996950 w 1005953"/>
                  <a:gd name="connsiteY82" fmla="*/ 88900 h 1002026"/>
                  <a:gd name="connsiteX83" fmla="*/ 952500 w 1005953"/>
                  <a:gd name="connsiteY83" fmla="*/ 139700 h 1002026"/>
                  <a:gd name="connsiteX84" fmla="*/ 863600 w 1005953"/>
                  <a:gd name="connsiteY84" fmla="*/ 231775 h 1002026"/>
                  <a:gd name="connsiteX85" fmla="*/ 777875 w 1005953"/>
                  <a:gd name="connsiteY85" fmla="*/ 304800 h 1002026"/>
                  <a:gd name="connsiteX86" fmla="*/ 717550 w 1005953"/>
                  <a:gd name="connsiteY86" fmla="*/ 403225 h 1002026"/>
                  <a:gd name="connsiteX87" fmla="*/ 679450 w 1005953"/>
                  <a:gd name="connsiteY87" fmla="*/ 523875 h 1002026"/>
                  <a:gd name="connsiteX88" fmla="*/ 679450 w 1005953"/>
                  <a:gd name="connsiteY88" fmla="*/ 628650 h 1002026"/>
                  <a:gd name="connsiteX89" fmla="*/ 698500 w 1005953"/>
                  <a:gd name="connsiteY89" fmla="*/ 749300 h 1002026"/>
                  <a:gd name="connsiteX90" fmla="*/ 720725 w 1005953"/>
                  <a:gd name="connsiteY90" fmla="*/ 831850 h 1002026"/>
                  <a:gd name="connsiteX91" fmla="*/ 730250 w 1005953"/>
                  <a:gd name="connsiteY91" fmla="*/ 965200 h 1002026"/>
                  <a:gd name="connsiteX92" fmla="*/ 250825 w 1005953"/>
                  <a:gd name="connsiteY9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35025 w 1006631"/>
                  <a:gd name="connsiteY77" fmla="*/ 57150 h 1002026"/>
                  <a:gd name="connsiteX78" fmla="*/ 863600 w 1006631"/>
                  <a:gd name="connsiteY78" fmla="*/ 44450 h 1002026"/>
                  <a:gd name="connsiteX79" fmla="*/ 892175 w 1006631"/>
                  <a:gd name="connsiteY79" fmla="*/ 34925 h 1002026"/>
                  <a:gd name="connsiteX80" fmla="*/ 996950 w 1006631"/>
                  <a:gd name="connsiteY80" fmla="*/ 28575 h 1002026"/>
                  <a:gd name="connsiteX81" fmla="*/ 996950 w 1006631"/>
                  <a:gd name="connsiteY81" fmla="*/ 88900 h 1002026"/>
                  <a:gd name="connsiteX82" fmla="*/ 952500 w 1006631"/>
                  <a:gd name="connsiteY82" fmla="*/ 139700 h 1002026"/>
                  <a:gd name="connsiteX83" fmla="*/ 863600 w 1006631"/>
                  <a:gd name="connsiteY83" fmla="*/ 231775 h 1002026"/>
                  <a:gd name="connsiteX84" fmla="*/ 777875 w 1006631"/>
                  <a:gd name="connsiteY84" fmla="*/ 304800 h 1002026"/>
                  <a:gd name="connsiteX85" fmla="*/ 717550 w 1006631"/>
                  <a:gd name="connsiteY85" fmla="*/ 403225 h 1002026"/>
                  <a:gd name="connsiteX86" fmla="*/ 679450 w 1006631"/>
                  <a:gd name="connsiteY86" fmla="*/ 523875 h 1002026"/>
                  <a:gd name="connsiteX87" fmla="*/ 679450 w 1006631"/>
                  <a:gd name="connsiteY87" fmla="*/ 628650 h 1002026"/>
                  <a:gd name="connsiteX88" fmla="*/ 698500 w 1006631"/>
                  <a:gd name="connsiteY88" fmla="*/ 749300 h 1002026"/>
                  <a:gd name="connsiteX89" fmla="*/ 720725 w 1006631"/>
                  <a:gd name="connsiteY89" fmla="*/ 831850 h 1002026"/>
                  <a:gd name="connsiteX90" fmla="*/ 730250 w 1006631"/>
                  <a:gd name="connsiteY90" fmla="*/ 965200 h 1002026"/>
                  <a:gd name="connsiteX91" fmla="*/ 250825 w 1006631"/>
                  <a:gd name="connsiteY9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35025 w 1006631"/>
                  <a:gd name="connsiteY77" fmla="*/ 57150 h 1002026"/>
                  <a:gd name="connsiteX78" fmla="*/ 892175 w 1006631"/>
                  <a:gd name="connsiteY78" fmla="*/ 34925 h 1002026"/>
                  <a:gd name="connsiteX79" fmla="*/ 996950 w 1006631"/>
                  <a:gd name="connsiteY79" fmla="*/ 28575 h 1002026"/>
                  <a:gd name="connsiteX80" fmla="*/ 996950 w 1006631"/>
                  <a:gd name="connsiteY80" fmla="*/ 88900 h 1002026"/>
                  <a:gd name="connsiteX81" fmla="*/ 952500 w 1006631"/>
                  <a:gd name="connsiteY81" fmla="*/ 139700 h 1002026"/>
                  <a:gd name="connsiteX82" fmla="*/ 863600 w 1006631"/>
                  <a:gd name="connsiteY82" fmla="*/ 231775 h 1002026"/>
                  <a:gd name="connsiteX83" fmla="*/ 777875 w 1006631"/>
                  <a:gd name="connsiteY83" fmla="*/ 304800 h 1002026"/>
                  <a:gd name="connsiteX84" fmla="*/ 717550 w 1006631"/>
                  <a:gd name="connsiteY84" fmla="*/ 403225 h 1002026"/>
                  <a:gd name="connsiteX85" fmla="*/ 679450 w 1006631"/>
                  <a:gd name="connsiteY85" fmla="*/ 523875 h 1002026"/>
                  <a:gd name="connsiteX86" fmla="*/ 679450 w 1006631"/>
                  <a:gd name="connsiteY86" fmla="*/ 628650 h 1002026"/>
                  <a:gd name="connsiteX87" fmla="*/ 698500 w 1006631"/>
                  <a:gd name="connsiteY87" fmla="*/ 749300 h 1002026"/>
                  <a:gd name="connsiteX88" fmla="*/ 720725 w 1006631"/>
                  <a:gd name="connsiteY88" fmla="*/ 831850 h 1002026"/>
                  <a:gd name="connsiteX89" fmla="*/ 730250 w 1006631"/>
                  <a:gd name="connsiteY89" fmla="*/ 965200 h 1002026"/>
                  <a:gd name="connsiteX90" fmla="*/ 250825 w 1006631"/>
                  <a:gd name="connsiteY9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92175 w 1006631"/>
                  <a:gd name="connsiteY77" fmla="*/ 34925 h 1002026"/>
                  <a:gd name="connsiteX78" fmla="*/ 996950 w 1006631"/>
                  <a:gd name="connsiteY78" fmla="*/ 28575 h 1002026"/>
                  <a:gd name="connsiteX79" fmla="*/ 996950 w 1006631"/>
                  <a:gd name="connsiteY79" fmla="*/ 88900 h 1002026"/>
                  <a:gd name="connsiteX80" fmla="*/ 952500 w 1006631"/>
                  <a:gd name="connsiteY80" fmla="*/ 139700 h 1002026"/>
                  <a:gd name="connsiteX81" fmla="*/ 863600 w 1006631"/>
                  <a:gd name="connsiteY81" fmla="*/ 231775 h 1002026"/>
                  <a:gd name="connsiteX82" fmla="*/ 777875 w 1006631"/>
                  <a:gd name="connsiteY82" fmla="*/ 304800 h 1002026"/>
                  <a:gd name="connsiteX83" fmla="*/ 717550 w 1006631"/>
                  <a:gd name="connsiteY83" fmla="*/ 403225 h 1002026"/>
                  <a:gd name="connsiteX84" fmla="*/ 679450 w 1006631"/>
                  <a:gd name="connsiteY84" fmla="*/ 523875 h 1002026"/>
                  <a:gd name="connsiteX85" fmla="*/ 679450 w 1006631"/>
                  <a:gd name="connsiteY85" fmla="*/ 628650 h 1002026"/>
                  <a:gd name="connsiteX86" fmla="*/ 698500 w 1006631"/>
                  <a:gd name="connsiteY86" fmla="*/ 749300 h 1002026"/>
                  <a:gd name="connsiteX87" fmla="*/ 720725 w 1006631"/>
                  <a:gd name="connsiteY87" fmla="*/ 831850 h 1002026"/>
                  <a:gd name="connsiteX88" fmla="*/ 730250 w 1006631"/>
                  <a:gd name="connsiteY88" fmla="*/ 965200 h 1002026"/>
                  <a:gd name="connsiteX89" fmla="*/ 250825 w 1006631"/>
                  <a:gd name="connsiteY8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92175 w 1006631"/>
                  <a:gd name="connsiteY76" fmla="*/ 34925 h 1002026"/>
                  <a:gd name="connsiteX77" fmla="*/ 996950 w 1006631"/>
                  <a:gd name="connsiteY77" fmla="*/ 28575 h 1002026"/>
                  <a:gd name="connsiteX78" fmla="*/ 996950 w 1006631"/>
                  <a:gd name="connsiteY78" fmla="*/ 88900 h 1002026"/>
                  <a:gd name="connsiteX79" fmla="*/ 952500 w 1006631"/>
                  <a:gd name="connsiteY79" fmla="*/ 139700 h 1002026"/>
                  <a:gd name="connsiteX80" fmla="*/ 863600 w 1006631"/>
                  <a:gd name="connsiteY80" fmla="*/ 231775 h 1002026"/>
                  <a:gd name="connsiteX81" fmla="*/ 777875 w 1006631"/>
                  <a:gd name="connsiteY81" fmla="*/ 304800 h 1002026"/>
                  <a:gd name="connsiteX82" fmla="*/ 717550 w 1006631"/>
                  <a:gd name="connsiteY82" fmla="*/ 403225 h 1002026"/>
                  <a:gd name="connsiteX83" fmla="*/ 679450 w 1006631"/>
                  <a:gd name="connsiteY83" fmla="*/ 523875 h 1002026"/>
                  <a:gd name="connsiteX84" fmla="*/ 679450 w 1006631"/>
                  <a:gd name="connsiteY84" fmla="*/ 628650 h 1002026"/>
                  <a:gd name="connsiteX85" fmla="*/ 698500 w 1006631"/>
                  <a:gd name="connsiteY85" fmla="*/ 749300 h 1002026"/>
                  <a:gd name="connsiteX86" fmla="*/ 720725 w 1006631"/>
                  <a:gd name="connsiteY86" fmla="*/ 831850 h 1002026"/>
                  <a:gd name="connsiteX87" fmla="*/ 730250 w 1006631"/>
                  <a:gd name="connsiteY87" fmla="*/ 965200 h 1002026"/>
                  <a:gd name="connsiteX88" fmla="*/ 250825 w 1006631"/>
                  <a:gd name="connsiteY8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19150 w 1006631"/>
                  <a:gd name="connsiteY74" fmla="*/ 69850 h 1002026"/>
                  <a:gd name="connsiteX75" fmla="*/ 892175 w 1006631"/>
                  <a:gd name="connsiteY75" fmla="*/ 34925 h 1002026"/>
                  <a:gd name="connsiteX76" fmla="*/ 996950 w 1006631"/>
                  <a:gd name="connsiteY76" fmla="*/ 28575 h 1002026"/>
                  <a:gd name="connsiteX77" fmla="*/ 996950 w 1006631"/>
                  <a:gd name="connsiteY77" fmla="*/ 88900 h 1002026"/>
                  <a:gd name="connsiteX78" fmla="*/ 952500 w 1006631"/>
                  <a:gd name="connsiteY78" fmla="*/ 139700 h 1002026"/>
                  <a:gd name="connsiteX79" fmla="*/ 863600 w 1006631"/>
                  <a:gd name="connsiteY79" fmla="*/ 231775 h 1002026"/>
                  <a:gd name="connsiteX80" fmla="*/ 777875 w 1006631"/>
                  <a:gd name="connsiteY80" fmla="*/ 304800 h 1002026"/>
                  <a:gd name="connsiteX81" fmla="*/ 717550 w 1006631"/>
                  <a:gd name="connsiteY81" fmla="*/ 403225 h 1002026"/>
                  <a:gd name="connsiteX82" fmla="*/ 679450 w 1006631"/>
                  <a:gd name="connsiteY82" fmla="*/ 523875 h 1002026"/>
                  <a:gd name="connsiteX83" fmla="*/ 679450 w 1006631"/>
                  <a:gd name="connsiteY83" fmla="*/ 628650 h 1002026"/>
                  <a:gd name="connsiteX84" fmla="*/ 698500 w 1006631"/>
                  <a:gd name="connsiteY84" fmla="*/ 749300 h 1002026"/>
                  <a:gd name="connsiteX85" fmla="*/ 720725 w 1006631"/>
                  <a:gd name="connsiteY85" fmla="*/ 831850 h 1002026"/>
                  <a:gd name="connsiteX86" fmla="*/ 730250 w 1006631"/>
                  <a:gd name="connsiteY86" fmla="*/ 965200 h 1002026"/>
                  <a:gd name="connsiteX87" fmla="*/ 250825 w 1006631"/>
                  <a:gd name="connsiteY8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819150 w 1006631"/>
                  <a:gd name="connsiteY73" fmla="*/ 69850 h 1002026"/>
                  <a:gd name="connsiteX74" fmla="*/ 892175 w 1006631"/>
                  <a:gd name="connsiteY74" fmla="*/ 34925 h 1002026"/>
                  <a:gd name="connsiteX75" fmla="*/ 996950 w 1006631"/>
                  <a:gd name="connsiteY75" fmla="*/ 28575 h 1002026"/>
                  <a:gd name="connsiteX76" fmla="*/ 996950 w 1006631"/>
                  <a:gd name="connsiteY76" fmla="*/ 88900 h 1002026"/>
                  <a:gd name="connsiteX77" fmla="*/ 952500 w 1006631"/>
                  <a:gd name="connsiteY77" fmla="*/ 139700 h 1002026"/>
                  <a:gd name="connsiteX78" fmla="*/ 863600 w 1006631"/>
                  <a:gd name="connsiteY78" fmla="*/ 231775 h 1002026"/>
                  <a:gd name="connsiteX79" fmla="*/ 777875 w 1006631"/>
                  <a:gd name="connsiteY79" fmla="*/ 304800 h 1002026"/>
                  <a:gd name="connsiteX80" fmla="*/ 717550 w 1006631"/>
                  <a:gd name="connsiteY80" fmla="*/ 403225 h 1002026"/>
                  <a:gd name="connsiteX81" fmla="*/ 679450 w 1006631"/>
                  <a:gd name="connsiteY81" fmla="*/ 523875 h 1002026"/>
                  <a:gd name="connsiteX82" fmla="*/ 679450 w 1006631"/>
                  <a:gd name="connsiteY82" fmla="*/ 628650 h 1002026"/>
                  <a:gd name="connsiteX83" fmla="*/ 698500 w 1006631"/>
                  <a:gd name="connsiteY83" fmla="*/ 749300 h 1002026"/>
                  <a:gd name="connsiteX84" fmla="*/ 720725 w 1006631"/>
                  <a:gd name="connsiteY84" fmla="*/ 831850 h 1002026"/>
                  <a:gd name="connsiteX85" fmla="*/ 730250 w 1006631"/>
                  <a:gd name="connsiteY85" fmla="*/ 965200 h 1002026"/>
                  <a:gd name="connsiteX86" fmla="*/ 250825 w 1006631"/>
                  <a:gd name="connsiteY8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819150 w 1006631"/>
                  <a:gd name="connsiteY72" fmla="*/ 69850 h 1002026"/>
                  <a:gd name="connsiteX73" fmla="*/ 892175 w 1006631"/>
                  <a:gd name="connsiteY73" fmla="*/ 34925 h 1002026"/>
                  <a:gd name="connsiteX74" fmla="*/ 996950 w 1006631"/>
                  <a:gd name="connsiteY74" fmla="*/ 28575 h 1002026"/>
                  <a:gd name="connsiteX75" fmla="*/ 996950 w 1006631"/>
                  <a:gd name="connsiteY75" fmla="*/ 88900 h 1002026"/>
                  <a:gd name="connsiteX76" fmla="*/ 952500 w 1006631"/>
                  <a:gd name="connsiteY76" fmla="*/ 139700 h 1002026"/>
                  <a:gd name="connsiteX77" fmla="*/ 863600 w 1006631"/>
                  <a:gd name="connsiteY77" fmla="*/ 231775 h 1002026"/>
                  <a:gd name="connsiteX78" fmla="*/ 777875 w 1006631"/>
                  <a:gd name="connsiteY78" fmla="*/ 304800 h 1002026"/>
                  <a:gd name="connsiteX79" fmla="*/ 717550 w 1006631"/>
                  <a:gd name="connsiteY79" fmla="*/ 403225 h 1002026"/>
                  <a:gd name="connsiteX80" fmla="*/ 679450 w 1006631"/>
                  <a:gd name="connsiteY80" fmla="*/ 523875 h 1002026"/>
                  <a:gd name="connsiteX81" fmla="*/ 679450 w 1006631"/>
                  <a:gd name="connsiteY81" fmla="*/ 628650 h 1002026"/>
                  <a:gd name="connsiteX82" fmla="*/ 698500 w 1006631"/>
                  <a:gd name="connsiteY82" fmla="*/ 749300 h 1002026"/>
                  <a:gd name="connsiteX83" fmla="*/ 720725 w 1006631"/>
                  <a:gd name="connsiteY83" fmla="*/ 831850 h 1002026"/>
                  <a:gd name="connsiteX84" fmla="*/ 730250 w 1006631"/>
                  <a:gd name="connsiteY84" fmla="*/ 965200 h 1002026"/>
                  <a:gd name="connsiteX85" fmla="*/ 250825 w 1006631"/>
                  <a:gd name="connsiteY8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65175 w 1006631"/>
                  <a:gd name="connsiteY70" fmla="*/ 136525 h 1002026"/>
                  <a:gd name="connsiteX71" fmla="*/ 819150 w 1006631"/>
                  <a:gd name="connsiteY71" fmla="*/ 69850 h 1002026"/>
                  <a:gd name="connsiteX72" fmla="*/ 892175 w 1006631"/>
                  <a:gd name="connsiteY72" fmla="*/ 34925 h 1002026"/>
                  <a:gd name="connsiteX73" fmla="*/ 996950 w 1006631"/>
                  <a:gd name="connsiteY73" fmla="*/ 28575 h 1002026"/>
                  <a:gd name="connsiteX74" fmla="*/ 996950 w 1006631"/>
                  <a:gd name="connsiteY74" fmla="*/ 88900 h 1002026"/>
                  <a:gd name="connsiteX75" fmla="*/ 952500 w 1006631"/>
                  <a:gd name="connsiteY75" fmla="*/ 139700 h 1002026"/>
                  <a:gd name="connsiteX76" fmla="*/ 863600 w 1006631"/>
                  <a:gd name="connsiteY76" fmla="*/ 231775 h 1002026"/>
                  <a:gd name="connsiteX77" fmla="*/ 777875 w 1006631"/>
                  <a:gd name="connsiteY77" fmla="*/ 304800 h 1002026"/>
                  <a:gd name="connsiteX78" fmla="*/ 717550 w 1006631"/>
                  <a:gd name="connsiteY78" fmla="*/ 403225 h 1002026"/>
                  <a:gd name="connsiteX79" fmla="*/ 679450 w 1006631"/>
                  <a:gd name="connsiteY79" fmla="*/ 523875 h 1002026"/>
                  <a:gd name="connsiteX80" fmla="*/ 679450 w 1006631"/>
                  <a:gd name="connsiteY80" fmla="*/ 628650 h 1002026"/>
                  <a:gd name="connsiteX81" fmla="*/ 698500 w 1006631"/>
                  <a:gd name="connsiteY81" fmla="*/ 749300 h 1002026"/>
                  <a:gd name="connsiteX82" fmla="*/ 720725 w 1006631"/>
                  <a:gd name="connsiteY82" fmla="*/ 831850 h 1002026"/>
                  <a:gd name="connsiteX83" fmla="*/ 730250 w 1006631"/>
                  <a:gd name="connsiteY83" fmla="*/ 965200 h 1002026"/>
                  <a:gd name="connsiteX84" fmla="*/ 250825 w 1006631"/>
                  <a:gd name="connsiteY8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65175 w 1006631"/>
                  <a:gd name="connsiteY69" fmla="*/ 136525 h 1002026"/>
                  <a:gd name="connsiteX70" fmla="*/ 819150 w 1006631"/>
                  <a:gd name="connsiteY70" fmla="*/ 69850 h 1002026"/>
                  <a:gd name="connsiteX71" fmla="*/ 892175 w 1006631"/>
                  <a:gd name="connsiteY71" fmla="*/ 34925 h 1002026"/>
                  <a:gd name="connsiteX72" fmla="*/ 996950 w 1006631"/>
                  <a:gd name="connsiteY72" fmla="*/ 28575 h 1002026"/>
                  <a:gd name="connsiteX73" fmla="*/ 996950 w 1006631"/>
                  <a:gd name="connsiteY73" fmla="*/ 88900 h 1002026"/>
                  <a:gd name="connsiteX74" fmla="*/ 952500 w 1006631"/>
                  <a:gd name="connsiteY74" fmla="*/ 139700 h 1002026"/>
                  <a:gd name="connsiteX75" fmla="*/ 863600 w 1006631"/>
                  <a:gd name="connsiteY75" fmla="*/ 231775 h 1002026"/>
                  <a:gd name="connsiteX76" fmla="*/ 777875 w 1006631"/>
                  <a:gd name="connsiteY76" fmla="*/ 304800 h 1002026"/>
                  <a:gd name="connsiteX77" fmla="*/ 717550 w 1006631"/>
                  <a:gd name="connsiteY77" fmla="*/ 403225 h 1002026"/>
                  <a:gd name="connsiteX78" fmla="*/ 679450 w 1006631"/>
                  <a:gd name="connsiteY78" fmla="*/ 523875 h 1002026"/>
                  <a:gd name="connsiteX79" fmla="*/ 679450 w 1006631"/>
                  <a:gd name="connsiteY79" fmla="*/ 628650 h 1002026"/>
                  <a:gd name="connsiteX80" fmla="*/ 698500 w 1006631"/>
                  <a:gd name="connsiteY80" fmla="*/ 749300 h 1002026"/>
                  <a:gd name="connsiteX81" fmla="*/ 720725 w 1006631"/>
                  <a:gd name="connsiteY81" fmla="*/ 831850 h 1002026"/>
                  <a:gd name="connsiteX82" fmla="*/ 730250 w 1006631"/>
                  <a:gd name="connsiteY82" fmla="*/ 965200 h 1002026"/>
                  <a:gd name="connsiteX83" fmla="*/ 250825 w 1006631"/>
                  <a:gd name="connsiteY8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65175 w 1006631"/>
                  <a:gd name="connsiteY68" fmla="*/ 136525 h 1002026"/>
                  <a:gd name="connsiteX69" fmla="*/ 819150 w 1006631"/>
                  <a:gd name="connsiteY69" fmla="*/ 69850 h 1002026"/>
                  <a:gd name="connsiteX70" fmla="*/ 892175 w 1006631"/>
                  <a:gd name="connsiteY70" fmla="*/ 34925 h 1002026"/>
                  <a:gd name="connsiteX71" fmla="*/ 996950 w 1006631"/>
                  <a:gd name="connsiteY71" fmla="*/ 28575 h 1002026"/>
                  <a:gd name="connsiteX72" fmla="*/ 996950 w 1006631"/>
                  <a:gd name="connsiteY72" fmla="*/ 88900 h 1002026"/>
                  <a:gd name="connsiteX73" fmla="*/ 952500 w 1006631"/>
                  <a:gd name="connsiteY73" fmla="*/ 139700 h 1002026"/>
                  <a:gd name="connsiteX74" fmla="*/ 863600 w 1006631"/>
                  <a:gd name="connsiteY74" fmla="*/ 231775 h 1002026"/>
                  <a:gd name="connsiteX75" fmla="*/ 777875 w 1006631"/>
                  <a:gd name="connsiteY75" fmla="*/ 304800 h 1002026"/>
                  <a:gd name="connsiteX76" fmla="*/ 717550 w 1006631"/>
                  <a:gd name="connsiteY76" fmla="*/ 403225 h 1002026"/>
                  <a:gd name="connsiteX77" fmla="*/ 679450 w 1006631"/>
                  <a:gd name="connsiteY77" fmla="*/ 523875 h 1002026"/>
                  <a:gd name="connsiteX78" fmla="*/ 679450 w 1006631"/>
                  <a:gd name="connsiteY78" fmla="*/ 628650 h 1002026"/>
                  <a:gd name="connsiteX79" fmla="*/ 698500 w 1006631"/>
                  <a:gd name="connsiteY79" fmla="*/ 749300 h 1002026"/>
                  <a:gd name="connsiteX80" fmla="*/ 720725 w 1006631"/>
                  <a:gd name="connsiteY80" fmla="*/ 831850 h 1002026"/>
                  <a:gd name="connsiteX81" fmla="*/ 730250 w 1006631"/>
                  <a:gd name="connsiteY81" fmla="*/ 965200 h 1002026"/>
                  <a:gd name="connsiteX82" fmla="*/ 250825 w 1006631"/>
                  <a:gd name="connsiteY8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65175 w 1006631"/>
                  <a:gd name="connsiteY67" fmla="*/ 136525 h 1002026"/>
                  <a:gd name="connsiteX68" fmla="*/ 819150 w 1006631"/>
                  <a:gd name="connsiteY68" fmla="*/ 69850 h 1002026"/>
                  <a:gd name="connsiteX69" fmla="*/ 892175 w 1006631"/>
                  <a:gd name="connsiteY69" fmla="*/ 34925 h 1002026"/>
                  <a:gd name="connsiteX70" fmla="*/ 996950 w 1006631"/>
                  <a:gd name="connsiteY70" fmla="*/ 28575 h 1002026"/>
                  <a:gd name="connsiteX71" fmla="*/ 996950 w 1006631"/>
                  <a:gd name="connsiteY71" fmla="*/ 88900 h 1002026"/>
                  <a:gd name="connsiteX72" fmla="*/ 952500 w 1006631"/>
                  <a:gd name="connsiteY72" fmla="*/ 139700 h 1002026"/>
                  <a:gd name="connsiteX73" fmla="*/ 863600 w 1006631"/>
                  <a:gd name="connsiteY73" fmla="*/ 231775 h 1002026"/>
                  <a:gd name="connsiteX74" fmla="*/ 777875 w 1006631"/>
                  <a:gd name="connsiteY74" fmla="*/ 304800 h 1002026"/>
                  <a:gd name="connsiteX75" fmla="*/ 717550 w 1006631"/>
                  <a:gd name="connsiteY75" fmla="*/ 403225 h 1002026"/>
                  <a:gd name="connsiteX76" fmla="*/ 679450 w 1006631"/>
                  <a:gd name="connsiteY76" fmla="*/ 523875 h 1002026"/>
                  <a:gd name="connsiteX77" fmla="*/ 679450 w 1006631"/>
                  <a:gd name="connsiteY77" fmla="*/ 628650 h 1002026"/>
                  <a:gd name="connsiteX78" fmla="*/ 698500 w 1006631"/>
                  <a:gd name="connsiteY78" fmla="*/ 749300 h 1002026"/>
                  <a:gd name="connsiteX79" fmla="*/ 720725 w 1006631"/>
                  <a:gd name="connsiteY79" fmla="*/ 831850 h 1002026"/>
                  <a:gd name="connsiteX80" fmla="*/ 730250 w 1006631"/>
                  <a:gd name="connsiteY80" fmla="*/ 965200 h 1002026"/>
                  <a:gd name="connsiteX81" fmla="*/ 250825 w 1006631"/>
                  <a:gd name="connsiteY8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704850 w 1006631"/>
                  <a:gd name="connsiteY65" fmla="*/ 209550 h 1002026"/>
                  <a:gd name="connsiteX66" fmla="*/ 765175 w 1006631"/>
                  <a:gd name="connsiteY66" fmla="*/ 136525 h 1002026"/>
                  <a:gd name="connsiteX67" fmla="*/ 819150 w 1006631"/>
                  <a:gd name="connsiteY67" fmla="*/ 69850 h 1002026"/>
                  <a:gd name="connsiteX68" fmla="*/ 892175 w 1006631"/>
                  <a:gd name="connsiteY68" fmla="*/ 34925 h 1002026"/>
                  <a:gd name="connsiteX69" fmla="*/ 996950 w 1006631"/>
                  <a:gd name="connsiteY69" fmla="*/ 28575 h 1002026"/>
                  <a:gd name="connsiteX70" fmla="*/ 996950 w 1006631"/>
                  <a:gd name="connsiteY70" fmla="*/ 88900 h 1002026"/>
                  <a:gd name="connsiteX71" fmla="*/ 952500 w 1006631"/>
                  <a:gd name="connsiteY71" fmla="*/ 139700 h 1002026"/>
                  <a:gd name="connsiteX72" fmla="*/ 863600 w 1006631"/>
                  <a:gd name="connsiteY72" fmla="*/ 231775 h 1002026"/>
                  <a:gd name="connsiteX73" fmla="*/ 777875 w 1006631"/>
                  <a:gd name="connsiteY73" fmla="*/ 304800 h 1002026"/>
                  <a:gd name="connsiteX74" fmla="*/ 717550 w 1006631"/>
                  <a:gd name="connsiteY74" fmla="*/ 403225 h 1002026"/>
                  <a:gd name="connsiteX75" fmla="*/ 679450 w 1006631"/>
                  <a:gd name="connsiteY75" fmla="*/ 523875 h 1002026"/>
                  <a:gd name="connsiteX76" fmla="*/ 679450 w 1006631"/>
                  <a:gd name="connsiteY76" fmla="*/ 628650 h 1002026"/>
                  <a:gd name="connsiteX77" fmla="*/ 698500 w 1006631"/>
                  <a:gd name="connsiteY77" fmla="*/ 749300 h 1002026"/>
                  <a:gd name="connsiteX78" fmla="*/ 720725 w 1006631"/>
                  <a:gd name="connsiteY78" fmla="*/ 831850 h 1002026"/>
                  <a:gd name="connsiteX79" fmla="*/ 730250 w 1006631"/>
                  <a:gd name="connsiteY79" fmla="*/ 965200 h 1002026"/>
                  <a:gd name="connsiteX80" fmla="*/ 250825 w 1006631"/>
                  <a:gd name="connsiteY8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704850 w 1006631"/>
                  <a:gd name="connsiteY64" fmla="*/ 209550 h 1002026"/>
                  <a:gd name="connsiteX65" fmla="*/ 765175 w 1006631"/>
                  <a:gd name="connsiteY65" fmla="*/ 136525 h 1002026"/>
                  <a:gd name="connsiteX66" fmla="*/ 819150 w 1006631"/>
                  <a:gd name="connsiteY66" fmla="*/ 69850 h 1002026"/>
                  <a:gd name="connsiteX67" fmla="*/ 892175 w 1006631"/>
                  <a:gd name="connsiteY67" fmla="*/ 34925 h 1002026"/>
                  <a:gd name="connsiteX68" fmla="*/ 996950 w 1006631"/>
                  <a:gd name="connsiteY68" fmla="*/ 28575 h 1002026"/>
                  <a:gd name="connsiteX69" fmla="*/ 996950 w 1006631"/>
                  <a:gd name="connsiteY69" fmla="*/ 88900 h 1002026"/>
                  <a:gd name="connsiteX70" fmla="*/ 952500 w 1006631"/>
                  <a:gd name="connsiteY70" fmla="*/ 139700 h 1002026"/>
                  <a:gd name="connsiteX71" fmla="*/ 863600 w 1006631"/>
                  <a:gd name="connsiteY71" fmla="*/ 231775 h 1002026"/>
                  <a:gd name="connsiteX72" fmla="*/ 777875 w 1006631"/>
                  <a:gd name="connsiteY72" fmla="*/ 304800 h 1002026"/>
                  <a:gd name="connsiteX73" fmla="*/ 717550 w 1006631"/>
                  <a:gd name="connsiteY73" fmla="*/ 403225 h 1002026"/>
                  <a:gd name="connsiteX74" fmla="*/ 679450 w 1006631"/>
                  <a:gd name="connsiteY74" fmla="*/ 523875 h 1002026"/>
                  <a:gd name="connsiteX75" fmla="*/ 679450 w 1006631"/>
                  <a:gd name="connsiteY75" fmla="*/ 628650 h 1002026"/>
                  <a:gd name="connsiteX76" fmla="*/ 698500 w 1006631"/>
                  <a:gd name="connsiteY76" fmla="*/ 749300 h 1002026"/>
                  <a:gd name="connsiteX77" fmla="*/ 720725 w 1006631"/>
                  <a:gd name="connsiteY77" fmla="*/ 831850 h 1002026"/>
                  <a:gd name="connsiteX78" fmla="*/ 730250 w 1006631"/>
                  <a:gd name="connsiteY78" fmla="*/ 965200 h 1002026"/>
                  <a:gd name="connsiteX79" fmla="*/ 250825 w 1006631"/>
                  <a:gd name="connsiteY7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704850 w 1006631"/>
                  <a:gd name="connsiteY63" fmla="*/ 209550 h 1002026"/>
                  <a:gd name="connsiteX64" fmla="*/ 765175 w 1006631"/>
                  <a:gd name="connsiteY64" fmla="*/ 136525 h 1002026"/>
                  <a:gd name="connsiteX65" fmla="*/ 819150 w 1006631"/>
                  <a:gd name="connsiteY65" fmla="*/ 69850 h 1002026"/>
                  <a:gd name="connsiteX66" fmla="*/ 892175 w 1006631"/>
                  <a:gd name="connsiteY66" fmla="*/ 34925 h 1002026"/>
                  <a:gd name="connsiteX67" fmla="*/ 996950 w 1006631"/>
                  <a:gd name="connsiteY67" fmla="*/ 28575 h 1002026"/>
                  <a:gd name="connsiteX68" fmla="*/ 996950 w 1006631"/>
                  <a:gd name="connsiteY68" fmla="*/ 88900 h 1002026"/>
                  <a:gd name="connsiteX69" fmla="*/ 952500 w 1006631"/>
                  <a:gd name="connsiteY69" fmla="*/ 139700 h 1002026"/>
                  <a:gd name="connsiteX70" fmla="*/ 863600 w 1006631"/>
                  <a:gd name="connsiteY70" fmla="*/ 231775 h 1002026"/>
                  <a:gd name="connsiteX71" fmla="*/ 777875 w 1006631"/>
                  <a:gd name="connsiteY71" fmla="*/ 304800 h 1002026"/>
                  <a:gd name="connsiteX72" fmla="*/ 717550 w 1006631"/>
                  <a:gd name="connsiteY72" fmla="*/ 403225 h 1002026"/>
                  <a:gd name="connsiteX73" fmla="*/ 679450 w 1006631"/>
                  <a:gd name="connsiteY73" fmla="*/ 523875 h 1002026"/>
                  <a:gd name="connsiteX74" fmla="*/ 679450 w 1006631"/>
                  <a:gd name="connsiteY74" fmla="*/ 628650 h 1002026"/>
                  <a:gd name="connsiteX75" fmla="*/ 698500 w 1006631"/>
                  <a:gd name="connsiteY75" fmla="*/ 749300 h 1002026"/>
                  <a:gd name="connsiteX76" fmla="*/ 720725 w 1006631"/>
                  <a:gd name="connsiteY76" fmla="*/ 831850 h 1002026"/>
                  <a:gd name="connsiteX77" fmla="*/ 730250 w 1006631"/>
                  <a:gd name="connsiteY77" fmla="*/ 965200 h 1002026"/>
                  <a:gd name="connsiteX78" fmla="*/ 250825 w 1006631"/>
                  <a:gd name="connsiteY7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38175 w 1006631"/>
                  <a:gd name="connsiteY61" fmla="*/ 257175 h 1002026"/>
                  <a:gd name="connsiteX62" fmla="*/ 704850 w 1006631"/>
                  <a:gd name="connsiteY62" fmla="*/ 209550 h 1002026"/>
                  <a:gd name="connsiteX63" fmla="*/ 765175 w 1006631"/>
                  <a:gd name="connsiteY63" fmla="*/ 136525 h 1002026"/>
                  <a:gd name="connsiteX64" fmla="*/ 819150 w 1006631"/>
                  <a:gd name="connsiteY64" fmla="*/ 69850 h 1002026"/>
                  <a:gd name="connsiteX65" fmla="*/ 892175 w 1006631"/>
                  <a:gd name="connsiteY65" fmla="*/ 34925 h 1002026"/>
                  <a:gd name="connsiteX66" fmla="*/ 996950 w 1006631"/>
                  <a:gd name="connsiteY66" fmla="*/ 28575 h 1002026"/>
                  <a:gd name="connsiteX67" fmla="*/ 996950 w 1006631"/>
                  <a:gd name="connsiteY67" fmla="*/ 88900 h 1002026"/>
                  <a:gd name="connsiteX68" fmla="*/ 952500 w 1006631"/>
                  <a:gd name="connsiteY68" fmla="*/ 139700 h 1002026"/>
                  <a:gd name="connsiteX69" fmla="*/ 863600 w 1006631"/>
                  <a:gd name="connsiteY69" fmla="*/ 231775 h 1002026"/>
                  <a:gd name="connsiteX70" fmla="*/ 777875 w 1006631"/>
                  <a:gd name="connsiteY70" fmla="*/ 304800 h 1002026"/>
                  <a:gd name="connsiteX71" fmla="*/ 717550 w 1006631"/>
                  <a:gd name="connsiteY71" fmla="*/ 403225 h 1002026"/>
                  <a:gd name="connsiteX72" fmla="*/ 679450 w 1006631"/>
                  <a:gd name="connsiteY72" fmla="*/ 523875 h 1002026"/>
                  <a:gd name="connsiteX73" fmla="*/ 679450 w 1006631"/>
                  <a:gd name="connsiteY73" fmla="*/ 628650 h 1002026"/>
                  <a:gd name="connsiteX74" fmla="*/ 698500 w 1006631"/>
                  <a:gd name="connsiteY74" fmla="*/ 749300 h 1002026"/>
                  <a:gd name="connsiteX75" fmla="*/ 720725 w 1006631"/>
                  <a:gd name="connsiteY75" fmla="*/ 831850 h 1002026"/>
                  <a:gd name="connsiteX76" fmla="*/ 730250 w 1006631"/>
                  <a:gd name="connsiteY76" fmla="*/ 965200 h 1002026"/>
                  <a:gd name="connsiteX77" fmla="*/ 250825 w 1006631"/>
                  <a:gd name="connsiteY7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704850 w 1006631"/>
                  <a:gd name="connsiteY61" fmla="*/ 209550 h 1002026"/>
                  <a:gd name="connsiteX62" fmla="*/ 765175 w 1006631"/>
                  <a:gd name="connsiteY62" fmla="*/ 136525 h 1002026"/>
                  <a:gd name="connsiteX63" fmla="*/ 819150 w 1006631"/>
                  <a:gd name="connsiteY63" fmla="*/ 69850 h 1002026"/>
                  <a:gd name="connsiteX64" fmla="*/ 892175 w 1006631"/>
                  <a:gd name="connsiteY64" fmla="*/ 34925 h 1002026"/>
                  <a:gd name="connsiteX65" fmla="*/ 996950 w 1006631"/>
                  <a:gd name="connsiteY65" fmla="*/ 28575 h 1002026"/>
                  <a:gd name="connsiteX66" fmla="*/ 996950 w 1006631"/>
                  <a:gd name="connsiteY66" fmla="*/ 88900 h 1002026"/>
                  <a:gd name="connsiteX67" fmla="*/ 952500 w 1006631"/>
                  <a:gd name="connsiteY67" fmla="*/ 139700 h 1002026"/>
                  <a:gd name="connsiteX68" fmla="*/ 863600 w 1006631"/>
                  <a:gd name="connsiteY68" fmla="*/ 231775 h 1002026"/>
                  <a:gd name="connsiteX69" fmla="*/ 777875 w 1006631"/>
                  <a:gd name="connsiteY69" fmla="*/ 304800 h 1002026"/>
                  <a:gd name="connsiteX70" fmla="*/ 717550 w 1006631"/>
                  <a:gd name="connsiteY70" fmla="*/ 403225 h 1002026"/>
                  <a:gd name="connsiteX71" fmla="*/ 679450 w 1006631"/>
                  <a:gd name="connsiteY71" fmla="*/ 523875 h 1002026"/>
                  <a:gd name="connsiteX72" fmla="*/ 679450 w 1006631"/>
                  <a:gd name="connsiteY72" fmla="*/ 628650 h 1002026"/>
                  <a:gd name="connsiteX73" fmla="*/ 698500 w 1006631"/>
                  <a:gd name="connsiteY73" fmla="*/ 749300 h 1002026"/>
                  <a:gd name="connsiteX74" fmla="*/ 720725 w 1006631"/>
                  <a:gd name="connsiteY74" fmla="*/ 831850 h 1002026"/>
                  <a:gd name="connsiteX75" fmla="*/ 730250 w 1006631"/>
                  <a:gd name="connsiteY75" fmla="*/ 965200 h 1002026"/>
                  <a:gd name="connsiteX76" fmla="*/ 250825 w 1006631"/>
                  <a:gd name="connsiteY7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704850 w 1006631"/>
                  <a:gd name="connsiteY60" fmla="*/ 209550 h 1002026"/>
                  <a:gd name="connsiteX61" fmla="*/ 765175 w 1006631"/>
                  <a:gd name="connsiteY61" fmla="*/ 136525 h 1002026"/>
                  <a:gd name="connsiteX62" fmla="*/ 819150 w 1006631"/>
                  <a:gd name="connsiteY62" fmla="*/ 69850 h 1002026"/>
                  <a:gd name="connsiteX63" fmla="*/ 892175 w 1006631"/>
                  <a:gd name="connsiteY63" fmla="*/ 34925 h 1002026"/>
                  <a:gd name="connsiteX64" fmla="*/ 996950 w 1006631"/>
                  <a:gd name="connsiteY64" fmla="*/ 28575 h 1002026"/>
                  <a:gd name="connsiteX65" fmla="*/ 996950 w 1006631"/>
                  <a:gd name="connsiteY65" fmla="*/ 88900 h 1002026"/>
                  <a:gd name="connsiteX66" fmla="*/ 952500 w 1006631"/>
                  <a:gd name="connsiteY66" fmla="*/ 139700 h 1002026"/>
                  <a:gd name="connsiteX67" fmla="*/ 863600 w 1006631"/>
                  <a:gd name="connsiteY67" fmla="*/ 231775 h 1002026"/>
                  <a:gd name="connsiteX68" fmla="*/ 777875 w 1006631"/>
                  <a:gd name="connsiteY68" fmla="*/ 304800 h 1002026"/>
                  <a:gd name="connsiteX69" fmla="*/ 717550 w 1006631"/>
                  <a:gd name="connsiteY69" fmla="*/ 403225 h 1002026"/>
                  <a:gd name="connsiteX70" fmla="*/ 679450 w 1006631"/>
                  <a:gd name="connsiteY70" fmla="*/ 523875 h 1002026"/>
                  <a:gd name="connsiteX71" fmla="*/ 679450 w 1006631"/>
                  <a:gd name="connsiteY71" fmla="*/ 628650 h 1002026"/>
                  <a:gd name="connsiteX72" fmla="*/ 698500 w 1006631"/>
                  <a:gd name="connsiteY72" fmla="*/ 749300 h 1002026"/>
                  <a:gd name="connsiteX73" fmla="*/ 720725 w 1006631"/>
                  <a:gd name="connsiteY73" fmla="*/ 831850 h 1002026"/>
                  <a:gd name="connsiteX74" fmla="*/ 730250 w 1006631"/>
                  <a:gd name="connsiteY74" fmla="*/ 965200 h 1002026"/>
                  <a:gd name="connsiteX75" fmla="*/ 250825 w 1006631"/>
                  <a:gd name="connsiteY7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434975 w 1006631"/>
                  <a:gd name="connsiteY56" fmla="*/ 279400 h 1002026"/>
                  <a:gd name="connsiteX57" fmla="*/ 479425 w 1006631"/>
                  <a:gd name="connsiteY57" fmla="*/ 285750 h 1002026"/>
                  <a:gd name="connsiteX58" fmla="*/ 581025 w 1006631"/>
                  <a:gd name="connsiteY58" fmla="*/ 282575 h 1002026"/>
                  <a:gd name="connsiteX59" fmla="*/ 704850 w 1006631"/>
                  <a:gd name="connsiteY59" fmla="*/ 209550 h 1002026"/>
                  <a:gd name="connsiteX60" fmla="*/ 765175 w 1006631"/>
                  <a:gd name="connsiteY60" fmla="*/ 136525 h 1002026"/>
                  <a:gd name="connsiteX61" fmla="*/ 819150 w 1006631"/>
                  <a:gd name="connsiteY61" fmla="*/ 69850 h 1002026"/>
                  <a:gd name="connsiteX62" fmla="*/ 892175 w 1006631"/>
                  <a:gd name="connsiteY62" fmla="*/ 34925 h 1002026"/>
                  <a:gd name="connsiteX63" fmla="*/ 996950 w 1006631"/>
                  <a:gd name="connsiteY63" fmla="*/ 28575 h 1002026"/>
                  <a:gd name="connsiteX64" fmla="*/ 996950 w 1006631"/>
                  <a:gd name="connsiteY64" fmla="*/ 88900 h 1002026"/>
                  <a:gd name="connsiteX65" fmla="*/ 952500 w 1006631"/>
                  <a:gd name="connsiteY65" fmla="*/ 139700 h 1002026"/>
                  <a:gd name="connsiteX66" fmla="*/ 863600 w 1006631"/>
                  <a:gd name="connsiteY66" fmla="*/ 231775 h 1002026"/>
                  <a:gd name="connsiteX67" fmla="*/ 777875 w 1006631"/>
                  <a:gd name="connsiteY67" fmla="*/ 304800 h 1002026"/>
                  <a:gd name="connsiteX68" fmla="*/ 717550 w 1006631"/>
                  <a:gd name="connsiteY68" fmla="*/ 403225 h 1002026"/>
                  <a:gd name="connsiteX69" fmla="*/ 679450 w 1006631"/>
                  <a:gd name="connsiteY69" fmla="*/ 523875 h 1002026"/>
                  <a:gd name="connsiteX70" fmla="*/ 679450 w 1006631"/>
                  <a:gd name="connsiteY70" fmla="*/ 628650 h 1002026"/>
                  <a:gd name="connsiteX71" fmla="*/ 698500 w 1006631"/>
                  <a:gd name="connsiteY71" fmla="*/ 749300 h 1002026"/>
                  <a:gd name="connsiteX72" fmla="*/ 720725 w 1006631"/>
                  <a:gd name="connsiteY72" fmla="*/ 831850 h 1002026"/>
                  <a:gd name="connsiteX73" fmla="*/ 730250 w 1006631"/>
                  <a:gd name="connsiteY73" fmla="*/ 965200 h 1002026"/>
                  <a:gd name="connsiteX74" fmla="*/ 250825 w 1006631"/>
                  <a:gd name="connsiteY7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84175 w 1006631"/>
                  <a:gd name="connsiteY54" fmla="*/ 269875 h 1002026"/>
                  <a:gd name="connsiteX55" fmla="*/ 434975 w 1006631"/>
                  <a:gd name="connsiteY55" fmla="*/ 279400 h 1002026"/>
                  <a:gd name="connsiteX56" fmla="*/ 479425 w 1006631"/>
                  <a:gd name="connsiteY56" fmla="*/ 285750 h 1002026"/>
                  <a:gd name="connsiteX57" fmla="*/ 581025 w 1006631"/>
                  <a:gd name="connsiteY57" fmla="*/ 282575 h 1002026"/>
                  <a:gd name="connsiteX58" fmla="*/ 704850 w 1006631"/>
                  <a:gd name="connsiteY58" fmla="*/ 209550 h 1002026"/>
                  <a:gd name="connsiteX59" fmla="*/ 765175 w 1006631"/>
                  <a:gd name="connsiteY59" fmla="*/ 136525 h 1002026"/>
                  <a:gd name="connsiteX60" fmla="*/ 819150 w 1006631"/>
                  <a:gd name="connsiteY60" fmla="*/ 69850 h 1002026"/>
                  <a:gd name="connsiteX61" fmla="*/ 892175 w 1006631"/>
                  <a:gd name="connsiteY61" fmla="*/ 34925 h 1002026"/>
                  <a:gd name="connsiteX62" fmla="*/ 996950 w 1006631"/>
                  <a:gd name="connsiteY62" fmla="*/ 28575 h 1002026"/>
                  <a:gd name="connsiteX63" fmla="*/ 996950 w 1006631"/>
                  <a:gd name="connsiteY63" fmla="*/ 88900 h 1002026"/>
                  <a:gd name="connsiteX64" fmla="*/ 952500 w 1006631"/>
                  <a:gd name="connsiteY64" fmla="*/ 139700 h 1002026"/>
                  <a:gd name="connsiteX65" fmla="*/ 863600 w 1006631"/>
                  <a:gd name="connsiteY65" fmla="*/ 231775 h 1002026"/>
                  <a:gd name="connsiteX66" fmla="*/ 777875 w 1006631"/>
                  <a:gd name="connsiteY66" fmla="*/ 304800 h 1002026"/>
                  <a:gd name="connsiteX67" fmla="*/ 717550 w 1006631"/>
                  <a:gd name="connsiteY67" fmla="*/ 403225 h 1002026"/>
                  <a:gd name="connsiteX68" fmla="*/ 679450 w 1006631"/>
                  <a:gd name="connsiteY68" fmla="*/ 523875 h 1002026"/>
                  <a:gd name="connsiteX69" fmla="*/ 679450 w 1006631"/>
                  <a:gd name="connsiteY69" fmla="*/ 628650 h 1002026"/>
                  <a:gd name="connsiteX70" fmla="*/ 698500 w 1006631"/>
                  <a:gd name="connsiteY70" fmla="*/ 749300 h 1002026"/>
                  <a:gd name="connsiteX71" fmla="*/ 720725 w 1006631"/>
                  <a:gd name="connsiteY71" fmla="*/ 831850 h 1002026"/>
                  <a:gd name="connsiteX72" fmla="*/ 730250 w 1006631"/>
                  <a:gd name="connsiteY72" fmla="*/ 965200 h 1002026"/>
                  <a:gd name="connsiteX73" fmla="*/ 250825 w 1006631"/>
                  <a:gd name="connsiteY7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52425 w 1006631"/>
                  <a:gd name="connsiteY52" fmla="*/ 263525 h 1002026"/>
                  <a:gd name="connsiteX53" fmla="*/ 384175 w 1006631"/>
                  <a:gd name="connsiteY53" fmla="*/ 269875 h 1002026"/>
                  <a:gd name="connsiteX54" fmla="*/ 434975 w 1006631"/>
                  <a:gd name="connsiteY54" fmla="*/ 279400 h 1002026"/>
                  <a:gd name="connsiteX55" fmla="*/ 479425 w 1006631"/>
                  <a:gd name="connsiteY55" fmla="*/ 285750 h 1002026"/>
                  <a:gd name="connsiteX56" fmla="*/ 581025 w 1006631"/>
                  <a:gd name="connsiteY56" fmla="*/ 282575 h 1002026"/>
                  <a:gd name="connsiteX57" fmla="*/ 704850 w 1006631"/>
                  <a:gd name="connsiteY57" fmla="*/ 209550 h 1002026"/>
                  <a:gd name="connsiteX58" fmla="*/ 765175 w 1006631"/>
                  <a:gd name="connsiteY58" fmla="*/ 136525 h 1002026"/>
                  <a:gd name="connsiteX59" fmla="*/ 819150 w 1006631"/>
                  <a:gd name="connsiteY59" fmla="*/ 69850 h 1002026"/>
                  <a:gd name="connsiteX60" fmla="*/ 892175 w 1006631"/>
                  <a:gd name="connsiteY60" fmla="*/ 34925 h 1002026"/>
                  <a:gd name="connsiteX61" fmla="*/ 996950 w 1006631"/>
                  <a:gd name="connsiteY61" fmla="*/ 28575 h 1002026"/>
                  <a:gd name="connsiteX62" fmla="*/ 996950 w 1006631"/>
                  <a:gd name="connsiteY62" fmla="*/ 88900 h 1002026"/>
                  <a:gd name="connsiteX63" fmla="*/ 952500 w 1006631"/>
                  <a:gd name="connsiteY63" fmla="*/ 139700 h 1002026"/>
                  <a:gd name="connsiteX64" fmla="*/ 863600 w 1006631"/>
                  <a:gd name="connsiteY64" fmla="*/ 231775 h 1002026"/>
                  <a:gd name="connsiteX65" fmla="*/ 777875 w 1006631"/>
                  <a:gd name="connsiteY65" fmla="*/ 304800 h 1002026"/>
                  <a:gd name="connsiteX66" fmla="*/ 717550 w 1006631"/>
                  <a:gd name="connsiteY66" fmla="*/ 403225 h 1002026"/>
                  <a:gd name="connsiteX67" fmla="*/ 679450 w 1006631"/>
                  <a:gd name="connsiteY67" fmla="*/ 523875 h 1002026"/>
                  <a:gd name="connsiteX68" fmla="*/ 679450 w 1006631"/>
                  <a:gd name="connsiteY68" fmla="*/ 628650 h 1002026"/>
                  <a:gd name="connsiteX69" fmla="*/ 698500 w 1006631"/>
                  <a:gd name="connsiteY69" fmla="*/ 749300 h 1002026"/>
                  <a:gd name="connsiteX70" fmla="*/ 720725 w 1006631"/>
                  <a:gd name="connsiteY70" fmla="*/ 831850 h 1002026"/>
                  <a:gd name="connsiteX71" fmla="*/ 730250 w 1006631"/>
                  <a:gd name="connsiteY71" fmla="*/ 965200 h 1002026"/>
                  <a:gd name="connsiteX72" fmla="*/ 250825 w 1006631"/>
                  <a:gd name="connsiteY7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52425 w 1006631"/>
                  <a:gd name="connsiteY51" fmla="*/ 263525 h 1002026"/>
                  <a:gd name="connsiteX52" fmla="*/ 384175 w 1006631"/>
                  <a:gd name="connsiteY52" fmla="*/ 269875 h 1002026"/>
                  <a:gd name="connsiteX53" fmla="*/ 434975 w 1006631"/>
                  <a:gd name="connsiteY53" fmla="*/ 279400 h 1002026"/>
                  <a:gd name="connsiteX54" fmla="*/ 479425 w 1006631"/>
                  <a:gd name="connsiteY54" fmla="*/ 285750 h 1002026"/>
                  <a:gd name="connsiteX55" fmla="*/ 581025 w 1006631"/>
                  <a:gd name="connsiteY55" fmla="*/ 282575 h 1002026"/>
                  <a:gd name="connsiteX56" fmla="*/ 704850 w 1006631"/>
                  <a:gd name="connsiteY56" fmla="*/ 209550 h 1002026"/>
                  <a:gd name="connsiteX57" fmla="*/ 765175 w 1006631"/>
                  <a:gd name="connsiteY57" fmla="*/ 136525 h 1002026"/>
                  <a:gd name="connsiteX58" fmla="*/ 819150 w 1006631"/>
                  <a:gd name="connsiteY58" fmla="*/ 69850 h 1002026"/>
                  <a:gd name="connsiteX59" fmla="*/ 892175 w 1006631"/>
                  <a:gd name="connsiteY59" fmla="*/ 34925 h 1002026"/>
                  <a:gd name="connsiteX60" fmla="*/ 996950 w 1006631"/>
                  <a:gd name="connsiteY60" fmla="*/ 28575 h 1002026"/>
                  <a:gd name="connsiteX61" fmla="*/ 996950 w 1006631"/>
                  <a:gd name="connsiteY61" fmla="*/ 88900 h 1002026"/>
                  <a:gd name="connsiteX62" fmla="*/ 952500 w 1006631"/>
                  <a:gd name="connsiteY62" fmla="*/ 139700 h 1002026"/>
                  <a:gd name="connsiteX63" fmla="*/ 863600 w 1006631"/>
                  <a:gd name="connsiteY63" fmla="*/ 231775 h 1002026"/>
                  <a:gd name="connsiteX64" fmla="*/ 777875 w 1006631"/>
                  <a:gd name="connsiteY64" fmla="*/ 304800 h 1002026"/>
                  <a:gd name="connsiteX65" fmla="*/ 717550 w 1006631"/>
                  <a:gd name="connsiteY65" fmla="*/ 403225 h 1002026"/>
                  <a:gd name="connsiteX66" fmla="*/ 679450 w 1006631"/>
                  <a:gd name="connsiteY66" fmla="*/ 523875 h 1002026"/>
                  <a:gd name="connsiteX67" fmla="*/ 679450 w 1006631"/>
                  <a:gd name="connsiteY67" fmla="*/ 628650 h 1002026"/>
                  <a:gd name="connsiteX68" fmla="*/ 698500 w 1006631"/>
                  <a:gd name="connsiteY68" fmla="*/ 749300 h 1002026"/>
                  <a:gd name="connsiteX69" fmla="*/ 720725 w 1006631"/>
                  <a:gd name="connsiteY69" fmla="*/ 831850 h 1002026"/>
                  <a:gd name="connsiteX70" fmla="*/ 730250 w 1006631"/>
                  <a:gd name="connsiteY70" fmla="*/ 965200 h 1002026"/>
                  <a:gd name="connsiteX71" fmla="*/ 250825 w 1006631"/>
                  <a:gd name="connsiteY7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84175 w 1006631"/>
                  <a:gd name="connsiteY51" fmla="*/ 269875 h 1002026"/>
                  <a:gd name="connsiteX52" fmla="*/ 434975 w 1006631"/>
                  <a:gd name="connsiteY52" fmla="*/ 279400 h 1002026"/>
                  <a:gd name="connsiteX53" fmla="*/ 479425 w 1006631"/>
                  <a:gd name="connsiteY53" fmla="*/ 285750 h 1002026"/>
                  <a:gd name="connsiteX54" fmla="*/ 581025 w 1006631"/>
                  <a:gd name="connsiteY54" fmla="*/ 282575 h 1002026"/>
                  <a:gd name="connsiteX55" fmla="*/ 704850 w 1006631"/>
                  <a:gd name="connsiteY55" fmla="*/ 209550 h 1002026"/>
                  <a:gd name="connsiteX56" fmla="*/ 765175 w 1006631"/>
                  <a:gd name="connsiteY56" fmla="*/ 136525 h 1002026"/>
                  <a:gd name="connsiteX57" fmla="*/ 819150 w 1006631"/>
                  <a:gd name="connsiteY57" fmla="*/ 69850 h 1002026"/>
                  <a:gd name="connsiteX58" fmla="*/ 892175 w 1006631"/>
                  <a:gd name="connsiteY58" fmla="*/ 34925 h 1002026"/>
                  <a:gd name="connsiteX59" fmla="*/ 996950 w 1006631"/>
                  <a:gd name="connsiteY59" fmla="*/ 28575 h 1002026"/>
                  <a:gd name="connsiteX60" fmla="*/ 996950 w 1006631"/>
                  <a:gd name="connsiteY60" fmla="*/ 88900 h 1002026"/>
                  <a:gd name="connsiteX61" fmla="*/ 952500 w 1006631"/>
                  <a:gd name="connsiteY61" fmla="*/ 139700 h 1002026"/>
                  <a:gd name="connsiteX62" fmla="*/ 863600 w 1006631"/>
                  <a:gd name="connsiteY62" fmla="*/ 231775 h 1002026"/>
                  <a:gd name="connsiteX63" fmla="*/ 777875 w 1006631"/>
                  <a:gd name="connsiteY63" fmla="*/ 304800 h 1002026"/>
                  <a:gd name="connsiteX64" fmla="*/ 717550 w 1006631"/>
                  <a:gd name="connsiteY64" fmla="*/ 403225 h 1002026"/>
                  <a:gd name="connsiteX65" fmla="*/ 679450 w 1006631"/>
                  <a:gd name="connsiteY65" fmla="*/ 523875 h 1002026"/>
                  <a:gd name="connsiteX66" fmla="*/ 679450 w 1006631"/>
                  <a:gd name="connsiteY66" fmla="*/ 628650 h 1002026"/>
                  <a:gd name="connsiteX67" fmla="*/ 698500 w 1006631"/>
                  <a:gd name="connsiteY67" fmla="*/ 749300 h 1002026"/>
                  <a:gd name="connsiteX68" fmla="*/ 720725 w 1006631"/>
                  <a:gd name="connsiteY68" fmla="*/ 831850 h 1002026"/>
                  <a:gd name="connsiteX69" fmla="*/ 730250 w 1006631"/>
                  <a:gd name="connsiteY69" fmla="*/ 965200 h 1002026"/>
                  <a:gd name="connsiteX70" fmla="*/ 250825 w 1006631"/>
                  <a:gd name="connsiteY7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434975 w 1006631"/>
                  <a:gd name="connsiteY51" fmla="*/ 279400 h 1002026"/>
                  <a:gd name="connsiteX52" fmla="*/ 479425 w 1006631"/>
                  <a:gd name="connsiteY52" fmla="*/ 285750 h 1002026"/>
                  <a:gd name="connsiteX53" fmla="*/ 581025 w 1006631"/>
                  <a:gd name="connsiteY53" fmla="*/ 282575 h 1002026"/>
                  <a:gd name="connsiteX54" fmla="*/ 704850 w 1006631"/>
                  <a:gd name="connsiteY54" fmla="*/ 209550 h 1002026"/>
                  <a:gd name="connsiteX55" fmla="*/ 765175 w 1006631"/>
                  <a:gd name="connsiteY55" fmla="*/ 136525 h 1002026"/>
                  <a:gd name="connsiteX56" fmla="*/ 819150 w 1006631"/>
                  <a:gd name="connsiteY56" fmla="*/ 69850 h 1002026"/>
                  <a:gd name="connsiteX57" fmla="*/ 892175 w 1006631"/>
                  <a:gd name="connsiteY57" fmla="*/ 34925 h 1002026"/>
                  <a:gd name="connsiteX58" fmla="*/ 996950 w 1006631"/>
                  <a:gd name="connsiteY58" fmla="*/ 28575 h 1002026"/>
                  <a:gd name="connsiteX59" fmla="*/ 996950 w 1006631"/>
                  <a:gd name="connsiteY59" fmla="*/ 88900 h 1002026"/>
                  <a:gd name="connsiteX60" fmla="*/ 952500 w 1006631"/>
                  <a:gd name="connsiteY60" fmla="*/ 139700 h 1002026"/>
                  <a:gd name="connsiteX61" fmla="*/ 863600 w 1006631"/>
                  <a:gd name="connsiteY61" fmla="*/ 231775 h 1002026"/>
                  <a:gd name="connsiteX62" fmla="*/ 777875 w 1006631"/>
                  <a:gd name="connsiteY62" fmla="*/ 304800 h 1002026"/>
                  <a:gd name="connsiteX63" fmla="*/ 717550 w 1006631"/>
                  <a:gd name="connsiteY63" fmla="*/ 403225 h 1002026"/>
                  <a:gd name="connsiteX64" fmla="*/ 679450 w 1006631"/>
                  <a:gd name="connsiteY64" fmla="*/ 523875 h 1002026"/>
                  <a:gd name="connsiteX65" fmla="*/ 679450 w 1006631"/>
                  <a:gd name="connsiteY65" fmla="*/ 628650 h 1002026"/>
                  <a:gd name="connsiteX66" fmla="*/ 698500 w 1006631"/>
                  <a:gd name="connsiteY66" fmla="*/ 749300 h 1002026"/>
                  <a:gd name="connsiteX67" fmla="*/ 720725 w 1006631"/>
                  <a:gd name="connsiteY67" fmla="*/ 831850 h 1002026"/>
                  <a:gd name="connsiteX68" fmla="*/ 730250 w 1006631"/>
                  <a:gd name="connsiteY68" fmla="*/ 965200 h 1002026"/>
                  <a:gd name="connsiteX69" fmla="*/ 250825 w 1006631"/>
                  <a:gd name="connsiteY6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479425 w 1006631"/>
                  <a:gd name="connsiteY51" fmla="*/ 285750 h 1002026"/>
                  <a:gd name="connsiteX52" fmla="*/ 581025 w 1006631"/>
                  <a:gd name="connsiteY52" fmla="*/ 282575 h 1002026"/>
                  <a:gd name="connsiteX53" fmla="*/ 704850 w 1006631"/>
                  <a:gd name="connsiteY53" fmla="*/ 209550 h 1002026"/>
                  <a:gd name="connsiteX54" fmla="*/ 765175 w 1006631"/>
                  <a:gd name="connsiteY54" fmla="*/ 136525 h 1002026"/>
                  <a:gd name="connsiteX55" fmla="*/ 819150 w 1006631"/>
                  <a:gd name="connsiteY55" fmla="*/ 69850 h 1002026"/>
                  <a:gd name="connsiteX56" fmla="*/ 892175 w 1006631"/>
                  <a:gd name="connsiteY56" fmla="*/ 34925 h 1002026"/>
                  <a:gd name="connsiteX57" fmla="*/ 996950 w 1006631"/>
                  <a:gd name="connsiteY57" fmla="*/ 28575 h 1002026"/>
                  <a:gd name="connsiteX58" fmla="*/ 996950 w 1006631"/>
                  <a:gd name="connsiteY58" fmla="*/ 88900 h 1002026"/>
                  <a:gd name="connsiteX59" fmla="*/ 952500 w 1006631"/>
                  <a:gd name="connsiteY59" fmla="*/ 139700 h 1002026"/>
                  <a:gd name="connsiteX60" fmla="*/ 863600 w 1006631"/>
                  <a:gd name="connsiteY60" fmla="*/ 231775 h 1002026"/>
                  <a:gd name="connsiteX61" fmla="*/ 777875 w 1006631"/>
                  <a:gd name="connsiteY61" fmla="*/ 304800 h 1002026"/>
                  <a:gd name="connsiteX62" fmla="*/ 717550 w 1006631"/>
                  <a:gd name="connsiteY62" fmla="*/ 403225 h 1002026"/>
                  <a:gd name="connsiteX63" fmla="*/ 679450 w 1006631"/>
                  <a:gd name="connsiteY63" fmla="*/ 523875 h 1002026"/>
                  <a:gd name="connsiteX64" fmla="*/ 679450 w 1006631"/>
                  <a:gd name="connsiteY64" fmla="*/ 628650 h 1002026"/>
                  <a:gd name="connsiteX65" fmla="*/ 698500 w 1006631"/>
                  <a:gd name="connsiteY65" fmla="*/ 749300 h 1002026"/>
                  <a:gd name="connsiteX66" fmla="*/ 720725 w 1006631"/>
                  <a:gd name="connsiteY66" fmla="*/ 831850 h 1002026"/>
                  <a:gd name="connsiteX67" fmla="*/ 730250 w 1006631"/>
                  <a:gd name="connsiteY67" fmla="*/ 965200 h 1002026"/>
                  <a:gd name="connsiteX68" fmla="*/ 250825 w 1006631"/>
                  <a:gd name="connsiteY6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34950 w 1006631"/>
                  <a:gd name="connsiteY6" fmla="*/ 384175 h 1002026"/>
                  <a:gd name="connsiteX7" fmla="*/ 225425 w 1006631"/>
                  <a:gd name="connsiteY7" fmla="*/ 374650 h 1002026"/>
                  <a:gd name="connsiteX8" fmla="*/ 206375 w 1006631"/>
                  <a:gd name="connsiteY8" fmla="*/ 358775 h 1002026"/>
                  <a:gd name="connsiteX9" fmla="*/ 177800 w 1006631"/>
                  <a:gd name="connsiteY9" fmla="*/ 346075 h 1002026"/>
                  <a:gd name="connsiteX10" fmla="*/ 158750 w 1006631"/>
                  <a:gd name="connsiteY10" fmla="*/ 327025 h 1002026"/>
                  <a:gd name="connsiteX11" fmla="*/ 149225 w 1006631"/>
                  <a:gd name="connsiteY11" fmla="*/ 317500 h 1002026"/>
                  <a:gd name="connsiteX12" fmla="*/ 133350 w 1006631"/>
                  <a:gd name="connsiteY12" fmla="*/ 301625 h 1002026"/>
                  <a:gd name="connsiteX13" fmla="*/ 117475 w 1006631"/>
                  <a:gd name="connsiteY13" fmla="*/ 285750 h 1002026"/>
                  <a:gd name="connsiteX14" fmla="*/ 111125 w 1006631"/>
                  <a:gd name="connsiteY14" fmla="*/ 276225 h 1002026"/>
                  <a:gd name="connsiteX15" fmla="*/ 101600 w 1006631"/>
                  <a:gd name="connsiteY15" fmla="*/ 269875 h 1002026"/>
                  <a:gd name="connsiteX16" fmla="*/ 76200 w 1006631"/>
                  <a:gd name="connsiteY16" fmla="*/ 241300 h 1002026"/>
                  <a:gd name="connsiteX17" fmla="*/ 66675 w 1006631"/>
                  <a:gd name="connsiteY17" fmla="*/ 231775 h 1002026"/>
                  <a:gd name="connsiteX18" fmla="*/ 57150 w 1006631"/>
                  <a:gd name="connsiteY18" fmla="*/ 212725 h 1002026"/>
                  <a:gd name="connsiteX19" fmla="*/ 50800 w 1006631"/>
                  <a:gd name="connsiteY19" fmla="*/ 203200 h 1002026"/>
                  <a:gd name="connsiteX20" fmla="*/ 47625 w 1006631"/>
                  <a:gd name="connsiteY20" fmla="*/ 193675 h 1002026"/>
                  <a:gd name="connsiteX21" fmla="*/ 41275 w 1006631"/>
                  <a:gd name="connsiteY21" fmla="*/ 184150 h 1002026"/>
                  <a:gd name="connsiteX22" fmla="*/ 28575 w 1006631"/>
                  <a:gd name="connsiteY22" fmla="*/ 155575 h 1002026"/>
                  <a:gd name="connsiteX23" fmla="*/ 22225 w 1006631"/>
                  <a:gd name="connsiteY23" fmla="*/ 130175 h 1002026"/>
                  <a:gd name="connsiteX24" fmla="*/ 19050 w 1006631"/>
                  <a:gd name="connsiteY24" fmla="*/ 117475 h 1002026"/>
                  <a:gd name="connsiteX25" fmla="*/ 12700 w 1006631"/>
                  <a:gd name="connsiteY25" fmla="*/ 98425 h 1002026"/>
                  <a:gd name="connsiteX26" fmla="*/ 6350 w 1006631"/>
                  <a:gd name="connsiteY26" fmla="*/ 79375 h 1002026"/>
                  <a:gd name="connsiteX27" fmla="*/ 3175 w 1006631"/>
                  <a:gd name="connsiteY27" fmla="*/ 69850 h 1002026"/>
                  <a:gd name="connsiteX28" fmla="*/ 0 w 1006631"/>
                  <a:gd name="connsiteY28" fmla="*/ 53975 h 1002026"/>
                  <a:gd name="connsiteX29" fmla="*/ 3175 w 1006631"/>
                  <a:gd name="connsiteY29" fmla="*/ 12700 h 1002026"/>
                  <a:gd name="connsiteX30" fmla="*/ 12700 w 1006631"/>
                  <a:gd name="connsiteY30" fmla="*/ 9525 h 1002026"/>
                  <a:gd name="connsiteX31" fmla="*/ 25400 w 1006631"/>
                  <a:gd name="connsiteY31" fmla="*/ 6350 h 1002026"/>
                  <a:gd name="connsiteX32" fmla="*/ 44450 w 1006631"/>
                  <a:gd name="connsiteY32" fmla="*/ 0 h 1002026"/>
                  <a:gd name="connsiteX33" fmla="*/ 114300 w 1006631"/>
                  <a:gd name="connsiteY33" fmla="*/ 3175 h 1002026"/>
                  <a:gd name="connsiteX34" fmla="*/ 123825 w 1006631"/>
                  <a:gd name="connsiteY34" fmla="*/ 9525 h 1002026"/>
                  <a:gd name="connsiteX35" fmla="*/ 155575 w 1006631"/>
                  <a:gd name="connsiteY35" fmla="*/ 28575 h 1002026"/>
                  <a:gd name="connsiteX36" fmla="*/ 165100 w 1006631"/>
                  <a:gd name="connsiteY36" fmla="*/ 34925 h 1002026"/>
                  <a:gd name="connsiteX37" fmla="*/ 184150 w 1006631"/>
                  <a:gd name="connsiteY37" fmla="*/ 50800 h 1002026"/>
                  <a:gd name="connsiteX38" fmla="*/ 187325 w 1006631"/>
                  <a:gd name="connsiteY38" fmla="*/ 60325 h 1002026"/>
                  <a:gd name="connsiteX39" fmla="*/ 206375 w 1006631"/>
                  <a:gd name="connsiteY39" fmla="*/ 88900 h 1002026"/>
                  <a:gd name="connsiteX40" fmla="*/ 212725 w 1006631"/>
                  <a:gd name="connsiteY40" fmla="*/ 98425 h 1002026"/>
                  <a:gd name="connsiteX41" fmla="*/ 222250 w 1006631"/>
                  <a:gd name="connsiteY41" fmla="*/ 117475 h 1002026"/>
                  <a:gd name="connsiteX42" fmla="*/ 228600 w 1006631"/>
                  <a:gd name="connsiteY42" fmla="*/ 139700 h 1002026"/>
                  <a:gd name="connsiteX43" fmla="*/ 234950 w 1006631"/>
                  <a:gd name="connsiteY43" fmla="*/ 149225 h 1002026"/>
                  <a:gd name="connsiteX44" fmla="*/ 241300 w 1006631"/>
                  <a:gd name="connsiteY44" fmla="*/ 161925 h 1002026"/>
                  <a:gd name="connsiteX45" fmla="*/ 257175 w 1006631"/>
                  <a:gd name="connsiteY45" fmla="*/ 184150 h 1002026"/>
                  <a:gd name="connsiteX46" fmla="*/ 269875 w 1006631"/>
                  <a:gd name="connsiteY46" fmla="*/ 203200 h 1002026"/>
                  <a:gd name="connsiteX47" fmla="*/ 279400 w 1006631"/>
                  <a:gd name="connsiteY47" fmla="*/ 212725 h 1002026"/>
                  <a:gd name="connsiteX48" fmla="*/ 295275 w 1006631"/>
                  <a:gd name="connsiteY48" fmla="*/ 231775 h 1002026"/>
                  <a:gd name="connsiteX49" fmla="*/ 314325 w 1006631"/>
                  <a:gd name="connsiteY49" fmla="*/ 244475 h 1002026"/>
                  <a:gd name="connsiteX50" fmla="*/ 479425 w 1006631"/>
                  <a:gd name="connsiteY50" fmla="*/ 285750 h 1002026"/>
                  <a:gd name="connsiteX51" fmla="*/ 581025 w 1006631"/>
                  <a:gd name="connsiteY51" fmla="*/ 282575 h 1002026"/>
                  <a:gd name="connsiteX52" fmla="*/ 704850 w 1006631"/>
                  <a:gd name="connsiteY52" fmla="*/ 209550 h 1002026"/>
                  <a:gd name="connsiteX53" fmla="*/ 765175 w 1006631"/>
                  <a:gd name="connsiteY53" fmla="*/ 136525 h 1002026"/>
                  <a:gd name="connsiteX54" fmla="*/ 819150 w 1006631"/>
                  <a:gd name="connsiteY54" fmla="*/ 69850 h 1002026"/>
                  <a:gd name="connsiteX55" fmla="*/ 892175 w 1006631"/>
                  <a:gd name="connsiteY55" fmla="*/ 34925 h 1002026"/>
                  <a:gd name="connsiteX56" fmla="*/ 996950 w 1006631"/>
                  <a:gd name="connsiteY56" fmla="*/ 28575 h 1002026"/>
                  <a:gd name="connsiteX57" fmla="*/ 996950 w 1006631"/>
                  <a:gd name="connsiteY57" fmla="*/ 88900 h 1002026"/>
                  <a:gd name="connsiteX58" fmla="*/ 952500 w 1006631"/>
                  <a:gd name="connsiteY58" fmla="*/ 139700 h 1002026"/>
                  <a:gd name="connsiteX59" fmla="*/ 863600 w 1006631"/>
                  <a:gd name="connsiteY59" fmla="*/ 231775 h 1002026"/>
                  <a:gd name="connsiteX60" fmla="*/ 777875 w 1006631"/>
                  <a:gd name="connsiteY60" fmla="*/ 304800 h 1002026"/>
                  <a:gd name="connsiteX61" fmla="*/ 717550 w 1006631"/>
                  <a:gd name="connsiteY61" fmla="*/ 403225 h 1002026"/>
                  <a:gd name="connsiteX62" fmla="*/ 679450 w 1006631"/>
                  <a:gd name="connsiteY62" fmla="*/ 523875 h 1002026"/>
                  <a:gd name="connsiteX63" fmla="*/ 679450 w 1006631"/>
                  <a:gd name="connsiteY63" fmla="*/ 628650 h 1002026"/>
                  <a:gd name="connsiteX64" fmla="*/ 698500 w 1006631"/>
                  <a:gd name="connsiteY64" fmla="*/ 749300 h 1002026"/>
                  <a:gd name="connsiteX65" fmla="*/ 720725 w 1006631"/>
                  <a:gd name="connsiteY65" fmla="*/ 831850 h 1002026"/>
                  <a:gd name="connsiteX66" fmla="*/ 730250 w 1006631"/>
                  <a:gd name="connsiteY66" fmla="*/ 965200 h 1002026"/>
                  <a:gd name="connsiteX67" fmla="*/ 250825 w 1006631"/>
                  <a:gd name="connsiteY6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9875 w 1006631"/>
                  <a:gd name="connsiteY4" fmla="*/ 444500 h 1002026"/>
                  <a:gd name="connsiteX5" fmla="*/ 234950 w 1006631"/>
                  <a:gd name="connsiteY5" fmla="*/ 384175 h 1002026"/>
                  <a:gd name="connsiteX6" fmla="*/ 225425 w 1006631"/>
                  <a:gd name="connsiteY6" fmla="*/ 374650 h 1002026"/>
                  <a:gd name="connsiteX7" fmla="*/ 206375 w 1006631"/>
                  <a:gd name="connsiteY7" fmla="*/ 358775 h 1002026"/>
                  <a:gd name="connsiteX8" fmla="*/ 177800 w 1006631"/>
                  <a:gd name="connsiteY8" fmla="*/ 346075 h 1002026"/>
                  <a:gd name="connsiteX9" fmla="*/ 158750 w 1006631"/>
                  <a:gd name="connsiteY9" fmla="*/ 327025 h 1002026"/>
                  <a:gd name="connsiteX10" fmla="*/ 149225 w 1006631"/>
                  <a:gd name="connsiteY10" fmla="*/ 317500 h 1002026"/>
                  <a:gd name="connsiteX11" fmla="*/ 133350 w 1006631"/>
                  <a:gd name="connsiteY11" fmla="*/ 301625 h 1002026"/>
                  <a:gd name="connsiteX12" fmla="*/ 117475 w 1006631"/>
                  <a:gd name="connsiteY12" fmla="*/ 285750 h 1002026"/>
                  <a:gd name="connsiteX13" fmla="*/ 111125 w 1006631"/>
                  <a:gd name="connsiteY13" fmla="*/ 276225 h 1002026"/>
                  <a:gd name="connsiteX14" fmla="*/ 101600 w 1006631"/>
                  <a:gd name="connsiteY14" fmla="*/ 269875 h 1002026"/>
                  <a:gd name="connsiteX15" fmla="*/ 76200 w 1006631"/>
                  <a:gd name="connsiteY15" fmla="*/ 241300 h 1002026"/>
                  <a:gd name="connsiteX16" fmla="*/ 66675 w 1006631"/>
                  <a:gd name="connsiteY16" fmla="*/ 231775 h 1002026"/>
                  <a:gd name="connsiteX17" fmla="*/ 57150 w 1006631"/>
                  <a:gd name="connsiteY17" fmla="*/ 212725 h 1002026"/>
                  <a:gd name="connsiteX18" fmla="*/ 50800 w 1006631"/>
                  <a:gd name="connsiteY18" fmla="*/ 203200 h 1002026"/>
                  <a:gd name="connsiteX19" fmla="*/ 47625 w 1006631"/>
                  <a:gd name="connsiteY19" fmla="*/ 193675 h 1002026"/>
                  <a:gd name="connsiteX20" fmla="*/ 41275 w 1006631"/>
                  <a:gd name="connsiteY20" fmla="*/ 184150 h 1002026"/>
                  <a:gd name="connsiteX21" fmla="*/ 28575 w 1006631"/>
                  <a:gd name="connsiteY21" fmla="*/ 155575 h 1002026"/>
                  <a:gd name="connsiteX22" fmla="*/ 22225 w 1006631"/>
                  <a:gd name="connsiteY22" fmla="*/ 130175 h 1002026"/>
                  <a:gd name="connsiteX23" fmla="*/ 19050 w 1006631"/>
                  <a:gd name="connsiteY23" fmla="*/ 117475 h 1002026"/>
                  <a:gd name="connsiteX24" fmla="*/ 12700 w 1006631"/>
                  <a:gd name="connsiteY24" fmla="*/ 98425 h 1002026"/>
                  <a:gd name="connsiteX25" fmla="*/ 6350 w 1006631"/>
                  <a:gd name="connsiteY25" fmla="*/ 79375 h 1002026"/>
                  <a:gd name="connsiteX26" fmla="*/ 3175 w 1006631"/>
                  <a:gd name="connsiteY26" fmla="*/ 69850 h 1002026"/>
                  <a:gd name="connsiteX27" fmla="*/ 0 w 1006631"/>
                  <a:gd name="connsiteY27" fmla="*/ 53975 h 1002026"/>
                  <a:gd name="connsiteX28" fmla="*/ 3175 w 1006631"/>
                  <a:gd name="connsiteY28" fmla="*/ 12700 h 1002026"/>
                  <a:gd name="connsiteX29" fmla="*/ 12700 w 1006631"/>
                  <a:gd name="connsiteY29" fmla="*/ 9525 h 1002026"/>
                  <a:gd name="connsiteX30" fmla="*/ 25400 w 1006631"/>
                  <a:gd name="connsiteY30" fmla="*/ 6350 h 1002026"/>
                  <a:gd name="connsiteX31" fmla="*/ 44450 w 1006631"/>
                  <a:gd name="connsiteY31" fmla="*/ 0 h 1002026"/>
                  <a:gd name="connsiteX32" fmla="*/ 114300 w 1006631"/>
                  <a:gd name="connsiteY32" fmla="*/ 3175 h 1002026"/>
                  <a:gd name="connsiteX33" fmla="*/ 123825 w 1006631"/>
                  <a:gd name="connsiteY33" fmla="*/ 9525 h 1002026"/>
                  <a:gd name="connsiteX34" fmla="*/ 155575 w 1006631"/>
                  <a:gd name="connsiteY34" fmla="*/ 28575 h 1002026"/>
                  <a:gd name="connsiteX35" fmla="*/ 165100 w 1006631"/>
                  <a:gd name="connsiteY35" fmla="*/ 34925 h 1002026"/>
                  <a:gd name="connsiteX36" fmla="*/ 184150 w 1006631"/>
                  <a:gd name="connsiteY36" fmla="*/ 50800 h 1002026"/>
                  <a:gd name="connsiteX37" fmla="*/ 187325 w 1006631"/>
                  <a:gd name="connsiteY37" fmla="*/ 60325 h 1002026"/>
                  <a:gd name="connsiteX38" fmla="*/ 206375 w 1006631"/>
                  <a:gd name="connsiteY38" fmla="*/ 88900 h 1002026"/>
                  <a:gd name="connsiteX39" fmla="*/ 212725 w 1006631"/>
                  <a:gd name="connsiteY39" fmla="*/ 98425 h 1002026"/>
                  <a:gd name="connsiteX40" fmla="*/ 222250 w 1006631"/>
                  <a:gd name="connsiteY40" fmla="*/ 117475 h 1002026"/>
                  <a:gd name="connsiteX41" fmla="*/ 228600 w 1006631"/>
                  <a:gd name="connsiteY41" fmla="*/ 139700 h 1002026"/>
                  <a:gd name="connsiteX42" fmla="*/ 234950 w 1006631"/>
                  <a:gd name="connsiteY42" fmla="*/ 149225 h 1002026"/>
                  <a:gd name="connsiteX43" fmla="*/ 241300 w 1006631"/>
                  <a:gd name="connsiteY43" fmla="*/ 161925 h 1002026"/>
                  <a:gd name="connsiteX44" fmla="*/ 257175 w 1006631"/>
                  <a:gd name="connsiteY44" fmla="*/ 184150 h 1002026"/>
                  <a:gd name="connsiteX45" fmla="*/ 269875 w 1006631"/>
                  <a:gd name="connsiteY45" fmla="*/ 203200 h 1002026"/>
                  <a:gd name="connsiteX46" fmla="*/ 279400 w 1006631"/>
                  <a:gd name="connsiteY46" fmla="*/ 212725 h 1002026"/>
                  <a:gd name="connsiteX47" fmla="*/ 295275 w 1006631"/>
                  <a:gd name="connsiteY47" fmla="*/ 231775 h 1002026"/>
                  <a:gd name="connsiteX48" fmla="*/ 314325 w 1006631"/>
                  <a:gd name="connsiteY48" fmla="*/ 244475 h 1002026"/>
                  <a:gd name="connsiteX49" fmla="*/ 479425 w 1006631"/>
                  <a:gd name="connsiteY49" fmla="*/ 285750 h 1002026"/>
                  <a:gd name="connsiteX50" fmla="*/ 581025 w 1006631"/>
                  <a:gd name="connsiteY50" fmla="*/ 282575 h 1002026"/>
                  <a:gd name="connsiteX51" fmla="*/ 704850 w 1006631"/>
                  <a:gd name="connsiteY51" fmla="*/ 209550 h 1002026"/>
                  <a:gd name="connsiteX52" fmla="*/ 765175 w 1006631"/>
                  <a:gd name="connsiteY52" fmla="*/ 136525 h 1002026"/>
                  <a:gd name="connsiteX53" fmla="*/ 819150 w 1006631"/>
                  <a:gd name="connsiteY53" fmla="*/ 69850 h 1002026"/>
                  <a:gd name="connsiteX54" fmla="*/ 892175 w 1006631"/>
                  <a:gd name="connsiteY54" fmla="*/ 34925 h 1002026"/>
                  <a:gd name="connsiteX55" fmla="*/ 996950 w 1006631"/>
                  <a:gd name="connsiteY55" fmla="*/ 28575 h 1002026"/>
                  <a:gd name="connsiteX56" fmla="*/ 996950 w 1006631"/>
                  <a:gd name="connsiteY56" fmla="*/ 88900 h 1002026"/>
                  <a:gd name="connsiteX57" fmla="*/ 952500 w 1006631"/>
                  <a:gd name="connsiteY57" fmla="*/ 139700 h 1002026"/>
                  <a:gd name="connsiteX58" fmla="*/ 863600 w 1006631"/>
                  <a:gd name="connsiteY58" fmla="*/ 231775 h 1002026"/>
                  <a:gd name="connsiteX59" fmla="*/ 777875 w 1006631"/>
                  <a:gd name="connsiteY59" fmla="*/ 304800 h 1002026"/>
                  <a:gd name="connsiteX60" fmla="*/ 717550 w 1006631"/>
                  <a:gd name="connsiteY60" fmla="*/ 403225 h 1002026"/>
                  <a:gd name="connsiteX61" fmla="*/ 679450 w 1006631"/>
                  <a:gd name="connsiteY61" fmla="*/ 523875 h 1002026"/>
                  <a:gd name="connsiteX62" fmla="*/ 679450 w 1006631"/>
                  <a:gd name="connsiteY62" fmla="*/ 628650 h 1002026"/>
                  <a:gd name="connsiteX63" fmla="*/ 698500 w 1006631"/>
                  <a:gd name="connsiteY63" fmla="*/ 749300 h 1002026"/>
                  <a:gd name="connsiteX64" fmla="*/ 720725 w 1006631"/>
                  <a:gd name="connsiteY64" fmla="*/ 831850 h 1002026"/>
                  <a:gd name="connsiteX65" fmla="*/ 730250 w 1006631"/>
                  <a:gd name="connsiteY65" fmla="*/ 965200 h 1002026"/>
                  <a:gd name="connsiteX66" fmla="*/ 250825 w 1006631"/>
                  <a:gd name="connsiteY6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9875 w 1006631"/>
                  <a:gd name="connsiteY3" fmla="*/ 444500 h 1002026"/>
                  <a:gd name="connsiteX4" fmla="*/ 234950 w 1006631"/>
                  <a:gd name="connsiteY4" fmla="*/ 384175 h 1002026"/>
                  <a:gd name="connsiteX5" fmla="*/ 225425 w 1006631"/>
                  <a:gd name="connsiteY5" fmla="*/ 374650 h 1002026"/>
                  <a:gd name="connsiteX6" fmla="*/ 206375 w 1006631"/>
                  <a:gd name="connsiteY6" fmla="*/ 358775 h 1002026"/>
                  <a:gd name="connsiteX7" fmla="*/ 177800 w 1006631"/>
                  <a:gd name="connsiteY7" fmla="*/ 346075 h 1002026"/>
                  <a:gd name="connsiteX8" fmla="*/ 158750 w 1006631"/>
                  <a:gd name="connsiteY8" fmla="*/ 327025 h 1002026"/>
                  <a:gd name="connsiteX9" fmla="*/ 149225 w 1006631"/>
                  <a:gd name="connsiteY9" fmla="*/ 317500 h 1002026"/>
                  <a:gd name="connsiteX10" fmla="*/ 133350 w 1006631"/>
                  <a:gd name="connsiteY10" fmla="*/ 301625 h 1002026"/>
                  <a:gd name="connsiteX11" fmla="*/ 117475 w 1006631"/>
                  <a:gd name="connsiteY11" fmla="*/ 285750 h 1002026"/>
                  <a:gd name="connsiteX12" fmla="*/ 111125 w 1006631"/>
                  <a:gd name="connsiteY12" fmla="*/ 276225 h 1002026"/>
                  <a:gd name="connsiteX13" fmla="*/ 101600 w 1006631"/>
                  <a:gd name="connsiteY13" fmla="*/ 269875 h 1002026"/>
                  <a:gd name="connsiteX14" fmla="*/ 76200 w 1006631"/>
                  <a:gd name="connsiteY14" fmla="*/ 241300 h 1002026"/>
                  <a:gd name="connsiteX15" fmla="*/ 66675 w 1006631"/>
                  <a:gd name="connsiteY15" fmla="*/ 231775 h 1002026"/>
                  <a:gd name="connsiteX16" fmla="*/ 57150 w 1006631"/>
                  <a:gd name="connsiteY16" fmla="*/ 212725 h 1002026"/>
                  <a:gd name="connsiteX17" fmla="*/ 50800 w 1006631"/>
                  <a:gd name="connsiteY17" fmla="*/ 203200 h 1002026"/>
                  <a:gd name="connsiteX18" fmla="*/ 47625 w 1006631"/>
                  <a:gd name="connsiteY18" fmla="*/ 193675 h 1002026"/>
                  <a:gd name="connsiteX19" fmla="*/ 41275 w 1006631"/>
                  <a:gd name="connsiteY19" fmla="*/ 184150 h 1002026"/>
                  <a:gd name="connsiteX20" fmla="*/ 28575 w 1006631"/>
                  <a:gd name="connsiteY20" fmla="*/ 155575 h 1002026"/>
                  <a:gd name="connsiteX21" fmla="*/ 22225 w 1006631"/>
                  <a:gd name="connsiteY21" fmla="*/ 130175 h 1002026"/>
                  <a:gd name="connsiteX22" fmla="*/ 19050 w 1006631"/>
                  <a:gd name="connsiteY22" fmla="*/ 117475 h 1002026"/>
                  <a:gd name="connsiteX23" fmla="*/ 12700 w 1006631"/>
                  <a:gd name="connsiteY23" fmla="*/ 98425 h 1002026"/>
                  <a:gd name="connsiteX24" fmla="*/ 6350 w 1006631"/>
                  <a:gd name="connsiteY24" fmla="*/ 79375 h 1002026"/>
                  <a:gd name="connsiteX25" fmla="*/ 3175 w 1006631"/>
                  <a:gd name="connsiteY25" fmla="*/ 69850 h 1002026"/>
                  <a:gd name="connsiteX26" fmla="*/ 0 w 1006631"/>
                  <a:gd name="connsiteY26" fmla="*/ 53975 h 1002026"/>
                  <a:gd name="connsiteX27" fmla="*/ 3175 w 1006631"/>
                  <a:gd name="connsiteY27" fmla="*/ 12700 h 1002026"/>
                  <a:gd name="connsiteX28" fmla="*/ 12700 w 1006631"/>
                  <a:gd name="connsiteY28" fmla="*/ 9525 h 1002026"/>
                  <a:gd name="connsiteX29" fmla="*/ 25400 w 1006631"/>
                  <a:gd name="connsiteY29" fmla="*/ 6350 h 1002026"/>
                  <a:gd name="connsiteX30" fmla="*/ 44450 w 1006631"/>
                  <a:gd name="connsiteY30" fmla="*/ 0 h 1002026"/>
                  <a:gd name="connsiteX31" fmla="*/ 114300 w 1006631"/>
                  <a:gd name="connsiteY31" fmla="*/ 3175 h 1002026"/>
                  <a:gd name="connsiteX32" fmla="*/ 123825 w 1006631"/>
                  <a:gd name="connsiteY32" fmla="*/ 9525 h 1002026"/>
                  <a:gd name="connsiteX33" fmla="*/ 155575 w 1006631"/>
                  <a:gd name="connsiteY33" fmla="*/ 28575 h 1002026"/>
                  <a:gd name="connsiteX34" fmla="*/ 165100 w 1006631"/>
                  <a:gd name="connsiteY34" fmla="*/ 34925 h 1002026"/>
                  <a:gd name="connsiteX35" fmla="*/ 184150 w 1006631"/>
                  <a:gd name="connsiteY35" fmla="*/ 50800 h 1002026"/>
                  <a:gd name="connsiteX36" fmla="*/ 187325 w 1006631"/>
                  <a:gd name="connsiteY36" fmla="*/ 60325 h 1002026"/>
                  <a:gd name="connsiteX37" fmla="*/ 206375 w 1006631"/>
                  <a:gd name="connsiteY37" fmla="*/ 88900 h 1002026"/>
                  <a:gd name="connsiteX38" fmla="*/ 212725 w 1006631"/>
                  <a:gd name="connsiteY38" fmla="*/ 98425 h 1002026"/>
                  <a:gd name="connsiteX39" fmla="*/ 222250 w 1006631"/>
                  <a:gd name="connsiteY39" fmla="*/ 117475 h 1002026"/>
                  <a:gd name="connsiteX40" fmla="*/ 228600 w 1006631"/>
                  <a:gd name="connsiteY40" fmla="*/ 139700 h 1002026"/>
                  <a:gd name="connsiteX41" fmla="*/ 234950 w 1006631"/>
                  <a:gd name="connsiteY41" fmla="*/ 149225 h 1002026"/>
                  <a:gd name="connsiteX42" fmla="*/ 241300 w 1006631"/>
                  <a:gd name="connsiteY42" fmla="*/ 161925 h 1002026"/>
                  <a:gd name="connsiteX43" fmla="*/ 257175 w 1006631"/>
                  <a:gd name="connsiteY43" fmla="*/ 184150 h 1002026"/>
                  <a:gd name="connsiteX44" fmla="*/ 269875 w 1006631"/>
                  <a:gd name="connsiteY44" fmla="*/ 203200 h 1002026"/>
                  <a:gd name="connsiteX45" fmla="*/ 279400 w 1006631"/>
                  <a:gd name="connsiteY45" fmla="*/ 212725 h 1002026"/>
                  <a:gd name="connsiteX46" fmla="*/ 295275 w 1006631"/>
                  <a:gd name="connsiteY46" fmla="*/ 231775 h 1002026"/>
                  <a:gd name="connsiteX47" fmla="*/ 314325 w 1006631"/>
                  <a:gd name="connsiteY47" fmla="*/ 244475 h 1002026"/>
                  <a:gd name="connsiteX48" fmla="*/ 479425 w 1006631"/>
                  <a:gd name="connsiteY48" fmla="*/ 285750 h 1002026"/>
                  <a:gd name="connsiteX49" fmla="*/ 581025 w 1006631"/>
                  <a:gd name="connsiteY49" fmla="*/ 282575 h 1002026"/>
                  <a:gd name="connsiteX50" fmla="*/ 704850 w 1006631"/>
                  <a:gd name="connsiteY50" fmla="*/ 209550 h 1002026"/>
                  <a:gd name="connsiteX51" fmla="*/ 765175 w 1006631"/>
                  <a:gd name="connsiteY51" fmla="*/ 136525 h 1002026"/>
                  <a:gd name="connsiteX52" fmla="*/ 819150 w 1006631"/>
                  <a:gd name="connsiteY52" fmla="*/ 69850 h 1002026"/>
                  <a:gd name="connsiteX53" fmla="*/ 892175 w 1006631"/>
                  <a:gd name="connsiteY53" fmla="*/ 34925 h 1002026"/>
                  <a:gd name="connsiteX54" fmla="*/ 996950 w 1006631"/>
                  <a:gd name="connsiteY54" fmla="*/ 28575 h 1002026"/>
                  <a:gd name="connsiteX55" fmla="*/ 996950 w 1006631"/>
                  <a:gd name="connsiteY55" fmla="*/ 88900 h 1002026"/>
                  <a:gd name="connsiteX56" fmla="*/ 952500 w 1006631"/>
                  <a:gd name="connsiteY56" fmla="*/ 139700 h 1002026"/>
                  <a:gd name="connsiteX57" fmla="*/ 863600 w 1006631"/>
                  <a:gd name="connsiteY57" fmla="*/ 231775 h 1002026"/>
                  <a:gd name="connsiteX58" fmla="*/ 777875 w 1006631"/>
                  <a:gd name="connsiteY58" fmla="*/ 304800 h 1002026"/>
                  <a:gd name="connsiteX59" fmla="*/ 717550 w 1006631"/>
                  <a:gd name="connsiteY59" fmla="*/ 403225 h 1002026"/>
                  <a:gd name="connsiteX60" fmla="*/ 679450 w 1006631"/>
                  <a:gd name="connsiteY60" fmla="*/ 523875 h 1002026"/>
                  <a:gd name="connsiteX61" fmla="*/ 679450 w 1006631"/>
                  <a:gd name="connsiteY61" fmla="*/ 628650 h 1002026"/>
                  <a:gd name="connsiteX62" fmla="*/ 698500 w 1006631"/>
                  <a:gd name="connsiteY62" fmla="*/ 749300 h 1002026"/>
                  <a:gd name="connsiteX63" fmla="*/ 720725 w 1006631"/>
                  <a:gd name="connsiteY63" fmla="*/ 831850 h 1002026"/>
                  <a:gd name="connsiteX64" fmla="*/ 730250 w 1006631"/>
                  <a:gd name="connsiteY64" fmla="*/ 965200 h 1002026"/>
                  <a:gd name="connsiteX65" fmla="*/ 250825 w 1006631"/>
                  <a:gd name="connsiteY6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49225 w 1006631"/>
                  <a:gd name="connsiteY8" fmla="*/ 317500 h 1002026"/>
                  <a:gd name="connsiteX9" fmla="*/ 133350 w 1006631"/>
                  <a:gd name="connsiteY9" fmla="*/ 301625 h 1002026"/>
                  <a:gd name="connsiteX10" fmla="*/ 117475 w 1006631"/>
                  <a:gd name="connsiteY10" fmla="*/ 285750 h 1002026"/>
                  <a:gd name="connsiteX11" fmla="*/ 111125 w 1006631"/>
                  <a:gd name="connsiteY11" fmla="*/ 276225 h 1002026"/>
                  <a:gd name="connsiteX12" fmla="*/ 101600 w 1006631"/>
                  <a:gd name="connsiteY12" fmla="*/ 269875 h 1002026"/>
                  <a:gd name="connsiteX13" fmla="*/ 76200 w 1006631"/>
                  <a:gd name="connsiteY13" fmla="*/ 241300 h 1002026"/>
                  <a:gd name="connsiteX14" fmla="*/ 66675 w 1006631"/>
                  <a:gd name="connsiteY14" fmla="*/ 231775 h 1002026"/>
                  <a:gd name="connsiteX15" fmla="*/ 57150 w 1006631"/>
                  <a:gd name="connsiteY15" fmla="*/ 212725 h 1002026"/>
                  <a:gd name="connsiteX16" fmla="*/ 50800 w 1006631"/>
                  <a:gd name="connsiteY16" fmla="*/ 203200 h 1002026"/>
                  <a:gd name="connsiteX17" fmla="*/ 47625 w 1006631"/>
                  <a:gd name="connsiteY17" fmla="*/ 193675 h 1002026"/>
                  <a:gd name="connsiteX18" fmla="*/ 41275 w 1006631"/>
                  <a:gd name="connsiteY18" fmla="*/ 184150 h 1002026"/>
                  <a:gd name="connsiteX19" fmla="*/ 28575 w 1006631"/>
                  <a:gd name="connsiteY19" fmla="*/ 155575 h 1002026"/>
                  <a:gd name="connsiteX20" fmla="*/ 22225 w 1006631"/>
                  <a:gd name="connsiteY20" fmla="*/ 130175 h 1002026"/>
                  <a:gd name="connsiteX21" fmla="*/ 19050 w 1006631"/>
                  <a:gd name="connsiteY21" fmla="*/ 117475 h 1002026"/>
                  <a:gd name="connsiteX22" fmla="*/ 12700 w 1006631"/>
                  <a:gd name="connsiteY22" fmla="*/ 98425 h 1002026"/>
                  <a:gd name="connsiteX23" fmla="*/ 6350 w 1006631"/>
                  <a:gd name="connsiteY23" fmla="*/ 79375 h 1002026"/>
                  <a:gd name="connsiteX24" fmla="*/ 3175 w 1006631"/>
                  <a:gd name="connsiteY24" fmla="*/ 69850 h 1002026"/>
                  <a:gd name="connsiteX25" fmla="*/ 0 w 1006631"/>
                  <a:gd name="connsiteY25" fmla="*/ 53975 h 1002026"/>
                  <a:gd name="connsiteX26" fmla="*/ 3175 w 1006631"/>
                  <a:gd name="connsiteY26" fmla="*/ 12700 h 1002026"/>
                  <a:gd name="connsiteX27" fmla="*/ 12700 w 1006631"/>
                  <a:gd name="connsiteY27" fmla="*/ 9525 h 1002026"/>
                  <a:gd name="connsiteX28" fmla="*/ 25400 w 1006631"/>
                  <a:gd name="connsiteY28" fmla="*/ 6350 h 1002026"/>
                  <a:gd name="connsiteX29" fmla="*/ 44450 w 1006631"/>
                  <a:gd name="connsiteY29" fmla="*/ 0 h 1002026"/>
                  <a:gd name="connsiteX30" fmla="*/ 114300 w 1006631"/>
                  <a:gd name="connsiteY30" fmla="*/ 3175 h 1002026"/>
                  <a:gd name="connsiteX31" fmla="*/ 123825 w 1006631"/>
                  <a:gd name="connsiteY31" fmla="*/ 9525 h 1002026"/>
                  <a:gd name="connsiteX32" fmla="*/ 155575 w 1006631"/>
                  <a:gd name="connsiteY32" fmla="*/ 28575 h 1002026"/>
                  <a:gd name="connsiteX33" fmla="*/ 165100 w 1006631"/>
                  <a:gd name="connsiteY33" fmla="*/ 34925 h 1002026"/>
                  <a:gd name="connsiteX34" fmla="*/ 184150 w 1006631"/>
                  <a:gd name="connsiteY34" fmla="*/ 50800 h 1002026"/>
                  <a:gd name="connsiteX35" fmla="*/ 187325 w 1006631"/>
                  <a:gd name="connsiteY35" fmla="*/ 60325 h 1002026"/>
                  <a:gd name="connsiteX36" fmla="*/ 206375 w 1006631"/>
                  <a:gd name="connsiteY36" fmla="*/ 88900 h 1002026"/>
                  <a:gd name="connsiteX37" fmla="*/ 212725 w 1006631"/>
                  <a:gd name="connsiteY37" fmla="*/ 98425 h 1002026"/>
                  <a:gd name="connsiteX38" fmla="*/ 222250 w 1006631"/>
                  <a:gd name="connsiteY38" fmla="*/ 117475 h 1002026"/>
                  <a:gd name="connsiteX39" fmla="*/ 228600 w 1006631"/>
                  <a:gd name="connsiteY39" fmla="*/ 139700 h 1002026"/>
                  <a:gd name="connsiteX40" fmla="*/ 234950 w 1006631"/>
                  <a:gd name="connsiteY40" fmla="*/ 149225 h 1002026"/>
                  <a:gd name="connsiteX41" fmla="*/ 241300 w 1006631"/>
                  <a:gd name="connsiteY41" fmla="*/ 161925 h 1002026"/>
                  <a:gd name="connsiteX42" fmla="*/ 257175 w 1006631"/>
                  <a:gd name="connsiteY42" fmla="*/ 184150 h 1002026"/>
                  <a:gd name="connsiteX43" fmla="*/ 269875 w 1006631"/>
                  <a:gd name="connsiteY43" fmla="*/ 203200 h 1002026"/>
                  <a:gd name="connsiteX44" fmla="*/ 279400 w 1006631"/>
                  <a:gd name="connsiteY44" fmla="*/ 212725 h 1002026"/>
                  <a:gd name="connsiteX45" fmla="*/ 295275 w 1006631"/>
                  <a:gd name="connsiteY45" fmla="*/ 231775 h 1002026"/>
                  <a:gd name="connsiteX46" fmla="*/ 314325 w 1006631"/>
                  <a:gd name="connsiteY46" fmla="*/ 244475 h 1002026"/>
                  <a:gd name="connsiteX47" fmla="*/ 479425 w 1006631"/>
                  <a:gd name="connsiteY47" fmla="*/ 285750 h 1002026"/>
                  <a:gd name="connsiteX48" fmla="*/ 581025 w 1006631"/>
                  <a:gd name="connsiteY48" fmla="*/ 282575 h 1002026"/>
                  <a:gd name="connsiteX49" fmla="*/ 704850 w 1006631"/>
                  <a:gd name="connsiteY49" fmla="*/ 209550 h 1002026"/>
                  <a:gd name="connsiteX50" fmla="*/ 765175 w 1006631"/>
                  <a:gd name="connsiteY50" fmla="*/ 136525 h 1002026"/>
                  <a:gd name="connsiteX51" fmla="*/ 819150 w 1006631"/>
                  <a:gd name="connsiteY51" fmla="*/ 69850 h 1002026"/>
                  <a:gd name="connsiteX52" fmla="*/ 892175 w 1006631"/>
                  <a:gd name="connsiteY52" fmla="*/ 34925 h 1002026"/>
                  <a:gd name="connsiteX53" fmla="*/ 996950 w 1006631"/>
                  <a:gd name="connsiteY53" fmla="*/ 28575 h 1002026"/>
                  <a:gd name="connsiteX54" fmla="*/ 996950 w 1006631"/>
                  <a:gd name="connsiteY54" fmla="*/ 88900 h 1002026"/>
                  <a:gd name="connsiteX55" fmla="*/ 952500 w 1006631"/>
                  <a:gd name="connsiteY55" fmla="*/ 139700 h 1002026"/>
                  <a:gd name="connsiteX56" fmla="*/ 863600 w 1006631"/>
                  <a:gd name="connsiteY56" fmla="*/ 231775 h 1002026"/>
                  <a:gd name="connsiteX57" fmla="*/ 777875 w 1006631"/>
                  <a:gd name="connsiteY57" fmla="*/ 304800 h 1002026"/>
                  <a:gd name="connsiteX58" fmla="*/ 717550 w 1006631"/>
                  <a:gd name="connsiteY58" fmla="*/ 403225 h 1002026"/>
                  <a:gd name="connsiteX59" fmla="*/ 679450 w 1006631"/>
                  <a:gd name="connsiteY59" fmla="*/ 523875 h 1002026"/>
                  <a:gd name="connsiteX60" fmla="*/ 679450 w 1006631"/>
                  <a:gd name="connsiteY60" fmla="*/ 628650 h 1002026"/>
                  <a:gd name="connsiteX61" fmla="*/ 698500 w 1006631"/>
                  <a:gd name="connsiteY61" fmla="*/ 749300 h 1002026"/>
                  <a:gd name="connsiteX62" fmla="*/ 720725 w 1006631"/>
                  <a:gd name="connsiteY62" fmla="*/ 831850 h 1002026"/>
                  <a:gd name="connsiteX63" fmla="*/ 730250 w 1006631"/>
                  <a:gd name="connsiteY63" fmla="*/ 965200 h 1002026"/>
                  <a:gd name="connsiteX64" fmla="*/ 250825 w 1006631"/>
                  <a:gd name="connsiteY6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33350 w 1006631"/>
                  <a:gd name="connsiteY8" fmla="*/ 301625 h 1002026"/>
                  <a:gd name="connsiteX9" fmla="*/ 117475 w 1006631"/>
                  <a:gd name="connsiteY9" fmla="*/ 285750 h 1002026"/>
                  <a:gd name="connsiteX10" fmla="*/ 111125 w 1006631"/>
                  <a:gd name="connsiteY10" fmla="*/ 276225 h 1002026"/>
                  <a:gd name="connsiteX11" fmla="*/ 101600 w 1006631"/>
                  <a:gd name="connsiteY11" fmla="*/ 269875 h 1002026"/>
                  <a:gd name="connsiteX12" fmla="*/ 76200 w 1006631"/>
                  <a:gd name="connsiteY12" fmla="*/ 241300 h 1002026"/>
                  <a:gd name="connsiteX13" fmla="*/ 66675 w 1006631"/>
                  <a:gd name="connsiteY13" fmla="*/ 231775 h 1002026"/>
                  <a:gd name="connsiteX14" fmla="*/ 57150 w 1006631"/>
                  <a:gd name="connsiteY14" fmla="*/ 212725 h 1002026"/>
                  <a:gd name="connsiteX15" fmla="*/ 50800 w 1006631"/>
                  <a:gd name="connsiteY15" fmla="*/ 203200 h 1002026"/>
                  <a:gd name="connsiteX16" fmla="*/ 47625 w 1006631"/>
                  <a:gd name="connsiteY16" fmla="*/ 193675 h 1002026"/>
                  <a:gd name="connsiteX17" fmla="*/ 41275 w 1006631"/>
                  <a:gd name="connsiteY17" fmla="*/ 184150 h 1002026"/>
                  <a:gd name="connsiteX18" fmla="*/ 28575 w 1006631"/>
                  <a:gd name="connsiteY18" fmla="*/ 155575 h 1002026"/>
                  <a:gd name="connsiteX19" fmla="*/ 22225 w 1006631"/>
                  <a:gd name="connsiteY19" fmla="*/ 130175 h 1002026"/>
                  <a:gd name="connsiteX20" fmla="*/ 19050 w 1006631"/>
                  <a:gd name="connsiteY20" fmla="*/ 117475 h 1002026"/>
                  <a:gd name="connsiteX21" fmla="*/ 12700 w 1006631"/>
                  <a:gd name="connsiteY21" fmla="*/ 98425 h 1002026"/>
                  <a:gd name="connsiteX22" fmla="*/ 6350 w 1006631"/>
                  <a:gd name="connsiteY22" fmla="*/ 79375 h 1002026"/>
                  <a:gd name="connsiteX23" fmla="*/ 3175 w 1006631"/>
                  <a:gd name="connsiteY23" fmla="*/ 69850 h 1002026"/>
                  <a:gd name="connsiteX24" fmla="*/ 0 w 1006631"/>
                  <a:gd name="connsiteY24" fmla="*/ 53975 h 1002026"/>
                  <a:gd name="connsiteX25" fmla="*/ 3175 w 1006631"/>
                  <a:gd name="connsiteY25" fmla="*/ 12700 h 1002026"/>
                  <a:gd name="connsiteX26" fmla="*/ 12700 w 1006631"/>
                  <a:gd name="connsiteY26" fmla="*/ 9525 h 1002026"/>
                  <a:gd name="connsiteX27" fmla="*/ 25400 w 1006631"/>
                  <a:gd name="connsiteY27" fmla="*/ 6350 h 1002026"/>
                  <a:gd name="connsiteX28" fmla="*/ 44450 w 1006631"/>
                  <a:gd name="connsiteY28" fmla="*/ 0 h 1002026"/>
                  <a:gd name="connsiteX29" fmla="*/ 114300 w 1006631"/>
                  <a:gd name="connsiteY29" fmla="*/ 3175 h 1002026"/>
                  <a:gd name="connsiteX30" fmla="*/ 123825 w 1006631"/>
                  <a:gd name="connsiteY30" fmla="*/ 9525 h 1002026"/>
                  <a:gd name="connsiteX31" fmla="*/ 155575 w 1006631"/>
                  <a:gd name="connsiteY31" fmla="*/ 28575 h 1002026"/>
                  <a:gd name="connsiteX32" fmla="*/ 165100 w 1006631"/>
                  <a:gd name="connsiteY32" fmla="*/ 34925 h 1002026"/>
                  <a:gd name="connsiteX33" fmla="*/ 184150 w 1006631"/>
                  <a:gd name="connsiteY33" fmla="*/ 50800 h 1002026"/>
                  <a:gd name="connsiteX34" fmla="*/ 187325 w 1006631"/>
                  <a:gd name="connsiteY34" fmla="*/ 60325 h 1002026"/>
                  <a:gd name="connsiteX35" fmla="*/ 206375 w 1006631"/>
                  <a:gd name="connsiteY35" fmla="*/ 88900 h 1002026"/>
                  <a:gd name="connsiteX36" fmla="*/ 212725 w 1006631"/>
                  <a:gd name="connsiteY36" fmla="*/ 98425 h 1002026"/>
                  <a:gd name="connsiteX37" fmla="*/ 222250 w 1006631"/>
                  <a:gd name="connsiteY37" fmla="*/ 117475 h 1002026"/>
                  <a:gd name="connsiteX38" fmla="*/ 228600 w 1006631"/>
                  <a:gd name="connsiteY38" fmla="*/ 139700 h 1002026"/>
                  <a:gd name="connsiteX39" fmla="*/ 234950 w 1006631"/>
                  <a:gd name="connsiteY39" fmla="*/ 149225 h 1002026"/>
                  <a:gd name="connsiteX40" fmla="*/ 241300 w 1006631"/>
                  <a:gd name="connsiteY40" fmla="*/ 161925 h 1002026"/>
                  <a:gd name="connsiteX41" fmla="*/ 257175 w 1006631"/>
                  <a:gd name="connsiteY41" fmla="*/ 184150 h 1002026"/>
                  <a:gd name="connsiteX42" fmla="*/ 269875 w 1006631"/>
                  <a:gd name="connsiteY42" fmla="*/ 203200 h 1002026"/>
                  <a:gd name="connsiteX43" fmla="*/ 279400 w 1006631"/>
                  <a:gd name="connsiteY43" fmla="*/ 212725 h 1002026"/>
                  <a:gd name="connsiteX44" fmla="*/ 295275 w 1006631"/>
                  <a:gd name="connsiteY44" fmla="*/ 231775 h 1002026"/>
                  <a:gd name="connsiteX45" fmla="*/ 314325 w 1006631"/>
                  <a:gd name="connsiteY45" fmla="*/ 244475 h 1002026"/>
                  <a:gd name="connsiteX46" fmla="*/ 479425 w 1006631"/>
                  <a:gd name="connsiteY46" fmla="*/ 285750 h 1002026"/>
                  <a:gd name="connsiteX47" fmla="*/ 581025 w 1006631"/>
                  <a:gd name="connsiteY47" fmla="*/ 282575 h 1002026"/>
                  <a:gd name="connsiteX48" fmla="*/ 704850 w 1006631"/>
                  <a:gd name="connsiteY48" fmla="*/ 209550 h 1002026"/>
                  <a:gd name="connsiteX49" fmla="*/ 765175 w 1006631"/>
                  <a:gd name="connsiteY49" fmla="*/ 136525 h 1002026"/>
                  <a:gd name="connsiteX50" fmla="*/ 819150 w 1006631"/>
                  <a:gd name="connsiteY50" fmla="*/ 69850 h 1002026"/>
                  <a:gd name="connsiteX51" fmla="*/ 892175 w 1006631"/>
                  <a:gd name="connsiteY51" fmla="*/ 34925 h 1002026"/>
                  <a:gd name="connsiteX52" fmla="*/ 996950 w 1006631"/>
                  <a:gd name="connsiteY52" fmla="*/ 28575 h 1002026"/>
                  <a:gd name="connsiteX53" fmla="*/ 996950 w 1006631"/>
                  <a:gd name="connsiteY53" fmla="*/ 88900 h 1002026"/>
                  <a:gd name="connsiteX54" fmla="*/ 952500 w 1006631"/>
                  <a:gd name="connsiteY54" fmla="*/ 139700 h 1002026"/>
                  <a:gd name="connsiteX55" fmla="*/ 863600 w 1006631"/>
                  <a:gd name="connsiteY55" fmla="*/ 231775 h 1002026"/>
                  <a:gd name="connsiteX56" fmla="*/ 777875 w 1006631"/>
                  <a:gd name="connsiteY56" fmla="*/ 304800 h 1002026"/>
                  <a:gd name="connsiteX57" fmla="*/ 717550 w 1006631"/>
                  <a:gd name="connsiteY57" fmla="*/ 403225 h 1002026"/>
                  <a:gd name="connsiteX58" fmla="*/ 679450 w 1006631"/>
                  <a:gd name="connsiteY58" fmla="*/ 523875 h 1002026"/>
                  <a:gd name="connsiteX59" fmla="*/ 679450 w 1006631"/>
                  <a:gd name="connsiteY59" fmla="*/ 628650 h 1002026"/>
                  <a:gd name="connsiteX60" fmla="*/ 698500 w 1006631"/>
                  <a:gd name="connsiteY60" fmla="*/ 749300 h 1002026"/>
                  <a:gd name="connsiteX61" fmla="*/ 720725 w 1006631"/>
                  <a:gd name="connsiteY61" fmla="*/ 831850 h 1002026"/>
                  <a:gd name="connsiteX62" fmla="*/ 730250 w 1006631"/>
                  <a:gd name="connsiteY62" fmla="*/ 965200 h 1002026"/>
                  <a:gd name="connsiteX63" fmla="*/ 250825 w 1006631"/>
                  <a:gd name="connsiteY6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33350 w 1006631"/>
                  <a:gd name="connsiteY8" fmla="*/ 301625 h 1002026"/>
                  <a:gd name="connsiteX9" fmla="*/ 117475 w 1006631"/>
                  <a:gd name="connsiteY9" fmla="*/ 285750 h 1002026"/>
                  <a:gd name="connsiteX10" fmla="*/ 111125 w 1006631"/>
                  <a:gd name="connsiteY10" fmla="*/ 276225 h 1002026"/>
                  <a:gd name="connsiteX11" fmla="*/ 76200 w 1006631"/>
                  <a:gd name="connsiteY11" fmla="*/ 241300 h 1002026"/>
                  <a:gd name="connsiteX12" fmla="*/ 66675 w 1006631"/>
                  <a:gd name="connsiteY12" fmla="*/ 231775 h 1002026"/>
                  <a:gd name="connsiteX13" fmla="*/ 57150 w 1006631"/>
                  <a:gd name="connsiteY13" fmla="*/ 212725 h 1002026"/>
                  <a:gd name="connsiteX14" fmla="*/ 50800 w 1006631"/>
                  <a:gd name="connsiteY14" fmla="*/ 203200 h 1002026"/>
                  <a:gd name="connsiteX15" fmla="*/ 47625 w 1006631"/>
                  <a:gd name="connsiteY15" fmla="*/ 193675 h 1002026"/>
                  <a:gd name="connsiteX16" fmla="*/ 41275 w 1006631"/>
                  <a:gd name="connsiteY16" fmla="*/ 184150 h 1002026"/>
                  <a:gd name="connsiteX17" fmla="*/ 28575 w 1006631"/>
                  <a:gd name="connsiteY17" fmla="*/ 155575 h 1002026"/>
                  <a:gd name="connsiteX18" fmla="*/ 22225 w 1006631"/>
                  <a:gd name="connsiteY18" fmla="*/ 130175 h 1002026"/>
                  <a:gd name="connsiteX19" fmla="*/ 19050 w 1006631"/>
                  <a:gd name="connsiteY19" fmla="*/ 117475 h 1002026"/>
                  <a:gd name="connsiteX20" fmla="*/ 12700 w 1006631"/>
                  <a:gd name="connsiteY20" fmla="*/ 98425 h 1002026"/>
                  <a:gd name="connsiteX21" fmla="*/ 6350 w 1006631"/>
                  <a:gd name="connsiteY21" fmla="*/ 79375 h 1002026"/>
                  <a:gd name="connsiteX22" fmla="*/ 3175 w 1006631"/>
                  <a:gd name="connsiteY22" fmla="*/ 69850 h 1002026"/>
                  <a:gd name="connsiteX23" fmla="*/ 0 w 1006631"/>
                  <a:gd name="connsiteY23" fmla="*/ 53975 h 1002026"/>
                  <a:gd name="connsiteX24" fmla="*/ 3175 w 1006631"/>
                  <a:gd name="connsiteY24" fmla="*/ 12700 h 1002026"/>
                  <a:gd name="connsiteX25" fmla="*/ 12700 w 1006631"/>
                  <a:gd name="connsiteY25" fmla="*/ 9525 h 1002026"/>
                  <a:gd name="connsiteX26" fmla="*/ 25400 w 1006631"/>
                  <a:gd name="connsiteY26" fmla="*/ 6350 h 1002026"/>
                  <a:gd name="connsiteX27" fmla="*/ 44450 w 1006631"/>
                  <a:gd name="connsiteY27" fmla="*/ 0 h 1002026"/>
                  <a:gd name="connsiteX28" fmla="*/ 114300 w 1006631"/>
                  <a:gd name="connsiteY28" fmla="*/ 3175 h 1002026"/>
                  <a:gd name="connsiteX29" fmla="*/ 123825 w 1006631"/>
                  <a:gd name="connsiteY29" fmla="*/ 9525 h 1002026"/>
                  <a:gd name="connsiteX30" fmla="*/ 155575 w 1006631"/>
                  <a:gd name="connsiteY30" fmla="*/ 28575 h 1002026"/>
                  <a:gd name="connsiteX31" fmla="*/ 165100 w 1006631"/>
                  <a:gd name="connsiteY31" fmla="*/ 34925 h 1002026"/>
                  <a:gd name="connsiteX32" fmla="*/ 184150 w 1006631"/>
                  <a:gd name="connsiteY32" fmla="*/ 50800 h 1002026"/>
                  <a:gd name="connsiteX33" fmla="*/ 187325 w 1006631"/>
                  <a:gd name="connsiteY33" fmla="*/ 60325 h 1002026"/>
                  <a:gd name="connsiteX34" fmla="*/ 206375 w 1006631"/>
                  <a:gd name="connsiteY34" fmla="*/ 88900 h 1002026"/>
                  <a:gd name="connsiteX35" fmla="*/ 212725 w 1006631"/>
                  <a:gd name="connsiteY35" fmla="*/ 98425 h 1002026"/>
                  <a:gd name="connsiteX36" fmla="*/ 222250 w 1006631"/>
                  <a:gd name="connsiteY36" fmla="*/ 117475 h 1002026"/>
                  <a:gd name="connsiteX37" fmla="*/ 228600 w 1006631"/>
                  <a:gd name="connsiteY37" fmla="*/ 139700 h 1002026"/>
                  <a:gd name="connsiteX38" fmla="*/ 234950 w 1006631"/>
                  <a:gd name="connsiteY38" fmla="*/ 149225 h 1002026"/>
                  <a:gd name="connsiteX39" fmla="*/ 241300 w 1006631"/>
                  <a:gd name="connsiteY39" fmla="*/ 161925 h 1002026"/>
                  <a:gd name="connsiteX40" fmla="*/ 257175 w 1006631"/>
                  <a:gd name="connsiteY40" fmla="*/ 184150 h 1002026"/>
                  <a:gd name="connsiteX41" fmla="*/ 269875 w 1006631"/>
                  <a:gd name="connsiteY41" fmla="*/ 203200 h 1002026"/>
                  <a:gd name="connsiteX42" fmla="*/ 279400 w 1006631"/>
                  <a:gd name="connsiteY42" fmla="*/ 212725 h 1002026"/>
                  <a:gd name="connsiteX43" fmla="*/ 295275 w 1006631"/>
                  <a:gd name="connsiteY43" fmla="*/ 231775 h 1002026"/>
                  <a:gd name="connsiteX44" fmla="*/ 314325 w 1006631"/>
                  <a:gd name="connsiteY44" fmla="*/ 244475 h 1002026"/>
                  <a:gd name="connsiteX45" fmla="*/ 479425 w 1006631"/>
                  <a:gd name="connsiteY45" fmla="*/ 285750 h 1002026"/>
                  <a:gd name="connsiteX46" fmla="*/ 581025 w 1006631"/>
                  <a:gd name="connsiteY46" fmla="*/ 282575 h 1002026"/>
                  <a:gd name="connsiteX47" fmla="*/ 704850 w 1006631"/>
                  <a:gd name="connsiteY47" fmla="*/ 209550 h 1002026"/>
                  <a:gd name="connsiteX48" fmla="*/ 765175 w 1006631"/>
                  <a:gd name="connsiteY48" fmla="*/ 136525 h 1002026"/>
                  <a:gd name="connsiteX49" fmla="*/ 819150 w 1006631"/>
                  <a:gd name="connsiteY49" fmla="*/ 69850 h 1002026"/>
                  <a:gd name="connsiteX50" fmla="*/ 892175 w 1006631"/>
                  <a:gd name="connsiteY50" fmla="*/ 34925 h 1002026"/>
                  <a:gd name="connsiteX51" fmla="*/ 996950 w 1006631"/>
                  <a:gd name="connsiteY51" fmla="*/ 28575 h 1002026"/>
                  <a:gd name="connsiteX52" fmla="*/ 996950 w 1006631"/>
                  <a:gd name="connsiteY52" fmla="*/ 88900 h 1002026"/>
                  <a:gd name="connsiteX53" fmla="*/ 952500 w 1006631"/>
                  <a:gd name="connsiteY53" fmla="*/ 139700 h 1002026"/>
                  <a:gd name="connsiteX54" fmla="*/ 863600 w 1006631"/>
                  <a:gd name="connsiteY54" fmla="*/ 231775 h 1002026"/>
                  <a:gd name="connsiteX55" fmla="*/ 777875 w 1006631"/>
                  <a:gd name="connsiteY55" fmla="*/ 304800 h 1002026"/>
                  <a:gd name="connsiteX56" fmla="*/ 717550 w 1006631"/>
                  <a:gd name="connsiteY56" fmla="*/ 403225 h 1002026"/>
                  <a:gd name="connsiteX57" fmla="*/ 679450 w 1006631"/>
                  <a:gd name="connsiteY57" fmla="*/ 523875 h 1002026"/>
                  <a:gd name="connsiteX58" fmla="*/ 679450 w 1006631"/>
                  <a:gd name="connsiteY58" fmla="*/ 628650 h 1002026"/>
                  <a:gd name="connsiteX59" fmla="*/ 698500 w 1006631"/>
                  <a:gd name="connsiteY59" fmla="*/ 749300 h 1002026"/>
                  <a:gd name="connsiteX60" fmla="*/ 720725 w 1006631"/>
                  <a:gd name="connsiteY60" fmla="*/ 831850 h 1002026"/>
                  <a:gd name="connsiteX61" fmla="*/ 730250 w 1006631"/>
                  <a:gd name="connsiteY61" fmla="*/ 965200 h 1002026"/>
                  <a:gd name="connsiteX62" fmla="*/ 250825 w 1006631"/>
                  <a:gd name="connsiteY6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33350 w 1006631"/>
                  <a:gd name="connsiteY7" fmla="*/ 301625 h 1002026"/>
                  <a:gd name="connsiteX8" fmla="*/ 117475 w 1006631"/>
                  <a:gd name="connsiteY8" fmla="*/ 285750 h 1002026"/>
                  <a:gd name="connsiteX9" fmla="*/ 111125 w 1006631"/>
                  <a:gd name="connsiteY9" fmla="*/ 276225 h 1002026"/>
                  <a:gd name="connsiteX10" fmla="*/ 76200 w 1006631"/>
                  <a:gd name="connsiteY10" fmla="*/ 241300 h 1002026"/>
                  <a:gd name="connsiteX11" fmla="*/ 66675 w 1006631"/>
                  <a:gd name="connsiteY11" fmla="*/ 231775 h 1002026"/>
                  <a:gd name="connsiteX12" fmla="*/ 57150 w 1006631"/>
                  <a:gd name="connsiteY12" fmla="*/ 212725 h 1002026"/>
                  <a:gd name="connsiteX13" fmla="*/ 50800 w 1006631"/>
                  <a:gd name="connsiteY13" fmla="*/ 203200 h 1002026"/>
                  <a:gd name="connsiteX14" fmla="*/ 47625 w 1006631"/>
                  <a:gd name="connsiteY14" fmla="*/ 193675 h 1002026"/>
                  <a:gd name="connsiteX15" fmla="*/ 41275 w 1006631"/>
                  <a:gd name="connsiteY15" fmla="*/ 184150 h 1002026"/>
                  <a:gd name="connsiteX16" fmla="*/ 28575 w 1006631"/>
                  <a:gd name="connsiteY16" fmla="*/ 155575 h 1002026"/>
                  <a:gd name="connsiteX17" fmla="*/ 22225 w 1006631"/>
                  <a:gd name="connsiteY17" fmla="*/ 130175 h 1002026"/>
                  <a:gd name="connsiteX18" fmla="*/ 19050 w 1006631"/>
                  <a:gd name="connsiteY18" fmla="*/ 117475 h 1002026"/>
                  <a:gd name="connsiteX19" fmla="*/ 12700 w 1006631"/>
                  <a:gd name="connsiteY19" fmla="*/ 98425 h 1002026"/>
                  <a:gd name="connsiteX20" fmla="*/ 6350 w 1006631"/>
                  <a:gd name="connsiteY20" fmla="*/ 79375 h 1002026"/>
                  <a:gd name="connsiteX21" fmla="*/ 3175 w 1006631"/>
                  <a:gd name="connsiteY21" fmla="*/ 69850 h 1002026"/>
                  <a:gd name="connsiteX22" fmla="*/ 0 w 1006631"/>
                  <a:gd name="connsiteY22" fmla="*/ 53975 h 1002026"/>
                  <a:gd name="connsiteX23" fmla="*/ 3175 w 1006631"/>
                  <a:gd name="connsiteY23" fmla="*/ 12700 h 1002026"/>
                  <a:gd name="connsiteX24" fmla="*/ 12700 w 1006631"/>
                  <a:gd name="connsiteY24" fmla="*/ 9525 h 1002026"/>
                  <a:gd name="connsiteX25" fmla="*/ 25400 w 1006631"/>
                  <a:gd name="connsiteY25" fmla="*/ 6350 h 1002026"/>
                  <a:gd name="connsiteX26" fmla="*/ 44450 w 1006631"/>
                  <a:gd name="connsiteY26" fmla="*/ 0 h 1002026"/>
                  <a:gd name="connsiteX27" fmla="*/ 114300 w 1006631"/>
                  <a:gd name="connsiteY27" fmla="*/ 3175 h 1002026"/>
                  <a:gd name="connsiteX28" fmla="*/ 123825 w 1006631"/>
                  <a:gd name="connsiteY28" fmla="*/ 9525 h 1002026"/>
                  <a:gd name="connsiteX29" fmla="*/ 155575 w 1006631"/>
                  <a:gd name="connsiteY29" fmla="*/ 28575 h 1002026"/>
                  <a:gd name="connsiteX30" fmla="*/ 165100 w 1006631"/>
                  <a:gd name="connsiteY30" fmla="*/ 34925 h 1002026"/>
                  <a:gd name="connsiteX31" fmla="*/ 184150 w 1006631"/>
                  <a:gd name="connsiteY31" fmla="*/ 50800 h 1002026"/>
                  <a:gd name="connsiteX32" fmla="*/ 187325 w 1006631"/>
                  <a:gd name="connsiteY32" fmla="*/ 60325 h 1002026"/>
                  <a:gd name="connsiteX33" fmla="*/ 206375 w 1006631"/>
                  <a:gd name="connsiteY33" fmla="*/ 88900 h 1002026"/>
                  <a:gd name="connsiteX34" fmla="*/ 212725 w 1006631"/>
                  <a:gd name="connsiteY34" fmla="*/ 98425 h 1002026"/>
                  <a:gd name="connsiteX35" fmla="*/ 222250 w 1006631"/>
                  <a:gd name="connsiteY35" fmla="*/ 117475 h 1002026"/>
                  <a:gd name="connsiteX36" fmla="*/ 228600 w 1006631"/>
                  <a:gd name="connsiteY36" fmla="*/ 139700 h 1002026"/>
                  <a:gd name="connsiteX37" fmla="*/ 234950 w 1006631"/>
                  <a:gd name="connsiteY37" fmla="*/ 149225 h 1002026"/>
                  <a:gd name="connsiteX38" fmla="*/ 241300 w 1006631"/>
                  <a:gd name="connsiteY38" fmla="*/ 161925 h 1002026"/>
                  <a:gd name="connsiteX39" fmla="*/ 257175 w 1006631"/>
                  <a:gd name="connsiteY39" fmla="*/ 184150 h 1002026"/>
                  <a:gd name="connsiteX40" fmla="*/ 269875 w 1006631"/>
                  <a:gd name="connsiteY40" fmla="*/ 203200 h 1002026"/>
                  <a:gd name="connsiteX41" fmla="*/ 279400 w 1006631"/>
                  <a:gd name="connsiteY41" fmla="*/ 212725 h 1002026"/>
                  <a:gd name="connsiteX42" fmla="*/ 295275 w 1006631"/>
                  <a:gd name="connsiteY42" fmla="*/ 231775 h 1002026"/>
                  <a:gd name="connsiteX43" fmla="*/ 314325 w 1006631"/>
                  <a:gd name="connsiteY43" fmla="*/ 244475 h 1002026"/>
                  <a:gd name="connsiteX44" fmla="*/ 479425 w 1006631"/>
                  <a:gd name="connsiteY44" fmla="*/ 285750 h 1002026"/>
                  <a:gd name="connsiteX45" fmla="*/ 581025 w 1006631"/>
                  <a:gd name="connsiteY45" fmla="*/ 282575 h 1002026"/>
                  <a:gd name="connsiteX46" fmla="*/ 704850 w 1006631"/>
                  <a:gd name="connsiteY46" fmla="*/ 209550 h 1002026"/>
                  <a:gd name="connsiteX47" fmla="*/ 765175 w 1006631"/>
                  <a:gd name="connsiteY47" fmla="*/ 136525 h 1002026"/>
                  <a:gd name="connsiteX48" fmla="*/ 819150 w 1006631"/>
                  <a:gd name="connsiteY48" fmla="*/ 69850 h 1002026"/>
                  <a:gd name="connsiteX49" fmla="*/ 892175 w 1006631"/>
                  <a:gd name="connsiteY49" fmla="*/ 34925 h 1002026"/>
                  <a:gd name="connsiteX50" fmla="*/ 996950 w 1006631"/>
                  <a:gd name="connsiteY50" fmla="*/ 28575 h 1002026"/>
                  <a:gd name="connsiteX51" fmla="*/ 996950 w 1006631"/>
                  <a:gd name="connsiteY51" fmla="*/ 88900 h 1002026"/>
                  <a:gd name="connsiteX52" fmla="*/ 952500 w 1006631"/>
                  <a:gd name="connsiteY52" fmla="*/ 139700 h 1002026"/>
                  <a:gd name="connsiteX53" fmla="*/ 863600 w 1006631"/>
                  <a:gd name="connsiteY53" fmla="*/ 231775 h 1002026"/>
                  <a:gd name="connsiteX54" fmla="*/ 777875 w 1006631"/>
                  <a:gd name="connsiteY54" fmla="*/ 304800 h 1002026"/>
                  <a:gd name="connsiteX55" fmla="*/ 717550 w 1006631"/>
                  <a:gd name="connsiteY55" fmla="*/ 403225 h 1002026"/>
                  <a:gd name="connsiteX56" fmla="*/ 679450 w 1006631"/>
                  <a:gd name="connsiteY56" fmla="*/ 523875 h 1002026"/>
                  <a:gd name="connsiteX57" fmla="*/ 679450 w 1006631"/>
                  <a:gd name="connsiteY57" fmla="*/ 628650 h 1002026"/>
                  <a:gd name="connsiteX58" fmla="*/ 698500 w 1006631"/>
                  <a:gd name="connsiteY58" fmla="*/ 749300 h 1002026"/>
                  <a:gd name="connsiteX59" fmla="*/ 720725 w 1006631"/>
                  <a:gd name="connsiteY59" fmla="*/ 831850 h 1002026"/>
                  <a:gd name="connsiteX60" fmla="*/ 730250 w 1006631"/>
                  <a:gd name="connsiteY60" fmla="*/ 965200 h 1002026"/>
                  <a:gd name="connsiteX61" fmla="*/ 250825 w 1006631"/>
                  <a:gd name="connsiteY6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33350 w 1006631"/>
                  <a:gd name="connsiteY6" fmla="*/ 301625 h 1002026"/>
                  <a:gd name="connsiteX7" fmla="*/ 117475 w 1006631"/>
                  <a:gd name="connsiteY7" fmla="*/ 285750 h 1002026"/>
                  <a:gd name="connsiteX8" fmla="*/ 111125 w 1006631"/>
                  <a:gd name="connsiteY8" fmla="*/ 276225 h 1002026"/>
                  <a:gd name="connsiteX9" fmla="*/ 76200 w 1006631"/>
                  <a:gd name="connsiteY9" fmla="*/ 241300 h 1002026"/>
                  <a:gd name="connsiteX10" fmla="*/ 66675 w 1006631"/>
                  <a:gd name="connsiteY10" fmla="*/ 231775 h 1002026"/>
                  <a:gd name="connsiteX11" fmla="*/ 57150 w 1006631"/>
                  <a:gd name="connsiteY11" fmla="*/ 212725 h 1002026"/>
                  <a:gd name="connsiteX12" fmla="*/ 50800 w 1006631"/>
                  <a:gd name="connsiteY12" fmla="*/ 203200 h 1002026"/>
                  <a:gd name="connsiteX13" fmla="*/ 47625 w 1006631"/>
                  <a:gd name="connsiteY13" fmla="*/ 193675 h 1002026"/>
                  <a:gd name="connsiteX14" fmla="*/ 41275 w 1006631"/>
                  <a:gd name="connsiteY14" fmla="*/ 184150 h 1002026"/>
                  <a:gd name="connsiteX15" fmla="*/ 28575 w 1006631"/>
                  <a:gd name="connsiteY15" fmla="*/ 155575 h 1002026"/>
                  <a:gd name="connsiteX16" fmla="*/ 22225 w 1006631"/>
                  <a:gd name="connsiteY16" fmla="*/ 130175 h 1002026"/>
                  <a:gd name="connsiteX17" fmla="*/ 19050 w 1006631"/>
                  <a:gd name="connsiteY17" fmla="*/ 117475 h 1002026"/>
                  <a:gd name="connsiteX18" fmla="*/ 12700 w 1006631"/>
                  <a:gd name="connsiteY18" fmla="*/ 98425 h 1002026"/>
                  <a:gd name="connsiteX19" fmla="*/ 6350 w 1006631"/>
                  <a:gd name="connsiteY19" fmla="*/ 79375 h 1002026"/>
                  <a:gd name="connsiteX20" fmla="*/ 3175 w 1006631"/>
                  <a:gd name="connsiteY20" fmla="*/ 69850 h 1002026"/>
                  <a:gd name="connsiteX21" fmla="*/ 0 w 1006631"/>
                  <a:gd name="connsiteY21" fmla="*/ 53975 h 1002026"/>
                  <a:gd name="connsiteX22" fmla="*/ 3175 w 1006631"/>
                  <a:gd name="connsiteY22" fmla="*/ 12700 h 1002026"/>
                  <a:gd name="connsiteX23" fmla="*/ 12700 w 1006631"/>
                  <a:gd name="connsiteY23" fmla="*/ 9525 h 1002026"/>
                  <a:gd name="connsiteX24" fmla="*/ 25400 w 1006631"/>
                  <a:gd name="connsiteY24" fmla="*/ 6350 h 1002026"/>
                  <a:gd name="connsiteX25" fmla="*/ 44450 w 1006631"/>
                  <a:gd name="connsiteY25" fmla="*/ 0 h 1002026"/>
                  <a:gd name="connsiteX26" fmla="*/ 114300 w 1006631"/>
                  <a:gd name="connsiteY26" fmla="*/ 3175 h 1002026"/>
                  <a:gd name="connsiteX27" fmla="*/ 123825 w 1006631"/>
                  <a:gd name="connsiteY27" fmla="*/ 9525 h 1002026"/>
                  <a:gd name="connsiteX28" fmla="*/ 155575 w 1006631"/>
                  <a:gd name="connsiteY28" fmla="*/ 28575 h 1002026"/>
                  <a:gd name="connsiteX29" fmla="*/ 165100 w 1006631"/>
                  <a:gd name="connsiteY29" fmla="*/ 34925 h 1002026"/>
                  <a:gd name="connsiteX30" fmla="*/ 184150 w 1006631"/>
                  <a:gd name="connsiteY30" fmla="*/ 50800 h 1002026"/>
                  <a:gd name="connsiteX31" fmla="*/ 187325 w 1006631"/>
                  <a:gd name="connsiteY31" fmla="*/ 60325 h 1002026"/>
                  <a:gd name="connsiteX32" fmla="*/ 206375 w 1006631"/>
                  <a:gd name="connsiteY32" fmla="*/ 88900 h 1002026"/>
                  <a:gd name="connsiteX33" fmla="*/ 212725 w 1006631"/>
                  <a:gd name="connsiteY33" fmla="*/ 98425 h 1002026"/>
                  <a:gd name="connsiteX34" fmla="*/ 222250 w 1006631"/>
                  <a:gd name="connsiteY34" fmla="*/ 117475 h 1002026"/>
                  <a:gd name="connsiteX35" fmla="*/ 228600 w 1006631"/>
                  <a:gd name="connsiteY35" fmla="*/ 139700 h 1002026"/>
                  <a:gd name="connsiteX36" fmla="*/ 234950 w 1006631"/>
                  <a:gd name="connsiteY36" fmla="*/ 149225 h 1002026"/>
                  <a:gd name="connsiteX37" fmla="*/ 241300 w 1006631"/>
                  <a:gd name="connsiteY37" fmla="*/ 161925 h 1002026"/>
                  <a:gd name="connsiteX38" fmla="*/ 257175 w 1006631"/>
                  <a:gd name="connsiteY38" fmla="*/ 184150 h 1002026"/>
                  <a:gd name="connsiteX39" fmla="*/ 269875 w 1006631"/>
                  <a:gd name="connsiteY39" fmla="*/ 203200 h 1002026"/>
                  <a:gd name="connsiteX40" fmla="*/ 279400 w 1006631"/>
                  <a:gd name="connsiteY40" fmla="*/ 212725 h 1002026"/>
                  <a:gd name="connsiteX41" fmla="*/ 295275 w 1006631"/>
                  <a:gd name="connsiteY41" fmla="*/ 231775 h 1002026"/>
                  <a:gd name="connsiteX42" fmla="*/ 314325 w 1006631"/>
                  <a:gd name="connsiteY42" fmla="*/ 244475 h 1002026"/>
                  <a:gd name="connsiteX43" fmla="*/ 479425 w 1006631"/>
                  <a:gd name="connsiteY43" fmla="*/ 285750 h 1002026"/>
                  <a:gd name="connsiteX44" fmla="*/ 581025 w 1006631"/>
                  <a:gd name="connsiteY44" fmla="*/ 282575 h 1002026"/>
                  <a:gd name="connsiteX45" fmla="*/ 704850 w 1006631"/>
                  <a:gd name="connsiteY45" fmla="*/ 209550 h 1002026"/>
                  <a:gd name="connsiteX46" fmla="*/ 765175 w 1006631"/>
                  <a:gd name="connsiteY46" fmla="*/ 136525 h 1002026"/>
                  <a:gd name="connsiteX47" fmla="*/ 819150 w 1006631"/>
                  <a:gd name="connsiteY47" fmla="*/ 69850 h 1002026"/>
                  <a:gd name="connsiteX48" fmla="*/ 892175 w 1006631"/>
                  <a:gd name="connsiteY48" fmla="*/ 34925 h 1002026"/>
                  <a:gd name="connsiteX49" fmla="*/ 996950 w 1006631"/>
                  <a:gd name="connsiteY49" fmla="*/ 28575 h 1002026"/>
                  <a:gd name="connsiteX50" fmla="*/ 996950 w 1006631"/>
                  <a:gd name="connsiteY50" fmla="*/ 88900 h 1002026"/>
                  <a:gd name="connsiteX51" fmla="*/ 952500 w 1006631"/>
                  <a:gd name="connsiteY51" fmla="*/ 139700 h 1002026"/>
                  <a:gd name="connsiteX52" fmla="*/ 863600 w 1006631"/>
                  <a:gd name="connsiteY52" fmla="*/ 231775 h 1002026"/>
                  <a:gd name="connsiteX53" fmla="*/ 777875 w 1006631"/>
                  <a:gd name="connsiteY53" fmla="*/ 304800 h 1002026"/>
                  <a:gd name="connsiteX54" fmla="*/ 717550 w 1006631"/>
                  <a:gd name="connsiteY54" fmla="*/ 403225 h 1002026"/>
                  <a:gd name="connsiteX55" fmla="*/ 679450 w 1006631"/>
                  <a:gd name="connsiteY55" fmla="*/ 523875 h 1002026"/>
                  <a:gd name="connsiteX56" fmla="*/ 679450 w 1006631"/>
                  <a:gd name="connsiteY56" fmla="*/ 628650 h 1002026"/>
                  <a:gd name="connsiteX57" fmla="*/ 698500 w 1006631"/>
                  <a:gd name="connsiteY57" fmla="*/ 749300 h 1002026"/>
                  <a:gd name="connsiteX58" fmla="*/ 720725 w 1006631"/>
                  <a:gd name="connsiteY58" fmla="*/ 831850 h 1002026"/>
                  <a:gd name="connsiteX59" fmla="*/ 730250 w 1006631"/>
                  <a:gd name="connsiteY59" fmla="*/ 965200 h 1002026"/>
                  <a:gd name="connsiteX60" fmla="*/ 250825 w 1006631"/>
                  <a:gd name="connsiteY6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133350 w 1006631"/>
                  <a:gd name="connsiteY5" fmla="*/ 301625 h 1002026"/>
                  <a:gd name="connsiteX6" fmla="*/ 117475 w 1006631"/>
                  <a:gd name="connsiteY6" fmla="*/ 285750 h 1002026"/>
                  <a:gd name="connsiteX7" fmla="*/ 111125 w 1006631"/>
                  <a:gd name="connsiteY7" fmla="*/ 276225 h 1002026"/>
                  <a:gd name="connsiteX8" fmla="*/ 76200 w 1006631"/>
                  <a:gd name="connsiteY8" fmla="*/ 241300 h 1002026"/>
                  <a:gd name="connsiteX9" fmla="*/ 66675 w 1006631"/>
                  <a:gd name="connsiteY9" fmla="*/ 231775 h 1002026"/>
                  <a:gd name="connsiteX10" fmla="*/ 57150 w 1006631"/>
                  <a:gd name="connsiteY10" fmla="*/ 212725 h 1002026"/>
                  <a:gd name="connsiteX11" fmla="*/ 50800 w 1006631"/>
                  <a:gd name="connsiteY11" fmla="*/ 203200 h 1002026"/>
                  <a:gd name="connsiteX12" fmla="*/ 47625 w 1006631"/>
                  <a:gd name="connsiteY12" fmla="*/ 193675 h 1002026"/>
                  <a:gd name="connsiteX13" fmla="*/ 41275 w 1006631"/>
                  <a:gd name="connsiteY13" fmla="*/ 184150 h 1002026"/>
                  <a:gd name="connsiteX14" fmla="*/ 28575 w 1006631"/>
                  <a:gd name="connsiteY14" fmla="*/ 155575 h 1002026"/>
                  <a:gd name="connsiteX15" fmla="*/ 22225 w 1006631"/>
                  <a:gd name="connsiteY15" fmla="*/ 130175 h 1002026"/>
                  <a:gd name="connsiteX16" fmla="*/ 19050 w 1006631"/>
                  <a:gd name="connsiteY16" fmla="*/ 117475 h 1002026"/>
                  <a:gd name="connsiteX17" fmla="*/ 12700 w 1006631"/>
                  <a:gd name="connsiteY17" fmla="*/ 98425 h 1002026"/>
                  <a:gd name="connsiteX18" fmla="*/ 6350 w 1006631"/>
                  <a:gd name="connsiteY18" fmla="*/ 79375 h 1002026"/>
                  <a:gd name="connsiteX19" fmla="*/ 3175 w 1006631"/>
                  <a:gd name="connsiteY19" fmla="*/ 69850 h 1002026"/>
                  <a:gd name="connsiteX20" fmla="*/ 0 w 1006631"/>
                  <a:gd name="connsiteY20" fmla="*/ 53975 h 1002026"/>
                  <a:gd name="connsiteX21" fmla="*/ 3175 w 1006631"/>
                  <a:gd name="connsiteY21" fmla="*/ 12700 h 1002026"/>
                  <a:gd name="connsiteX22" fmla="*/ 12700 w 1006631"/>
                  <a:gd name="connsiteY22" fmla="*/ 9525 h 1002026"/>
                  <a:gd name="connsiteX23" fmla="*/ 25400 w 1006631"/>
                  <a:gd name="connsiteY23" fmla="*/ 6350 h 1002026"/>
                  <a:gd name="connsiteX24" fmla="*/ 44450 w 1006631"/>
                  <a:gd name="connsiteY24" fmla="*/ 0 h 1002026"/>
                  <a:gd name="connsiteX25" fmla="*/ 114300 w 1006631"/>
                  <a:gd name="connsiteY25" fmla="*/ 3175 h 1002026"/>
                  <a:gd name="connsiteX26" fmla="*/ 123825 w 1006631"/>
                  <a:gd name="connsiteY26" fmla="*/ 9525 h 1002026"/>
                  <a:gd name="connsiteX27" fmla="*/ 155575 w 1006631"/>
                  <a:gd name="connsiteY27" fmla="*/ 28575 h 1002026"/>
                  <a:gd name="connsiteX28" fmla="*/ 165100 w 1006631"/>
                  <a:gd name="connsiteY28" fmla="*/ 34925 h 1002026"/>
                  <a:gd name="connsiteX29" fmla="*/ 184150 w 1006631"/>
                  <a:gd name="connsiteY29" fmla="*/ 50800 h 1002026"/>
                  <a:gd name="connsiteX30" fmla="*/ 187325 w 1006631"/>
                  <a:gd name="connsiteY30" fmla="*/ 60325 h 1002026"/>
                  <a:gd name="connsiteX31" fmla="*/ 206375 w 1006631"/>
                  <a:gd name="connsiteY31" fmla="*/ 88900 h 1002026"/>
                  <a:gd name="connsiteX32" fmla="*/ 212725 w 1006631"/>
                  <a:gd name="connsiteY32" fmla="*/ 98425 h 1002026"/>
                  <a:gd name="connsiteX33" fmla="*/ 222250 w 1006631"/>
                  <a:gd name="connsiteY33" fmla="*/ 117475 h 1002026"/>
                  <a:gd name="connsiteX34" fmla="*/ 228600 w 1006631"/>
                  <a:gd name="connsiteY34" fmla="*/ 139700 h 1002026"/>
                  <a:gd name="connsiteX35" fmla="*/ 234950 w 1006631"/>
                  <a:gd name="connsiteY35" fmla="*/ 149225 h 1002026"/>
                  <a:gd name="connsiteX36" fmla="*/ 241300 w 1006631"/>
                  <a:gd name="connsiteY36" fmla="*/ 161925 h 1002026"/>
                  <a:gd name="connsiteX37" fmla="*/ 257175 w 1006631"/>
                  <a:gd name="connsiteY37" fmla="*/ 184150 h 1002026"/>
                  <a:gd name="connsiteX38" fmla="*/ 269875 w 1006631"/>
                  <a:gd name="connsiteY38" fmla="*/ 203200 h 1002026"/>
                  <a:gd name="connsiteX39" fmla="*/ 279400 w 1006631"/>
                  <a:gd name="connsiteY39" fmla="*/ 212725 h 1002026"/>
                  <a:gd name="connsiteX40" fmla="*/ 295275 w 1006631"/>
                  <a:gd name="connsiteY40" fmla="*/ 231775 h 1002026"/>
                  <a:gd name="connsiteX41" fmla="*/ 314325 w 1006631"/>
                  <a:gd name="connsiteY41" fmla="*/ 244475 h 1002026"/>
                  <a:gd name="connsiteX42" fmla="*/ 479425 w 1006631"/>
                  <a:gd name="connsiteY42" fmla="*/ 285750 h 1002026"/>
                  <a:gd name="connsiteX43" fmla="*/ 581025 w 1006631"/>
                  <a:gd name="connsiteY43" fmla="*/ 282575 h 1002026"/>
                  <a:gd name="connsiteX44" fmla="*/ 704850 w 1006631"/>
                  <a:gd name="connsiteY44" fmla="*/ 209550 h 1002026"/>
                  <a:gd name="connsiteX45" fmla="*/ 765175 w 1006631"/>
                  <a:gd name="connsiteY45" fmla="*/ 136525 h 1002026"/>
                  <a:gd name="connsiteX46" fmla="*/ 819150 w 1006631"/>
                  <a:gd name="connsiteY46" fmla="*/ 69850 h 1002026"/>
                  <a:gd name="connsiteX47" fmla="*/ 892175 w 1006631"/>
                  <a:gd name="connsiteY47" fmla="*/ 34925 h 1002026"/>
                  <a:gd name="connsiteX48" fmla="*/ 996950 w 1006631"/>
                  <a:gd name="connsiteY48" fmla="*/ 28575 h 1002026"/>
                  <a:gd name="connsiteX49" fmla="*/ 996950 w 1006631"/>
                  <a:gd name="connsiteY49" fmla="*/ 88900 h 1002026"/>
                  <a:gd name="connsiteX50" fmla="*/ 952500 w 1006631"/>
                  <a:gd name="connsiteY50" fmla="*/ 139700 h 1002026"/>
                  <a:gd name="connsiteX51" fmla="*/ 863600 w 1006631"/>
                  <a:gd name="connsiteY51" fmla="*/ 231775 h 1002026"/>
                  <a:gd name="connsiteX52" fmla="*/ 777875 w 1006631"/>
                  <a:gd name="connsiteY52" fmla="*/ 304800 h 1002026"/>
                  <a:gd name="connsiteX53" fmla="*/ 717550 w 1006631"/>
                  <a:gd name="connsiteY53" fmla="*/ 403225 h 1002026"/>
                  <a:gd name="connsiteX54" fmla="*/ 679450 w 1006631"/>
                  <a:gd name="connsiteY54" fmla="*/ 523875 h 1002026"/>
                  <a:gd name="connsiteX55" fmla="*/ 679450 w 1006631"/>
                  <a:gd name="connsiteY55" fmla="*/ 628650 h 1002026"/>
                  <a:gd name="connsiteX56" fmla="*/ 698500 w 1006631"/>
                  <a:gd name="connsiteY56" fmla="*/ 749300 h 1002026"/>
                  <a:gd name="connsiteX57" fmla="*/ 720725 w 1006631"/>
                  <a:gd name="connsiteY57" fmla="*/ 831850 h 1002026"/>
                  <a:gd name="connsiteX58" fmla="*/ 730250 w 1006631"/>
                  <a:gd name="connsiteY58" fmla="*/ 965200 h 1002026"/>
                  <a:gd name="connsiteX59" fmla="*/ 250825 w 1006631"/>
                  <a:gd name="connsiteY5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117475 w 1006631"/>
                  <a:gd name="connsiteY5" fmla="*/ 285750 h 1002026"/>
                  <a:gd name="connsiteX6" fmla="*/ 111125 w 1006631"/>
                  <a:gd name="connsiteY6" fmla="*/ 276225 h 1002026"/>
                  <a:gd name="connsiteX7" fmla="*/ 76200 w 1006631"/>
                  <a:gd name="connsiteY7" fmla="*/ 241300 h 1002026"/>
                  <a:gd name="connsiteX8" fmla="*/ 66675 w 1006631"/>
                  <a:gd name="connsiteY8" fmla="*/ 231775 h 1002026"/>
                  <a:gd name="connsiteX9" fmla="*/ 57150 w 1006631"/>
                  <a:gd name="connsiteY9" fmla="*/ 212725 h 1002026"/>
                  <a:gd name="connsiteX10" fmla="*/ 50800 w 1006631"/>
                  <a:gd name="connsiteY10" fmla="*/ 203200 h 1002026"/>
                  <a:gd name="connsiteX11" fmla="*/ 47625 w 1006631"/>
                  <a:gd name="connsiteY11" fmla="*/ 193675 h 1002026"/>
                  <a:gd name="connsiteX12" fmla="*/ 41275 w 1006631"/>
                  <a:gd name="connsiteY12" fmla="*/ 184150 h 1002026"/>
                  <a:gd name="connsiteX13" fmla="*/ 28575 w 1006631"/>
                  <a:gd name="connsiteY13" fmla="*/ 155575 h 1002026"/>
                  <a:gd name="connsiteX14" fmla="*/ 22225 w 1006631"/>
                  <a:gd name="connsiteY14" fmla="*/ 130175 h 1002026"/>
                  <a:gd name="connsiteX15" fmla="*/ 19050 w 1006631"/>
                  <a:gd name="connsiteY15" fmla="*/ 117475 h 1002026"/>
                  <a:gd name="connsiteX16" fmla="*/ 12700 w 1006631"/>
                  <a:gd name="connsiteY16" fmla="*/ 98425 h 1002026"/>
                  <a:gd name="connsiteX17" fmla="*/ 6350 w 1006631"/>
                  <a:gd name="connsiteY17" fmla="*/ 79375 h 1002026"/>
                  <a:gd name="connsiteX18" fmla="*/ 3175 w 1006631"/>
                  <a:gd name="connsiteY18" fmla="*/ 69850 h 1002026"/>
                  <a:gd name="connsiteX19" fmla="*/ 0 w 1006631"/>
                  <a:gd name="connsiteY19" fmla="*/ 53975 h 1002026"/>
                  <a:gd name="connsiteX20" fmla="*/ 3175 w 1006631"/>
                  <a:gd name="connsiteY20" fmla="*/ 12700 h 1002026"/>
                  <a:gd name="connsiteX21" fmla="*/ 12700 w 1006631"/>
                  <a:gd name="connsiteY21" fmla="*/ 9525 h 1002026"/>
                  <a:gd name="connsiteX22" fmla="*/ 25400 w 1006631"/>
                  <a:gd name="connsiteY22" fmla="*/ 6350 h 1002026"/>
                  <a:gd name="connsiteX23" fmla="*/ 44450 w 1006631"/>
                  <a:gd name="connsiteY23" fmla="*/ 0 h 1002026"/>
                  <a:gd name="connsiteX24" fmla="*/ 114300 w 1006631"/>
                  <a:gd name="connsiteY24" fmla="*/ 3175 h 1002026"/>
                  <a:gd name="connsiteX25" fmla="*/ 123825 w 1006631"/>
                  <a:gd name="connsiteY25" fmla="*/ 9525 h 1002026"/>
                  <a:gd name="connsiteX26" fmla="*/ 155575 w 1006631"/>
                  <a:gd name="connsiteY26" fmla="*/ 28575 h 1002026"/>
                  <a:gd name="connsiteX27" fmla="*/ 165100 w 1006631"/>
                  <a:gd name="connsiteY27" fmla="*/ 34925 h 1002026"/>
                  <a:gd name="connsiteX28" fmla="*/ 184150 w 1006631"/>
                  <a:gd name="connsiteY28" fmla="*/ 50800 h 1002026"/>
                  <a:gd name="connsiteX29" fmla="*/ 187325 w 1006631"/>
                  <a:gd name="connsiteY29" fmla="*/ 60325 h 1002026"/>
                  <a:gd name="connsiteX30" fmla="*/ 206375 w 1006631"/>
                  <a:gd name="connsiteY30" fmla="*/ 88900 h 1002026"/>
                  <a:gd name="connsiteX31" fmla="*/ 212725 w 1006631"/>
                  <a:gd name="connsiteY31" fmla="*/ 98425 h 1002026"/>
                  <a:gd name="connsiteX32" fmla="*/ 222250 w 1006631"/>
                  <a:gd name="connsiteY32" fmla="*/ 117475 h 1002026"/>
                  <a:gd name="connsiteX33" fmla="*/ 228600 w 1006631"/>
                  <a:gd name="connsiteY33" fmla="*/ 139700 h 1002026"/>
                  <a:gd name="connsiteX34" fmla="*/ 234950 w 1006631"/>
                  <a:gd name="connsiteY34" fmla="*/ 149225 h 1002026"/>
                  <a:gd name="connsiteX35" fmla="*/ 241300 w 1006631"/>
                  <a:gd name="connsiteY35" fmla="*/ 161925 h 1002026"/>
                  <a:gd name="connsiteX36" fmla="*/ 257175 w 1006631"/>
                  <a:gd name="connsiteY36" fmla="*/ 184150 h 1002026"/>
                  <a:gd name="connsiteX37" fmla="*/ 269875 w 1006631"/>
                  <a:gd name="connsiteY37" fmla="*/ 203200 h 1002026"/>
                  <a:gd name="connsiteX38" fmla="*/ 279400 w 1006631"/>
                  <a:gd name="connsiteY38" fmla="*/ 212725 h 1002026"/>
                  <a:gd name="connsiteX39" fmla="*/ 295275 w 1006631"/>
                  <a:gd name="connsiteY39" fmla="*/ 231775 h 1002026"/>
                  <a:gd name="connsiteX40" fmla="*/ 314325 w 1006631"/>
                  <a:gd name="connsiteY40" fmla="*/ 244475 h 1002026"/>
                  <a:gd name="connsiteX41" fmla="*/ 479425 w 1006631"/>
                  <a:gd name="connsiteY41" fmla="*/ 285750 h 1002026"/>
                  <a:gd name="connsiteX42" fmla="*/ 581025 w 1006631"/>
                  <a:gd name="connsiteY42" fmla="*/ 282575 h 1002026"/>
                  <a:gd name="connsiteX43" fmla="*/ 704850 w 1006631"/>
                  <a:gd name="connsiteY43" fmla="*/ 209550 h 1002026"/>
                  <a:gd name="connsiteX44" fmla="*/ 765175 w 1006631"/>
                  <a:gd name="connsiteY44" fmla="*/ 136525 h 1002026"/>
                  <a:gd name="connsiteX45" fmla="*/ 819150 w 1006631"/>
                  <a:gd name="connsiteY45" fmla="*/ 69850 h 1002026"/>
                  <a:gd name="connsiteX46" fmla="*/ 892175 w 1006631"/>
                  <a:gd name="connsiteY46" fmla="*/ 34925 h 1002026"/>
                  <a:gd name="connsiteX47" fmla="*/ 996950 w 1006631"/>
                  <a:gd name="connsiteY47" fmla="*/ 28575 h 1002026"/>
                  <a:gd name="connsiteX48" fmla="*/ 996950 w 1006631"/>
                  <a:gd name="connsiteY48" fmla="*/ 88900 h 1002026"/>
                  <a:gd name="connsiteX49" fmla="*/ 952500 w 1006631"/>
                  <a:gd name="connsiteY49" fmla="*/ 139700 h 1002026"/>
                  <a:gd name="connsiteX50" fmla="*/ 863600 w 1006631"/>
                  <a:gd name="connsiteY50" fmla="*/ 231775 h 1002026"/>
                  <a:gd name="connsiteX51" fmla="*/ 777875 w 1006631"/>
                  <a:gd name="connsiteY51" fmla="*/ 304800 h 1002026"/>
                  <a:gd name="connsiteX52" fmla="*/ 717550 w 1006631"/>
                  <a:gd name="connsiteY52" fmla="*/ 403225 h 1002026"/>
                  <a:gd name="connsiteX53" fmla="*/ 679450 w 1006631"/>
                  <a:gd name="connsiteY53" fmla="*/ 523875 h 1002026"/>
                  <a:gd name="connsiteX54" fmla="*/ 679450 w 1006631"/>
                  <a:gd name="connsiteY54" fmla="*/ 628650 h 1002026"/>
                  <a:gd name="connsiteX55" fmla="*/ 698500 w 1006631"/>
                  <a:gd name="connsiteY55" fmla="*/ 749300 h 1002026"/>
                  <a:gd name="connsiteX56" fmla="*/ 720725 w 1006631"/>
                  <a:gd name="connsiteY56" fmla="*/ 831850 h 1002026"/>
                  <a:gd name="connsiteX57" fmla="*/ 730250 w 1006631"/>
                  <a:gd name="connsiteY57" fmla="*/ 965200 h 1002026"/>
                  <a:gd name="connsiteX58" fmla="*/ 250825 w 1006631"/>
                  <a:gd name="connsiteY5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117475 w 1006631"/>
                  <a:gd name="connsiteY5" fmla="*/ 285750 h 1002026"/>
                  <a:gd name="connsiteX6" fmla="*/ 76200 w 1006631"/>
                  <a:gd name="connsiteY6" fmla="*/ 241300 h 1002026"/>
                  <a:gd name="connsiteX7" fmla="*/ 66675 w 1006631"/>
                  <a:gd name="connsiteY7" fmla="*/ 231775 h 1002026"/>
                  <a:gd name="connsiteX8" fmla="*/ 57150 w 1006631"/>
                  <a:gd name="connsiteY8" fmla="*/ 212725 h 1002026"/>
                  <a:gd name="connsiteX9" fmla="*/ 50800 w 1006631"/>
                  <a:gd name="connsiteY9" fmla="*/ 203200 h 1002026"/>
                  <a:gd name="connsiteX10" fmla="*/ 47625 w 1006631"/>
                  <a:gd name="connsiteY10" fmla="*/ 193675 h 1002026"/>
                  <a:gd name="connsiteX11" fmla="*/ 41275 w 1006631"/>
                  <a:gd name="connsiteY11" fmla="*/ 184150 h 1002026"/>
                  <a:gd name="connsiteX12" fmla="*/ 28575 w 1006631"/>
                  <a:gd name="connsiteY12" fmla="*/ 155575 h 1002026"/>
                  <a:gd name="connsiteX13" fmla="*/ 22225 w 1006631"/>
                  <a:gd name="connsiteY13" fmla="*/ 130175 h 1002026"/>
                  <a:gd name="connsiteX14" fmla="*/ 19050 w 1006631"/>
                  <a:gd name="connsiteY14" fmla="*/ 117475 h 1002026"/>
                  <a:gd name="connsiteX15" fmla="*/ 12700 w 1006631"/>
                  <a:gd name="connsiteY15" fmla="*/ 98425 h 1002026"/>
                  <a:gd name="connsiteX16" fmla="*/ 6350 w 1006631"/>
                  <a:gd name="connsiteY16" fmla="*/ 79375 h 1002026"/>
                  <a:gd name="connsiteX17" fmla="*/ 3175 w 1006631"/>
                  <a:gd name="connsiteY17" fmla="*/ 69850 h 1002026"/>
                  <a:gd name="connsiteX18" fmla="*/ 0 w 1006631"/>
                  <a:gd name="connsiteY18" fmla="*/ 53975 h 1002026"/>
                  <a:gd name="connsiteX19" fmla="*/ 3175 w 1006631"/>
                  <a:gd name="connsiteY19" fmla="*/ 12700 h 1002026"/>
                  <a:gd name="connsiteX20" fmla="*/ 12700 w 1006631"/>
                  <a:gd name="connsiteY20" fmla="*/ 9525 h 1002026"/>
                  <a:gd name="connsiteX21" fmla="*/ 25400 w 1006631"/>
                  <a:gd name="connsiteY21" fmla="*/ 6350 h 1002026"/>
                  <a:gd name="connsiteX22" fmla="*/ 44450 w 1006631"/>
                  <a:gd name="connsiteY22" fmla="*/ 0 h 1002026"/>
                  <a:gd name="connsiteX23" fmla="*/ 114300 w 1006631"/>
                  <a:gd name="connsiteY23" fmla="*/ 3175 h 1002026"/>
                  <a:gd name="connsiteX24" fmla="*/ 123825 w 1006631"/>
                  <a:gd name="connsiteY24" fmla="*/ 9525 h 1002026"/>
                  <a:gd name="connsiteX25" fmla="*/ 155575 w 1006631"/>
                  <a:gd name="connsiteY25" fmla="*/ 28575 h 1002026"/>
                  <a:gd name="connsiteX26" fmla="*/ 165100 w 1006631"/>
                  <a:gd name="connsiteY26" fmla="*/ 34925 h 1002026"/>
                  <a:gd name="connsiteX27" fmla="*/ 184150 w 1006631"/>
                  <a:gd name="connsiteY27" fmla="*/ 50800 h 1002026"/>
                  <a:gd name="connsiteX28" fmla="*/ 187325 w 1006631"/>
                  <a:gd name="connsiteY28" fmla="*/ 60325 h 1002026"/>
                  <a:gd name="connsiteX29" fmla="*/ 206375 w 1006631"/>
                  <a:gd name="connsiteY29" fmla="*/ 88900 h 1002026"/>
                  <a:gd name="connsiteX30" fmla="*/ 212725 w 1006631"/>
                  <a:gd name="connsiteY30" fmla="*/ 98425 h 1002026"/>
                  <a:gd name="connsiteX31" fmla="*/ 222250 w 1006631"/>
                  <a:gd name="connsiteY31" fmla="*/ 117475 h 1002026"/>
                  <a:gd name="connsiteX32" fmla="*/ 228600 w 1006631"/>
                  <a:gd name="connsiteY32" fmla="*/ 139700 h 1002026"/>
                  <a:gd name="connsiteX33" fmla="*/ 234950 w 1006631"/>
                  <a:gd name="connsiteY33" fmla="*/ 149225 h 1002026"/>
                  <a:gd name="connsiteX34" fmla="*/ 241300 w 1006631"/>
                  <a:gd name="connsiteY34" fmla="*/ 161925 h 1002026"/>
                  <a:gd name="connsiteX35" fmla="*/ 257175 w 1006631"/>
                  <a:gd name="connsiteY35" fmla="*/ 184150 h 1002026"/>
                  <a:gd name="connsiteX36" fmla="*/ 269875 w 1006631"/>
                  <a:gd name="connsiteY36" fmla="*/ 203200 h 1002026"/>
                  <a:gd name="connsiteX37" fmla="*/ 279400 w 1006631"/>
                  <a:gd name="connsiteY37" fmla="*/ 212725 h 1002026"/>
                  <a:gd name="connsiteX38" fmla="*/ 295275 w 1006631"/>
                  <a:gd name="connsiteY38" fmla="*/ 231775 h 1002026"/>
                  <a:gd name="connsiteX39" fmla="*/ 314325 w 1006631"/>
                  <a:gd name="connsiteY39" fmla="*/ 244475 h 1002026"/>
                  <a:gd name="connsiteX40" fmla="*/ 479425 w 1006631"/>
                  <a:gd name="connsiteY40" fmla="*/ 285750 h 1002026"/>
                  <a:gd name="connsiteX41" fmla="*/ 581025 w 1006631"/>
                  <a:gd name="connsiteY41" fmla="*/ 282575 h 1002026"/>
                  <a:gd name="connsiteX42" fmla="*/ 704850 w 1006631"/>
                  <a:gd name="connsiteY42" fmla="*/ 209550 h 1002026"/>
                  <a:gd name="connsiteX43" fmla="*/ 765175 w 1006631"/>
                  <a:gd name="connsiteY43" fmla="*/ 136525 h 1002026"/>
                  <a:gd name="connsiteX44" fmla="*/ 819150 w 1006631"/>
                  <a:gd name="connsiteY44" fmla="*/ 69850 h 1002026"/>
                  <a:gd name="connsiteX45" fmla="*/ 892175 w 1006631"/>
                  <a:gd name="connsiteY45" fmla="*/ 34925 h 1002026"/>
                  <a:gd name="connsiteX46" fmla="*/ 996950 w 1006631"/>
                  <a:gd name="connsiteY46" fmla="*/ 28575 h 1002026"/>
                  <a:gd name="connsiteX47" fmla="*/ 996950 w 1006631"/>
                  <a:gd name="connsiteY47" fmla="*/ 88900 h 1002026"/>
                  <a:gd name="connsiteX48" fmla="*/ 952500 w 1006631"/>
                  <a:gd name="connsiteY48" fmla="*/ 139700 h 1002026"/>
                  <a:gd name="connsiteX49" fmla="*/ 863600 w 1006631"/>
                  <a:gd name="connsiteY49" fmla="*/ 231775 h 1002026"/>
                  <a:gd name="connsiteX50" fmla="*/ 777875 w 1006631"/>
                  <a:gd name="connsiteY50" fmla="*/ 304800 h 1002026"/>
                  <a:gd name="connsiteX51" fmla="*/ 717550 w 1006631"/>
                  <a:gd name="connsiteY51" fmla="*/ 403225 h 1002026"/>
                  <a:gd name="connsiteX52" fmla="*/ 679450 w 1006631"/>
                  <a:gd name="connsiteY52" fmla="*/ 523875 h 1002026"/>
                  <a:gd name="connsiteX53" fmla="*/ 679450 w 1006631"/>
                  <a:gd name="connsiteY53" fmla="*/ 628650 h 1002026"/>
                  <a:gd name="connsiteX54" fmla="*/ 698500 w 1006631"/>
                  <a:gd name="connsiteY54" fmla="*/ 749300 h 1002026"/>
                  <a:gd name="connsiteX55" fmla="*/ 720725 w 1006631"/>
                  <a:gd name="connsiteY55" fmla="*/ 831850 h 1002026"/>
                  <a:gd name="connsiteX56" fmla="*/ 730250 w 1006631"/>
                  <a:gd name="connsiteY56" fmla="*/ 965200 h 1002026"/>
                  <a:gd name="connsiteX57" fmla="*/ 250825 w 1006631"/>
                  <a:gd name="connsiteY5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7625 w 1006631"/>
                  <a:gd name="connsiteY9" fmla="*/ 193675 h 1002026"/>
                  <a:gd name="connsiteX10" fmla="*/ 41275 w 1006631"/>
                  <a:gd name="connsiteY10" fmla="*/ 184150 h 1002026"/>
                  <a:gd name="connsiteX11" fmla="*/ 28575 w 1006631"/>
                  <a:gd name="connsiteY11" fmla="*/ 155575 h 1002026"/>
                  <a:gd name="connsiteX12" fmla="*/ 22225 w 1006631"/>
                  <a:gd name="connsiteY12" fmla="*/ 130175 h 1002026"/>
                  <a:gd name="connsiteX13" fmla="*/ 19050 w 1006631"/>
                  <a:gd name="connsiteY13" fmla="*/ 117475 h 1002026"/>
                  <a:gd name="connsiteX14" fmla="*/ 12700 w 1006631"/>
                  <a:gd name="connsiteY14" fmla="*/ 98425 h 1002026"/>
                  <a:gd name="connsiteX15" fmla="*/ 6350 w 1006631"/>
                  <a:gd name="connsiteY15" fmla="*/ 79375 h 1002026"/>
                  <a:gd name="connsiteX16" fmla="*/ 3175 w 1006631"/>
                  <a:gd name="connsiteY16" fmla="*/ 69850 h 1002026"/>
                  <a:gd name="connsiteX17" fmla="*/ 0 w 1006631"/>
                  <a:gd name="connsiteY17" fmla="*/ 53975 h 1002026"/>
                  <a:gd name="connsiteX18" fmla="*/ 3175 w 1006631"/>
                  <a:gd name="connsiteY18" fmla="*/ 12700 h 1002026"/>
                  <a:gd name="connsiteX19" fmla="*/ 12700 w 1006631"/>
                  <a:gd name="connsiteY19" fmla="*/ 9525 h 1002026"/>
                  <a:gd name="connsiteX20" fmla="*/ 25400 w 1006631"/>
                  <a:gd name="connsiteY20" fmla="*/ 6350 h 1002026"/>
                  <a:gd name="connsiteX21" fmla="*/ 44450 w 1006631"/>
                  <a:gd name="connsiteY21" fmla="*/ 0 h 1002026"/>
                  <a:gd name="connsiteX22" fmla="*/ 114300 w 1006631"/>
                  <a:gd name="connsiteY22" fmla="*/ 3175 h 1002026"/>
                  <a:gd name="connsiteX23" fmla="*/ 123825 w 1006631"/>
                  <a:gd name="connsiteY23" fmla="*/ 9525 h 1002026"/>
                  <a:gd name="connsiteX24" fmla="*/ 155575 w 1006631"/>
                  <a:gd name="connsiteY24" fmla="*/ 28575 h 1002026"/>
                  <a:gd name="connsiteX25" fmla="*/ 165100 w 1006631"/>
                  <a:gd name="connsiteY25" fmla="*/ 34925 h 1002026"/>
                  <a:gd name="connsiteX26" fmla="*/ 184150 w 1006631"/>
                  <a:gd name="connsiteY26" fmla="*/ 50800 h 1002026"/>
                  <a:gd name="connsiteX27" fmla="*/ 187325 w 1006631"/>
                  <a:gd name="connsiteY27" fmla="*/ 60325 h 1002026"/>
                  <a:gd name="connsiteX28" fmla="*/ 206375 w 1006631"/>
                  <a:gd name="connsiteY28" fmla="*/ 88900 h 1002026"/>
                  <a:gd name="connsiteX29" fmla="*/ 212725 w 1006631"/>
                  <a:gd name="connsiteY29" fmla="*/ 98425 h 1002026"/>
                  <a:gd name="connsiteX30" fmla="*/ 222250 w 1006631"/>
                  <a:gd name="connsiteY30" fmla="*/ 117475 h 1002026"/>
                  <a:gd name="connsiteX31" fmla="*/ 228600 w 1006631"/>
                  <a:gd name="connsiteY31" fmla="*/ 139700 h 1002026"/>
                  <a:gd name="connsiteX32" fmla="*/ 234950 w 1006631"/>
                  <a:gd name="connsiteY32" fmla="*/ 149225 h 1002026"/>
                  <a:gd name="connsiteX33" fmla="*/ 241300 w 1006631"/>
                  <a:gd name="connsiteY33" fmla="*/ 161925 h 1002026"/>
                  <a:gd name="connsiteX34" fmla="*/ 257175 w 1006631"/>
                  <a:gd name="connsiteY34" fmla="*/ 184150 h 1002026"/>
                  <a:gd name="connsiteX35" fmla="*/ 269875 w 1006631"/>
                  <a:gd name="connsiteY35" fmla="*/ 203200 h 1002026"/>
                  <a:gd name="connsiteX36" fmla="*/ 279400 w 1006631"/>
                  <a:gd name="connsiteY36" fmla="*/ 212725 h 1002026"/>
                  <a:gd name="connsiteX37" fmla="*/ 295275 w 1006631"/>
                  <a:gd name="connsiteY37" fmla="*/ 231775 h 1002026"/>
                  <a:gd name="connsiteX38" fmla="*/ 314325 w 1006631"/>
                  <a:gd name="connsiteY38" fmla="*/ 244475 h 1002026"/>
                  <a:gd name="connsiteX39" fmla="*/ 479425 w 1006631"/>
                  <a:gd name="connsiteY39" fmla="*/ 285750 h 1002026"/>
                  <a:gd name="connsiteX40" fmla="*/ 581025 w 1006631"/>
                  <a:gd name="connsiteY40" fmla="*/ 282575 h 1002026"/>
                  <a:gd name="connsiteX41" fmla="*/ 704850 w 1006631"/>
                  <a:gd name="connsiteY41" fmla="*/ 209550 h 1002026"/>
                  <a:gd name="connsiteX42" fmla="*/ 765175 w 1006631"/>
                  <a:gd name="connsiteY42" fmla="*/ 136525 h 1002026"/>
                  <a:gd name="connsiteX43" fmla="*/ 819150 w 1006631"/>
                  <a:gd name="connsiteY43" fmla="*/ 69850 h 1002026"/>
                  <a:gd name="connsiteX44" fmla="*/ 892175 w 1006631"/>
                  <a:gd name="connsiteY44" fmla="*/ 34925 h 1002026"/>
                  <a:gd name="connsiteX45" fmla="*/ 996950 w 1006631"/>
                  <a:gd name="connsiteY45" fmla="*/ 28575 h 1002026"/>
                  <a:gd name="connsiteX46" fmla="*/ 996950 w 1006631"/>
                  <a:gd name="connsiteY46" fmla="*/ 88900 h 1002026"/>
                  <a:gd name="connsiteX47" fmla="*/ 952500 w 1006631"/>
                  <a:gd name="connsiteY47" fmla="*/ 139700 h 1002026"/>
                  <a:gd name="connsiteX48" fmla="*/ 863600 w 1006631"/>
                  <a:gd name="connsiteY48" fmla="*/ 231775 h 1002026"/>
                  <a:gd name="connsiteX49" fmla="*/ 777875 w 1006631"/>
                  <a:gd name="connsiteY49" fmla="*/ 304800 h 1002026"/>
                  <a:gd name="connsiteX50" fmla="*/ 717550 w 1006631"/>
                  <a:gd name="connsiteY50" fmla="*/ 403225 h 1002026"/>
                  <a:gd name="connsiteX51" fmla="*/ 679450 w 1006631"/>
                  <a:gd name="connsiteY51" fmla="*/ 523875 h 1002026"/>
                  <a:gd name="connsiteX52" fmla="*/ 679450 w 1006631"/>
                  <a:gd name="connsiteY52" fmla="*/ 628650 h 1002026"/>
                  <a:gd name="connsiteX53" fmla="*/ 698500 w 1006631"/>
                  <a:gd name="connsiteY53" fmla="*/ 749300 h 1002026"/>
                  <a:gd name="connsiteX54" fmla="*/ 720725 w 1006631"/>
                  <a:gd name="connsiteY54" fmla="*/ 831850 h 1002026"/>
                  <a:gd name="connsiteX55" fmla="*/ 730250 w 1006631"/>
                  <a:gd name="connsiteY55" fmla="*/ 965200 h 1002026"/>
                  <a:gd name="connsiteX56" fmla="*/ 250825 w 1006631"/>
                  <a:gd name="connsiteY5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1275 w 1006631"/>
                  <a:gd name="connsiteY9" fmla="*/ 184150 h 1002026"/>
                  <a:gd name="connsiteX10" fmla="*/ 28575 w 1006631"/>
                  <a:gd name="connsiteY10" fmla="*/ 155575 h 1002026"/>
                  <a:gd name="connsiteX11" fmla="*/ 22225 w 1006631"/>
                  <a:gd name="connsiteY11" fmla="*/ 130175 h 1002026"/>
                  <a:gd name="connsiteX12" fmla="*/ 19050 w 1006631"/>
                  <a:gd name="connsiteY12" fmla="*/ 117475 h 1002026"/>
                  <a:gd name="connsiteX13" fmla="*/ 12700 w 1006631"/>
                  <a:gd name="connsiteY13" fmla="*/ 98425 h 1002026"/>
                  <a:gd name="connsiteX14" fmla="*/ 6350 w 1006631"/>
                  <a:gd name="connsiteY14" fmla="*/ 79375 h 1002026"/>
                  <a:gd name="connsiteX15" fmla="*/ 3175 w 1006631"/>
                  <a:gd name="connsiteY15" fmla="*/ 69850 h 1002026"/>
                  <a:gd name="connsiteX16" fmla="*/ 0 w 1006631"/>
                  <a:gd name="connsiteY16" fmla="*/ 53975 h 1002026"/>
                  <a:gd name="connsiteX17" fmla="*/ 3175 w 1006631"/>
                  <a:gd name="connsiteY17" fmla="*/ 12700 h 1002026"/>
                  <a:gd name="connsiteX18" fmla="*/ 12700 w 1006631"/>
                  <a:gd name="connsiteY18" fmla="*/ 9525 h 1002026"/>
                  <a:gd name="connsiteX19" fmla="*/ 25400 w 1006631"/>
                  <a:gd name="connsiteY19" fmla="*/ 6350 h 1002026"/>
                  <a:gd name="connsiteX20" fmla="*/ 44450 w 1006631"/>
                  <a:gd name="connsiteY20" fmla="*/ 0 h 1002026"/>
                  <a:gd name="connsiteX21" fmla="*/ 114300 w 1006631"/>
                  <a:gd name="connsiteY21" fmla="*/ 3175 h 1002026"/>
                  <a:gd name="connsiteX22" fmla="*/ 123825 w 1006631"/>
                  <a:gd name="connsiteY22" fmla="*/ 9525 h 1002026"/>
                  <a:gd name="connsiteX23" fmla="*/ 155575 w 1006631"/>
                  <a:gd name="connsiteY23" fmla="*/ 28575 h 1002026"/>
                  <a:gd name="connsiteX24" fmla="*/ 165100 w 1006631"/>
                  <a:gd name="connsiteY24" fmla="*/ 34925 h 1002026"/>
                  <a:gd name="connsiteX25" fmla="*/ 184150 w 1006631"/>
                  <a:gd name="connsiteY25" fmla="*/ 50800 h 1002026"/>
                  <a:gd name="connsiteX26" fmla="*/ 187325 w 1006631"/>
                  <a:gd name="connsiteY26" fmla="*/ 60325 h 1002026"/>
                  <a:gd name="connsiteX27" fmla="*/ 206375 w 1006631"/>
                  <a:gd name="connsiteY27" fmla="*/ 88900 h 1002026"/>
                  <a:gd name="connsiteX28" fmla="*/ 212725 w 1006631"/>
                  <a:gd name="connsiteY28" fmla="*/ 98425 h 1002026"/>
                  <a:gd name="connsiteX29" fmla="*/ 222250 w 1006631"/>
                  <a:gd name="connsiteY29" fmla="*/ 117475 h 1002026"/>
                  <a:gd name="connsiteX30" fmla="*/ 228600 w 1006631"/>
                  <a:gd name="connsiteY30" fmla="*/ 139700 h 1002026"/>
                  <a:gd name="connsiteX31" fmla="*/ 234950 w 1006631"/>
                  <a:gd name="connsiteY31" fmla="*/ 149225 h 1002026"/>
                  <a:gd name="connsiteX32" fmla="*/ 241300 w 1006631"/>
                  <a:gd name="connsiteY32" fmla="*/ 161925 h 1002026"/>
                  <a:gd name="connsiteX33" fmla="*/ 257175 w 1006631"/>
                  <a:gd name="connsiteY33" fmla="*/ 184150 h 1002026"/>
                  <a:gd name="connsiteX34" fmla="*/ 269875 w 1006631"/>
                  <a:gd name="connsiteY34" fmla="*/ 203200 h 1002026"/>
                  <a:gd name="connsiteX35" fmla="*/ 279400 w 1006631"/>
                  <a:gd name="connsiteY35" fmla="*/ 212725 h 1002026"/>
                  <a:gd name="connsiteX36" fmla="*/ 295275 w 1006631"/>
                  <a:gd name="connsiteY36" fmla="*/ 231775 h 1002026"/>
                  <a:gd name="connsiteX37" fmla="*/ 314325 w 1006631"/>
                  <a:gd name="connsiteY37" fmla="*/ 244475 h 1002026"/>
                  <a:gd name="connsiteX38" fmla="*/ 479425 w 1006631"/>
                  <a:gd name="connsiteY38" fmla="*/ 285750 h 1002026"/>
                  <a:gd name="connsiteX39" fmla="*/ 581025 w 1006631"/>
                  <a:gd name="connsiteY39" fmla="*/ 282575 h 1002026"/>
                  <a:gd name="connsiteX40" fmla="*/ 704850 w 1006631"/>
                  <a:gd name="connsiteY40" fmla="*/ 209550 h 1002026"/>
                  <a:gd name="connsiteX41" fmla="*/ 765175 w 1006631"/>
                  <a:gd name="connsiteY41" fmla="*/ 136525 h 1002026"/>
                  <a:gd name="connsiteX42" fmla="*/ 819150 w 1006631"/>
                  <a:gd name="connsiteY42" fmla="*/ 69850 h 1002026"/>
                  <a:gd name="connsiteX43" fmla="*/ 892175 w 1006631"/>
                  <a:gd name="connsiteY43" fmla="*/ 34925 h 1002026"/>
                  <a:gd name="connsiteX44" fmla="*/ 996950 w 1006631"/>
                  <a:gd name="connsiteY44" fmla="*/ 28575 h 1002026"/>
                  <a:gd name="connsiteX45" fmla="*/ 996950 w 1006631"/>
                  <a:gd name="connsiteY45" fmla="*/ 88900 h 1002026"/>
                  <a:gd name="connsiteX46" fmla="*/ 952500 w 1006631"/>
                  <a:gd name="connsiteY46" fmla="*/ 139700 h 1002026"/>
                  <a:gd name="connsiteX47" fmla="*/ 863600 w 1006631"/>
                  <a:gd name="connsiteY47" fmla="*/ 231775 h 1002026"/>
                  <a:gd name="connsiteX48" fmla="*/ 777875 w 1006631"/>
                  <a:gd name="connsiteY48" fmla="*/ 304800 h 1002026"/>
                  <a:gd name="connsiteX49" fmla="*/ 717550 w 1006631"/>
                  <a:gd name="connsiteY49" fmla="*/ 403225 h 1002026"/>
                  <a:gd name="connsiteX50" fmla="*/ 679450 w 1006631"/>
                  <a:gd name="connsiteY50" fmla="*/ 523875 h 1002026"/>
                  <a:gd name="connsiteX51" fmla="*/ 679450 w 1006631"/>
                  <a:gd name="connsiteY51" fmla="*/ 628650 h 1002026"/>
                  <a:gd name="connsiteX52" fmla="*/ 698500 w 1006631"/>
                  <a:gd name="connsiteY52" fmla="*/ 749300 h 1002026"/>
                  <a:gd name="connsiteX53" fmla="*/ 720725 w 1006631"/>
                  <a:gd name="connsiteY53" fmla="*/ 831850 h 1002026"/>
                  <a:gd name="connsiteX54" fmla="*/ 730250 w 1006631"/>
                  <a:gd name="connsiteY54" fmla="*/ 965200 h 1002026"/>
                  <a:gd name="connsiteX55" fmla="*/ 250825 w 1006631"/>
                  <a:gd name="connsiteY5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1275 w 1006631"/>
                  <a:gd name="connsiteY9" fmla="*/ 184150 h 1002026"/>
                  <a:gd name="connsiteX10" fmla="*/ 22225 w 1006631"/>
                  <a:gd name="connsiteY10" fmla="*/ 130175 h 1002026"/>
                  <a:gd name="connsiteX11" fmla="*/ 19050 w 1006631"/>
                  <a:gd name="connsiteY11" fmla="*/ 117475 h 1002026"/>
                  <a:gd name="connsiteX12" fmla="*/ 12700 w 1006631"/>
                  <a:gd name="connsiteY12" fmla="*/ 98425 h 1002026"/>
                  <a:gd name="connsiteX13" fmla="*/ 6350 w 1006631"/>
                  <a:gd name="connsiteY13" fmla="*/ 79375 h 1002026"/>
                  <a:gd name="connsiteX14" fmla="*/ 3175 w 1006631"/>
                  <a:gd name="connsiteY14" fmla="*/ 69850 h 1002026"/>
                  <a:gd name="connsiteX15" fmla="*/ 0 w 1006631"/>
                  <a:gd name="connsiteY15" fmla="*/ 53975 h 1002026"/>
                  <a:gd name="connsiteX16" fmla="*/ 3175 w 1006631"/>
                  <a:gd name="connsiteY16" fmla="*/ 12700 h 1002026"/>
                  <a:gd name="connsiteX17" fmla="*/ 12700 w 1006631"/>
                  <a:gd name="connsiteY17" fmla="*/ 9525 h 1002026"/>
                  <a:gd name="connsiteX18" fmla="*/ 25400 w 1006631"/>
                  <a:gd name="connsiteY18" fmla="*/ 6350 h 1002026"/>
                  <a:gd name="connsiteX19" fmla="*/ 44450 w 1006631"/>
                  <a:gd name="connsiteY19" fmla="*/ 0 h 1002026"/>
                  <a:gd name="connsiteX20" fmla="*/ 114300 w 1006631"/>
                  <a:gd name="connsiteY20" fmla="*/ 3175 h 1002026"/>
                  <a:gd name="connsiteX21" fmla="*/ 123825 w 1006631"/>
                  <a:gd name="connsiteY21" fmla="*/ 9525 h 1002026"/>
                  <a:gd name="connsiteX22" fmla="*/ 155575 w 1006631"/>
                  <a:gd name="connsiteY22" fmla="*/ 28575 h 1002026"/>
                  <a:gd name="connsiteX23" fmla="*/ 165100 w 1006631"/>
                  <a:gd name="connsiteY23" fmla="*/ 34925 h 1002026"/>
                  <a:gd name="connsiteX24" fmla="*/ 184150 w 1006631"/>
                  <a:gd name="connsiteY24" fmla="*/ 50800 h 1002026"/>
                  <a:gd name="connsiteX25" fmla="*/ 187325 w 1006631"/>
                  <a:gd name="connsiteY25" fmla="*/ 60325 h 1002026"/>
                  <a:gd name="connsiteX26" fmla="*/ 206375 w 1006631"/>
                  <a:gd name="connsiteY26" fmla="*/ 88900 h 1002026"/>
                  <a:gd name="connsiteX27" fmla="*/ 212725 w 1006631"/>
                  <a:gd name="connsiteY27" fmla="*/ 98425 h 1002026"/>
                  <a:gd name="connsiteX28" fmla="*/ 222250 w 1006631"/>
                  <a:gd name="connsiteY28" fmla="*/ 117475 h 1002026"/>
                  <a:gd name="connsiteX29" fmla="*/ 228600 w 1006631"/>
                  <a:gd name="connsiteY29" fmla="*/ 139700 h 1002026"/>
                  <a:gd name="connsiteX30" fmla="*/ 234950 w 1006631"/>
                  <a:gd name="connsiteY30" fmla="*/ 149225 h 1002026"/>
                  <a:gd name="connsiteX31" fmla="*/ 241300 w 1006631"/>
                  <a:gd name="connsiteY31" fmla="*/ 161925 h 1002026"/>
                  <a:gd name="connsiteX32" fmla="*/ 257175 w 1006631"/>
                  <a:gd name="connsiteY32" fmla="*/ 184150 h 1002026"/>
                  <a:gd name="connsiteX33" fmla="*/ 269875 w 1006631"/>
                  <a:gd name="connsiteY33" fmla="*/ 203200 h 1002026"/>
                  <a:gd name="connsiteX34" fmla="*/ 279400 w 1006631"/>
                  <a:gd name="connsiteY34" fmla="*/ 212725 h 1002026"/>
                  <a:gd name="connsiteX35" fmla="*/ 295275 w 1006631"/>
                  <a:gd name="connsiteY35" fmla="*/ 231775 h 1002026"/>
                  <a:gd name="connsiteX36" fmla="*/ 314325 w 1006631"/>
                  <a:gd name="connsiteY36" fmla="*/ 244475 h 1002026"/>
                  <a:gd name="connsiteX37" fmla="*/ 479425 w 1006631"/>
                  <a:gd name="connsiteY37" fmla="*/ 285750 h 1002026"/>
                  <a:gd name="connsiteX38" fmla="*/ 581025 w 1006631"/>
                  <a:gd name="connsiteY38" fmla="*/ 282575 h 1002026"/>
                  <a:gd name="connsiteX39" fmla="*/ 704850 w 1006631"/>
                  <a:gd name="connsiteY39" fmla="*/ 209550 h 1002026"/>
                  <a:gd name="connsiteX40" fmla="*/ 765175 w 1006631"/>
                  <a:gd name="connsiteY40" fmla="*/ 136525 h 1002026"/>
                  <a:gd name="connsiteX41" fmla="*/ 819150 w 1006631"/>
                  <a:gd name="connsiteY41" fmla="*/ 69850 h 1002026"/>
                  <a:gd name="connsiteX42" fmla="*/ 892175 w 1006631"/>
                  <a:gd name="connsiteY42" fmla="*/ 34925 h 1002026"/>
                  <a:gd name="connsiteX43" fmla="*/ 996950 w 1006631"/>
                  <a:gd name="connsiteY43" fmla="*/ 28575 h 1002026"/>
                  <a:gd name="connsiteX44" fmla="*/ 996950 w 1006631"/>
                  <a:gd name="connsiteY44" fmla="*/ 88900 h 1002026"/>
                  <a:gd name="connsiteX45" fmla="*/ 952500 w 1006631"/>
                  <a:gd name="connsiteY45" fmla="*/ 139700 h 1002026"/>
                  <a:gd name="connsiteX46" fmla="*/ 863600 w 1006631"/>
                  <a:gd name="connsiteY46" fmla="*/ 231775 h 1002026"/>
                  <a:gd name="connsiteX47" fmla="*/ 777875 w 1006631"/>
                  <a:gd name="connsiteY47" fmla="*/ 304800 h 1002026"/>
                  <a:gd name="connsiteX48" fmla="*/ 717550 w 1006631"/>
                  <a:gd name="connsiteY48" fmla="*/ 403225 h 1002026"/>
                  <a:gd name="connsiteX49" fmla="*/ 679450 w 1006631"/>
                  <a:gd name="connsiteY49" fmla="*/ 523875 h 1002026"/>
                  <a:gd name="connsiteX50" fmla="*/ 679450 w 1006631"/>
                  <a:gd name="connsiteY50" fmla="*/ 628650 h 1002026"/>
                  <a:gd name="connsiteX51" fmla="*/ 698500 w 1006631"/>
                  <a:gd name="connsiteY51" fmla="*/ 749300 h 1002026"/>
                  <a:gd name="connsiteX52" fmla="*/ 720725 w 1006631"/>
                  <a:gd name="connsiteY52" fmla="*/ 831850 h 1002026"/>
                  <a:gd name="connsiteX53" fmla="*/ 730250 w 1006631"/>
                  <a:gd name="connsiteY53" fmla="*/ 965200 h 1002026"/>
                  <a:gd name="connsiteX54" fmla="*/ 250825 w 1006631"/>
                  <a:gd name="connsiteY5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22225 w 1006631"/>
                  <a:gd name="connsiteY9" fmla="*/ 130175 h 1002026"/>
                  <a:gd name="connsiteX10" fmla="*/ 19050 w 1006631"/>
                  <a:gd name="connsiteY10" fmla="*/ 117475 h 1002026"/>
                  <a:gd name="connsiteX11" fmla="*/ 12700 w 1006631"/>
                  <a:gd name="connsiteY11" fmla="*/ 98425 h 1002026"/>
                  <a:gd name="connsiteX12" fmla="*/ 6350 w 1006631"/>
                  <a:gd name="connsiteY12" fmla="*/ 79375 h 1002026"/>
                  <a:gd name="connsiteX13" fmla="*/ 3175 w 1006631"/>
                  <a:gd name="connsiteY13" fmla="*/ 69850 h 1002026"/>
                  <a:gd name="connsiteX14" fmla="*/ 0 w 1006631"/>
                  <a:gd name="connsiteY14" fmla="*/ 53975 h 1002026"/>
                  <a:gd name="connsiteX15" fmla="*/ 3175 w 1006631"/>
                  <a:gd name="connsiteY15" fmla="*/ 12700 h 1002026"/>
                  <a:gd name="connsiteX16" fmla="*/ 12700 w 1006631"/>
                  <a:gd name="connsiteY16" fmla="*/ 9525 h 1002026"/>
                  <a:gd name="connsiteX17" fmla="*/ 25400 w 1006631"/>
                  <a:gd name="connsiteY17" fmla="*/ 6350 h 1002026"/>
                  <a:gd name="connsiteX18" fmla="*/ 44450 w 1006631"/>
                  <a:gd name="connsiteY18" fmla="*/ 0 h 1002026"/>
                  <a:gd name="connsiteX19" fmla="*/ 114300 w 1006631"/>
                  <a:gd name="connsiteY19" fmla="*/ 3175 h 1002026"/>
                  <a:gd name="connsiteX20" fmla="*/ 123825 w 1006631"/>
                  <a:gd name="connsiteY20" fmla="*/ 9525 h 1002026"/>
                  <a:gd name="connsiteX21" fmla="*/ 155575 w 1006631"/>
                  <a:gd name="connsiteY21" fmla="*/ 28575 h 1002026"/>
                  <a:gd name="connsiteX22" fmla="*/ 165100 w 1006631"/>
                  <a:gd name="connsiteY22" fmla="*/ 34925 h 1002026"/>
                  <a:gd name="connsiteX23" fmla="*/ 184150 w 1006631"/>
                  <a:gd name="connsiteY23" fmla="*/ 50800 h 1002026"/>
                  <a:gd name="connsiteX24" fmla="*/ 187325 w 1006631"/>
                  <a:gd name="connsiteY24" fmla="*/ 60325 h 1002026"/>
                  <a:gd name="connsiteX25" fmla="*/ 206375 w 1006631"/>
                  <a:gd name="connsiteY25" fmla="*/ 88900 h 1002026"/>
                  <a:gd name="connsiteX26" fmla="*/ 212725 w 1006631"/>
                  <a:gd name="connsiteY26" fmla="*/ 98425 h 1002026"/>
                  <a:gd name="connsiteX27" fmla="*/ 222250 w 1006631"/>
                  <a:gd name="connsiteY27" fmla="*/ 117475 h 1002026"/>
                  <a:gd name="connsiteX28" fmla="*/ 228600 w 1006631"/>
                  <a:gd name="connsiteY28" fmla="*/ 139700 h 1002026"/>
                  <a:gd name="connsiteX29" fmla="*/ 234950 w 1006631"/>
                  <a:gd name="connsiteY29" fmla="*/ 149225 h 1002026"/>
                  <a:gd name="connsiteX30" fmla="*/ 241300 w 1006631"/>
                  <a:gd name="connsiteY30" fmla="*/ 161925 h 1002026"/>
                  <a:gd name="connsiteX31" fmla="*/ 257175 w 1006631"/>
                  <a:gd name="connsiteY31" fmla="*/ 184150 h 1002026"/>
                  <a:gd name="connsiteX32" fmla="*/ 269875 w 1006631"/>
                  <a:gd name="connsiteY32" fmla="*/ 203200 h 1002026"/>
                  <a:gd name="connsiteX33" fmla="*/ 279400 w 1006631"/>
                  <a:gd name="connsiteY33" fmla="*/ 212725 h 1002026"/>
                  <a:gd name="connsiteX34" fmla="*/ 295275 w 1006631"/>
                  <a:gd name="connsiteY34" fmla="*/ 231775 h 1002026"/>
                  <a:gd name="connsiteX35" fmla="*/ 314325 w 1006631"/>
                  <a:gd name="connsiteY35" fmla="*/ 244475 h 1002026"/>
                  <a:gd name="connsiteX36" fmla="*/ 479425 w 1006631"/>
                  <a:gd name="connsiteY36" fmla="*/ 285750 h 1002026"/>
                  <a:gd name="connsiteX37" fmla="*/ 581025 w 1006631"/>
                  <a:gd name="connsiteY37" fmla="*/ 282575 h 1002026"/>
                  <a:gd name="connsiteX38" fmla="*/ 704850 w 1006631"/>
                  <a:gd name="connsiteY38" fmla="*/ 209550 h 1002026"/>
                  <a:gd name="connsiteX39" fmla="*/ 765175 w 1006631"/>
                  <a:gd name="connsiteY39" fmla="*/ 136525 h 1002026"/>
                  <a:gd name="connsiteX40" fmla="*/ 819150 w 1006631"/>
                  <a:gd name="connsiteY40" fmla="*/ 69850 h 1002026"/>
                  <a:gd name="connsiteX41" fmla="*/ 892175 w 1006631"/>
                  <a:gd name="connsiteY41" fmla="*/ 34925 h 1002026"/>
                  <a:gd name="connsiteX42" fmla="*/ 996950 w 1006631"/>
                  <a:gd name="connsiteY42" fmla="*/ 28575 h 1002026"/>
                  <a:gd name="connsiteX43" fmla="*/ 996950 w 1006631"/>
                  <a:gd name="connsiteY43" fmla="*/ 88900 h 1002026"/>
                  <a:gd name="connsiteX44" fmla="*/ 952500 w 1006631"/>
                  <a:gd name="connsiteY44" fmla="*/ 139700 h 1002026"/>
                  <a:gd name="connsiteX45" fmla="*/ 863600 w 1006631"/>
                  <a:gd name="connsiteY45" fmla="*/ 231775 h 1002026"/>
                  <a:gd name="connsiteX46" fmla="*/ 777875 w 1006631"/>
                  <a:gd name="connsiteY46" fmla="*/ 304800 h 1002026"/>
                  <a:gd name="connsiteX47" fmla="*/ 717550 w 1006631"/>
                  <a:gd name="connsiteY47" fmla="*/ 403225 h 1002026"/>
                  <a:gd name="connsiteX48" fmla="*/ 679450 w 1006631"/>
                  <a:gd name="connsiteY48" fmla="*/ 523875 h 1002026"/>
                  <a:gd name="connsiteX49" fmla="*/ 679450 w 1006631"/>
                  <a:gd name="connsiteY49" fmla="*/ 628650 h 1002026"/>
                  <a:gd name="connsiteX50" fmla="*/ 698500 w 1006631"/>
                  <a:gd name="connsiteY50" fmla="*/ 749300 h 1002026"/>
                  <a:gd name="connsiteX51" fmla="*/ 720725 w 1006631"/>
                  <a:gd name="connsiteY51" fmla="*/ 831850 h 1002026"/>
                  <a:gd name="connsiteX52" fmla="*/ 730250 w 1006631"/>
                  <a:gd name="connsiteY52" fmla="*/ 965200 h 1002026"/>
                  <a:gd name="connsiteX53" fmla="*/ 250825 w 1006631"/>
                  <a:gd name="connsiteY5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22225 w 1006631"/>
                  <a:gd name="connsiteY8" fmla="*/ 130175 h 1002026"/>
                  <a:gd name="connsiteX9" fmla="*/ 19050 w 1006631"/>
                  <a:gd name="connsiteY9" fmla="*/ 117475 h 1002026"/>
                  <a:gd name="connsiteX10" fmla="*/ 12700 w 1006631"/>
                  <a:gd name="connsiteY10" fmla="*/ 98425 h 1002026"/>
                  <a:gd name="connsiteX11" fmla="*/ 6350 w 1006631"/>
                  <a:gd name="connsiteY11" fmla="*/ 79375 h 1002026"/>
                  <a:gd name="connsiteX12" fmla="*/ 3175 w 1006631"/>
                  <a:gd name="connsiteY12" fmla="*/ 69850 h 1002026"/>
                  <a:gd name="connsiteX13" fmla="*/ 0 w 1006631"/>
                  <a:gd name="connsiteY13" fmla="*/ 53975 h 1002026"/>
                  <a:gd name="connsiteX14" fmla="*/ 3175 w 1006631"/>
                  <a:gd name="connsiteY14" fmla="*/ 12700 h 1002026"/>
                  <a:gd name="connsiteX15" fmla="*/ 12700 w 1006631"/>
                  <a:gd name="connsiteY15" fmla="*/ 9525 h 1002026"/>
                  <a:gd name="connsiteX16" fmla="*/ 25400 w 1006631"/>
                  <a:gd name="connsiteY16" fmla="*/ 6350 h 1002026"/>
                  <a:gd name="connsiteX17" fmla="*/ 44450 w 1006631"/>
                  <a:gd name="connsiteY17" fmla="*/ 0 h 1002026"/>
                  <a:gd name="connsiteX18" fmla="*/ 114300 w 1006631"/>
                  <a:gd name="connsiteY18" fmla="*/ 3175 h 1002026"/>
                  <a:gd name="connsiteX19" fmla="*/ 123825 w 1006631"/>
                  <a:gd name="connsiteY19" fmla="*/ 9525 h 1002026"/>
                  <a:gd name="connsiteX20" fmla="*/ 155575 w 1006631"/>
                  <a:gd name="connsiteY20" fmla="*/ 28575 h 1002026"/>
                  <a:gd name="connsiteX21" fmla="*/ 165100 w 1006631"/>
                  <a:gd name="connsiteY21" fmla="*/ 34925 h 1002026"/>
                  <a:gd name="connsiteX22" fmla="*/ 184150 w 1006631"/>
                  <a:gd name="connsiteY22" fmla="*/ 50800 h 1002026"/>
                  <a:gd name="connsiteX23" fmla="*/ 187325 w 1006631"/>
                  <a:gd name="connsiteY23" fmla="*/ 60325 h 1002026"/>
                  <a:gd name="connsiteX24" fmla="*/ 206375 w 1006631"/>
                  <a:gd name="connsiteY24" fmla="*/ 88900 h 1002026"/>
                  <a:gd name="connsiteX25" fmla="*/ 212725 w 1006631"/>
                  <a:gd name="connsiteY25" fmla="*/ 98425 h 1002026"/>
                  <a:gd name="connsiteX26" fmla="*/ 222250 w 1006631"/>
                  <a:gd name="connsiteY26" fmla="*/ 117475 h 1002026"/>
                  <a:gd name="connsiteX27" fmla="*/ 228600 w 1006631"/>
                  <a:gd name="connsiteY27" fmla="*/ 139700 h 1002026"/>
                  <a:gd name="connsiteX28" fmla="*/ 234950 w 1006631"/>
                  <a:gd name="connsiteY28" fmla="*/ 149225 h 1002026"/>
                  <a:gd name="connsiteX29" fmla="*/ 241300 w 1006631"/>
                  <a:gd name="connsiteY29" fmla="*/ 161925 h 1002026"/>
                  <a:gd name="connsiteX30" fmla="*/ 257175 w 1006631"/>
                  <a:gd name="connsiteY30" fmla="*/ 184150 h 1002026"/>
                  <a:gd name="connsiteX31" fmla="*/ 269875 w 1006631"/>
                  <a:gd name="connsiteY31" fmla="*/ 203200 h 1002026"/>
                  <a:gd name="connsiteX32" fmla="*/ 279400 w 1006631"/>
                  <a:gd name="connsiteY32" fmla="*/ 212725 h 1002026"/>
                  <a:gd name="connsiteX33" fmla="*/ 295275 w 1006631"/>
                  <a:gd name="connsiteY33" fmla="*/ 231775 h 1002026"/>
                  <a:gd name="connsiteX34" fmla="*/ 314325 w 1006631"/>
                  <a:gd name="connsiteY34" fmla="*/ 244475 h 1002026"/>
                  <a:gd name="connsiteX35" fmla="*/ 479425 w 1006631"/>
                  <a:gd name="connsiteY35" fmla="*/ 285750 h 1002026"/>
                  <a:gd name="connsiteX36" fmla="*/ 581025 w 1006631"/>
                  <a:gd name="connsiteY36" fmla="*/ 282575 h 1002026"/>
                  <a:gd name="connsiteX37" fmla="*/ 704850 w 1006631"/>
                  <a:gd name="connsiteY37" fmla="*/ 209550 h 1002026"/>
                  <a:gd name="connsiteX38" fmla="*/ 765175 w 1006631"/>
                  <a:gd name="connsiteY38" fmla="*/ 136525 h 1002026"/>
                  <a:gd name="connsiteX39" fmla="*/ 819150 w 1006631"/>
                  <a:gd name="connsiteY39" fmla="*/ 69850 h 1002026"/>
                  <a:gd name="connsiteX40" fmla="*/ 892175 w 1006631"/>
                  <a:gd name="connsiteY40" fmla="*/ 34925 h 1002026"/>
                  <a:gd name="connsiteX41" fmla="*/ 996950 w 1006631"/>
                  <a:gd name="connsiteY41" fmla="*/ 28575 h 1002026"/>
                  <a:gd name="connsiteX42" fmla="*/ 996950 w 1006631"/>
                  <a:gd name="connsiteY42" fmla="*/ 88900 h 1002026"/>
                  <a:gd name="connsiteX43" fmla="*/ 952500 w 1006631"/>
                  <a:gd name="connsiteY43" fmla="*/ 139700 h 1002026"/>
                  <a:gd name="connsiteX44" fmla="*/ 863600 w 1006631"/>
                  <a:gd name="connsiteY44" fmla="*/ 231775 h 1002026"/>
                  <a:gd name="connsiteX45" fmla="*/ 777875 w 1006631"/>
                  <a:gd name="connsiteY45" fmla="*/ 304800 h 1002026"/>
                  <a:gd name="connsiteX46" fmla="*/ 717550 w 1006631"/>
                  <a:gd name="connsiteY46" fmla="*/ 403225 h 1002026"/>
                  <a:gd name="connsiteX47" fmla="*/ 679450 w 1006631"/>
                  <a:gd name="connsiteY47" fmla="*/ 523875 h 1002026"/>
                  <a:gd name="connsiteX48" fmla="*/ 679450 w 1006631"/>
                  <a:gd name="connsiteY48" fmla="*/ 628650 h 1002026"/>
                  <a:gd name="connsiteX49" fmla="*/ 698500 w 1006631"/>
                  <a:gd name="connsiteY49" fmla="*/ 749300 h 1002026"/>
                  <a:gd name="connsiteX50" fmla="*/ 720725 w 1006631"/>
                  <a:gd name="connsiteY50" fmla="*/ 831850 h 1002026"/>
                  <a:gd name="connsiteX51" fmla="*/ 730250 w 1006631"/>
                  <a:gd name="connsiteY51" fmla="*/ 965200 h 1002026"/>
                  <a:gd name="connsiteX52" fmla="*/ 250825 w 1006631"/>
                  <a:gd name="connsiteY5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22225 w 1006631"/>
                  <a:gd name="connsiteY7" fmla="*/ 130175 h 1002026"/>
                  <a:gd name="connsiteX8" fmla="*/ 19050 w 1006631"/>
                  <a:gd name="connsiteY8" fmla="*/ 117475 h 1002026"/>
                  <a:gd name="connsiteX9" fmla="*/ 12700 w 1006631"/>
                  <a:gd name="connsiteY9" fmla="*/ 98425 h 1002026"/>
                  <a:gd name="connsiteX10" fmla="*/ 6350 w 1006631"/>
                  <a:gd name="connsiteY10" fmla="*/ 79375 h 1002026"/>
                  <a:gd name="connsiteX11" fmla="*/ 3175 w 1006631"/>
                  <a:gd name="connsiteY11" fmla="*/ 69850 h 1002026"/>
                  <a:gd name="connsiteX12" fmla="*/ 0 w 1006631"/>
                  <a:gd name="connsiteY12" fmla="*/ 53975 h 1002026"/>
                  <a:gd name="connsiteX13" fmla="*/ 3175 w 1006631"/>
                  <a:gd name="connsiteY13" fmla="*/ 12700 h 1002026"/>
                  <a:gd name="connsiteX14" fmla="*/ 12700 w 1006631"/>
                  <a:gd name="connsiteY14" fmla="*/ 9525 h 1002026"/>
                  <a:gd name="connsiteX15" fmla="*/ 25400 w 1006631"/>
                  <a:gd name="connsiteY15" fmla="*/ 6350 h 1002026"/>
                  <a:gd name="connsiteX16" fmla="*/ 44450 w 1006631"/>
                  <a:gd name="connsiteY16" fmla="*/ 0 h 1002026"/>
                  <a:gd name="connsiteX17" fmla="*/ 114300 w 1006631"/>
                  <a:gd name="connsiteY17" fmla="*/ 3175 h 1002026"/>
                  <a:gd name="connsiteX18" fmla="*/ 123825 w 1006631"/>
                  <a:gd name="connsiteY18" fmla="*/ 9525 h 1002026"/>
                  <a:gd name="connsiteX19" fmla="*/ 155575 w 1006631"/>
                  <a:gd name="connsiteY19" fmla="*/ 28575 h 1002026"/>
                  <a:gd name="connsiteX20" fmla="*/ 165100 w 1006631"/>
                  <a:gd name="connsiteY20" fmla="*/ 34925 h 1002026"/>
                  <a:gd name="connsiteX21" fmla="*/ 184150 w 1006631"/>
                  <a:gd name="connsiteY21" fmla="*/ 50800 h 1002026"/>
                  <a:gd name="connsiteX22" fmla="*/ 187325 w 1006631"/>
                  <a:gd name="connsiteY22" fmla="*/ 60325 h 1002026"/>
                  <a:gd name="connsiteX23" fmla="*/ 206375 w 1006631"/>
                  <a:gd name="connsiteY23" fmla="*/ 88900 h 1002026"/>
                  <a:gd name="connsiteX24" fmla="*/ 212725 w 1006631"/>
                  <a:gd name="connsiteY24" fmla="*/ 98425 h 1002026"/>
                  <a:gd name="connsiteX25" fmla="*/ 222250 w 1006631"/>
                  <a:gd name="connsiteY25" fmla="*/ 117475 h 1002026"/>
                  <a:gd name="connsiteX26" fmla="*/ 228600 w 1006631"/>
                  <a:gd name="connsiteY26" fmla="*/ 139700 h 1002026"/>
                  <a:gd name="connsiteX27" fmla="*/ 234950 w 1006631"/>
                  <a:gd name="connsiteY27" fmla="*/ 149225 h 1002026"/>
                  <a:gd name="connsiteX28" fmla="*/ 241300 w 1006631"/>
                  <a:gd name="connsiteY28" fmla="*/ 161925 h 1002026"/>
                  <a:gd name="connsiteX29" fmla="*/ 257175 w 1006631"/>
                  <a:gd name="connsiteY29" fmla="*/ 184150 h 1002026"/>
                  <a:gd name="connsiteX30" fmla="*/ 269875 w 1006631"/>
                  <a:gd name="connsiteY30" fmla="*/ 203200 h 1002026"/>
                  <a:gd name="connsiteX31" fmla="*/ 279400 w 1006631"/>
                  <a:gd name="connsiteY31" fmla="*/ 212725 h 1002026"/>
                  <a:gd name="connsiteX32" fmla="*/ 295275 w 1006631"/>
                  <a:gd name="connsiteY32" fmla="*/ 231775 h 1002026"/>
                  <a:gd name="connsiteX33" fmla="*/ 314325 w 1006631"/>
                  <a:gd name="connsiteY33" fmla="*/ 244475 h 1002026"/>
                  <a:gd name="connsiteX34" fmla="*/ 479425 w 1006631"/>
                  <a:gd name="connsiteY34" fmla="*/ 285750 h 1002026"/>
                  <a:gd name="connsiteX35" fmla="*/ 581025 w 1006631"/>
                  <a:gd name="connsiteY35" fmla="*/ 282575 h 1002026"/>
                  <a:gd name="connsiteX36" fmla="*/ 704850 w 1006631"/>
                  <a:gd name="connsiteY36" fmla="*/ 209550 h 1002026"/>
                  <a:gd name="connsiteX37" fmla="*/ 765175 w 1006631"/>
                  <a:gd name="connsiteY37" fmla="*/ 136525 h 1002026"/>
                  <a:gd name="connsiteX38" fmla="*/ 819150 w 1006631"/>
                  <a:gd name="connsiteY38" fmla="*/ 69850 h 1002026"/>
                  <a:gd name="connsiteX39" fmla="*/ 892175 w 1006631"/>
                  <a:gd name="connsiteY39" fmla="*/ 34925 h 1002026"/>
                  <a:gd name="connsiteX40" fmla="*/ 996950 w 1006631"/>
                  <a:gd name="connsiteY40" fmla="*/ 28575 h 1002026"/>
                  <a:gd name="connsiteX41" fmla="*/ 996950 w 1006631"/>
                  <a:gd name="connsiteY41" fmla="*/ 88900 h 1002026"/>
                  <a:gd name="connsiteX42" fmla="*/ 952500 w 1006631"/>
                  <a:gd name="connsiteY42" fmla="*/ 139700 h 1002026"/>
                  <a:gd name="connsiteX43" fmla="*/ 863600 w 1006631"/>
                  <a:gd name="connsiteY43" fmla="*/ 231775 h 1002026"/>
                  <a:gd name="connsiteX44" fmla="*/ 777875 w 1006631"/>
                  <a:gd name="connsiteY44" fmla="*/ 304800 h 1002026"/>
                  <a:gd name="connsiteX45" fmla="*/ 717550 w 1006631"/>
                  <a:gd name="connsiteY45" fmla="*/ 403225 h 1002026"/>
                  <a:gd name="connsiteX46" fmla="*/ 679450 w 1006631"/>
                  <a:gd name="connsiteY46" fmla="*/ 523875 h 1002026"/>
                  <a:gd name="connsiteX47" fmla="*/ 679450 w 1006631"/>
                  <a:gd name="connsiteY47" fmla="*/ 628650 h 1002026"/>
                  <a:gd name="connsiteX48" fmla="*/ 698500 w 1006631"/>
                  <a:gd name="connsiteY48" fmla="*/ 749300 h 1002026"/>
                  <a:gd name="connsiteX49" fmla="*/ 720725 w 1006631"/>
                  <a:gd name="connsiteY49" fmla="*/ 831850 h 1002026"/>
                  <a:gd name="connsiteX50" fmla="*/ 730250 w 1006631"/>
                  <a:gd name="connsiteY50" fmla="*/ 965200 h 1002026"/>
                  <a:gd name="connsiteX51" fmla="*/ 250825 w 1006631"/>
                  <a:gd name="connsiteY5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22225 w 1006631"/>
                  <a:gd name="connsiteY6" fmla="*/ 130175 h 1002026"/>
                  <a:gd name="connsiteX7" fmla="*/ 19050 w 1006631"/>
                  <a:gd name="connsiteY7" fmla="*/ 117475 h 1002026"/>
                  <a:gd name="connsiteX8" fmla="*/ 12700 w 1006631"/>
                  <a:gd name="connsiteY8" fmla="*/ 98425 h 1002026"/>
                  <a:gd name="connsiteX9" fmla="*/ 6350 w 1006631"/>
                  <a:gd name="connsiteY9" fmla="*/ 79375 h 1002026"/>
                  <a:gd name="connsiteX10" fmla="*/ 3175 w 1006631"/>
                  <a:gd name="connsiteY10" fmla="*/ 69850 h 1002026"/>
                  <a:gd name="connsiteX11" fmla="*/ 0 w 1006631"/>
                  <a:gd name="connsiteY11" fmla="*/ 53975 h 1002026"/>
                  <a:gd name="connsiteX12" fmla="*/ 3175 w 1006631"/>
                  <a:gd name="connsiteY12" fmla="*/ 12700 h 1002026"/>
                  <a:gd name="connsiteX13" fmla="*/ 12700 w 1006631"/>
                  <a:gd name="connsiteY13" fmla="*/ 9525 h 1002026"/>
                  <a:gd name="connsiteX14" fmla="*/ 25400 w 1006631"/>
                  <a:gd name="connsiteY14" fmla="*/ 6350 h 1002026"/>
                  <a:gd name="connsiteX15" fmla="*/ 44450 w 1006631"/>
                  <a:gd name="connsiteY15" fmla="*/ 0 h 1002026"/>
                  <a:gd name="connsiteX16" fmla="*/ 114300 w 1006631"/>
                  <a:gd name="connsiteY16" fmla="*/ 3175 h 1002026"/>
                  <a:gd name="connsiteX17" fmla="*/ 123825 w 1006631"/>
                  <a:gd name="connsiteY17" fmla="*/ 9525 h 1002026"/>
                  <a:gd name="connsiteX18" fmla="*/ 155575 w 1006631"/>
                  <a:gd name="connsiteY18" fmla="*/ 28575 h 1002026"/>
                  <a:gd name="connsiteX19" fmla="*/ 165100 w 1006631"/>
                  <a:gd name="connsiteY19" fmla="*/ 34925 h 1002026"/>
                  <a:gd name="connsiteX20" fmla="*/ 184150 w 1006631"/>
                  <a:gd name="connsiteY20" fmla="*/ 50800 h 1002026"/>
                  <a:gd name="connsiteX21" fmla="*/ 187325 w 1006631"/>
                  <a:gd name="connsiteY21" fmla="*/ 60325 h 1002026"/>
                  <a:gd name="connsiteX22" fmla="*/ 206375 w 1006631"/>
                  <a:gd name="connsiteY22" fmla="*/ 88900 h 1002026"/>
                  <a:gd name="connsiteX23" fmla="*/ 212725 w 1006631"/>
                  <a:gd name="connsiteY23" fmla="*/ 98425 h 1002026"/>
                  <a:gd name="connsiteX24" fmla="*/ 222250 w 1006631"/>
                  <a:gd name="connsiteY24" fmla="*/ 117475 h 1002026"/>
                  <a:gd name="connsiteX25" fmla="*/ 228600 w 1006631"/>
                  <a:gd name="connsiteY25" fmla="*/ 139700 h 1002026"/>
                  <a:gd name="connsiteX26" fmla="*/ 234950 w 1006631"/>
                  <a:gd name="connsiteY26" fmla="*/ 149225 h 1002026"/>
                  <a:gd name="connsiteX27" fmla="*/ 241300 w 1006631"/>
                  <a:gd name="connsiteY27" fmla="*/ 161925 h 1002026"/>
                  <a:gd name="connsiteX28" fmla="*/ 257175 w 1006631"/>
                  <a:gd name="connsiteY28" fmla="*/ 184150 h 1002026"/>
                  <a:gd name="connsiteX29" fmla="*/ 269875 w 1006631"/>
                  <a:gd name="connsiteY29" fmla="*/ 203200 h 1002026"/>
                  <a:gd name="connsiteX30" fmla="*/ 279400 w 1006631"/>
                  <a:gd name="connsiteY30" fmla="*/ 212725 h 1002026"/>
                  <a:gd name="connsiteX31" fmla="*/ 295275 w 1006631"/>
                  <a:gd name="connsiteY31" fmla="*/ 231775 h 1002026"/>
                  <a:gd name="connsiteX32" fmla="*/ 314325 w 1006631"/>
                  <a:gd name="connsiteY32" fmla="*/ 244475 h 1002026"/>
                  <a:gd name="connsiteX33" fmla="*/ 479425 w 1006631"/>
                  <a:gd name="connsiteY33" fmla="*/ 285750 h 1002026"/>
                  <a:gd name="connsiteX34" fmla="*/ 581025 w 1006631"/>
                  <a:gd name="connsiteY34" fmla="*/ 282575 h 1002026"/>
                  <a:gd name="connsiteX35" fmla="*/ 704850 w 1006631"/>
                  <a:gd name="connsiteY35" fmla="*/ 209550 h 1002026"/>
                  <a:gd name="connsiteX36" fmla="*/ 765175 w 1006631"/>
                  <a:gd name="connsiteY36" fmla="*/ 136525 h 1002026"/>
                  <a:gd name="connsiteX37" fmla="*/ 819150 w 1006631"/>
                  <a:gd name="connsiteY37" fmla="*/ 69850 h 1002026"/>
                  <a:gd name="connsiteX38" fmla="*/ 892175 w 1006631"/>
                  <a:gd name="connsiteY38" fmla="*/ 34925 h 1002026"/>
                  <a:gd name="connsiteX39" fmla="*/ 996950 w 1006631"/>
                  <a:gd name="connsiteY39" fmla="*/ 28575 h 1002026"/>
                  <a:gd name="connsiteX40" fmla="*/ 996950 w 1006631"/>
                  <a:gd name="connsiteY40" fmla="*/ 88900 h 1002026"/>
                  <a:gd name="connsiteX41" fmla="*/ 952500 w 1006631"/>
                  <a:gd name="connsiteY41" fmla="*/ 139700 h 1002026"/>
                  <a:gd name="connsiteX42" fmla="*/ 863600 w 1006631"/>
                  <a:gd name="connsiteY42" fmla="*/ 231775 h 1002026"/>
                  <a:gd name="connsiteX43" fmla="*/ 777875 w 1006631"/>
                  <a:gd name="connsiteY43" fmla="*/ 304800 h 1002026"/>
                  <a:gd name="connsiteX44" fmla="*/ 717550 w 1006631"/>
                  <a:gd name="connsiteY44" fmla="*/ 403225 h 1002026"/>
                  <a:gd name="connsiteX45" fmla="*/ 679450 w 1006631"/>
                  <a:gd name="connsiteY45" fmla="*/ 523875 h 1002026"/>
                  <a:gd name="connsiteX46" fmla="*/ 679450 w 1006631"/>
                  <a:gd name="connsiteY46" fmla="*/ 628650 h 1002026"/>
                  <a:gd name="connsiteX47" fmla="*/ 698500 w 1006631"/>
                  <a:gd name="connsiteY47" fmla="*/ 749300 h 1002026"/>
                  <a:gd name="connsiteX48" fmla="*/ 720725 w 1006631"/>
                  <a:gd name="connsiteY48" fmla="*/ 831850 h 1002026"/>
                  <a:gd name="connsiteX49" fmla="*/ 730250 w 1006631"/>
                  <a:gd name="connsiteY49" fmla="*/ 965200 h 1002026"/>
                  <a:gd name="connsiteX50" fmla="*/ 250825 w 1006631"/>
                  <a:gd name="connsiteY5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22225 w 1006631"/>
                  <a:gd name="connsiteY6" fmla="*/ 130175 h 1002026"/>
                  <a:gd name="connsiteX7" fmla="*/ 19050 w 1006631"/>
                  <a:gd name="connsiteY7" fmla="*/ 117475 h 1002026"/>
                  <a:gd name="connsiteX8" fmla="*/ 6350 w 1006631"/>
                  <a:gd name="connsiteY8" fmla="*/ 79375 h 1002026"/>
                  <a:gd name="connsiteX9" fmla="*/ 3175 w 1006631"/>
                  <a:gd name="connsiteY9" fmla="*/ 69850 h 1002026"/>
                  <a:gd name="connsiteX10" fmla="*/ 0 w 1006631"/>
                  <a:gd name="connsiteY10" fmla="*/ 53975 h 1002026"/>
                  <a:gd name="connsiteX11" fmla="*/ 3175 w 1006631"/>
                  <a:gd name="connsiteY11" fmla="*/ 12700 h 1002026"/>
                  <a:gd name="connsiteX12" fmla="*/ 12700 w 1006631"/>
                  <a:gd name="connsiteY12" fmla="*/ 9525 h 1002026"/>
                  <a:gd name="connsiteX13" fmla="*/ 25400 w 1006631"/>
                  <a:gd name="connsiteY13" fmla="*/ 6350 h 1002026"/>
                  <a:gd name="connsiteX14" fmla="*/ 44450 w 1006631"/>
                  <a:gd name="connsiteY14" fmla="*/ 0 h 1002026"/>
                  <a:gd name="connsiteX15" fmla="*/ 114300 w 1006631"/>
                  <a:gd name="connsiteY15" fmla="*/ 3175 h 1002026"/>
                  <a:gd name="connsiteX16" fmla="*/ 123825 w 1006631"/>
                  <a:gd name="connsiteY16" fmla="*/ 9525 h 1002026"/>
                  <a:gd name="connsiteX17" fmla="*/ 155575 w 1006631"/>
                  <a:gd name="connsiteY17" fmla="*/ 28575 h 1002026"/>
                  <a:gd name="connsiteX18" fmla="*/ 165100 w 1006631"/>
                  <a:gd name="connsiteY18" fmla="*/ 34925 h 1002026"/>
                  <a:gd name="connsiteX19" fmla="*/ 184150 w 1006631"/>
                  <a:gd name="connsiteY19" fmla="*/ 50800 h 1002026"/>
                  <a:gd name="connsiteX20" fmla="*/ 187325 w 1006631"/>
                  <a:gd name="connsiteY20" fmla="*/ 60325 h 1002026"/>
                  <a:gd name="connsiteX21" fmla="*/ 206375 w 1006631"/>
                  <a:gd name="connsiteY21" fmla="*/ 88900 h 1002026"/>
                  <a:gd name="connsiteX22" fmla="*/ 212725 w 1006631"/>
                  <a:gd name="connsiteY22" fmla="*/ 98425 h 1002026"/>
                  <a:gd name="connsiteX23" fmla="*/ 222250 w 1006631"/>
                  <a:gd name="connsiteY23" fmla="*/ 117475 h 1002026"/>
                  <a:gd name="connsiteX24" fmla="*/ 228600 w 1006631"/>
                  <a:gd name="connsiteY24" fmla="*/ 139700 h 1002026"/>
                  <a:gd name="connsiteX25" fmla="*/ 234950 w 1006631"/>
                  <a:gd name="connsiteY25" fmla="*/ 149225 h 1002026"/>
                  <a:gd name="connsiteX26" fmla="*/ 241300 w 1006631"/>
                  <a:gd name="connsiteY26" fmla="*/ 161925 h 1002026"/>
                  <a:gd name="connsiteX27" fmla="*/ 257175 w 1006631"/>
                  <a:gd name="connsiteY27" fmla="*/ 184150 h 1002026"/>
                  <a:gd name="connsiteX28" fmla="*/ 269875 w 1006631"/>
                  <a:gd name="connsiteY28" fmla="*/ 203200 h 1002026"/>
                  <a:gd name="connsiteX29" fmla="*/ 279400 w 1006631"/>
                  <a:gd name="connsiteY29" fmla="*/ 212725 h 1002026"/>
                  <a:gd name="connsiteX30" fmla="*/ 295275 w 1006631"/>
                  <a:gd name="connsiteY30" fmla="*/ 231775 h 1002026"/>
                  <a:gd name="connsiteX31" fmla="*/ 314325 w 1006631"/>
                  <a:gd name="connsiteY31" fmla="*/ 244475 h 1002026"/>
                  <a:gd name="connsiteX32" fmla="*/ 479425 w 1006631"/>
                  <a:gd name="connsiteY32" fmla="*/ 285750 h 1002026"/>
                  <a:gd name="connsiteX33" fmla="*/ 581025 w 1006631"/>
                  <a:gd name="connsiteY33" fmla="*/ 282575 h 1002026"/>
                  <a:gd name="connsiteX34" fmla="*/ 704850 w 1006631"/>
                  <a:gd name="connsiteY34" fmla="*/ 209550 h 1002026"/>
                  <a:gd name="connsiteX35" fmla="*/ 765175 w 1006631"/>
                  <a:gd name="connsiteY35" fmla="*/ 136525 h 1002026"/>
                  <a:gd name="connsiteX36" fmla="*/ 819150 w 1006631"/>
                  <a:gd name="connsiteY36" fmla="*/ 69850 h 1002026"/>
                  <a:gd name="connsiteX37" fmla="*/ 892175 w 1006631"/>
                  <a:gd name="connsiteY37" fmla="*/ 34925 h 1002026"/>
                  <a:gd name="connsiteX38" fmla="*/ 996950 w 1006631"/>
                  <a:gd name="connsiteY38" fmla="*/ 28575 h 1002026"/>
                  <a:gd name="connsiteX39" fmla="*/ 996950 w 1006631"/>
                  <a:gd name="connsiteY39" fmla="*/ 88900 h 1002026"/>
                  <a:gd name="connsiteX40" fmla="*/ 952500 w 1006631"/>
                  <a:gd name="connsiteY40" fmla="*/ 139700 h 1002026"/>
                  <a:gd name="connsiteX41" fmla="*/ 863600 w 1006631"/>
                  <a:gd name="connsiteY41" fmla="*/ 231775 h 1002026"/>
                  <a:gd name="connsiteX42" fmla="*/ 777875 w 1006631"/>
                  <a:gd name="connsiteY42" fmla="*/ 304800 h 1002026"/>
                  <a:gd name="connsiteX43" fmla="*/ 717550 w 1006631"/>
                  <a:gd name="connsiteY43" fmla="*/ 403225 h 1002026"/>
                  <a:gd name="connsiteX44" fmla="*/ 679450 w 1006631"/>
                  <a:gd name="connsiteY44" fmla="*/ 523875 h 1002026"/>
                  <a:gd name="connsiteX45" fmla="*/ 679450 w 1006631"/>
                  <a:gd name="connsiteY45" fmla="*/ 628650 h 1002026"/>
                  <a:gd name="connsiteX46" fmla="*/ 698500 w 1006631"/>
                  <a:gd name="connsiteY46" fmla="*/ 749300 h 1002026"/>
                  <a:gd name="connsiteX47" fmla="*/ 720725 w 1006631"/>
                  <a:gd name="connsiteY47" fmla="*/ 831850 h 1002026"/>
                  <a:gd name="connsiteX48" fmla="*/ 730250 w 1006631"/>
                  <a:gd name="connsiteY48" fmla="*/ 965200 h 1002026"/>
                  <a:gd name="connsiteX49" fmla="*/ 250825 w 1006631"/>
                  <a:gd name="connsiteY49" fmla="*/ 965200 h 1002026"/>
                  <a:gd name="connsiteX0" fmla="*/ 247650 w 1003456"/>
                  <a:gd name="connsiteY0" fmla="*/ 965200 h 1002026"/>
                  <a:gd name="connsiteX1" fmla="*/ 250825 w 1003456"/>
                  <a:gd name="connsiteY1" fmla="*/ 542925 h 1002026"/>
                  <a:gd name="connsiteX2" fmla="*/ 266700 w 1003456"/>
                  <a:gd name="connsiteY2" fmla="*/ 444500 h 1002026"/>
                  <a:gd name="connsiteX3" fmla="*/ 231775 w 1003456"/>
                  <a:gd name="connsiteY3" fmla="*/ 384175 h 1002026"/>
                  <a:gd name="connsiteX4" fmla="*/ 130175 w 1003456"/>
                  <a:gd name="connsiteY4" fmla="*/ 301625 h 1002026"/>
                  <a:gd name="connsiteX5" fmla="*/ 73025 w 1003456"/>
                  <a:gd name="connsiteY5" fmla="*/ 241300 h 1002026"/>
                  <a:gd name="connsiteX6" fmla="*/ 19050 w 1003456"/>
                  <a:gd name="connsiteY6" fmla="*/ 130175 h 1002026"/>
                  <a:gd name="connsiteX7" fmla="*/ 15875 w 1003456"/>
                  <a:gd name="connsiteY7" fmla="*/ 117475 h 1002026"/>
                  <a:gd name="connsiteX8" fmla="*/ 3175 w 1003456"/>
                  <a:gd name="connsiteY8" fmla="*/ 79375 h 1002026"/>
                  <a:gd name="connsiteX9" fmla="*/ 0 w 1003456"/>
                  <a:gd name="connsiteY9" fmla="*/ 69850 h 1002026"/>
                  <a:gd name="connsiteX10" fmla="*/ 0 w 1003456"/>
                  <a:gd name="connsiteY10" fmla="*/ 12700 h 1002026"/>
                  <a:gd name="connsiteX11" fmla="*/ 9525 w 1003456"/>
                  <a:gd name="connsiteY11" fmla="*/ 9525 h 1002026"/>
                  <a:gd name="connsiteX12" fmla="*/ 22225 w 1003456"/>
                  <a:gd name="connsiteY12" fmla="*/ 6350 h 1002026"/>
                  <a:gd name="connsiteX13" fmla="*/ 41275 w 1003456"/>
                  <a:gd name="connsiteY13" fmla="*/ 0 h 1002026"/>
                  <a:gd name="connsiteX14" fmla="*/ 111125 w 1003456"/>
                  <a:gd name="connsiteY14" fmla="*/ 3175 h 1002026"/>
                  <a:gd name="connsiteX15" fmla="*/ 120650 w 1003456"/>
                  <a:gd name="connsiteY15" fmla="*/ 9525 h 1002026"/>
                  <a:gd name="connsiteX16" fmla="*/ 152400 w 1003456"/>
                  <a:gd name="connsiteY16" fmla="*/ 28575 h 1002026"/>
                  <a:gd name="connsiteX17" fmla="*/ 161925 w 1003456"/>
                  <a:gd name="connsiteY17" fmla="*/ 34925 h 1002026"/>
                  <a:gd name="connsiteX18" fmla="*/ 180975 w 1003456"/>
                  <a:gd name="connsiteY18" fmla="*/ 50800 h 1002026"/>
                  <a:gd name="connsiteX19" fmla="*/ 184150 w 1003456"/>
                  <a:gd name="connsiteY19" fmla="*/ 60325 h 1002026"/>
                  <a:gd name="connsiteX20" fmla="*/ 203200 w 1003456"/>
                  <a:gd name="connsiteY20" fmla="*/ 88900 h 1002026"/>
                  <a:gd name="connsiteX21" fmla="*/ 209550 w 1003456"/>
                  <a:gd name="connsiteY21" fmla="*/ 98425 h 1002026"/>
                  <a:gd name="connsiteX22" fmla="*/ 219075 w 1003456"/>
                  <a:gd name="connsiteY22" fmla="*/ 117475 h 1002026"/>
                  <a:gd name="connsiteX23" fmla="*/ 225425 w 1003456"/>
                  <a:gd name="connsiteY23" fmla="*/ 139700 h 1002026"/>
                  <a:gd name="connsiteX24" fmla="*/ 231775 w 1003456"/>
                  <a:gd name="connsiteY24" fmla="*/ 149225 h 1002026"/>
                  <a:gd name="connsiteX25" fmla="*/ 238125 w 1003456"/>
                  <a:gd name="connsiteY25" fmla="*/ 161925 h 1002026"/>
                  <a:gd name="connsiteX26" fmla="*/ 254000 w 1003456"/>
                  <a:gd name="connsiteY26" fmla="*/ 184150 h 1002026"/>
                  <a:gd name="connsiteX27" fmla="*/ 266700 w 1003456"/>
                  <a:gd name="connsiteY27" fmla="*/ 203200 h 1002026"/>
                  <a:gd name="connsiteX28" fmla="*/ 276225 w 1003456"/>
                  <a:gd name="connsiteY28" fmla="*/ 212725 h 1002026"/>
                  <a:gd name="connsiteX29" fmla="*/ 292100 w 1003456"/>
                  <a:gd name="connsiteY29" fmla="*/ 231775 h 1002026"/>
                  <a:gd name="connsiteX30" fmla="*/ 311150 w 1003456"/>
                  <a:gd name="connsiteY30" fmla="*/ 244475 h 1002026"/>
                  <a:gd name="connsiteX31" fmla="*/ 476250 w 1003456"/>
                  <a:gd name="connsiteY31" fmla="*/ 285750 h 1002026"/>
                  <a:gd name="connsiteX32" fmla="*/ 577850 w 1003456"/>
                  <a:gd name="connsiteY32" fmla="*/ 282575 h 1002026"/>
                  <a:gd name="connsiteX33" fmla="*/ 701675 w 1003456"/>
                  <a:gd name="connsiteY33" fmla="*/ 209550 h 1002026"/>
                  <a:gd name="connsiteX34" fmla="*/ 762000 w 1003456"/>
                  <a:gd name="connsiteY34" fmla="*/ 136525 h 1002026"/>
                  <a:gd name="connsiteX35" fmla="*/ 815975 w 1003456"/>
                  <a:gd name="connsiteY35" fmla="*/ 69850 h 1002026"/>
                  <a:gd name="connsiteX36" fmla="*/ 889000 w 1003456"/>
                  <a:gd name="connsiteY36" fmla="*/ 34925 h 1002026"/>
                  <a:gd name="connsiteX37" fmla="*/ 993775 w 1003456"/>
                  <a:gd name="connsiteY37" fmla="*/ 28575 h 1002026"/>
                  <a:gd name="connsiteX38" fmla="*/ 993775 w 1003456"/>
                  <a:gd name="connsiteY38" fmla="*/ 88900 h 1002026"/>
                  <a:gd name="connsiteX39" fmla="*/ 949325 w 1003456"/>
                  <a:gd name="connsiteY39" fmla="*/ 139700 h 1002026"/>
                  <a:gd name="connsiteX40" fmla="*/ 860425 w 1003456"/>
                  <a:gd name="connsiteY40" fmla="*/ 231775 h 1002026"/>
                  <a:gd name="connsiteX41" fmla="*/ 774700 w 1003456"/>
                  <a:gd name="connsiteY41" fmla="*/ 304800 h 1002026"/>
                  <a:gd name="connsiteX42" fmla="*/ 714375 w 1003456"/>
                  <a:gd name="connsiteY42" fmla="*/ 403225 h 1002026"/>
                  <a:gd name="connsiteX43" fmla="*/ 676275 w 1003456"/>
                  <a:gd name="connsiteY43" fmla="*/ 523875 h 1002026"/>
                  <a:gd name="connsiteX44" fmla="*/ 676275 w 1003456"/>
                  <a:gd name="connsiteY44" fmla="*/ 628650 h 1002026"/>
                  <a:gd name="connsiteX45" fmla="*/ 695325 w 1003456"/>
                  <a:gd name="connsiteY45" fmla="*/ 749300 h 1002026"/>
                  <a:gd name="connsiteX46" fmla="*/ 717550 w 1003456"/>
                  <a:gd name="connsiteY46" fmla="*/ 831850 h 1002026"/>
                  <a:gd name="connsiteX47" fmla="*/ 727075 w 1003456"/>
                  <a:gd name="connsiteY47" fmla="*/ 965200 h 1002026"/>
                  <a:gd name="connsiteX48" fmla="*/ 247650 w 1003456"/>
                  <a:gd name="connsiteY48" fmla="*/ 965200 h 1002026"/>
                  <a:gd name="connsiteX0" fmla="*/ 247981 w 1003787"/>
                  <a:gd name="connsiteY0" fmla="*/ 965200 h 1002026"/>
                  <a:gd name="connsiteX1" fmla="*/ 251156 w 1003787"/>
                  <a:gd name="connsiteY1" fmla="*/ 542925 h 1002026"/>
                  <a:gd name="connsiteX2" fmla="*/ 267031 w 1003787"/>
                  <a:gd name="connsiteY2" fmla="*/ 444500 h 1002026"/>
                  <a:gd name="connsiteX3" fmla="*/ 232106 w 1003787"/>
                  <a:gd name="connsiteY3" fmla="*/ 384175 h 1002026"/>
                  <a:gd name="connsiteX4" fmla="*/ 130506 w 1003787"/>
                  <a:gd name="connsiteY4" fmla="*/ 301625 h 1002026"/>
                  <a:gd name="connsiteX5" fmla="*/ 73356 w 1003787"/>
                  <a:gd name="connsiteY5" fmla="*/ 241300 h 1002026"/>
                  <a:gd name="connsiteX6" fmla="*/ 19381 w 1003787"/>
                  <a:gd name="connsiteY6" fmla="*/ 130175 h 1002026"/>
                  <a:gd name="connsiteX7" fmla="*/ 16206 w 1003787"/>
                  <a:gd name="connsiteY7" fmla="*/ 117475 h 1002026"/>
                  <a:gd name="connsiteX8" fmla="*/ 3506 w 1003787"/>
                  <a:gd name="connsiteY8" fmla="*/ 79375 h 1002026"/>
                  <a:gd name="connsiteX9" fmla="*/ 331 w 1003787"/>
                  <a:gd name="connsiteY9" fmla="*/ 12700 h 1002026"/>
                  <a:gd name="connsiteX10" fmla="*/ 9856 w 1003787"/>
                  <a:gd name="connsiteY10" fmla="*/ 9525 h 1002026"/>
                  <a:gd name="connsiteX11" fmla="*/ 22556 w 1003787"/>
                  <a:gd name="connsiteY11" fmla="*/ 6350 h 1002026"/>
                  <a:gd name="connsiteX12" fmla="*/ 41606 w 1003787"/>
                  <a:gd name="connsiteY12" fmla="*/ 0 h 1002026"/>
                  <a:gd name="connsiteX13" fmla="*/ 111456 w 1003787"/>
                  <a:gd name="connsiteY13" fmla="*/ 3175 h 1002026"/>
                  <a:gd name="connsiteX14" fmla="*/ 120981 w 1003787"/>
                  <a:gd name="connsiteY14" fmla="*/ 9525 h 1002026"/>
                  <a:gd name="connsiteX15" fmla="*/ 152731 w 1003787"/>
                  <a:gd name="connsiteY15" fmla="*/ 28575 h 1002026"/>
                  <a:gd name="connsiteX16" fmla="*/ 162256 w 1003787"/>
                  <a:gd name="connsiteY16" fmla="*/ 34925 h 1002026"/>
                  <a:gd name="connsiteX17" fmla="*/ 181306 w 1003787"/>
                  <a:gd name="connsiteY17" fmla="*/ 50800 h 1002026"/>
                  <a:gd name="connsiteX18" fmla="*/ 184481 w 1003787"/>
                  <a:gd name="connsiteY18" fmla="*/ 60325 h 1002026"/>
                  <a:gd name="connsiteX19" fmla="*/ 203531 w 1003787"/>
                  <a:gd name="connsiteY19" fmla="*/ 88900 h 1002026"/>
                  <a:gd name="connsiteX20" fmla="*/ 209881 w 1003787"/>
                  <a:gd name="connsiteY20" fmla="*/ 98425 h 1002026"/>
                  <a:gd name="connsiteX21" fmla="*/ 219406 w 1003787"/>
                  <a:gd name="connsiteY21" fmla="*/ 117475 h 1002026"/>
                  <a:gd name="connsiteX22" fmla="*/ 225756 w 1003787"/>
                  <a:gd name="connsiteY22" fmla="*/ 139700 h 1002026"/>
                  <a:gd name="connsiteX23" fmla="*/ 232106 w 1003787"/>
                  <a:gd name="connsiteY23" fmla="*/ 149225 h 1002026"/>
                  <a:gd name="connsiteX24" fmla="*/ 238456 w 1003787"/>
                  <a:gd name="connsiteY24" fmla="*/ 161925 h 1002026"/>
                  <a:gd name="connsiteX25" fmla="*/ 254331 w 1003787"/>
                  <a:gd name="connsiteY25" fmla="*/ 184150 h 1002026"/>
                  <a:gd name="connsiteX26" fmla="*/ 267031 w 1003787"/>
                  <a:gd name="connsiteY26" fmla="*/ 203200 h 1002026"/>
                  <a:gd name="connsiteX27" fmla="*/ 276556 w 1003787"/>
                  <a:gd name="connsiteY27" fmla="*/ 212725 h 1002026"/>
                  <a:gd name="connsiteX28" fmla="*/ 292431 w 1003787"/>
                  <a:gd name="connsiteY28" fmla="*/ 231775 h 1002026"/>
                  <a:gd name="connsiteX29" fmla="*/ 311481 w 1003787"/>
                  <a:gd name="connsiteY29" fmla="*/ 244475 h 1002026"/>
                  <a:gd name="connsiteX30" fmla="*/ 476581 w 1003787"/>
                  <a:gd name="connsiteY30" fmla="*/ 285750 h 1002026"/>
                  <a:gd name="connsiteX31" fmla="*/ 578181 w 1003787"/>
                  <a:gd name="connsiteY31" fmla="*/ 282575 h 1002026"/>
                  <a:gd name="connsiteX32" fmla="*/ 702006 w 1003787"/>
                  <a:gd name="connsiteY32" fmla="*/ 209550 h 1002026"/>
                  <a:gd name="connsiteX33" fmla="*/ 762331 w 1003787"/>
                  <a:gd name="connsiteY33" fmla="*/ 136525 h 1002026"/>
                  <a:gd name="connsiteX34" fmla="*/ 816306 w 1003787"/>
                  <a:gd name="connsiteY34" fmla="*/ 69850 h 1002026"/>
                  <a:gd name="connsiteX35" fmla="*/ 889331 w 1003787"/>
                  <a:gd name="connsiteY35" fmla="*/ 34925 h 1002026"/>
                  <a:gd name="connsiteX36" fmla="*/ 994106 w 1003787"/>
                  <a:gd name="connsiteY36" fmla="*/ 28575 h 1002026"/>
                  <a:gd name="connsiteX37" fmla="*/ 994106 w 1003787"/>
                  <a:gd name="connsiteY37" fmla="*/ 88900 h 1002026"/>
                  <a:gd name="connsiteX38" fmla="*/ 949656 w 1003787"/>
                  <a:gd name="connsiteY38" fmla="*/ 139700 h 1002026"/>
                  <a:gd name="connsiteX39" fmla="*/ 860756 w 1003787"/>
                  <a:gd name="connsiteY39" fmla="*/ 231775 h 1002026"/>
                  <a:gd name="connsiteX40" fmla="*/ 775031 w 1003787"/>
                  <a:gd name="connsiteY40" fmla="*/ 304800 h 1002026"/>
                  <a:gd name="connsiteX41" fmla="*/ 714706 w 1003787"/>
                  <a:gd name="connsiteY41" fmla="*/ 403225 h 1002026"/>
                  <a:gd name="connsiteX42" fmla="*/ 676606 w 1003787"/>
                  <a:gd name="connsiteY42" fmla="*/ 523875 h 1002026"/>
                  <a:gd name="connsiteX43" fmla="*/ 676606 w 1003787"/>
                  <a:gd name="connsiteY43" fmla="*/ 628650 h 1002026"/>
                  <a:gd name="connsiteX44" fmla="*/ 695656 w 1003787"/>
                  <a:gd name="connsiteY44" fmla="*/ 749300 h 1002026"/>
                  <a:gd name="connsiteX45" fmla="*/ 717881 w 1003787"/>
                  <a:gd name="connsiteY45" fmla="*/ 831850 h 1002026"/>
                  <a:gd name="connsiteX46" fmla="*/ 727406 w 1003787"/>
                  <a:gd name="connsiteY46" fmla="*/ 965200 h 1002026"/>
                  <a:gd name="connsiteX47" fmla="*/ 247981 w 1003787"/>
                  <a:gd name="connsiteY47" fmla="*/ 965200 h 1002026"/>
                  <a:gd name="connsiteX0" fmla="*/ 248046 w 1003852"/>
                  <a:gd name="connsiteY0" fmla="*/ 965200 h 1002026"/>
                  <a:gd name="connsiteX1" fmla="*/ 251221 w 1003852"/>
                  <a:gd name="connsiteY1" fmla="*/ 542925 h 1002026"/>
                  <a:gd name="connsiteX2" fmla="*/ 267096 w 1003852"/>
                  <a:gd name="connsiteY2" fmla="*/ 444500 h 1002026"/>
                  <a:gd name="connsiteX3" fmla="*/ 232171 w 1003852"/>
                  <a:gd name="connsiteY3" fmla="*/ 384175 h 1002026"/>
                  <a:gd name="connsiteX4" fmla="*/ 130571 w 1003852"/>
                  <a:gd name="connsiteY4" fmla="*/ 301625 h 1002026"/>
                  <a:gd name="connsiteX5" fmla="*/ 73421 w 1003852"/>
                  <a:gd name="connsiteY5" fmla="*/ 241300 h 1002026"/>
                  <a:gd name="connsiteX6" fmla="*/ 19446 w 1003852"/>
                  <a:gd name="connsiteY6" fmla="*/ 130175 h 1002026"/>
                  <a:gd name="connsiteX7" fmla="*/ 3571 w 1003852"/>
                  <a:gd name="connsiteY7" fmla="*/ 79375 h 1002026"/>
                  <a:gd name="connsiteX8" fmla="*/ 396 w 1003852"/>
                  <a:gd name="connsiteY8" fmla="*/ 12700 h 1002026"/>
                  <a:gd name="connsiteX9" fmla="*/ 9921 w 1003852"/>
                  <a:gd name="connsiteY9" fmla="*/ 9525 h 1002026"/>
                  <a:gd name="connsiteX10" fmla="*/ 22621 w 1003852"/>
                  <a:gd name="connsiteY10" fmla="*/ 6350 h 1002026"/>
                  <a:gd name="connsiteX11" fmla="*/ 41671 w 1003852"/>
                  <a:gd name="connsiteY11" fmla="*/ 0 h 1002026"/>
                  <a:gd name="connsiteX12" fmla="*/ 111521 w 1003852"/>
                  <a:gd name="connsiteY12" fmla="*/ 3175 h 1002026"/>
                  <a:gd name="connsiteX13" fmla="*/ 121046 w 1003852"/>
                  <a:gd name="connsiteY13" fmla="*/ 9525 h 1002026"/>
                  <a:gd name="connsiteX14" fmla="*/ 152796 w 1003852"/>
                  <a:gd name="connsiteY14" fmla="*/ 28575 h 1002026"/>
                  <a:gd name="connsiteX15" fmla="*/ 162321 w 1003852"/>
                  <a:gd name="connsiteY15" fmla="*/ 34925 h 1002026"/>
                  <a:gd name="connsiteX16" fmla="*/ 181371 w 1003852"/>
                  <a:gd name="connsiteY16" fmla="*/ 50800 h 1002026"/>
                  <a:gd name="connsiteX17" fmla="*/ 184546 w 1003852"/>
                  <a:gd name="connsiteY17" fmla="*/ 60325 h 1002026"/>
                  <a:gd name="connsiteX18" fmla="*/ 203596 w 1003852"/>
                  <a:gd name="connsiteY18" fmla="*/ 88900 h 1002026"/>
                  <a:gd name="connsiteX19" fmla="*/ 209946 w 1003852"/>
                  <a:gd name="connsiteY19" fmla="*/ 98425 h 1002026"/>
                  <a:gd name="connsiteX20" fmla="*/ 219471 w 1003852"/>
                  <a:gd name="connsiteY20" fmla="*/ 117475 h 1002026"/>
                  <a:gd name="connsiteX21" fmla="*/ 225821 w 1003852"/>
                  <a:gd name="connsiteY21" fmla="*/ 139700 h 1002026"/>
                  <a:gd name="connsiteX22" fmla="*/ 232171 w 1003852"/>
                  <a:gd name="connsiteY22" fmla="*/ 149225 h 1002026"/>
                  <a:gd name="connsiteX23" fmla="*/ 238521 w 1003852"/>
                  <a:gd name="connsiteY23" fmla="*/ 161925 h 1002026"/>
                  <a:gd name="connsiteX24" fmla="*/ 254396 w 1003852"/>
                  <a:gd name="connsiteY24" fmla="*/ 184150 h 1002026"/>
                  <a:gd name="connsiteX25" fmla="*/ 267096 w 1003852"/>
                  <a:gd name="connsiteY25" fmla="*/ 203200 h 1002026"/>
                  <a:gd name="connsiteX26" fmla="*/ 276621 w 1003852"/>
                  <a:gd name="connsiteY26" fmla="*/ 212725 h 1002026"/>
                  <a:gd name="connsiteX27" fmla="*/ 292496 w 1003852"/>
                  <a:gd name="connsiteY27" fmla="*/ 231775 h 1002026"/>
                  <a:gd name="connsiteX28" fmla="*/ 311546 w 1003852"/>
                  <a:gd name="connsiteY28" fmla="*/ 244475 h 1002026"/>
                  <a:gd name="connsiteX29" fmla="*/ 476646 w 1003852"/>
                  <a:gd name="connsiteY29" fmla="*/ 285750 h 1002026"/>
                  <a:gd name="connsiteX30" fmla="*/ 578246 w 1003852"/>
                  <a:gd name="connsiteY30" fmla="*/ 282575 h 1002026"/>
                  <a:gd name="connsiteX31" fmla="*/ 702071 w 1003852"/>
                  <a:gd name="connsiteY31" fmla="*/ 209550 h 1002026"/>
                  <a:gd name="connsiteX32" fmla="*/ 762396 w 1003852"/>
                  <a:gd name="connsiteY32" fmla="*/ 136525 h 1002026"/>
                  <a:gd name="connsiteX33" fmla="*/ 816371 w 1003852"/>
                  <a:gd name="connsiteY33" fmla="*/ 69850 h 1002026"/>
                  <a:gd name="connsiteX34" fmla="*/ 889396 w 1003852"/>
                  <a:gd name="connsiteY34" fmla="*/ 34925 h 1002026"/>
                  <a:gd name="connsiteX35" fmla="*/ 994171 w 1003852"/>
                  <a:gd name="connsiteY35" fmla="*/ 28575 h 1002026"/>
                  <a:gd name="connsiteX36" fmla="*/ 994171 w 1003852"/>
                  <a:gd name="connsiteY36" fmla="*/ 88900 h 1002026"/>
                  <a:gd name="connsiteX37" fmla="*/ 949721 w 1003852"/>
                  <a:gd name="connsiteY37" fmla="*/ 139700 h 1002026"/>
                  <a:gd name="connsiteX38" fmla="*/ 860821 w 1003852"/>
                  <a:gd name="connsiteY38" fmla="*/ 231775 h 1002026"/>
                  <a:gd name="connsiteX39" fmla="*/ 775096 w 1003852"/>
                  <a:gd name="connsiteY39" fmla="*/ 304800 h 1002026"/>
                  <a:gd name="connsiteX40" fmla="*/ 714771 w 1003852"/>
                  <a:gd name="connsiteY40" fmla="*/ 403225 h 1002026"/>
                  <a:gd name="connsiteX41" fmla="*/ 676671 w 1003852"/>
                  <a:gd name="connsiteY41" fmla="*/ 523875 h 1002026"/>
                  <a:gd name="connsiteX42" fmla="*/ 676671 w 1003852"/>
                  <a:gd name="connsiteY42" fmla="*/ 628650 h 1002026"/>
                  <a:gd name="connsiteX43" fmla="*/ 695721 w 1003852"/>
                  <a:gd name="connsiteY43" fmla="*/ 749300 h 1002026"/>
                  <a:gd name="connsiteX44" fmla="*/ 717946 w 1003852"/>
                  <a:gd name="connsiteY44" fmla="*/ 831850 h 1002026"/>
                  <a:gd name="connsiteX45" fmla="*/ 727471 w 1003852"/>
                  <a:gd name="connsiteY45" fmla="*/ 965200 h 1002026"/>
                  <a:gd name="connsiteX46" fmla="*/ 248046 w 1003852"/>
                  <a:gd name="connsiteY46" fmla="*/ 965200 h 1002026"/>
                  <a:gd name="connsiteX0" fmla="*/ 248046 w 1003852"/>
                  <a:gd name="connsiteY0" fmla="*/ 965545 h 1002371"/>
                  <a:gd name="connsiteX1" fmla="*/ 251221 w 1003852"/>
                  <a:gd name="connsiteY1" fmla="*/ 543270 h 1002371"/>
                  <a:gd name="connsiteX2" fmla="*/ 267096 w 1003852"/>
                  <a:gd name="connsiteY2" fmla="*/ 444845 h 1002371"/>
                  <a:gd name="connsiteX3" fmla="*/ 232171 w 1003852"/>
                  <a:gd name="connsiteY3" fmla="*/ 384520 h 1002371"/>
                  <a:gd name="connsiteX4" fmla="*/ 130571 w 1003852"/>
                  <a:gd name="connsiteY4" fmla="*/ 301970 h 1002371"/>
                  <a:gd name="connsiteX5" fmla="*/ 73421 w 1003852"/>
                  <a:gd name="connsiteY5" fmla="*/ 241645 h 1002371"/>
                  <a:gd name="connsiteX6" fmla="*/ 19446 w 1003852"/>
                  <a:gd name="connsiteY6" fmla="*/ 130520 h 1002371"/>
                  <a:gd name="connsiteX7" fmla="*/ 3571 w 1003852"/>
                  <a:gd name="connsiteY7" fmla="*/ 79720 h 1002371"/>
                  <a:gd name="connsiteX8" fmla="*/ 396 w 1003852"/>
                  <a:gd name="connsiteY8" fmla="*/ 13045 h 1002371"/>
                  <a:gd name="connsiteX9" fmla="*/ 9921 w 1003852"/>
                  <a:gd name="connsiteY9" fmla="*/ 9870 h 1002371"/>
                  <a:gd name="connsiteX10" fmla="*/ 41671 w 1003852"/>
                  <a:gd name="connsiteY10" fmla="*/ 345 h 1002371"/>
                  <a:gd name="connsiteX11" fmla="*/ 111521 w 1003852"/>
                  <a:gd name="connsiteY11" fmla="*/ 3520 h 1002371"/>
                  <a:gd name="connsiteX12" fmla="*/ 121046 w 1003852"/>
                  <a:gd name="connsiteY12" fmla="*/ 9870 h 1002371"/>
                  <a:gd name="connsiteX13" fmla="*/ 152796 w 1003852"/>
                  <a:gd name="connsiteY13" fmla="*/ 28920 h 1002371"/>
                  <a:gd name="connsiteX14" fmla="*/ 162321 w 1003852"/>
                  <a:gd name="connsiteY14" fmla="*/ 35270 h 1002371"/>
                  <a:gd name="connsiteX15" fmla="*/ 181371 w 1003852"/>
                  <a:gd name="connsiteY15" fmla="*/ 51145 h 1002371"/>
                  <a:gd name="connsiteX16" fmla="*/ 184546 w 1003852"/>
                  <a:gd name="connsiteY16" fmla="*/ 60670 h 1002371"/>
                  <a:gd name="connsiteX17" fmla="*/ 203596 w 1003852"/>
                  <a:gd name="connsiteY17" fmla="*/ 89245 h 1002371"/>
                  <a:gd name="connsiteX18" fmla="*/ 209946 w 1003852"/>
                  <a:gd name="connsiteY18" fmla="*/ 98770 h 1002371"/>
                  <a:gd name="connsiteX19" fmla="*/ 219471 w 1003852"/>
                  <a:gd name="connsiteY19" fmla="*/ 117820 h 1002371"/>
                  <a:gd name="connsiteX20" fmla="*/ 225821 w 1003852"/>
                  <a:gd name="connsiteY20" fmla="*/ 140045 h 1002371"/>
                  <a:gd name="connsiteX21" fmla="*/ 232171 w 1003852"/>
                  <a:gd name="connsiteY21" fmla="*/ 149570 h 1002371"/>
                  <a:gd name="connsiteX22" fmla="*/ 238521 w 1003852"/>
                  <a:gd name="connsiteY22" fmla="*/ 162270 h 1002371"/>
                  <a:gd name="connsiteX23" fmla="*/ 254396 w 1003852"/>
                  <a:gd name="connsiteY23" fmla="*/ 184495 h 1002371"/>
                  <a:gd name="connsiteX24" fmla="*/ 267096 w 1003852"/>
                  <a:gd name="connsiteY24" fmla="*/ 203545 h 1002371"/>
                  <a:gd name="connsiteX25" fmla="*/ 276621 w 1003852"/>
                  <a:gd name="connsiteY25" fmla="*/ 213070 h 1002371"/>
                  <a:gd name="connsiteX26" fmla="*/ 292496 w 1003852"/>
                  <a:gd name="connsiteY26" fmla="*/ 232120 h 1002371"/>
                  <a:gd name="connsiteX27" fmla="*/ 311546 w 1003852"/>
                  <a:gd name="connsiteY27" fmla="*/ 244820 h 1002371"/>
                  <a:gd name="connsiteX28" fmla="*/ 476646 w 1003852"/>
                  <a:gd name="connsiteY28" fmla="*/ 286095 h 1002371"/>
                  <a:gd name="connsiteX29" fmla="*/ 578246 w 1003852"/>
                  <a:gd name="connsiteY29" fmla="*/ 282920 h 1002371"/>
                  <a:gd name="connsiteX30" fmla="*/ 702071 w 1003852"/>
                  <a:gd name="connsiteY30" fmla="*/ 209895 h 1002371"/>
                  <a:gd name="connsiteX31" fmla="*/ 762396 w 1003852"/>
                  <a:gd name="connsiteY31" fmla="*/ 136870 h 1002371"/>
                  <a:gd name="connsiteX32" fmla="*/ 816371 w 1003852"/>
                  <a:gd name="connsiteY32" fmla="*/ 70195 h 1002371"/>
                  <a:gd name="connsiteX33" fmla="*/ 889396 w 1003852"/>
                  <a:gd name="connsiteY33" fmla="*/ 35270 h 1002371"/>
                  <a:gd name="connsiteX34" fmla="*/ 994171 w 1003852"/>
                  <a:gd name="connsiteY34" fmla="*/ 28920 h 1002371"/>
                  <a:gd name="connsiteX35" fmla="*/ 994171 w 1003852"/>
                  <a:gd name="connsiteY35" fmla="*/ 89245 h 1002371"/>
                  <a:gd name="connsiteX36" fmla="*/ 949721 w 1003852"/>
                  <a:gd name="connsiteY36" fmla="*/ 140045 h 1002371"/>
                  <a:gd name="connsiteX37" fmla="*/ 860821 w 1003852"/>
                  <a:gd name="connsiteY37" fmla="*/ 232120 h 1002371"/>
                  <a:gd name="connsiteX38" fmla="*/ 775096 w 1003852"/>
                  <a:gd name="connsiteY38" fmla="*/ 305145 h 1002371"/>
                  <a:gd name="connsiteX39" fmla="*/ 714771 w 1003852"/>
                  <a:gd name="connsiteY39" fmla="*/ 403570 h 1002371"/>
                  <a:gd name="connsiteX40" fmla="*/ 676671 w 1003852"/>
                  <a:gd name="connsiteY40" fmla="*/ 524220 h 1002371"/>
                  <a:gd name="connsiteX41" fmla="*/ 676671 w 1003852"/>
                  <a:gd name="connsiteY41" fmla="*/ 628995 h 1002371"/>
                  <a:gd name="connsiteX42" fmla="*/ 695721 w 1003852"/>
                  <a:gd name="connsiteY42" fmla="*/ 749645 h 1002371"/>
                  <a:gd name="connsiteX43" fmla="*/ 717946 w 1003852"/>
                  <a:gd name="connsiteY43" fmla="*/ 832195 h 1002371"/>
                  <a:gd name="connsiteX44" fmla="*/ 727471 w 1003852"/>
                  <a:gd name="connsiteY44" fmla="*/ 965545 h 1002371"/>
                  <a:gd name="connsiteX45" fmla="*/ 248046 w 1003852"/>
                  <a:gd name="connsiteY45" fmla="*/ 965545 h 1002371"/>
                  <a:gd name="connsiteX0" fmla="*/ 249437 w 1005243"/>
                  <a:gd name="connsiteY0" fmla="*/ 962025 h 998851"/>
                  <a:gd name="connsiteX1" fmla="*/ 252612 w 1005243"/>
                  <a:gd name="connsiteY1" fmla="*/ 539750 h 998851"/>
                  <a:gd name="connsiteX2" fmla="*/ 268487 w 1005243"/>
                  <a:gd name="connsiteY2" fmla="*/ 441325 h 998851"/>
                  <a:gd name="connsiteX3" fmla="*/ 233562 w 1005243"/>
                  <a:gd name="connsiteY3" fmla="*/ 381000 h 998851"/>
                  <a:gd name="connsiteX4" fmla="*/ 131962 w 1005243"/>
                  <a:gd name="connsiteY4" fmla="*/ 298450 h 998851"/>
                  <a:gd name="connsiteX5" fmla="*/ 74812 w 1005243"/>
                  <a:gd name="connsiteY5" fmla="*/ 238125 h 998851"/>
                  <a:gd name="connsiteX6" fmla="*/ 20837 w 1005243"/>
                  <a:gd name="connsiteY6" fmla="*/ 127000 h 998851"/>
                  <a:gd name="connsiteX7" fmla="*/ 4962 w 1005243"/>
                  <a:gd name="connsiteY7" fmla="*/ 76200 h 998851"/>
                  <a:gd name="connsiteX8" fmla="*/ 1787 w 1005243"/>
                  <a:gd name="connsiteY8" fmla="*/ 9525 h 998851"/>
                  <a:gd name="connsiteX9" fmla="*/ 11312 w 1005243"/>
                  <a:gd name="connsiteY9" fmla="*/ 6350 h 998851"/>
                  <a:gd name="connsiteX10" fmla="*/ 112912 w 1005243"/>
                  <a:gd name="connsiteY10" fmla="*/ 0 h 998851"/>
                  <a:gd name="connsiteX11" fmla="*/ 122437 w 1005243"/>
                  <a:gd name="connsiteY11" fmla="*/ 6350 h 998851"/>
                  <a:gd name="connsiteX12" fmla="*/ 154187 w 1005243"/>
                  <a:gd name="connsiteY12" fmla="*/ 25400 h 998851"/>
                  <a:gd name="connsiteX13" fmla="*/ 163712 w 1005243"/>
                  <a:gd name="connsiteY13" fmla="*/ 31750 h 998851"/>
                  <a:gd name="connsiteX14" fmla="*/ 182762 w 1005243"/>
                  <a:gd name="connsiteY14" fmla="*/ 47625 h 998851"/>
                  <a:gd name="connsiteX15" fmla="*/ 185937 w 1005243"/>
                  <a:gd name="connsiteY15" fmla="*/ 57150 h 998851"/>
                  <a:gd name="connsiteX16" fmla="*/ 204987 w 1005243"/>
                  <a:gd name="connsiteY16" fmla="*/ 85725 h 998851"/>
                  <a:gd name="connsiteX17" fmla="*/ 211337 w 1005243"/>
                  <a:gd name="connsiteY17" fmla="*/ 95250 h 998851"/>
                  <a:gd name="connsiteX18" fmla="*/ 220862 w 1005243"/>
                  <a:gd name="connsiteY18" fmla="*/ 114300 h 998851"/>
                  <a:gd name="connsiteX19" fmla="*/ 227212 w 1005243"/>
                  <a:gd name="connsiteY19" fmla="*/ 136525 h 998851"/>
                  <a:gd name="connsiteX20" fmla="*/ 233562 w 1005243"/>
                  <a:gd name="connsiteY20" fmla="*/ 146050 h 998851"/>
                  <a:gd name="connsiteX21" fmla="*/ 239912 w 1005243"/>
                  <a:gd name="connsiteY21" fmla="*/ 158750 h 998851"/>
                  <a:gd name="connsiteX22" fmla="*/ 255787 w 1005243"/>
                  <a:gd name="connsiteY22" fmla="*/ 180975 h 998851"/>
                  <a:gd name="connsiteX23" fmla="*/ 268487 w 1005243"/>
                  <a:gd name="connsiteY23" fmla="*/ 200025 h 998851"/>
                  <a:gd name="connsiteX24" fmla="*/ 278012 w 1005243"/>
                  <a:gd name="connsiteY24" fmla="*/ 209550 h 998851"/>
                  <a:gd name="connsiteX25" fmla="*/ 293887 w 1005243"/>
                  <a:gd name="connsiteY25" fmla="*/ 228600 h 998851"/>
                  <a:gd name="connsiteX26" fmla="*/ 312937 w 1005243"/>
                  <a:gd name="connsiteY26" fmla="*/ 241300 h 998851"/>
                  <a:gd name="connsiteX27" fmla="*/ 478037 w 1005243"/>
                  <a:gd name="connsiteY27" fmla="*/ 282575 h 998851"/>
                  <a:gd name="connsiteX28" fmla="*/ 579637 w 1005243"/>
                  <a:gd name="connsiteY28" fmla="*/ 279400 h 998851"/>
                  <a:gd name="connsiteX29" fmla="*/ 703462 w 1005243"/>
                  <a:gd name="connsiteY29" fmla="*/ 206375 h 998851"/>
                  <a:gd name="connsiteX30" fmla="*/ 763787 w 1005243"/>
                  <a:gd name="connsiteY30" fmla="*/ 133350 h 998851"/>
                  <a:gd name="connsiteX31" fmla="*/ 817762 w 1005243"/>
                  <a:gd name="connsiteY31" fmla="*/ 66675 h 998851"/>
                  <a:gd name="connsiteX32" fmla="*/ 890787 w 1005243"/>
                  <a:gd name="connsiteY32" fmla="*/ 31750 h 998851"/>
                  <a:gd name="connsiteX33" fmla="*/ 995562 w 1005243"/>
                  <a:gd name="connsiteY33" fmla="*/ 25400 h 998851"/>
                  <a:gd name="connsiteX34" fmla="*/ 995562 w 1005243"/>
                  <a:gd name="connsiteY34" fmla="*/ 85725 h 998851"/>
                  <a:gd name="connsiteX35" fmla="*/ 951112 w 1005243"/>
                  <a:gd name="connsiteY35" fmla="*/ 136525 h 998851"/>
                  <a:gd name="connsiteX36" fmla="*/ 862212 w 1005243"/>
                  <a:gd name="connsiteY36" fmla="*/ 228600 h 998851"/>
                  <a:gd name="connsiteX37" fmla="*/ 776487 w 1005243"/>
                  <a:gd name="connsiteY37" fmla="*/ 301625 h 998851"/>
                  <a:gd name="connsiteX38" fmla="*/ 716162 w 1005243"/>
                  <a:gd name="connsiteY38" fmla="*/ 400050 h 998851"/>
                  <a:gd name="connsiteX39" fmla="*/ 678062 w 1005243"/>
                  <a:gd name="connsiteY39" fmla="*/ 520700 h 998851"/>
                  <a:gd name="connsiteX40" fmla="*/ 678062 w 1005243"/>
                  <a:gd name="connsiteY40" fmla="*/ 625475 h 998851"/>
                  <a:gd name="connsiteX41" fmla="*/ 697112 w 1005243"/>
                  <a:gd name="connsiteY41" fmla="*/ 746125 h 998851"/>
                  <a:gd name="connsiteX42" fmla="*/ 719337 w 1005243"/>
                  <a:gd name="connsiteY42" fmla="*/ 828675 h 998851"/>
                  <a:gd name="connsiteX43" fmla="*/ 728862 w 1005243"/>
                  <a:gd name="connsiteY43" fmla="*/ 962025 h 998851"/>
                  <a:gd name="connsiteX44" fmla="*/ 249437 w 1005243"/>
                  <a:gd name="connsiteY44" fmla="*/ 962025 h 998851"/>
                  <a:gd name="connsiteX0" fmla="*/ 255533 w 1011339"/>
                  <a:gd name="connsiteY0" fmla="*/ 962142 h 998968"/>
                  <a:gd name="connsiteX1" fmla="*/ 258708 w 1011339"/>
                  <a:gd name="connsiteY1" fmla="*/ 539867 h 998968"/>
                  <a:gd name="connsiteX2" fmla="*/ 274583 w 1011339"/>
                  <a:gd name="connsiteY2" fmla="*/ 441442 h 998968"/>
                  <a:gd name="connsiteX3" fmla="*/ 239658 w 1011339"/>
                  <a:gd name="connsiteY3" fmla="*/ 381117 h 998968"/>
                  <a:gd name="connsiteX4" fmla="*/ 138058 w 1011339"/>
                  <a:gd name="connsiteY4" fmla="*/ 298567 h 998968"/>
                  <a:gd name="connsiteX5" fmla="*/ 80908 w 1011339"/>
                  <a:gd name="connsiteY5" fmla="*/ 238242 h 998968"/>
                  <a:gd name="connsiteX6" fmla="*/ 26933 w 1011339"/>
                  <a:gd name="connsiteY6" fmla="*/ 127117 h 998968"/>
                  <a:gd name="connsiteX7" fmla="*/ 11058 w 1011339"/>
                  <a:gd name="connsiteY7" fmla="*/ 76317 h 998968"/>
                  <a:gd name="connsiteX8" fmla="*/ 7883 w 1011339"/>
                  <a:gd name="connsiteY8" fmla="*/ 9642 h 998968"/>
                  <a:gd name="connsiteX9" fmla="*/ 119008 w 1011339"/>
                  <a:gd name="connsiteY9" fmla="*/ 117 h 998968"/>
                  <a:gd name="connsiteX10" fmla="*/ 128533 w 1011339"/>
                  <a:gd name="connsiteY10" fmla="*/ 6467 h 998968"/>
                  <a:gd name="connsiteX11" fmla="*/ 160283 w 1011339"/>
                  <a:gd name="connsiteY11" fmla="*/ 25517 h 998968"/>
                  <a:gd name="connsiteX12" fmla="*/ 169808 w 1011339"/>
                  <a:gd name="connsiteY12" fmla="*/ 31867 h 998968"/>
                  <a:gd name="connsiteX13" fmla="*/ 188858 w 1011339"/>
                  <a:gd name="connsiteY13" fmla="*/ 47742 h 998968"/>
                  <a:gd name="connsiteX14" fmla="*/ 192033 w 1011339"/>
                  <a:gd name="connsiteY14" fmla="*/ 57267 h 998968"/>
                  <a:gd name="connsiteX15" fmla="*/ 211083 w 1011339"/>
                  <a:gd name="connsiteY15" fmla="*/ 85842 h 998968"/>
                  <a:gd name="connsiteX16" fmla="*/ 217433 w 1011339"/>
                  <a:gd name="connsiteY16" fmla="*/ 95367 h 998968"/>
                  <a:gd name="connsiteX17" fmla="*/ 226958 w 1011339"/>
                  <a:gd name="connsiteY17" fmla="*/ 114417 h 998968"/>
                  <a:gd name="connsiteX18" fmla="*/ 233308 w 1011339"/>
                  <a:gd name="connsiteY18" fmla="*/ 136642 h 998968"/>
                  <a:gd name="connsiteX19" fmla="*/ 239658 w 1011339"/>
                  <a:gd name="connsiteY19" fmla="*/ 146167 h 998968"/>
                  <a:gd name="connsiteX20" fmla="*/ 246008 w 1011339"/>
                  <a:gd name="connsiteY20" fmla="*/ 158867 h 998968"/>
                  <a:gd name="connsiteX21" fmla="*/ 261883 w 1011339"/>
                  <a:gd name="connsiteY21" fmla="*/ 181092 h 998968"/>
                  <a:gd name="connsiteX22" fmla="*/ 274583 w 1011339"/>
                  <a:gd name="connsiteY22" fmla="*/ 200142 h 998968"/>
                  <a:gd name="connsiteX23" fmla="*/ 284108 w 1011339"/>
                  <a:gd name="connsiteY23" fmla="*/ 209667 h 998968"/>
                  <a:gd name="connsiteX24" fmla="*/ 299983 w 1011339"/>
                  <a:gd name="connsiteY24" fmla="*/ 228717 h 998968"/>
                  <a:gd name="connsiteX25" fmla="*/ 319033 w 1011339"/>
                  <a:gd name="connsiteY25" fmla="*/ 241417 h 998968"/>
                  <a:gd name="connsiteX26" fmla="*/ 484133 w 1011339"/>
                  <a:gd name="connsiteY26" fmla="*/ 282692 h 998968"/>
                  <a:gd name="connsiteX27" fmla="*/ 585733 w 1011339"/>
                  <a:gd name="connsiteY27" fmla="*/ 279517 h 998968"/>
                  <a:gd name="connsiteX28" fmla="*/ 709558 w 1011339"/>
                  <a:gd name="connsiteY28" fmla="*/ 206492 h 998968"/>
                  <a:gd name="connsiteX29" fmla="*/ 769883 w 1011339"/>
                  <a:gd name="connsiteY29" fmla="*/ 133467 h 998968"/>
                  <a:gd name="connsiteX30" fmla="*/ 823858 w 1011339"/>
                  <a:gd name="connsiteY30" fmla="*/ 66792 h 998968"/>
                  <a:gd name="connsiteX31" fmla="*/ 896883 w 1011339"/>
                  <a:gd name="connsiteY31" fmla="*/ 31867 h 998968"/>
                  <a:gd name="connsiteX32" fmla="*/ 1001658 w 1011339"/>
                  <a:gd name="connsiteY32" fmla="*/ 25517 h 998968"/>
                  <a:gd name="connsiteX33" fmla="*/ 1001658 w 1011339"/>
                  <a:gd name="connsiteY33" fmla="*/ 85842 h 998968"/>
                  <a:gd name="connsiteX34" fmla="*/ 957208 w 1011339"/>
                  <a:gd name="connsiteY34" fmla="*/ 136642 h 998968"/>
                  <a:gd name="connsiteX35" fmla="*/ 868308 w 1011339"/>
                  <a:gd name="connsiteY35" fmla="*/ 228717 h 998968"/>
                  <a:gd name="connsiteX36" fmla="*/ 782583 w 1011339"/>
                  <a:gd name="connsiteY36" fmla="*/ 301742 h 998968"/>
                  <a:gd name="connsiteX37" fmla="*/ 722258 w 1011339"/>
                  <a:gd name="connsiteY37" fmla="*/ 400167 h 998968"/>
                  <a:gd name="connsiteX38" fmla="*/ 684158 w 1011339"/>
                  <a:gd name="connsiteY38" fmla="*/ 520817 h 998968"/>
                  <a:gd name="connsiteX39" fmla="*/ 684158 w 1011339"/>
                  <a:gd name="connsiteY39" fmla="*/ 625592 h 998968"/>
                  <a:gd name="connsiteX40" fmla="*/ 703208 w 1011339"/>
                  <a:gd name="connsiteY40" fmla="*/ 746242 h 998968"/>
                  <a:gd name="connsiteX41" fmla="*/ 725433 w 1011339"/>
                  <a:gd name="connsiteY41" fmla="*/ 828792 h 998968"/>
                  <a:gd name="connsiteX42" fmla="*/ 734958 w 1011339"/>
                  <a:gd name="connsiteY42" fmla="*/ 962142 h 998968"/>
                  <a:gd name="connsiteX43" fmla="*/ 255533 w 1011339"/>
                  <a:gd name="connsiteY43" fmla="*/ 962142 h 998968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69808 w 1011339"/>
                  <a:gd name="connsiteY11" fmla="*/ 33278 h 1000379"/>
                  <a:gd name="connsiteX12" fmla="*/ 188858 w 1011339"/>
                  <a:gd name="connsiteY12" fmla="*/ 49153 h 1000379"/>
                  <a:gd name="connsiteX13" fmla="*/ 192033 w 1011339"/>
                  <a:gd name="connsiteY13" fmla="*/ 58678 h 1000379"/>
                  <a:gd name="connsiteX14" fmla="*/ 211083 w 1011339"/>
                  <a:gd name="connsiteY14" fmla="*/ 87253 h 1000379"/>
                  <a:gd name="connsiteX15" fmla="*/ 217433 w 1011339"/>
                  <a:gd name="connsiteY15" fmla="*/ 96778 h 1000379"/>
                  <a:gd name="connsiteX16" fmla="*/ 226958 w 1011339"/>
                  <a:gd name="connsiteY16" fmla="*/ 115828 h 1000379"/>
                  <a:gd name="connsiteX17" fmla="*/ 233308 w 1011339"/>
                  <a:gd name="connsiteY17" fmla="*/ 138053 h 1000379"/>
                  <a:gd name="connsiteX18" fmla="*/ 239658 w 1011339"/>
                  <a:gd name="connsiteY18" fmla="*/ 147578 h 1000379"/>
                  <a:gd name="connsiteX19" fmla="*/ 246008 w 1011339"/>
                  <a:gd name="connsiteY19" fmla="*/ 160278 h 1000379"/>
                  <a:gd name="connsiteX20" fmla="*/ 261883 w 1011339"/>
                  <a:gd name="connsiteY20" fmla="*/ 182503 h 1000379"/>
                  <a:gd name="connsiteX21" fmla="*/ 274583 w 1011339"/>
                  <a:gd name="connsiteY21" fmla="*/ 201553 h 1000379"/>
                  <a:gd name="connsiteX22" fmla="*/ 284108 w 1011339"/>
                  <a:gd name="connsiteY22" fmla="*/ 211078 h 1000379"/>
                  <a:gd name="connsiteX23" fmla="*/ 299983 w 1011339"/>
                  <a:gd name="connsiteY23" fmla="*/ 230128 h 1000379"/>
                  <a:gd name="connsiteX24" fmla="*/ 319033 w 1011339"/>
                  <a:gd name="connsiteY24" fmla="*/ 242828 h 1000379"/>
                  <a:gd name="connsiteX25" fmla="*/ 484133 w 1011339"/>
                  <a:gd name="connsiteY25" fmla="*/ 284103 h 1000379"/>
                  <a:gd name="connsiteX26" fmla="*/ 585733 w 1011339"/>
                  <a:gd name="connsiteY26" fmla="*/ 280928 h 1000379"/>
                  <a:gd name="connsiteX27" fmla="*/ 709558 w 1011339"/>
                  <a:gd name="connsiteY27" fmla="*/ 207903 h 1000379"/>
                  <a:gd name="connsiteX28" fmla="*/ 769883 w 1011339"/>
                  <a:gd name="connsiteY28" fmla="*/ 134878 h 1000379"/>
                  <a:gd name="connsiteX29" fmla="*/ 823858 w 1011339"/>
                  <a:gd name="connsiteY29" fmla="*/ 68203 h 1000379"/>
                  <a:gd name="connsiteX30" fmla="*/ 896883 w 1011339"/>
                  <a:gd name="connsiteY30" fmla="*/ 33278 h 1000379"/>
                  <a:gd name="connsiteX31" fmla="*/ 1001658 w 1011339"/>
                  <a:gd name="connsiteY31" fmla="*/ 26928 h 1000379"/>
                  <a:gd name="connsiteX32" fmla="*/ 1001658 w 1011339"/>
                  <a:gd name="connsiteY32" fmla="*/ 87253 h 1000379"/>
                  <a:gd name="connsiteX33" fmla="*/ 957208 w 1011339"/>
                  <a:gd name="connsiteY33" fmla="*/ 138053 h 1000379"/>
                  <a:gd name="connsiteX34" fmla="*/ 868308 w 1011339"/>
                  <a:gd name="connsiteY34" fmla="*/ 230128 h 1000379"/>
                  <a:gd name="connsiteX35" fmla="*/ 782583 w 1011339"/>
                  <a:gd name="connsiteY35" fmla="*/ 303153 h 1000379"/>
                  <a:gd name="connsiteX36" fmla="*/ 722258 w 1011339"/>
                  <a:gd name="connsiteY36" fmla="*/ 401578 h 1000379"/>
                  <a:gd name="connsiteX37" fmla="*/ 684158 w 1011339"/>
                  <a:gd name="connsiteY37" fmla="*/ 522228 h 1000379"/>
                  <a:gd name="connsiteX38" fmla="*/ 684158 w 1011339"/>
                  <a:gd name="connsiteY38" fmla="*/ 627003 h 1000379"/>
                  <a:gd name="connsiteX39" fmla="*/ 703208 w 1011339"/>
                  <a:gd name="connsiteY39" fmla="*/ 747653 h 1000379"/>
                  <a:gd name="connsiteX40" fmla="*/ 725433 w 1011339"/>
                  <a:gd name="connsiteY40" fmla="*/ 830203 h 1000379"/>
                  <a:gd name="connsiteX41" fmla="*/ 734958 w 1011339"/>
                  <a:gd name="connsiteY41" fmla="*/ 963553 h 1000379"/>
                  <a:gd name="connsiteX42" fmla="*/ 255533 w 1011339"/>
                  <a:gd name="connsiteY42" fmla="*/ 963553 h 1000379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88858 w 1011339"/>
                  <a:gd name="connsiteY11" fmla="*/ 49153 h 1000379"/>
                  <a:gd name="connsiteX12" fmla="*/ 192033 w 1011339"/>
                  <a:gd name="connsiteY12" fmla="*/ 58678 h 1000379"/>
                  <a:gd name="connsiteX13" fmla="*/ 211083 w 1011339"/>
                  <a:gd name="connsiteY13" fmla="*/ 87253 h 1000379"/>
                  <a:gd name="connsiteX14" fmla="*/ 217433 w 1011339"/>
                  <a:gd name="connsiteY14" fmla="*/ 96778 h 1000379"/>
                  <a:gd name="connsiteX15" fmla="*/ 226958 w 1011339"/>
                  <a:gd name="connsiteY15" fmla="*/ 115828 h 1000379"/>
                  <a:gd name="connsiteX16" fmla="*/ 233308 w 1011339"/>
                  <a:gd name="connsiteY16" fmla="*/ 138053 h 1000379"/>
                  <a:gd name="connsiteX17" fmla="*/ 239658 w 1011339"/>
                  <a:gd name="connsiteY17" fmla="*/ 147578 h 1000379"/>
                  <a:gd name="connsiteX18" fmla="*/ 246008 w 1011339"/>
                  <a:gd name="connsiteY18" fmla="*/ 160278 h 1000379"/>
                  <a:gd name="connsiteX19" fmla="*/ 261883 w 1011339"/>
                  <a:gd name="connsiteY19" fmla="*/ 182503 h 1000379"/>
                  <a:gd name="connsiteX20" fmla="*/ 274583 w 1011339"/>
                  <a:gd name="connsiteY20" fmla="*/ 201553 h 1000379"/>
                  <a:gd name="connsiteX21" fmla="*/ 284108 w 1011339"/>
                  <a:gd name="connsiteY21" fmla="*/ 211078 h 1000379"/>
                  <a:gd name="connsiteX22" fmla="*/ 299983 w 1011339"/>
                  <a:gd name="connsiteY22" fmla="*/ 230128 h 1000379"/>
                  <a:gd name="connsiteX23" fmla="*/ 319033 w 1011339"/>
                  <a:gd name="connsiteY23" fmla="*/ 242828 h 1000379"/>
                  <a:gd name="connsiteX24" fmla="*/ 484133 w 1011339"/>
                  <a:gd name="connsiteY24" fmla="*/ 284103 h 1000379"/>
                  <a:gd name="connsiteX25" fmla="*/ 585733 w 1011339"/>
                  <a:gd name="connsiteY25" fmla="*/ 280928 h 1000379"/>
                  <a:gd name="connsiteX26" fmla="*/ 709558 w 1011339"/>
                  <a:gd name="connsiteY26" fmla="*/ 207903 h 1000379"/>
                  <a:gd name="connsiteX27" fmla="*/ 769883 w 1011339"/>
                  <a:gd name="connsiteY27" fmla="*/ 134878 h 1000379"/>
                  <a:gd name="connsiteX28" fmla="*/ 823858 w 1011339"/>
                  <a:gd name="connsiteY28" fmla="*/ 68203 h 1000379"/>
                  <a:gd name="connsiteX29" fmla="*/ 896883 w 1011339"/>
                  <a:gd name="connsiteY29" fmla="*/ 33278 h 1000379"/>
                  <a:gd name="connsiteX30" fmla="*/ 1001658 w 1011339"/>
                  <a:gd name="connsiteY30" fmla="*/ 26928 h 1000379"/>
                  <a:gd name="connsiteX31" fmla="*/ 1001658 w 1011339"/>
                  <a:gd name="connsiteY31" fmla="*/ 87253 h 1000379"/>
                  <a:gd name="connsiteX32" fmla="*/ 957208 w 1011339"/>
                  <a:gd name="connsiteY32" fmla="*/ 138053 h 1000379"/>
                  <a:gd name="connsiteX33" fmla="*/ 868308 w 1011339"/>
                  <a:gd name="connsiteY33" fmla="*/ 230128 h 1000379"/>
                  <a:gd name="connsiteX34" fmla="*/ 782583 w 1011339"/>
                  <a:gd name="connsiteY34" fmla="*/ 303153 h 1000379"/>
                  <a:gd name="connsiteX35" fmla="*/ 722258 w 1011339"/>
                  <a:gd name="connsiteY35" fmla="*/ 401578 h 1000379"/>
                  <a:gd name="connsiteX36" fmla="*/ 684158 w 1011339"/>
                  <a:gd name="connsiteY36" fmla="*/ 522228 h 1000379"/>
                  <a:gd name="connsiteX37" fmla="*/ 684158 w 1011339"/>
                  <a:gd name="connsiteY37" fmla="*/ 627003 h 1000379"/>
                  <a:gd name="connsiteX38" fmla="*/ 703208 w 1011339"/>
                  <a:gd name="connsiteY38" fmla="*/ 747653 h 1000379"/>
                  <a:gd name="connsiteX39" fmla="*/ 725433 w 1011339"/>
                  <a:gd name="connsiteY39" fmla="*/ 830203 h 1000379"/>
                  <a:gd name="connsiteX40" fmla="*/ 734958 w 1011339"/>
                  <a:gd name="connsiteY40" fmla="*/ 963553 h 1000379"/>
                  <a:gd name="connsiteX41" fmla="*/ 255533 w 1011339"/>
                  <a:gd name="connsiteY41" fmla="*/ 963553 h 1000379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88858 w 1011339"/>
                  <a:gd name="connsiteY11" fmla="*/ 49153 h 1000379"/>
                  <a:gd name="connsiteX12" fmla="*/ 211083 w 1011339"/>
                  <a:gd name="connsiteY12" fmla="*/ 87253 h 1000379"/>
                  <a:gd name="connsiteX13" fmla="*/ 217433 w 1011339"/>
                  <a:gd name="connsiteY13" fmla="*/ 96778 h 1000379"/>
                  <a:gd name="connsiteX14" fmla="*/ 226958 w 1011339"/>
                  <a:gd name="connsiteY14" fmla="*/ 115828 h 1000379"/>
                  <a:gd name="connsiteX15" fmla="*/ 233308 w 1011339"/>
                  <a:gd name="connsiteY15" fmla="*/ 138053 h 1000379"/>
                  <a:gd name="connsiteX16" fmla="*/ 239658 w 1011339"/>
                  <a:gd name="connsiteY16" fmla="*/ 147578 h 1000379"/>
                  <a:gd name="connsiteX17" fmla="*/ 246008 w 1011339"/>
                  <a:gd name="connsiteY17" fmla="*/ 160278 h 1000379"/>
                  <a:gd name="connsiteX18" fmla="*/ 261883 w 1011339"/>
                  <a:gd name="connsiteY18" fmla="*/ 182503 h 1000379"/>
                  <a:gd name="connsiteX19" fmla="*/ 274583 w 1011339"/>
                  <a:gd name="connsiteY19" fmla="*/ 201553 h 1000379"/>
                  <a:gd name="connsiteX20" fmla="*/ 284108 w 1011339"/>
                  <a:gd name="connsiteY20" fmla="*/ 211078 h 1000379"/>
                  <a:gd name="connsiteX21" fmla="*/ 299983 w 1011339"/>
                  <a:gd name="connsiteY21" fmla="*/ 230128 h 1000379"/>
                  <a:gd name="connsiteX22" fmla="*/ 319033 w 1011339"/>
                  <a:gd name="connsiteY22" fmla="*/ 242828 h 1000379"/>
                  <a:gd name="connsiteX23" fmla="*/ 484133 w 1011339"/>
                  <a:gd name="connsiteY23" fmla="*/ 284103 h 1000379"/>
                  <a:gd name="connsiteX24" fmla="*/ 585733 w 1011339"/>
                  <a:gd name="connsiteY24" fmla="*/ 280928 h 1000379"/>
                  <a:gd name="connsiteX25" fmla="*/ 709558 w 1011339"/>
                  <a:gd name="connsiteY25" fmla="*/ 207903 h 1000379"/>
                  <a:gd name="connsiteX26" fmla="*/ 769883 w 1011339"/>
                  <a:gd name="connsiteY26" fmla="*/ 134878 h 1000379"/>
                  <a:gd name="connsiteX27" fmla="*/ 823858 w 1011339"/>
                  <a:gd name="connsiteY27" fmla="*/ 68203 h 1000379"/>
                  <a:gd name="connsiteX28" fmla="*/ 896883 w 1011339"/>
                  <a:gd name="connsiteY28" fmla="*/ 33278 h 1000379"/>
                  <a:gd name="connsiteX29" fmla="*/ 1001658 w 1011339"/>
                  <a:gd name="connsiteY29" fmla="*/ 26928 h 1000379"/>
                  <a:gd name="connsiteX30" fmla="*/ 1001658 w 1011339"/>
                  <a:gd name="connsiteY30" fmla="*/ 87253 h 1000379"/>
                  <a:gd name="connsiteX31" fmla="*/ 957208 w 1011339"/>
                  <a:gd name="connsiteY31" fmla="*/ 138053 h 1000379"/>
                  <a:gd name="connsiteX32" fmla="*/ 868308 w 1011339"/>
                  <a:gd name="connsiteY32" fmla="*/ 230128 h 1000379"/>
                  <a:gd name="connsiteX33" fmla="*/ 782583 w 1011339"/>
                  <a:gd name="connsiteY33" fmla="*/ 303153 h 1000379"/>
                  <a:gd name="connsiteX34" fmla="*/ 722258 w 1011339"/>
                  <a:gd name="connsiteY34" fmla="*/ 401578 h 1000379"/>
                  <a:gd name="connsiteX35" fmla="*/ 684158 w 1011339"/>
                  <a:gd name="connsiteY35" fmla="*/ 522228 h 1000379"/>
                  <a:gd name="connsiteX36" fmla="*/ 684158 w 1011339"/>
                  <a:gd name="connsiteY36" fmla="*/ 627003 h 1000379"/>
                  <a:gd name="connsiteX37" fmla="*/ 703208 w 1011339"/>
                  <a:gd name="connsiteY37" fmla="*/ 747653 h 1000379"/>
                  <a:gd name="connsiteX38" fmla="*/ 725433 w 1011339"/>
                  <a:gd name="connsiteY38" fmla="*/ 830203 h 1000379"/>
                  <a:gd name="connsiteX39" fmla="*/ 734958 w 1011339"/>
                  <a:gd name="connsiteY39" fmla="*/ 963553 h 1000379"/>
                  <a:gd name="connsiteX40" fmla="*/ 255533 w 1011339"/>
                  <a:gd name="connsiteY40" fmla="*/ 963553 h 1000379"/>
                  <a:gd name="connsiteX0" fmla="*/ 255533 w 1011339"/>
                  <a:gd name="connsiteY0" fmla="*/ 965200 h 1002026"/>
                  <a:gd name="connsiteX1" fmla="*/ 258708 w 1011339"/>
                  <a:gd name="connsiteY1" fmla="*/ 542925 h 1002026"/>
                  <a:gd name="connsiteX2" fmla="*/ 274583 w 1011339"/>
                  <a:gd name="connsiteY2" fmla="*/ 444500 h 1002026"/>
                  <a:gd name="connsiteX3" fmla="*/ 239658 w 1011339"/>
                  <a:gd name="connsiteY3" fmla="*/ 384175 h 1002026"/>
                  <a:gd name="connsiteX4" fmla="*/ 138058 w 1011339"/>
                  <a:gd name="connsiteY4" fmla="*/ 301625 h 1002026"/>
                  <a:gd name="connsiteX5" fmla="*/ 80908 w 1011339"/>
                  <a:gd name="connsiteY5" fmla="*/ 241300 h 1002026"/>
                  <a:gd name="connsiteX6" fmla="*/ 26933 w 1011339"/>
                  <a:gd name="connsiteY6" fmla="*/ 130175 h 1002026"/>
                  <a:gd name="connsiteX7" fmla="*/ 11058 w 1011339"/>
                  <a:gd name="connsiteY7" fmla="*/ 79375 h 1002026"/>
                  <a:gd name="connsiteX8" fmla="*/ 7883 w 1011339"/>
                  <a:gd name="connsiteY8" fmla="*/ 12700 h 1002026"/>
                  <a:gd name="connsiteX9" fmla="*/ 119008 w 1011339"/>
                  <a:gd name="connsiteY9" fmla="*/ 3175 h 1002026"/>
                  <a:gd name="connsiteX10" fmla="*/ 188858 w 1011339"/>
                  <a:gd name="connsiteY10" fmla="*/ 50800 h 1002026"/>
                  <a:gd name="connsiteX11" fmla="*/ 211083 w 1011339"/>
                  <a:gd name="connsiteY11" fmla="*/ 88900 h 1002026"/>
                  <a:gd name="connsiteX12" fmla="*/ 217433 w 1011339"/>
                  <a:gd name="connsiteY12" fmla="*/ 98425 h 1002026"/>
                  <a:gd name="connsiteX13" fmla="*/ 226958 w 1011339"/>
                  <a:gd name="connsiteY13" fmla="*/ 117475 h 1002026"/>
                  <a:gd name="connsiteX14" fmla="*/ 233308 w 1011339"/>
                  <a:gd name="connsiteY14" fmla="*/ 139700 h 1002026"/>
                  <a:gd name="connsiteX15" fmla="*/ 239658 w 1011339"/>
                  <a:gd name="connsiteY15" fmla="*/ 149225 h 1002026"/>
                  <a:gd name="connsiteX16" fmla="*/ 246008 w 1011339"/>
                  <a:gd name="connsiteY16" fmla="*/ 161925 h 1002026"/>
                  <a:gd name="connsiteX17" fmla="*/ 261883 w 1011339"/>
                  <a:gd name="connsiteY17" fmla="*/ 184150 h 1002026"/>
                  <a:gd name="connsiteX18" fmla="*/ 274583 w 1011339"/>
                  <a:gd name="connsiteY18" fmla="*/ 203200 h 1002026"/>
                  <a:gd name="connsiteX19" fmla="*/ 284108 w 1011339"/>
                  <a:gd name="connsiteY19" fmla="*/ 212725 h 1002026"/>
                  <a:gd name="connsiteX20" fmla="*/ 299983 w 1011339"/>
                  <a:gd name="connsiteY20" fmla="*/ 231775 h 1002026"/>
                  <a:gd name="connsiteX21" fmla="*/ 319033 w 1011339"/>
                  <a:gd name="connsiteY21" fmla="*/ 244475 h 1002026"/>
                  <a:gd name="connsiteX22" fmla="*/ 484133 w 1011339"/>
                  <a:gd name="connsiteY22" fmla="*/ 285750 h 1002026"/>
                  <a:gd name="connsiteX23" fmla="*/ 585733 w 1011339"/>
                  <a:gd name="connsiteY23" fmla="*/ 282575 h 1002026"/>
                  <a:gd name="connsiteX24" fmla="*/ 709558 w 1011339"/>
                  <a:gd name="connsiteY24" fmla="*/ 209550 h 1002026"/>
                  <a:gd name="connsiteX25" fmla="*/ 769883 w 1011339"/>
                  <a:gd name="connsiteY25" fmla="*/ 136525 h 1002026"/>
                  <a:gd name="connsiteX26" fmla="*/ 823858 w 1011339"/>
                  <a:gd name="connsiteY26" fmla="*/ 69850 h 1002026"/>
                  <a:gd name="connsiteX27" fmla="*/ 896883 w 1011339"/>
                  <a:gd name="connsiteY27" fmla="*/ 34925 h 1002026"/>
                  <a:gd name="connsiteX28" fmla="*/ 1001658 w 1011339"/>
                  <a:gd name="connsiteY28" fmla="*/ 28575 h 1002026"/>
                  <a:gd name="connsiteX29" fmla="*/ 1001658 w 1011339"/>
                  <a:gd name="connsiteY29" fmla="*/ 88900 h 1002026"/>
                  <a:gd name="connsiteX30" fmla="*/ 957208 w 1011339"/>
                  <a:gd name="connsiteY30" fmla="*/ 139700 h 1002026"/>
                  <a:gd name="connsiteX31" fmla="*/ 868308 w 1011339"/>
                  <a:gd name="connsiteY31" fmla="*/ 231775 h 1002026"/>
                  <a:gd name="connsiteX32" fmla="*/ 782583 w 1011339"/>
                  <a:gd name="connsiteY32" fmla="*/ 304800 h 1002026"/>
                  <a:gd name="connsiteX33" fmla="*/ 722258 w 1011339"/>
                  <a:gd name="connsiteY33" fmla="*/ 403225 h 1002026"/>
                  <a:gd name="connsiteX34" fmla="*/ 684158 w 1011339"/>
                  <a:gd name="connsiteY34" fmla="*/ 523875 h 1002026"/>
                  <a:gd name="connsiteX35" fmla="*/ 684158 w 1011339"/>
                  <a:gd name="connsiteY35" fmla="*/ 628650 h 1002026"/>
                  <a:gd name="connsiteX36" fmla="*/ 703208 w 1011339"/>
                  <a:gd name="connsiteY36" fmla="*/ 749300 h 1002026"/>
                  <a:gd name="connsiteX37" fmla="*/ 725433 w 1011339"/>
                  <a:gd name="connsiteY37" fmla="*/ 831850 h 1002026"/>
                  <a:gd name="connsiteX38" fmla="*/ 734958 w 1011339"/>
                  <a:gd name="connsiteY38" fmla="*/ 965200 h 1002026"/>
                  <a:gd name="connsiteX39" fmla="*/ 255533 w 1011339"/>
                  <a:gd name="connsiteY39" fmla="*/ 965200 h 1002026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26958 w 1011339"/>
                  <a:gd name="connsiteY12" fmla="*/ 120297 h 1004848"/>
                  <a:gd name="connsiteX13" fmla="*/ 233308 w 1011339"/>
                  <a:gd name="connsiteY13" fmla="*/ 142522 h 1004848"/>
                  <a:gd name="connsiteX14" fmla="*/ 239658 w 1011339"/>
                  <a:gd name="connsiteY14" fmla="*/ 152047 h 1004848"/>
                  <a:gd name="connsiteX15" fmla="*/ 246008 w 1011339"/>
                  <a:gd name="connsiteY15" fmla="*/ 164747 h 1004848"/>
                  <a:gd name="connsiteX16" fmla="*/ 261883 w 1011339"/>
                  <a:gd name="connsiteY16" fmla="*/ 186972 h 1004848"/>
                  <a:gd name="connsiteX17" fmla="*/ 274583 w 1011339"/>
                  <a:gd name="connsiteY17" fmla="*/ 206022 h 1004848"/>
                  <a:gd name="connsiteX18" fmla="*/ 284108 w 1011339"/>
                  <a:gd name="connsiteY18" fmla="*/ 215547 h 1004848"/>
                  <a:gd name="connsiteX19" fmla="*/ 299983 w 1011339"/>
                  <a:gd name="connsiteY19" fmla="*/ 234597 h 1004848"/>
                  <a:gd name="connsiteX20" fmla="*/ 319033 w 1011339"/>
                  <a:gd name="connsiteY20" fmla="*/ 247297 h 1004848"/>
                  <a:gd name="connsiteX21" fmla="*/ 484133 w 1011339"/>
                  <a:gd name="connsiteY21" fmla="*/ 288572 h 1004848"/>
                  <a:gd name="connsiteX22" fmla="*/ 585733 w 1011339"/>
                  <a:gd name="connsiteY22" fmla="*/ 285397 h 1004848"/>
                  <a:gd name="connsiteX23" fmla="*/ 709558 w 1011339"/>
                  <a:gd name="connsiteY23" fmla="*/ 212372 h 1004848"/>
                  <a:gd name="connsiteX24" fmla="*/ 769883 w 1011339"/>
                  <a:gd name="connsiteY24" fmla="*/ 139347 h 1004848"/>
                  <a:gd name="connsiteX25" fmla="*/ 823858 w 1011339"/>
                  <a:gd name="connsiteY25" fmla="*/ 72672 h 1004848"/>
                  <a:gd name="connsiteX26" fmla="*/ 896883 w 1011339"/>
                  <a:gd name="connsiteY26" fmla="*/ 37747 h 1004848"/>
                  <a:gd name="connsiteX27" fmla="*/ 1001658 w 1011339"/>
                  <a:gd name="connsiteY27" fmla="*/ 31397 h 1004848"/>
                  <a:gd name="connsiteX28" fmla="*/ 1001658 w 1011339"/>
                  <a:gd name="connsiteY28" fmla="*/ 91722 h 1004848"/>
                  <a:gd name="connsiteX29" fmla="*/ 957208 w 1011339"/>
                  <a:gd name="connsiteY29" fmla="*/ 142522 h 1004848"/>
                  <a:gd name="connsiteX30" fmla="*/ 868308 w 1011339"/>
                  <a:gd name="connsiteY30" fmla="*/ 234597 h 1004848"/>
                  <a:gd name="connsiteX31" fmla="*/ 782583 w 1011339"/>
                  <a:gd name="connsiteY31" fmla="*/ 307622 h 1004848"/>
                  <a:gd name="connsiteX32" fmla="*/ 722258 w 1011339"/>
                  <a:gd name="connsiteY32" fmla="*/ 406047 h 1004848"/>
                  <a:gd name="connsiteX33" fmla="*/ 684158 w 1011339"/>
                  <a:gd name="connsiteY33" fmla="*/ 526697 h 1004848"/>
                  <a:gd name="connsiteX34" fmla="*/ 684158 w 1011339"/>
                  <a:gd name="connsiteY34" fmla="*/ 631472 h 1004848"/>
                  <a:gd name="connsiteX35" fmla="*/ 703208 w 1011339"/>
                  <a:gd name="connsiteY35" fmla="*/ 752122 h 1004848"/>
                  <a:gd name="connsiteX36" fmla="*/ 725433 w 1011339"/>
                  <a:gd name="connsiteY36" fmla="*/ 834672 h 1004848"/>
                  <a:gd name="connsiteX37" fmla="*/ 734958 w 1011339"/>
                  <a:gd name="connsiteY37" fmla="*/ 968022 h 1004848"/>
                  <a:gd name="connsiteX38" fmla="*/ 255533 w 1011339"/>
                  <a:gd name="connsiteY38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33308 w 1011339"/>
                  <a:gd name="connsiteY12" fmla="*/ 142522 h 1004848"/>
                  <a:gd name="connsiteX13" fmla="*/ 239658 w 1011339"/>
                  <a:gd name="connsiteY13" fmla="*/ 152047 h 1004848"/>
                  <a:gd name="connsiteX14" fmla="*/ 246008 w 1011339"/>
                  <a:gd name="connsiteY14" fmla="*/ 164747 h 1004848"/>
                  <a:gd name="connsiteX15" fmla="*/ 261883 w 1011339"/>
                  <a:gd name="connsiteY15" fmla="*/ 186972 h 1004848"/>
                  <a:gd name="connsiteX16" fmla="*/ 274583 w 1011339"/>
                  <a:gd name="connsiteY16" fmla="*/ 206022 h 1004848"/>
                  <a:gd name="connsiteX17" fmla="*/ 284108 w 1011339"/>
                  <a:gd name="connsiteY17" fmla="*/ 215547 h 1004848"/>
                  <a:gd name="connsiteX18" fmla="*/ 299983 w 1011339"/>
                  <a:gd name="connsiteY18" fmla="*/ 234597 h 1004848"/>
                  <a:gd name="connsiteX19" fmla="*/ 319033 w 1011339"/>
                  <a:gd name="connsiteY19" fmla="*/ 247297 h 1004848"/>
                  <a:gd name="connsiteX20" fmla="*/ 484133 w 1011339"/>
                  <a:gd name="connsiteY20" fmla="*/ 288572 h 1004848"/>
                  <a:gd name="connsiteX21" fmla="*/ 585733 w 1011339"/>
                  <a:gd name="connsiteY21" fmla="*/ 285397 h 1004848"/>
                  <a:gd name="connsiteX22" fmla="*/ 709558 w 1011339"/>
                  <a:gd name="connsiteY22" fmla="*/ 212372 h 1004848"/>
                  <a:gd name="connsiteX23" fmla="*/ 769883 w 1011339"/>
                  <a:gd name="connsiteY23" fmla="*/ 139347 h 1004848"/>
                  <a:gd name="connsiteX24" fmla="*/ 823858 w 1011339"/>
                  <a:gd name="connsiteY24" fmla="*/ 72672 h 1004848"/>
                  <a:gd name="connsiteX25" fmla="*/ 896883 w 1011339"/>
                  <a:gd name="connsiteY25" fmla="*/ 37747 h 1004848"/>
                  <a:gd name="connsiteX26" fmla="*/ 1001658 w 1011339"/>
                  <a:gd name="connsiteY26" fmla="*/ 31397 h 1004848"/>
                  <a:gd name="connsiteX27" fmla="*/ 1001658 w 1011339"/>
                  <a:gd name="connsiteY27" fmla="*/ 91722 h 1004848"/>
                  <a:gd name="connsiteX28" fmla="*/ 957208 w 1011339"/>
                  <a:gd name="connsiteY28" fmla="*/ 142522 h 1004848"/>
                  <a:gd name="connsiteX29" fmla="*/ 868308 w 1011339"/>
                  <a:gd name="connsiteY29" fmla="*/ 234597 h 1004848"/>
                  <a:gd name="connsiteX30" fmla="*/ 782583 w 1011339"/>
                  <a:gd name="connsiteY30" fmla="*/ 307622 h 1004848"/>
                  <a:gd name="connsiteX31" fmla="*/ 722258 w 1011339"/>
                  <a:gd name="connsiteY31" fmla="*/ 406047 h 1004848"/>
                  <a:gd name="connsiteX32" fmla="*/ 684158 w 1011339"/>
                  <a:gd name="connsiteY32" fmla="*/ 526697 h 1004848"/>
                  <a:gd name="connsiteX33" fmla="*/ 684158 w 1011339"/>
                  <a:gd name="connsiteY33" fmla="*/ 631472 h 1004848"/>
                  <a:gd name="connsiteX34" fmla="*/ 703208 w 1011339"/>
                  <a:gd name="connsiteY34" fmla="*/ 752122 h 1004848"/>
                  <a:gd name="connsiteX35" fmla="*/ 725433 w 1011339"/>
                  <a:gd name="connsiteY35" fmla="*/ 834672 h 1004848"/>
                  <a:gd name="connsiteX36" fmla="*/ 734958 w 1011339"/>
                  <a:gd name="connsiteY36" fmla="*/ 968022 h 1004848"/>
                  <a:gd name="connsiteX37" fmla="*/ 255533 w 1011339"/>
                  <a:gd name="connsiteY37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33308 w 1011339"/>
                  <a:gd name="connsiteY12" fmla="*/ 142522 h 1004848"/>
                  <a:gd name="connsiteX13" fmla="*/ 239658 w 1011339"/>
                  <a:gd name="connsiteY13" fmla="*/ 152047 h 1004848"/>
                  <a:gd name="connsiteX14" fmla="*/ 261883 w 1011339"/>
                  <a:gd name="connsiteY14" fmla="*/ 186972 h 1004848"/>
                  <a:gd name="connsiteX15" fmla="*/ 274583 w 1011339"/>
                  <a:gd name="connsiteY15" fmla="*/ 206022 h 1004848"/>
                  <a:gd name="connsiteX16" fmla="*/ 284108 w 1011339"/>
                  <a:gd name="connsiteY16" fmla="*/ 215547 h 1004848"/>
                  <a:gd name="connsiteX17" fmla="*/ 299983 w 1011339"/>
                  <a:gd name="connsiteY17" fmla="*/ 234597 h 1004848"/>
                  <a:gd name="connsiteX18" fmla="*/ 319033 w 1011339"/>
                  <a:gd name="connsiteY18" fmla="*/ 247297 h 1004848"/>
                  <a:gd name="connsiteX19" fmla="*/ 484133 w 1011339"/>
                  <a:gd name="connsiteY19" fmla="*/ 288572 h 1004848"/>
                  <a:gd name="connsiteX20" fmla="*/ 585733 w 1011339"/>
                  <a:gd name="connsiteY20" fmla="*/ 285397 h 1004848"/>
                  <a:gd name="connsiteX21" fmla="*/ 709558 w 1011339"/>
                  <a:gd name="connsiteY21" fmla="*/ 212372 h 1004848"/>
                  <a:gd name="connsiteX22" fmla="*/ 769883 w 1011339"/>
                  <a:gd name="connsiteY22" fmla="*/ 139347 h 1004848"/>
                  <a:gd name="connsiteX23" fmla="*/ 823858 w 1011339"/>
                  <a:gd name="connsiteY23" fmla="*/ 72672 h 1004848"/>
                  <a:gd name="connsiteX24" fmla="*/ 896883 w 1011339"/>
                  <a:gd name="connsiteY24" fmla="*/ 37747 h 1004848"/>
                  <a:gd name="connsiteX25" fmla="*/ 1001658 w 1011339"/>
                  <a:gd name="connsiteY25" fmla="*/ 31397 h 1004848"/>
                  <a:gd name="connsiteX26" fmla="*/ 1001658 w 1011339"/>
                  <a:gd name="connsiteY26" fmla="*/ 91722 h 1004848"/>
                  <a:gd name="connsiteX27" fmla="*/ 957208 w 1011339"/>
                  <a:gd name="connsiteY27" fmla="*/ 142522 h 1004848"/>
                  <a:gd name="connsiteX28" fmla="*/ 868308 w 1011339"/>
                  <a:gd name="connsiteY28" fmla="*/ 234597 h 1004848"/>
                  <a:gd name="connsiteX29" fmla="*/ 782583 w 1011339"/>
                  <a:gd name="connsiteY29" fmla="*/ 307622 h 1004848"/>
                  <a:gd name="connsiteX30" fmla="*/ 722258 w 1011339"/>
                  <a:gd name="connsiteY30" fmla="*/ 406047 h 1004848"/>
                  <a:gd name="connsiteX31" fmla="*/ 684158 w 1011339"/>
                  <a:gd name="connsiteY31" fmla="*/ 526697 h 1004848"/>
                  <a:gd name="connsiteX32" fmla="*/ 684158 w 1011339"/>
                  <a:gd name="connsiteY32" fmla="*/ 631472 h 1004848"/>
                  <a:gd name="connsiteX33" fmla="*/ 703208 w 1011339"/>
                  <a:gd name="connsiteY33" fmla="*/ 752122 h 1004848"/>
                  <a:gd name="connsiteX34" fmla="*/ 725433 w 1011339"/>
                  <a:gd name="connsiteY34" fmla="*/ 834672 h 1004848"/>
                  <a:gd name="connsiteX35" fmla="*/ 734958 w 1011339"/>
                  <a:gd name="connsiteY35" fmla="*/ 968022 h 1004848"/>
                  <a:gd name="connsiteX36" fmla="*/ 255533 w 1011339"/>
                  <a:gd name="connsiteY36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39658 w 1011339"/>
                  <a:gd name="connsiteY12" fmla="*/ 152047 h 1004848"/>
                  <a:gd name="connsiteX13" fmla="*/ 261883 w 1011339"/>
                  <a:gd name="connsiteY13" fmla="*/ 186972 h 1004848"/>
                  <a:gd name="connsiteX14" fmla="*/ 274583 w 1011339"/>
                  <a:gd name="connsiteY14" fmla="*/ 206022 h 1004848"/>
                  <a:gd name="connsiteX15" fmla="*/ 284108 w 1011339"/>
                  <a:gd name="connsiteY15" fmla="*/ 215547 h 1004848"/>
                  <a:gd name="connsiteX16" fmla="*/ 299983 w 1011339"/>
                  <a:gd name="connsiteY16" fmla="*/ 234597 h 1004848"/>
                  <a:gd name="connsiteX17" fmla="*/ 319033 w 1011339"/>
                  <a:gd name="connsiteY17" fmla="*/ 247297 h 1004848"/>
                  <a:gd name="connsiteX18" fmla="*/ 484133 w 1011339"/>
                  <a:gd name="connsiteY18" fmla="*/ 288572 h 1004848"/>
                  <a:gd name="connsiteX19" fmla="*/ 585733 w 1011339"/>
                  <a:gd name="connsiteY19" fmla="*/ 285397 h 1004848"/>
                  <a:gd name="connsiteX20" fmla="*/ 709558 w 1011339"/>
                  <a:gd name="connsiteY20" fmla="*/ 212372 h 1004848"/>
                  <a:gd name="connsiteX21" fmla="*/ 769883 w 1011339"/>
                  <a:gd name="connsiteY21" fmla="*/ 139347 h 1004848"/>
                  <a:gd name="connsiteX22" fmla="*/ 823858 w 1011339"/>
                  <a:gd name="connsiteY22" fmla="*/ 72672 h 1004848"/>
                  <a:gd name="connsiteX23" fmla="*/ 896883 w 1011339"/>
                  <a:gd name="connsiteY23" fmla="*/ 37747 h 1004848"/>
                  <a:gd name="connsiteX24" fmla="*/ 1001658 w 1011339"/>
                  <a:gd name="connsiteY24" fmla="*/ 31397 h 1004848"/>
                  <a:gd name="connsiteX25" fmla="*/ 1001658 w 1011339"/>
                  <a:gd name="connsiteY25" fmla="*/ 91722 h 1004848"/>
                  <a:gd name="connsiteX26" fmla="*/ 957208 w 1011339"/>
                  <a:gd name="connsiteY26" fmla="*/ 142522 h 1004848"/>
                  <a:gd name="connsiteX27" fmla="*/ 868308 w 1011339"/>
                  <a:gd name="connsiteY27" fmla="*/ 234597 h 1004848"/>
                  <a:gd name="connsiteX28" fmla="*/ 782583 w 1011339"/>
                  <a:gd name="connsiteY28" fmla="*/ 307622 h 1004848"/>
                  <a:gd name="connsiteX29" fmla="*/ 722258 w 1011339"/>
                  <a:gd name="connsiteY29" fmla="*/ 406047 h 1004848"/>
                  <a:gd name="connsiteX30" fmla="*/ 684158 w 1011339"/>
                  <a:gd name="connsiteY30" fmla="*/ 526697 h 1004848"/>
                  <a:gd name="connsiteX31" fmla="*/ 684158 w 1011339"/>
                  <a:gd name="connsiteY31" fmla="*/ 631472 h 1004848"/>
                  <a:gd name="connsiteX32" fmla="*/ 703208 w 1011339"/>
                  <a:gd name="connsiteY32" fmla="*/ 752122 h 1004848"/>
                  <a:gd name="connsiteX33" fmla="*/ 725433 w 1011339"/>
                  <a:gd name="connsiteY33" fmla="*/ 834672 h 1004848"/>
                  <a:gd name="connsiteX34" fmla="*/ 734958 w 1011339"/>
                  <a:gd name="connsiteY34" fmla="*/ 968022 h 1004848"/>
                  <a:gd name="connsiteX35" fmla="*/ 255533 w 1011339"/>
                  <a:gd name="connsiteY35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74583 w 1011339"/>
                  <a:gd name="connsiteY13" fmla="*/ 206022 h 1004848"/>
                  <a:gd name="connsiteX14" fmla="*/ 284108 w 1011339"/>
                  <a:gd name="connsiteY14" fmla="*/ 215547 h 1004848"/>
                  <a:gd name="connsiteX15" fmla="*/ 299983 w 1011339"/>
                  <a:gd name="connsiteY15" fmla="*/ 234597 h 1004848"/>
                  <a:gd name="connsiteX16" fmla="*/ 319033 w 1011339"/>
                  <a:gd name="connsiteY16" fmla="*/ 247297 h 1004848"/>
                  <a:gd name="connsiteX17" fmla="*/ 484133 w 1011339"/>
                  <a:gd name="connsiteY17" fmla="*/ 288572 h 1004848"/>
                  <a:gd name="connsiteX18" fmla="*/ 585733 w 1011339"/>
                  <a:gd name="connsiteY18" fmla="*/ 285397 h 1004848"/>
                  <a:gd name="connsiteX19" fmla="*/ 709558 w 1011339"/>
                  <a:gd name="connsiteY19" fmla="*/ 212372 h 1004848"/>
                  <a:gd name="connsiteX20" fmla="*/ 769883 w 1011339"/>
                  <a:gd name="connsiteY20" fmla="*/ 139347 h 1004848"/>
                  <a:gd name="connsiteX21" fmla="*/ 823858 w 1011339"/>
                  <a:gd name="connsiteY21" fmla="*/ 72672 h 1004848"/>
                  <a:gd name="connsiteX22" fmla="*/ 896883 w 1011339"/>
                  <a:gd name="connsiteY22" fmla="*/ 37747 h 1004848"/>
                  <a:gd name="connsiteX23" fmla="*/ 1001658 w 1011339"/>
                  <a:gd name="connsiteY23" fmla="*/ 31397 h 1004848"/>
                  <a:gd name="connsiteX24" fmla="*/ 1001658 w 1011339"/>
                  <a:gd name="connsiteY24" fmla="*/ 91722 h 1004848"/>
                  <a:gd name="connsiteX25" fmla="*/ 957208 w 1011339"/>
                  <a:gd name="connsiteY25" fmla="*/ 142522 h 1004848"/>
                  <a:gd name="connsiteX26" fmla="*/ 868308 w 1011339"/>
                  <a:gd name="connsiteY26" fmla="*/ 234597 h 1004848"/>
                  <a:gd name="connsiteX27" fmla="*/ 782583 w 1011339"/>
                  <a:gd name="connsiteY27" fmla="*/ 307622 h 1004848"/>
                  <a:gd name="connsiteX28" fmla="*/ 722258 w 1011339"/>
                  <a:gd name="connsiteY28" fmla="*/ 406047 h 1004848"/>
                  <a:gd name="connsiteX29" fmla="*/ 684158 w 1011339"/>
                  <a:gd name="connsiteY29" fmla="*/ 526697 h 1004848"/>
                  <a:gd name="connsiteX30" fmla="*/ 684158 w 1011339"/>
                  <a:gd name="connsiteY30" fmla="*/ 631472 h 1004848"/>
                  <a:gd name="connsiteX31" fmla="*/ 703208 w 1011339"/>
                  <a:gd name="connsiteY31" fmla="*/ 752122 h 1004848"/>
                  <a:gd name="connsiteX32" fmla="*/ 725433 w 1011339"/>
                  <a:gd name="connsiteY32" fmla="*/ 834672 h 1004848"/>
                  <a:gd name="connsiteX33" fmla="*/ 734958 w 1011339"/>
                  <a:gd name="connsiteY33" fmla="*/ 968022 h 1004848"/>
                  <a:gd name="connsiteX34" fmla="*/ 255533 w 1011339"/>
                  <a:gd name="connsiteY34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74583 w 1011339"/>
                  <a:gd name="connsiteY13" fmla="*/ 206022 h 1004848"/>
                  <a:gd name="connsiteX14" fmla="*/ 299983 w 1011339"/>
                  <a:gd name="connsiteY14" fmla="*/ 234597 h 1004848"/>
                  <a:gd name="connsiteX15" fmla="*/ 319033 w 1011339"/>
                  <a:gd name="connsiteY15" fmla="*/ 247297 h 1004848"/>
                  <a:gd name="connsiteX16" fmla="*/ 484133 w 1011339"/>
                  <a:gd name="connsiteY16" fmla="*/ 288572 h 1004848"/>
                  <a:gd name="connsiteX17" fmla="*/ 585733 w 1011339"/>
                  <a:gd name="connsiteY17" fmla="*/ 285397 h 1004848"/>
                  <a:gd name="connsiteX18" fmla="*/ 709558 w 1011339"/>
                  <a:gd name="connsiteY18" fmla="*/ 212372 h 1004848"/>
                  <a:gd name="connsiteX19" fmla="*/ 769883 w 1011339"/>
                  <a:gd name="connsiteY19" fmla="*/ 139347 h 1004848"/>
                  <a:gd name="connsiteX20" fmla="*/ 823858 w 1011339"/>
                  <a:gd name="connsiteY20" fmla="*/ 72672 h 1004848"/>
                  <a:gd name="connsiteX21" fmla="*/ 896883 w 1011339"/>
                  <a:gd name="connsiteY21" fmla="*/ 37747 h 1004848"/>
                  <a:gd name="connsiteX22" fmla="*/ 1001658 w 1011339"/>
                  <a:gd name="connsiteY22" fmla="*/ 31397 h 1004848"/>
                  <a:gd name="connsiteX23" fmla="*/ 1001658 w 1011339"/>
                  <a:gd name="connsiteY23" fmla="*/ 91722 h 1004848"/>
                  <a:gd name="connsiteX24" fmla="*/ 957208 w 1011339"/>
                  <a:gd name="connsiteY24" fmla="*/ 142522 h 1004848"/>
                  <a:gd name="connsiteX25" fmla="*/ 868308 w 1011339"/>
                  <a:gd name="connsiteY25" fmla="*/ 234597 h 1004848"/>
                  <a:gd name="connsiteX26" fmla="*/ 782583 w 1011339"/>
                  <a:gd name="connsiteY26" fmla="*/ 307622 h 1004848"/>
                  <a:gd name="connsiteX27" fmla="*/ 722258 w 1011339"/>
                  <a:gd name="connsiteY27" fmla="*/ 406047 h 1004848"/>
                  <a:gd name="connsiteX28" fmla="*/ 684158 w 1011339"/>
                  <a:gd name="connsiteY28" fmla="*/ 526697 h 1004848"/>
                  <a:gd name="connsiteX29" fmla="*/ 684158 w 1011339"/>
                  <a:gd name="connsiteY29" fmla="*/ 631472 h 1004848"/>
                  <a:gd name="connsiteX30" fmla="*/ 703208 w 1011339"/>
                  <a:gd name="connsiteY30" fmla="*/ 752122 h 1004848"/>
                  <a:gd name="connsiteX31" fmla="*/ 725433 w 1011339"/>
                  <a:gd name="connsiteY31" fmla="*/ 834672 h 1004848"/>
                  <a:gd name="connsiteX32" fmla="*/ 734958 w 1011339"/>
                  <a:gd name="connsiteY32" fmla="*/ 968022 h 1004848"/>
                  <a:gd name="connsiteX33" fmla="*/ 255533 w 1011339"/>
                  <a:gd name="connsiteY33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99983 w 1011339"/>
                  <a:gd name="connsiteY13" fmla="*/ 234597 h 1004848"/>
                  <a:gd name="connsiteX14" fmla="*/ 319033 w 1011339"/>
                  <a:gd name="connsiteY14" fmla="*/ 247297 h 1004848"/>
                  <a:gd name="connsiteX15" fmla="*/ 484133 w 1011339"/>
                  <a:gd name="connsiteY15" fmla="*/ 288572 h 1004848"/>
                  <a:gd name="connsiteX16" fmla="*/ 585733 w 1011339"/>
                  <a:gd name="connsiteY16" fmla="*/ 285397 h 1004848"/>
                  <a:gd name="connsiteX17" fmla="*/ 709558 w 1011339"/>
                  <a:gd name="connsiteY17" fmla="*/ 212372 h 1004848"/>
                  <a:gd name="connsiteX18" fmla="*/ 769883 w 1011339"/>
                  <a:gd name="connsiteY18" fmla="*/ 139347 h 1004848"/>
                  <a:gd name="connsiteX19" fmla="*/ 823858 w 1011339"/>
                  <a:gd name="connsiteY19" fmla="*/ 72672 h 1004848"/>
                  <a:gd name="connsiteX20" fmla="*/ 896883 w 1011339"/>
                  <a:gd name="connsiteY20" fmla="*/ 37747 h 1004848"/>
                  <a:gd name="connsiteX21" fmla="*/ 1001658 w 1011339"/>
                  <a:gd name="connsiteY21" fmla="*/ 31397 h 1004848"/>
                  <a:gd name="connsiteX22" fmla="*/ 1001658 w 1011339"/>
                  <a:gd name="connsiteY22" fmla="*/ 91722 h 1004848"/>
                  <a:gd name="connsiteX23" fmla="*/ 957208 w 1011339"/>
                  <a:gd name="connsiteY23" fmla="*/ 142522 h 1004848"/>
                  <a:gd name="connsiteX24" fmla="*/ 868308 w 1011339"/>
                  <a:gd name="connsiteY24" fmla="*/ 234597 h 1004848"/>
                  <a:gd name="connsiteX25" fmla="*/ 782583 w 1011339"/>
                  <a:gd name="connsiteY25" fmla="*/ 307622 h 1004848"/>
                  <a:gd name="connsiteX26" fmla="*/ 722258 w 1011339"/>
                  <a:gd name="connsiteY26" fmla="*/ 406047 h 1004848"/>
                  <a:gd name="connsiteX27" fmla="*/ 684158 w 1011339"/>
                  <a:gd name="connsiteY27" fmla="*/ 526697 h 1004848"/>
                  <a:gd name="connsiteX28" fmla="*/ 684158 w 1011339"/>
                  <a:gd name="connsiteY28" fmla="*/ 631472 h 1004848"/>
                  <a:gd name="connsiteX29" fmla="*/ 703208 w 1011339"/>
                  <a:gd name="connsiteY29" fmla="*/ 752122 h 1004848"/>
                  <a:gd name="connsiteX30" fmla="*/ 725433 w 1011339"/>
                  <a:gd name="connsiteY30" fmla="*/ 834672 h 1004848"/>
                  <a:gd name="connsiteX31" fmla="*/ 734958 w 1011339"/>
                  <a:gd name="connsiteY31" fmla="*/ 968022 h 1004848"/>
                  <a:gd name="connsiteX32" fmla="*/ 255533 w 1011339"/>
                  <a:gd name="connsiteY32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99983 w 1011339"/>
                  <a:gd name="connsiteY12" fmla="*/ 234597 h 1004848"/>
                  <a:gd name="connsiteX13" fmla="*/ 319033 w 1011339"/>
                  <a:gd name="connsiteY13" fmla="*/ 247297 h 1004848"/>
                  <a:gd name="connsiteX14" fmla="*/ 484133 w 1011339"/>
                  <a:gd name="connsiteY14" fmla="*/ 288572 h 1004848"/>
                  <a:gd name="connsiteX15" fmla="*/ 585733 w 1011339"/>
                  <a:gd name="connsiteY15" fmla="*/ 285397 h 1004848"/>
                  <a:gd name="connsiteX16" fmla="*/ 709558 w 1011339"/>
                  <a:gd name="connsiteY16" fmla="*/ 212372 h 1004848"/>
                  <a:gd name="connsiteX17" fmla="*/ 769883 w 1011339"/>
                  <a:gd name="connsiteY17" fmla="*/ 139347 h 1004848"/>
                  <a:gd name="connsiteX18" fmla="*/ 823858 w 1011339"/>
                  <a:gd name="connsiteY18" fmla="*/ 72672 h 1004848"/>
                  <a:gd name="connsiteX19" fmla="*/ 896883 w 1011339"/>
                  <a:gd name="connsiteY19" fmla="*/ 37747 h 1004848"/>
                  <a:gd name="connsiteX20" fmla="*/ 1001658 w 1011339"/>
                  <a:gd name="connsiteY20" fmla="*/ 31397 h 1004848"/>
                  <a:gd name="connsiteX21" fmla="*/ 1001658 w 1011339"/>
                  <a:gd name="connsiteY21" fmla="*/ 91722 h 1004848"/>
                  <a:gd name="connsiteX22" fmla="*/ 957208 w 1011339"/>
                  <a:gd name="connsiteY22" fmla="*/ 142522 h 1004848"/>
                  <a:gd name="connsiteX23" fmla="*/ 868308 w 1011339"/>
                  <a:gd name="connsiteY23" fmla="*/ 234597 h 1004848"/>
                  <a:gd name="connsiteX24" fmla="*/ 782583 w 1011339"/>
                  <a:gd name="connsiteY24" fmla="*/ 307622 h 1004848"/>
                  <a:gd name="connsiteX25" fmla="*/ 722258 w 1011339"/>
                  <a:gd name="connsiteY25" fmla="*/ 406047 h 1004848"/>
                  <a:gd name="connsiteX26" fmla="*/ 684158 w 1011339"/>
                  <a:gd name="connsiteY26" fmla="*/ 526697 h 1004848"/>
                  <a:gd name="connsiteX27" fmla="*/ 684158 w 1011339"/>
                  <a:gd name="connsiteY27" fmla="*/ 631472 h 1004848"/>
                  <a:gd name="connsiteX28" fmla="*/ 703208 w 1011339"/>
                  <a:gd name="connsiteY28" fmla="*/ 752122 h 1004848"/>
                  <a:gd name="connsiteX29" fmla="*/ 725433 w 1011339"/>
                  <a:gd name="connsiteY29" fmla="*/ 834672 h 1004848"/>
                  <a:gd name="connsiteX30" fmla="*/ 734958 w 1011339"/>
                  <a:gd name="connsiteY30" fmla="*/ 968022 h 1004848"/>
                  <a:gd name="connsiteX31" fmla="*/ 255533 w 1011339"/>
                  <a:gd name="connsiteY31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319033 w 1011339"/>
                  <a:gd name="connsiteY12" fmla="*/ 247297 h 1004848"/>
                  <a:gd name="connsiteX13" fmla="*/ 484133 w 1011339"/>
                  <a:gd name="connsiteY13" fmla="*/ 288572 h 1004848"/>
                  <a:gd name="connsiteX14" fmla="*/ 585733 w 1011339"/>
                  <a:gd name="connsiteY14" fmla="*/ 285397 h 1004848"/>
                  <a:gd name="connsiteX15" fmla="*/ 709558 w 1011339"/>
                  <a:gd name="connsiteY15" fmla="*/ 212372 h 1004848"/>
                  <a:gd name="connsiteX16" fmla="*/ 769883 w 1011339"/>
                  <a:gd name="connsiteY16" fmla="*/ 139347 h 1004848"/>
                  <a:gd name="connsiteX17" fmla="*/ 823858 w 1011339"/>
                  <a:gd name="connsiteY17" fmla="*/ 72672 h 1004848"/>
                  <a:gd name="connsiteX18" fmla="*/ 896883 w 1011339"/>
                  <a:gd name="connsiteY18" fmla="*/ 37747 h 1004848"/>
                  <a:gd name="connsiteX19" fmla="*/ 1001658 w 1011339"/>
                  <a:gd name="connsiteY19" fmla="*/ 31397 h 1004848"/>
                  <a:gd name="connsiteX20" fmla="*/ 1001658 w 1011339"/>
                  <a:gd name="connsiteY20" fmla="*/ 91722 h 1004848"/>
                  <a:gd name="connsiteX21" fmla="*/ 957208 w 1011339"/>
                  <a:gd name="connsiteY21" fmla="*/ 142522 h 1004848"/>
                  <a:gd name="connsiteX22" fmla="*/ 868308 w 1011339"/>
                  <a:gd name="connsiteY22" fmla="*/ 234597 h 1004848"/>
                  <a:gd name="connsiteX23" fmla="*/ 782583 w 1011339"/>
                  <a:gd name="connsiteY23" fmla="*/ 307622 h 1004848"/>
                  <a:gd name="connsiteX24" fmla="*/ 722258 w 1011339"/>
                  <a:gd name="connsiteY24" fmla="*/ 406047 h 1004848"/>
                  <a:gd name="connsiteX25" fmla="*/ 684158 w 1011339"/>
                  <a:gd name="connsiteY25" fmla="*/ 526697 h 1004848"/>
                  <a:gd name="connsiteX26" fmla="*/ 684158 w 1011339"/>
                  <a:gd name="connsiteY26" fmla="*/ 631472 h 1004848"/>
                  <a:gd name="connsiteX27" fmla="*/ 703208 w 1011339"/>
                  <a:gd name="connsiteY27" fmla="*/ 752122 h 1004848"/>
                  <a:gd name="connsiteX28" fmla="*/ 725433 w 1011339"/>
                  <a:gd name="connsiteY28" fmla="*/ 834672 h 1004848"/>
                  <a:gd name="connsiteX29" fmla="*/ 734958 w 1011339"/>
                  <a:gd name="connsiteY29" fmla="*/ 968022 h 1004848"/>
                  <a:gd name="connsiteX30" fmla="*/ 255533 w 1011339"/>
                  <a:gd name="connsiteY30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41233 w 1011339"/>
                  <a:gd name="connsiteY4" fmla="*/ 2790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41233 w 1011339"/>
                  <a:gd name="connsiteY4" fmla="*/ 279047 h 1004848"/>
                  <a:gd name="connsiteX5" fmla="*/ 26933 w 1011339"/>
                  <a:gd name="connsiteY5" fmla="*/ 132997 h 1004848"/>
                  <a:gd name="connsiteX6" fmla="*/ 11058 w 1011339"/>
                  <a:gd name="connsiteY6" fmla="*/ 82197 h 1004848"/>
                  <a:gd name="connsiteX7" fmla="*/ 7883 w 1011339"/>
                  <a:gd name="connsiteY7" fmla="*/ 15522 h 1004848"/>
                  <a:gd name="connsiteX8" fmla="*/ 119008 w 1011339"/>
                  <a:gd name="connsiteY8" fmla="*/ 5997 h 1004848"/>
                  <a:gd name="connsiteX9" fmla="*/ 211083 w 1011339"/>
                  <a:gd name="connsiteY9" fmla="*/ 91722 h 1004848"/>
                  <a:gd name="connsiteX10" fmla="*/ 299983 w 1011339"/>
                  <a:gd name="connsiteY10" fmla="*/ 234597 h 1004848"/>
                  <a:gd name="connsiteX11" fmla="*/ 484133 w 1011339"/>
                  <a:gd name="connsiteY11" fmla="*/ 288572 h 1004848"/>
                  <a:gd name="connsiteX12" fmla="*/ 585733 w 1011339"/>
                  <a:gd name="connsiteY12" fmla="*/ 285397 h 1004848"/>
                  <a:gd name="connsiteX13" fmla="*/ 709558 w 1011339"/>
                  <a:gd name="connsiteY13" fmla="*/ 212372 h 1004848"/>
                  <a:gd name="connsiteX14" fmla="*/ 769883 w 1011339"/>
                  <a:gd name="connsiteY14" fmla="*/ 139347 h 1004848"/>
                  <a:gd name="connsiteX15" fmla="*/ 823858 w 1011339"/>
                  <a:gd name="connsiteY15" fmla="*/ 72672 h 1004848"/>
                  <a:gd name="connsiteX16" fmla="*/ 896883 w 1011339"/>
                  <a:gd name="connsiteY16" fmla="*/ 37747 h 1004848"/>
                  <a:gd name="connsiteX17" fmla="*/ 1001658 w 1011339"/>
                  <a:gd name="connsiteY17" fmla="*/ 31397 h 1004848"/>
                  <a:gd name="connsiteX18" fmla="*/ 1001658 w 1011339"/>
                  <a:gd name="connsiteY18" fmla="*/ 91722 h 1004848"/>
                  <a:gd name="connsiteX19" fmla="*/ 957208 w 1011339"/>
                  <a:gd name="connsiteY19" fmla="*/ 142522 h 1004848"/>
                  <a:gd name="connsiteX20" fmla="*/ 868308 w 1011339"/>
                  <a:gd name="connsiteY20" fmla="*/ 234597 h 1004848"/>
                  <a:gd name="connsiteX21" fmla="*/ 782583 w 1011339"/>
                  <a:gd name="connsiteY21" fmla="*/ 307622 h 1004848"/>
                  <a:gd name="connsiteX22" fmla="*/ 722258 w 1011339"/>
                  <a:gd name="connsiteY22" fmla="*/ 406047 h 1004848"/>
                  <a:gd name="connsiteX23" fmla="*/ 684158 w 1011339"/>
                  <a:gd name="connsiteY23" fmla="*/ 526697 h 1004848"/>
                  <a:gd name="connsiteX24" fmla="*/ 684158 w 1011339"/>
                  <a:gd name="connsiteY24" fmla="*/ 631472 h 1004848"/>
                  <a:gd name="connsiteX25" fmla="*/ 703208 w 1011339"/>
                  <a:gd name="connsiteY25" fmla="*/ 752122 h 1004848"/>
                  <a:gd name="connsiteX26" fmla="*/ 725433 w 1011339"/>
                  <a:gd name="connsiteY26" fmla="*/ 834672 h 1004848"/>
                  <a:gd name="connsiteX27" fmla="*/ 734958 w 1011339"/>
                  <a:gd name="connsiteY27" fmla="*/ 968022 h 1004848"/>
                  <a:gd name="connsiteX28" fmla="*/ 255533 w 1011339"/>
                  <a:gd name="connsiteY28" fmla="*/ 968022 h 1004848"/>
                  <a:gd name="connsiteX0" fmla="*/ 255533 w 1011339"/>
                  <a:gd name="connsiteY0" fmla="*/ 968022 h 997519"/>
                  <a:gd name="connsiteX1" fmla="*/ 268233 w 1011339"/>
                  <a:gd name="connsiteY1" fmla="*/ 647347 h 997519"/>
                  <a:gd name="connsiteX2" fmla="*/ 274583 w 1011339"/>
                  <a:gd name="connsiteY2" fmla="*/ 447322 h 997519"/>
                  <a:gd name="connsiteX3" fmla="*/ 233308 w 1011339"/>
                  <a:gd name="connsiteY3" fmla="*/ 371122 h 997519"/>
                  <a:gd name="connsiteX4" fmla="*/ 141233 w 1011339"/>
                  <a:gd name="connsiteY4" fmla="*/ 279047 h 997519"/>
                  <a:gd name="connsiteX5" fmla="*/ 26933 w 1011339"/>
                  <a:gd name="connsiteY5" fmla="*/ 132997 h 997519"/>
                  <a:gd name="connsiteX6" fmla="*/ 11058 w 1011339"/>
                  <a:gd name="connsiteY6" fmla="*/ 82197 h 997519"/>
                  <a:gd name="connsiteX7" fmla="*/ 7883 w 1011339"/>
                  <a:gd name="connsiteY7" fmla="*/ 15522 h 997519"/>
                  <a:gd name="connsiteX8" fmla="*/ 119008 w 1011339"/>
                  <a:gd name="connsiteY8" fmla="*/ 5997 h 997519"/>
                  <a:gd name="connsiteX9" fmla="*/ 211083 w 1011339"/>
                  <a:gd name="connsiteY9" fmla="*/ 91722 h 997519"/>
                  <a:gd name="connsiteX10" fmla="*/ 299983 w 1011339"/>
                  <a:gd name="connsiteY10" fmla="*/ 234597 h 997519"/>
                  <a:gd name="connsiteX11" fmla="*/ 484133 w 1011339"/>
                  <a:gd name="connsiteY11" fmla="*/ 288572 h 997519"/>
                  <a:gd name="connsiteX12" fmla="*/ 585733 w 1011339"/>
                  <a:gd name="connsiteY12" fmla="*/ 285397 h 997519"/>
                  <a:gd name="connsiteX13" fmla="*/ 709558 w 1011339"/>
                  <a:gd name="connsiteY13" fmla="*/ 212372 h 997519"/>
                  <a:gd name="connsiteX14" fmla="*/ 769883 w 1011339"/>
                  <a:gd name="connsiteY14" fmla="*/ 139347 h 997519"/>
                  <a:gd name="connsiteX15" fmla="*/ 823858 w 1011339"/>
                  <a:gd name="connsiteY15" fmla="*/ 72672 h 997519"/>
                  <a:gd name="connsiteX16" fmla="*/ 896883 w 1011339"/>
                  <a:gd name="connsiteY16" fmla="*/ 37747 h 997519"/>
                  <a:gd name="connsiteX17" fmla="*/ 1001658 w 1011339"/>
                  <a:gd name="connsiteY17" fmla="*/ 31397 h 997519"/>
                  <a:gd name="connsiteX18" fmla="*/ 1001658 w 1011339"/>
                  <a:gd name="connsiteY18" fmla="*/ 91722 h 997519"/>
                  <a:gd name="connsiteX19" fmla="*/ 957208 w 1011339"/>
                  <a:gd name="connsiteY19" fmla="*/ 142522 h 997519"/>
                  <a:gd name="connsiteX20" fmla="*/ 868308 w 1011339"/>
                  <a:gd name="connsiteY20" fmla="*/ 234597 h 997519"/>
                  <a:gd name="connsiteX21" fmla="*/ 782583 w 1011339"/>
                  <a:gd name="connsiteY21" fmla="*/ 307622 h 997519"/>
                  <a:gd name="connsiteX22" fmla="*/ 722258 w 1011339"/>
                  <a:gd name="connsiteY22" fmla="*/ 406047 h 997519"/>
                  <a:gd name="connsiteX23" fmla="*/ 684158 w 1011339"/>
                  <a:gd name="connsiteY23" fmla="*/ 526697 h 997519"/>
                  <a:gd name="connsiteX24" fmla="*/ 684158 w 1011339"/>
                  <a:gd name="connsiteY24" fmla="*/ 631472 h 997519"/>
                  <a:gd name="connsiteX25" fmla="*/ 703208 w 1011339"/>
                  <a:gd name="connsiteY25" fmla="*/ 752122 h 997519"/>
                  <a:gd name="connsiteX26" fmla="*/ 725433 w 1011339"/>
                  <a:gd name="connsiteY26" fmla="*/ 834672 h 997519"/>
                  <a:gd name="connsiteX27" fmla="*/ 734958 w 1011339"/>
                  <a:gd name="connsiteY27" fmla="*/ 968022 h 997519"/>
                  <a:gd name="connsiteX28" fmla="*/ 255533 w 1011339"/>
                  <a:gd name="connsiteY28" fmla="*/ 968022 h 997519"/>
                  <a:gd name="connsiteX0" fmla="*/ 255533 w 1011339"/>
                  <a:gd name="connsiteY0" fmla="*/ 968022 h 1014112"/>
                  <a:gd name="connsiteX1" fmla="*/ 268233 w 1011339"/>
                  <a:gd name="connsiteY1" fmla="*/ 647347 h 1014112"/>
                  <a:gd name="connsiteX2" fmla="*/ 274583 w 1011339"/>
                  <a:gd name="connsiteY2" fmla="*/ 447322 h 1014112"/>
                  <a:gd name="connsiteX3" fmla="*/ 233308 w 1011339"/>
                  <a:gd name="connsiteY3" fmla="*/ 371122 h 1014112"/>
                  <a:gd name="connsiteX4" fmla="*/ 141233 w 1011339"/>
                  <a:gd name="connsiteY4" fmla="*/ 279047 h 1014112"/>
                  <a:gd name="connsiteX5" fmla="*/ 26933 w 1011339"/>
                  <a:gd name="connsiteY5" fmla="*/ 132997 h 1014112"/>
                  <a:gd name="connsiteX6" fmla="*/ 11058 w 1011339"/>
                  <a:gd name="connsiteY6" fmla="*/ 82197 h 1014112"/>
                  <a:gd name="connsiteX7" fmla="*/ 7883 w 1011339"/>
                  <a:gd name="connsiteY7" fmla="*/ 15522 h 1014112"/>
                  <a:gd name="connsiteX8" fmla="*/ 119008 w 1011339"/>
                  <a:gd name="connsiteY8" fmla="*/ 5997 h 1014112"/>
                  <a:gd name="connsiteX9" fmla="*/ 211083 w 1011339"/>
                  <a:gd name="connsiteY9" fmla="*/ 91722 h 1014112"/>
                  <a:gd name="connsiteX10" fmla="*/ 299983 w 1011339"/>
                  <a:gd name="connsiteY10" fmla="*/ 234597 h 1014112"/>
                  <a:gd name="connsiteX11" fmla="*/ 484133 w 1011339"/>
                  <a:gd name="connsiteY11" fmla="*/ 288572 h 1014112"/>
                  <a:gd name="connsiteX12" fmla="*/ 585733 w 1011339"/>
                  <a:gd name="connsiteY12" fmla="*/ 285397 h 1014112"/>
                  <a:gd name="connsiteX13" fmla="*/ 709558 w 1011339"/>
                  <a:gd name="connsiteY13" fmla="*/ 212372 h 1014112"/>
                  <a:gd name="connsiteX14" fmla="*/ 769883 w 1011339"/>
                  <a:gd name="connsiteY14" fmla="*/ 139347 h 1014112"/>
                  <a:gd name="connsiteX15" fmla="*/ 823858 w 1011339"/>
                  <a:gd name="connsiteY15" fmla="*/ 72672 h 1014112"/>
                  <a:gd name="connsiteX16" fmla="*/ 896883 w 1011339"/>
                  <a:gd name="connsiteY16" fmla="*/ 37747 h 1014112"/>
                  <a:gd name="connsiteX17" fmla="*/ 1001658 w 1011339"/>
                  <a:gd name="connsiteY17" fmla="*/ 31397 h 1014112"/>
                  <a:gd name="connsiteX18" fmla="*/ 1001658 w 1011339"/>
                  <a:gd name="connsiteY18" fmla="*/ 91722 h 1014112"/>
                  <a:gd name="connsiteX19" fmla="*/ 957208 w 1011339"/>
                  <a:gd name="connsiteY19" fmla="*/ 142522 h 1014112"/>
                  <a:gd name="connsiteX20" fmla="*/ 868308 w 1011339"/>
                  <a:gd name="connsiteY20" fmla="*/ 234597 h 1014112"/>
                  <a:gd name="connsiteX21" fmla="*/ 782583 w 1011339"/>
                  <a:gd name="connsiteY21" fmla="*/ 307622 h 1014112"/>
                  <a:gd name="connsiteX22" fmla="*/ 722258 w 1011339"/>
                  <a:gd name="connsiteY22" fmla="*/ 406047 h 1014112"/>
                  <a:gd name="connsiteX23" fmla="*/ 684158 w 1011339"/>
                  <a:gd name="connsiteY23" fmla="*/ 526697 h 1014112"/>
                  <a:gd name="connsiteX24" fmla="*/ 684158 w 1011339"/>
                  <a:gd name="connsiteY24" fmla="*/ 631472 h 1014112"/>
                  <a:gd name="connsiteX25" fmla="*/ 703208 w 1011339"/>
                  <a:gd name="connsiteY25" fmla="*/ 752122 h 1014112"/>
                  <a:gd name="connsiteX26" fmla="*/ 725433 w 1011339"/>
                  <a:gd name="connsiteY26" fmla="*/ 834672 h 1014112"/>
                  <a:gd name="connsiteX27" fmla="*/ 734958 w 1011339"/>
                  <a:gd name="connsiteY27" fmla="*/ 968022 h 1014112"/>
                  <a:gd name="connsiteX28" fmla="*/ 255533 w 1011339"/>
                  <a:gd name="connsiteY28" fmla="*/ 968022 h 1014112"/>
                  <a:gd name="connsiteX0" fmla="*/ 255533 w 1011339"/>
                  <a:gd name="connsiteY0" fmla="*/ 968022 h 992126"/>
                  <a:gd name="connsiteX1" fmla="*/ 268233 w 1011339"/>
                  <a:gd name="connsiteY1" fmla="*/ 647347 h 992126"/>
                  <a:gd name="connsiteX2" fmla="*/ 274583 w 1011339"/>
                  <a:gd name="connsiteY2" fmla="*/ 447322 h 992126"/>
                  <a:gd name="connsiteX3" fmla="*/ 233308 w 1011339"/>
                  <a:gd name="connsiteY3" fmla="*/ 371122 h 992126"/>
                  <a:gd name="connsiteX4" fmla="*/ 141233 w 1011339"/>
                  <a:gd name="connsiteY4" fmla="*/ 279047 h 992126"/>
                  <a:gd name="connsiteX5" fmla="*/ 26933 w 1011339"/>
                  <a:gd name="connsiteY5" fmla="*/ 132997 h 992126"/>
                  <a:gd name="connsiteX6" fmla="*/ 11058 w 1011339"/>
                  <a:gd name="connsiteY6" fmla="*/ 82197 h 992126"/>
                  <a:gd name="connsiteX7" fmla="*/ 7883 w 1011339"/>
                  <a:gd name="connsiteY7" fmla="*/ 15522 h 992126"/>
                  <a:gd name="connsiteX8" fmla="*/ 119008 w 1011339"/>
                  <a:gd name="connsiteY8" fmla="*/ 5997 h 992126"/>
                  <a:gd name="connsiteX9" fmla="*/ 211083 w 1011339"/>
                  <a:gd name="connsiteY9" fmla="*/ 91722 h 992126"/>
                  <a:gd name="connsiteX10" fmla="*/ 299983 w 1011339"/>
                  <a:gd name="connsiteY10" fmla="*/ 234597 h 992126"/>
                  <a:gd name="connsiteX11" fmla="*/ 484133 w 1011339"/>
                  <a:gd name="connsiteY11" fmla="*/ 288572 h 992126"/>
                  <a:gd name="connsiteX12" fmla="*/ 585733 w 1011339"/>
                  <a:gd name="connsiteY12" fmla="*/ 285397 h 992126"/>
                  <a:gd name="connsiteX13" fmla="*/ 709558 w 1011339"/>
                  <a:gd name="connsiteY13" fmla="*/ 212372 h 992126"/>
                  <a:gd name="connsiteX14" fmla="*/ 769883 w 1011339"/>
                  <a:gd name="connsiteY14" fmla="*/ 139347 h 992126"/>
                  <a:gd name="connsiteX15" fmla="*/ 823858 w 1011339"/>
                  <a:gd name="connsiteY15" fmla="*/ 72672 h 992126"/>
                  <a:gd name="connsiteX16" fmla="*/ 896883 w 1011339"/>
                  <a:gd name="connsiteY16" fmla="*/ 37747 h 992126"/>
                  <a:gd name="connsiteX17" fmla="*/ 1001658 w 1011339"/>
                  <a:gd name="connsiteY17" fmla="*/ 31397 h 992126"/>
                  <a:gd name="connsiteX18" fmla="*/ 1001658 w 1011339"/>
                  <a:gd name="connsiteY18" fmla="*/ 91722 h 992126"/>
                  <a:gd name="connsiteX19" fmla="*/ 957208 w 1011339"/>
                  <a:gd name="connsiteY19" fmla="*/ 142522 h 992126"/>
                  <a:gd name="connsiteX20" fmla="*/ 868308 w 1011339"/>
                  <a:gd name="connsiteY20" fmla="*/ 234597 h 992126"/>
                  <a:gd name="connsiteX21" fmla="*/ 782583 w 1011339"/>
                  <a:gd name="connsiteY21" fmla="*/ 307622 h 992126"/>
                  <a:gd name="connsiteX22" fmla="*/ 722258 w 1011339"/>
                  <a:gd name="connsiteY22" fmla="*/ 406047 h 992126"/>
                  <a:gd name="connsiteX23" fmla="*/ 684158 w 1011339"/>
                  <a:gd name="connsiteY23" fmla="*/ 526697 h 992126"/>
                  <a:gd name="connsiteX24" fmla="*/ 684158 w 1011339"/>
                  <a:gd name="connsiteY24" fmla="*/ 631472 h 992126"/>
                  <a:gd name="connsiteX25" fmla="*/ 703208 w 1011339"/>
                  <a:gd name="connsiteY25" fmla="*/ 752122 h 992126"/>
                  <a:gd name="connsiteX26" fmla="*/ 725433 w 1011339"/>
                  <a:gd name="connsiteY26" fmla="*/ 834672 h 992126"/>
                  <a:gd name="connsiteX27" fmla="*/ 734958 w 1011339"/>
                  <a:gd name="connsiteY27" fmla="*/ 968022 h 992126"/>
                  <a:gd name="connsiteX28" fmla="*/ 255533 w 1011339"/>
                  <a:gd name="connsiteY28" fmla="*/ 968022 h 992126"/>
                  <a:gd name="connsiteX0" fmla="*/ 255533 w 1011339"/>
                  <a:gd name="connsiteY0" fmla="*/ 968022 h 1000418"/>
                  <a:gd name="connsiteX1" fmla="*/ 268233 w 1011339"/>
                  <a:gd name="connsiteY1" fmla="*/ 647347 h 1000418"/>
                  <a:gd name="connsiteX2" fmla="*/ 274583 w 1011339"/>
                  <a:gd name="connsiteY2" fmla="*/ 447322 h 1000418"/>
                  <a:gd name="connsiteX3" fmla="*/ 233308 w 1011339"/>
                  <a:gd name="connsiteY3" fmla="*/ 371122 h 1000418"/>
                  <a:gd name="connsiteX4" fmla="*/ 141233 w 1011339"/>
                  <a:gd name="connsiteY4" fmla="*/ 279047 h 1000418"/>
                  <a:gd name="connsiteX5" fmla="*/ 26933 w 1011339"/>
                  <a:gd name="connsiteY5" fmla="*/ 132997 h 1000418"/>
                  <a:gd name="connsiteX6" fmla="*/ 11058 w 1011339"/>
                  <a:gd name="connsiteY6" fmla="*/ 82197 h 1000418"/>
                  <a:gd name="connsiteX7" fmla="*/ 7883 w 1011339"/>
                  <a:gd name="connsiteY7" fmla="*/ 15522 h 1000418"/>
                  <a:gd name="connsiteX8" fmla="*/ 119008 w 1011339"/>
                  <a:gd name="connsiteY8" fmla="*/ 5997 h 1000418"/>
                  <a:gd name="connsiteX9" fmla="*/ 211083 w 1011339"/>
                  <a:gd name="connsiteY9" fmla="*/ 91722 h 1000418"/>
                  <a:gd name="connsiteX10" fmla="*/ 299983 w 1011339"/>
                  <a:gd name="connsiteY10" fmla="*/ 234597 h 1000418"/>
                  <a:gd name="connsiteX11" fmla="*/ 484133 w 1011339"/>
                  <a:gd name="connsiteY11" fmla="*/ 288572 h 1000418"/>
                  <a:gd name="connsiteX12" fmla="*/ 585733 w 1011339"/>
                  <a:gd name="connsiteY12" fmla="*/ 285397 h 1000418"/>
                  <a:gd name="connsiteX13" fmla="*/ 709558 w 1011339"/>
                  <a:gd name="connsiteY13" fmla="*/ 212372 h 1000418"/>
                  <a:gd name="connsiteX14" fmla="*/ 769883 w 1011339"/>
                  <a:gd name="connsiteY14" fmla="*/ 139347 h 1000418"/>
                  <a:gd name="connsiteX15" fmla="*/ 823858 w 1011339"/>
                  <a:gd name="connsiteY15" fmla="*/ 72672 h 1000418"/>
                  <a:gd name="connsiteX16" fmla="*/ 896883 w 1011339"/>
                  <a:gd name="connsiteY16" fmla="*/ 37747 h 1000418"/>
                  <a:gd name="connsiteX17" fmla="*/ 1001658 w 1011339"/>
                  <a:gd name="connsiteY17" fmla="*/ 31397 h 1000418"/>
                  <a:gd name="connsiteX18" fmla="*/ 1001658 w 1011339"/>
                  <a:gd name="connsiteY18" fmla="*/ 91722 h 1000418"/>
                  <a:gd name="connsiteX19" fmla="*/ 957208 w 1011339"/>
                  <a:gd name="connsiteY19" fmla="*/ 142522 h 1000418"/>
                  <a:gd name="connsiteX20" fmla="*/ 868308 w 1011339"/>
                  <a:gd name="connsiteY20" fmla="*/ 234597 h 1000418"/>
                  <a:gd name="connsiteX21" fmla="*/ 782583 w 1011339"/>
                  <a:gd name="connsiteY21" fmla="*/ 307622 h 1000418"/>
                  <a:gd name="connsiteX22" fmla="*/ 722258 w 1011339"/>
                  <a:gd name="connsiteY22" fmla="*/ 406047 h 1000418"/>
                  <a:gd name="connsiteX23" fmla="*/ 684158 w 1011339"/>
                  <a:gd name="connsiteY23" fmla="*/ 526697 h 1000418"/>
                  <a:gd name="connsiteX24" fmla="*/ 684158 w 1011339"/>
                  <a:gd name="connsiteY24" fmla="*/ 631472 h 1000418"/>
                  <a:gd name="connsiteX25" fmla="*/ 703208 w 1011339"/>
                  <a:gd name="connsiteY25" fmla="*/ 752122 h 1000418"/>
                  <a:gd name="connsiteX26" fmla="*/ 725433 w 1011339"/>
                  <a:gd name="connsiteY26" fmla="*/ 834672 h 1000418"/>
                  <a:gd name="connsiteX27" fmla="*/ 728608 w 1011339"/>
                  <a:gd name="connsiteY27" fmla="*/ 974372 h 1000418"/>
                  <a:gd name="connsiteX28" fmla="*/ 255533 w 1011339"/>
                  <a:gd name="connsiteY28" fmla="*/ 968022 h 1000418"/>
                  <a:gd name="connsiteX0" fmla="*/ 255533 w 1011339"/>
                  <a:gd name="connsiteY0" fmla="*/ 968022 h 1009815"/>
                  <a:gd name="connsiteX1" fmla="*/ 268233 w 1011339"/>
                  <a:gd name="connsiteY1" fmla="*/ 647347 h 1009815"/>
                  <a:gd name="connsiteX2" fmla="*/ 274583 w 1011339"/>
                  <a:gd name="connsiteY2" fmla="*/ 447322 h 1009815"/>
                  <a:gd name="connsiteX3" fmla="*/ 233308 w 1011339"/>
                  <a:gd name="connsiteY3" fmla="*/ 371122 h 1009815"/>
                  <a:gd name="connsiteX4" fmla="*/ 141233 w 1011339"/>
                  <a:gd name="connsiteY4" fmla="*/ 279047 h 1009815"/>
                  <a:gd name="connsiteX5" fmla="*/ 26933 w 1011339"/>
                  <a:gd name="connsiteY5" fmla="*/ 132997 h 1009815"/>
                  <a:gd name="connsiteX6" fmla="*/ 11058 w 1011339"/>
                  <a:gd name="connsiteY6" fmla="*/ 82197 h 1009815"/>
                  <a:gd name="connsiteX7" fmla="*/ 7883 w 1011339"/>
                  <a:gd name="connsiteY7" fmla="*/ 15522 h 1009815"/>
                  <a:gd name="connsiteX8" fmla="*/ 119008 w 1011339"/>
                  <a:gd name="connsiteY8" fmla="*/ 5997 h 1009815"/>
                  <a:gd name="connsiteX9" fmla="*/ 211083 w 1011339"/>
                  <a:gd name="connsiteY9" fmla="*/ 91722 h 1009815"/>
                  <a:gd name="connsiteX10" fmla="*/ 299983 w 1011339"/>
                  <a:gd name="connsiteY10" fmla="*/ 234597 h 1009815"/>
                  <a:gd name="connsiteX11" fmla="*/ 484133 w 1011339"/>
                  <a:gd name="connsiteY11" fmla="*/ 288572 h 1009815"/>
                  <a:gd name="connsiteX12" fmla="*/ 585733 w 1011339"/>
                  <a:gd name="connsiteY12" fmla="*/ 285397 h 1009815"/>
                  <a:gd name="connsiteX13" fmla="*/ 709558 w 1011339"/>
                  <a:gd name="connsiteY13" fmla="*/ 212372 h 1009815"/>
                  <a:gd name="connsiteX14" fmla="*/ 769883 w 1011339"/>
                  <a:gd name="connsiteY14" fmla="*/ 139347 h 1009815"/>
                  <a:gd name="connsiteX15" fmla="*/ 823858 w 1011339"/>
                  <a:gd name="connsiteY15" fmla="*/ 72672 h 1009815"/>
                  <a:gd name="connsiteX16" fmla="*/ 896883 w 1011339"/>
                  <a:gd name="connsiteY16" fmla="*/ 37747 h 1009815"/>
                  <a:gd name="connsiteX17" fmla="*/ 1001658 w 1011339"/>
                  <a:gd name="connsiteY17" fmla="*/ 31397 h 1009815"/>
                  <a:gd name="connsiteX18" fmla="*/ 1001658 w 1011339"/>
                  <a:gd name="connsiteY18" fmla="*/ 91722 h 1009815"/>
                  <a:gd name="connsiteX19" fmla="*/ 957208 w 1011339"/>
                  <a:gd name="connsiteY19" fmla="*/ 142522 h 1009815"/>
                  <a:gd name="connsiteX20" fmla="*/ 868308 w 1011339"/>
                  <a:gd name="connsiteY20" fmla="*/ 234597 h 1009815"/>
                  <a:gd name="connsiteX21" fmla="*/ 782583 w 1011339"/>
                  <a:gd name="connsiteY21" fmla="*/ 307622 h 1009815"/>
                  <a:gd name="connsiteX22" fmla="*/ 722258 w 1011339"/>
                  <a:gd name="connsiteY22" fmla="*/ 406047 h 1009815"/>
                  <a:gd name="connsiteX23" fmla="*/ 684158 w 1011339"/>
                  <a:gd name="connsiteY23" fmla="*/ 526697 h 1009815"/>
                  <a:gd name="connsiteX24" fmla="*/ 684158 w 1011339"/>
                  <a:gd name="connsiteY24" fmla="*/ 631472 h 1009815"/>
                  <a:gd name="connsiteX25" fmla="*/ 703208 w 1011339"/>
                  <a:gd name="connsiteY25" fmla="*/ 752122 h 1009815"/>
                  <a:gd name="connsiteX26" fmla="*/ 725433 w 1011339"/>
                  <a:gd name="connsiteY26" fmla="*/ 834672 h 1009815"/>
                  <a:gd name="connsiteX27" fmla="*/ 728608 w 1011339"/>
                  <a:gd name="connsiteY27" fmla="*/ 974372 h 1009815"/>
                  <a:gd name="connsiteX28" fmla="*/ 255533 w 1011339"/>
                  <a:gd name="connsiteY28" fmla="*/ 968022 h 1009815"/>
                  <a:gd name="connsiteX0" fmla="*/ 255533 w 1011339"/>
                  <a:gd name="connsiteY0" fmla="*/ 968022 h 999110"/>
                  <a:gd name="connsiteX1" fmla="*/ 268233 w 1011339"/>
                  <a:gd name="connsiteY1" fmla="*/ 647347 h 999110"/>
                  <a:gd name="connsiteX2" fmla="*/ 274583 w 1011339"/>
                  <a:gd name="connsiteY2" fmla="*/ 447322 h 999110"/>
                  <a:gd name="connsiteX3" fmla="*/ 233308 w 1011339"/>
                  <a:gd name="connsiteY3" fmla="*/ 371122 h 999110"/>
                  <a:gd name="connsiteX4" fmla="*/ 141233 w 1011339"/>
                  <a:gd name="connsiteY4" fmla="*/ 279047 h 999110"/>
                  <a:gd name="connsiteX5" fmla="*/ 26933 w 1011339"/>
                  <a:gd name="connsiteY5" fmla="*/ 132997 h 999110"/>
                  <a:gd name="connsiteX6" fmla="*/ 11058 w 1011339"/>
                  <a:gd name="connsiteY6" fmla="*/ 82197 h 999110"/>
                  <a:gd name="connsiteX7" fmla="*/ 7883 w 1011339"/>
                  <a:gd name="connsiteY7" fmla="*/ 15522 h 999110"/>
                  <a:gd name="connsiteX8" fmla="*/ 119008 w 1011339"/>
                  <a:gd name="connsiteY8" fmla="*/ 5997 h 999110"/>
                  <a:gd name="connsiteX9" fmla="*/ 211083 w 1011339"/>
                  <a:gd name="connsiteY9" fmla="*/ 91722 h 999110"/>
                  <a:gd name="connsiteX10" fmla="*/ 299983 w 1011339"/>
                  <a:gd name="connsiteY10" fmla="*/ 234597 h 999110"/>
                  <a:gd name="connsiteX11" fmla="*/ 484133 w 1011339"/>
                  <a:gd name="connsiteY11" fmla="*/ 288572 h 999110"/>
                  <a:gd name="connsiteX12" fmla="*/ 585733 w 1011339"/>
                  <a:gd name="connsiteY12" fmla="*/ 285397 h 999110"/>
                  <a:gd name="connsiteX13" fmla="*/ 709558 w 1011339"/>
                  <a:gd name="connsiteY13" fmla="*/ 212372 h 999110"/>
                  <a:gd name="connsiteX14" fmla="*/ 769883 w 1011339"/>
                  <a:gd name="connsiteY14" fmla="*/ 139347 h 999110"/>
                  <a:gd name="connsiteX15" fmla="*/ 823858 w 1011339"/>
                  <a:gd name="connsiteY15" fmla="*/ 72672 h 999110"/>
                  <a:gd name="connsiteX16" fmla="*/ 896883 w 1011339"/>
                  <a:gd name="connsiteY16" fmla="*/ 37747 h 999110"/>
                  <a:gd name="connsiteX17" fmla="*/ 1001658 w 1011339"/>
                  <a:gd name="connsiteY17" fmla="*/ 31397 h 999110"/>
                  <a:gd name="connsiteX18" fmla="*/ 1001658 w 1011339"/>
                  <a:gd name="connsiteY18" fmla="*/ 91722 h 999110"/>
                  <a:gd name="connsiteX19" fmla="*/ 957208 w 1011339"/>
                  <a:gd name="connsiteY19" fmla="*/ 142522 h 999110"/>
                  <a:gd name="connsiteX20" fmla="*/ 868308 w 1011339"/>
                  <a:gd name="connsiteY20" fmla="*/ 234597 h 999110"/>
                  <a:gd name="connsiteX21" fmla="*/ 782583 w 1011339"/>
                  <a:gd name="connsiteY21" fmla="*/ 307622 h 999110"/>
                  <a:gd name="connsiteX22" fmla="*/ 722258 w 1011339"/>
                  <a:gd name="connsiteY22" fmla="*/ 406047 h 999110"/>
                  <a:gd name="connsiteX23" fmla="*/ 684158 w 1011339"/>
                  <a:gd name="connsiteY23" fmla="*/ 526697 h 999110"/>
                  <a:gd name="connsiteX24" fmla="*/ 684158 w 1011339"/>
                  <a:gd name="connsiteY24" fmla="*/ 631472 h 999110"/>
                  <a:gd name="connsiteX25" fmla="*/ 703208 w 1011339"/>
                  <a:gd name="connsiteY25" fmla="*/ 752122 h 999110"/>
                  <a:gd name="connsiteX26" fmla="*/ 725433 w 1011339"/>
                  <a:gd name="connsiteY26" fmla="*/ 834672 h 999110"/>
                  <a:gd name="connsiteX27" fmla="*/ 728608 w 1011339"/>
                  <a:gd name="connsiteY27" fmla="*/ 974372 h 999110"/>
                  <a:gd name="connsiteX28" fmla="*/ 255533 w 1011339"/>
                  <a:gd name="connsiteY28" fmla="*/ 968022 h 999110"/>
                  <a:gd name="connsiteX0" fmla="*/ 255533 w 1011339"/>
                  <a:gd name="connsiteY0" fmla="*/ 968022 h 1003067"/>
                  <a:gd name="connsiteX1" fmla="*/ 268233 w 1011339"/>
                  <a:gd name="connsiteY1" fmla="*/ 647347 h 1003067"/>
                  <a:gd name="connsiteX2" fmla="*/ 274583 w 1011339"/>
                  <a:gd name="connsiteY2" fmla="*/ 447322 h 1003067"/>
                  <a:gd name="connsiteX3" fmla="*/ 233308 w 1011339"/>
                  <a:gd name="connsiteY3" fmla="*/ 371122 h 1003067"/>
                  <a:gd name="connsiteX4" fmla="*/ 141233 w 1011339"/>
                  <a:gd name="connsiteY4" fmla="*/ 279047 h 1003067"/>
                  <a:gd name="connsiteX5" fmla="*/ 26933 w 1011339"/>
                  <a:gd name="connsiteY5" fmla="*/ 132997 h 1003067"/>
                  <a:gd name="connsiteX6" fmla="*/ 11058 w 1011339"/>
                  <a:gd name="connsiteY6" fmla="*/ 82197 h 1003067"/>
                  <a:gd name="connsiteX7" fmla="*/ 7883 w 1011339"/>
                  <a:gd name="connsiteY7" fmla="*/ 15522 h 1003067"/>
                  <a:gd name="connsiteX8" fmla="*/ 119008 w 1011339"/>
                  <a:gd name="connsiteY8" fmla="*/ 5997 h 1003067"/>
                  <a:gd name="connsiteX9" fmla="*/ 211083 w 1011339"/>
                  <a:gd name="connsiteY9" fmla="*/ 91722 h 1003067"/>
                  <a:gd name="connsiteX10" fmla="*/ 299983 w 1011339"/>
                  <a:gd name="connsiteY10" fmla="*/ 234597 h 1003067"/>
                  <a:gd name="connsiteX11" fmla="*/ 484133 w 1011339"/>
                  <a:gd name="connsiteY11" fmla="*/ 288572 h 1003067"/>
                  <a:gd name="connsiteX12" fmla="*/ 585733 w 1011339"/>
                  <a:gd name="connsiteY12" fmla="*/ 285397 h 1003067"/>
                  <a:gd name="connsiteX13" fmla="*/ 709558 w 1011339"/>
                  <a:gd name="connsiteY13" fmla="*/ 212372 h 1003067"/>
                  <a:gd name="connsiteX14" fmla="*/ 769883 w 1011339"/>
                  <a:gd name="connsiteY14" fmla="*/ 139347 h 1003067"/>
                  <a:gd name="connsiteX15" fmla="*/ 823858 w 1011339"/>
                  <a:gd name="connsiteY15" fmla="*/ 72672 h 1003067"/>
                  <a:gd name="connsiteX16" fmla="*/ 896883 w 1011339"/>
                  <a:gd name="connsiteY16" fmla="*/ 37747 h 1003067"/>
                  <a:gd name="connsiteX17" fmla="*/ 1001658 w 1011339"/>
                  <a:gd name="connsiteY17" fmla="*/ 31397 h 1003067"/>
                  <a:gd name="connsiteX18" fmla="*/ 1001658 w 1011339"/>
                  <a:gd name="connsiteY18" fmla="*/ 91722 h 1003067"/>
                  <a:gd name="connsiteX19" fmla="*/ 957208 w 1011339"/>
                  <a:gd name="connsiteY19" fmla="*/ 142522 h 1003067"/>
                  <a:gd name="connsiteX20" fmla="*/ 868308 w 1011339"/>
                  <a:gd name="connsiteY20" fmla="*/ 234597 h 1003067"/>
                  <a:gd name="connsiteX21" fmla="*/ 782583 w 1011339"/>
                  <a:gd name="connsiteY21" fmla="*/ 307622 h 1003067"/>
                  <a:gd name="connsiteX22" fmla="*/ 722258 w 1011339"/>
                  <a:gd name="connsiteY22" fmla="*/ 406047 h 1003067"/>
                  <a:gd name="connsiteX23" fmla="*/ 684158 w 1011339"/>
                  <a:gd name="connsiteY23" fmla="*/ 526697 h 1003067"/>
                  <a:gd name="connsiteX24" fmla="*/ 684158 w 1011339"/>
                  <a:gd name="connsiteY24" fmla="*/ 631472 h 1003067"/>
                  <a:gd name="connsiteX25" fmla="*/ 703208 w 1011339"/>
                  <a:gd name="connsiteY25" fmla="*/ 752122 h 1003067"/>
                  <a:gd name="connsiteX26" fmla="*/ 725433 w 1011339"/>
                  <a:gd name="connsiteY26" fmla="*/ 834672 h 1003067"/>
                  <a:gd name="connsiteX27" fmla="*/ 728608 w 1011339"/>
                  <a:gd name="connsiteY27" fmla="*/ 974372 h 1003067"/>
                  <a:gd name="connsiteX28" fmla="*/ 255533 w 1011339"/>
                  <a:gd name="connsiteY28" fmla="*/ 968022 h 1003067"/>
                  <a:gd name="connsiteX0" fmla="*/ 255533 w 1011339"/>
                  <a:gd name="connsiteY0" fmla="*/ 968022 h 1007652"/>
                  <a:gd name="connsiteX1" fmla="*/ 268233 w 1011339"/>
                  <a:gd name="connsiteY1" fmla="*/ 647347 h 1007652"/>
                  <a:gd name="connsiteX2" fmla="*/ 274583 w 1011339"/>
                  <a:gd name="connsiteY2" fmla="*/ 447322 h 1007652"/>
                  <a:gd name="connsiteX3" fmla="*/ 233308 w 1011339"/>
                  <a:gd name="connsiteY3" fmla="*/ 371122 h 1007652"/>
                  <a:gd name="connsiteX4" fmla="*/ 141233 w 1011339"/>
                  <a:gd name="connsiteY4" fmla="*/ 279047 h 1007652"/>
                  <a:gd name="connsiteX5" fmla="*/ 26933 w 1011339"/>
                  <a:gd name="connsiteY5" fmla="*/ 132997 h 1007652"/>
                  <a:gd name="connsiteX6" fmla="*/ 11058 w 1011339"/>
                  <a:gd name="connsiteY6" fmla="*/ 82197 h 1007652"/>
                  <a:gd name="connsiteX7" fmla="*/ 7883 w 1011339"/>
                  <a:gd name="connsiteY7" fmla="*/ 15522 h 1007652"/>
                  <a:gd name="connsiteX8" fmla="*/ 119008 w 1011339"/>
                  <a:gd name="connsiteY8" fmla="*/ 5997 h 1007652"/>
                  <a:gd name="connsiteX9" fmla="*/ 211083 w 1011339"/>
                  <a:gd name="connsiteY9" fmla="*/ 91722 h 1007652"/>
                  <a:gd name="connsiteX10" fmla="*/ 299983 w 1011339"/>
                  <a:gd name="connsiteY10" fmla="*/ 234597 h 1007652"/>
                  <a:gd name="connsiteX11" fmla="*/ 484133 w 1011339"/>
                  <a:gd name="connsiteY11" fmla="*/ 288572 h 1007652"/>
                  <a:gd name="connsiteX12" fmla="*/ 585733 w 1011339"/>
                  <a:gd name="connsiteY12" fmla="*/ 285397 h 1007652"/>
                  <a:gd name="connsiteX13" fmla="*/ 709558 w 1011339"/>
                  <a:gd name="connsiteY13" fmla="*/ 212372 h 1007652"/>
                  <a:gd name="connsiteX14" fmla="*/ 769883 w 1011339"/>
                  <a:gd name="connsiteY14" fmla="*/ 139347 h 1007652"/>
                  <a:gd name="connsiteX15" fmla="*/ 823858 w 1011339"/>
                  <a:gd name="connsiteY15" fmla="*/ 72672 h 1007652"/>
                  <a:gd name="connsiteX16" fmla="*/ 896883 w 1011339"/>
                  <a:gd name="connsiteY16" fmla="*/ 37747 h 1007652"/>
                  <a:gd name="connsiteX17" fmla="*/ 1001658 w 1011339"/>
                  <a:gd name="connsiteY17" fmla="*/ 31397 h 1007652"/>
                  <a:gd name="connsiteX18" fmla="*/ 1001658 w 1011339"/>
                  <a:gd name="connsiteY18" fmla="*/ 91722 h 1007652"/>
                  <a:gd name="connsiteX19" fmla="*/ 957208 w 1011339"/>
                  <a:gd name="connsiteY19" fmla="*/ 142522 h 1007652"/>
                  <a:gd name="connsiteX20" fmla="*/ 868308 w 1011339"/>
                  <a:gd name="connsiteY20" fmla="*/ 234597 h 1007652"/>
                  <a:gd name="connsiteX21" fmla="*/ 782583 w 1011339"/>
                  <a:gd name="connsiteY21" fmla="*/ 307622 h 1007652"/>
                  <a:gd name="connsiteX22" fmla="*/ 722258 w 1011339"/>
                  <a:gd name="connsiteY22" fmla="*/ 406047 h 1007652"/>
                  <a:gd name="connsiteX23" fmla="*/ 684158 w 1011339"/>
                  <a:gd name="connsiteY23" fmla="*/ 526697 h 1007652"/>
                  <a:gd name="connsiteX24" fmla="*/ 684158 w 1011339"/>
                  <a:gd name="connsiteY24" fmla="*/ 631472 h 1007652"/>
                  <a:gd name="connsiteX25" fmla="*/ 703208 w 1011339"/>
                  <a:gd name="connsiteY25" fmla="*/ 752122 h 1007652"/>
                  <a:gd name="connsiteX26" fmla="*/ 728608 w 1011339"/>
                  <a:gd name="connsiteY26" fmla="*/ 974372 h 1007652"/>
                  <a:gd name="connsiteX27" fmla="*/ 255533 w 1011339"/>
                  <a:gd name="connsiteY27" fmla="*/ 968022 h 1007652"/>
                  <a:gd name="connsiteX0" fmla="*/ 255533 w 1011339"/>
                  <a:gd name="connsiteY0" fmla="*/ 968022 h 1012019"/>
                  <a:gd name="connsiteX1" fmla="*/ 268233 w 1011339"/>
                  <a:gd name="connsiteY1" fmla="*/ 647347 h 1012019"/>
                  <a:gd name="connsiteX2" fmla="*/ 274583 w 1011339"/>
                  <a:gd name="connsiteY2" fmla="*/ 447322 h 1012019"/>
                  <a:gd name="connsiteX3" fmla="*/ 233308 w 1011339"/>
                  <a:gd name="connsiteY3" fmla="*/ 371122 h 1012019"/>
                  <a:gd name="connsiteX4" fmla="*/ 141233 w 1011339"/>
                  <a:gd name="connsiteY4" fmla="*/ 279047 h 1012019"/>
                  <a:gd name="connsiteX5" fmla="*/ 26933 w 1011339"/>
                  <a:gd name="connsiteY5" fmla="*/ 132997 h 1012019"/>
                  <a:gd name="connsiteX6" fmla="*/ 11058 w 1011339"/>
                  <a:gd name="connsiteY6" fmla="*/ 82197 h 1012019"/>
                  <a:gd name="connsiteX7" fmla="*/ 7883 w 1011339"/>
                  <a:gd name="connsiteY7" fmla="*/ 15522 h 1012019"/>
                  <a:gd name="connsiteX8" fmla="*/ 119008 w 1011339"/>
                  <a:gd name="connsiteY8" fmla="*/ 5997 h 1012019"/>
                  <a:gd name="connsiteX9" fmla="*/ 211083 w 1011339"/>
                  <a:gd name="connsiteY9" fmla="*/ 91722 h 1012019"/>
                  <a:gd name="connsiteX10" fmla="*/ 299983 w 1011339"/>
                  <a:gd name="connsiteY10" fmla="*/ 234597 h 1012019"/>
                  <a:gd name="connsiteX11" fmla="*/ 484133 w 1011339"/>
                  <a:gd name="connsiteY11" fmla="*/ 288572 h 1012019"/>
                  <a:gd name="connsiteX12" fmla="*/ 585733 w 1011339"/>
                  <a:gd name="connsiteY12" fmla="*/ 285397 h 1012019"/>
                  <a:gd name="connsiteX13" fmla="*/ 709558 w 1011339"/>
                  <a:gd name="connsiteY13" fmla="*/ 212372 h 1012019"/>
                  <a:gd name="connsiteX14" fmla="*/ 769883 w 1011339"/>
                  <a:gd name="connsiteY14" fmla="*/ 139347 h 1012019"/>
                  <a:gd name="connsiteX15" fmla="*/ 823858 w 1011339"/>
                  <a:gd name="connsiteY15" fmla="*/ 72672 h 1012019"/>
                  <a:gd name="connsiteX16" fmla="*/ 896883 w 1011339"/>
                  <a:gd name="connsiteY16" fmla="*/ 37747 h 1012019"/>
                  <a:gd name="connsiteX17" fmla="*/ 1001658 w 1011339"/>
                  <a:gd name="connsiteY17" fmla="*/ 31397 h 1012019"/>
                  <a:gd name="connsiteX18" fmla="*/ 1001658 w 1011339"/>
                  <a:gd name="connsiteY18" fmla="*/ 91722 h 1012019"/>
                  <a:gd name="connsiteX19" fmla="*/ 957208 w 1011339"/>
                  <a:gd name="connsiteY19" fmla="*/ 142522 h 1012019"/>
                  <a:gd name="connsiteX20" fmla="*/ 868308 w 1011339"/>
                  <a:gd name="connsiteY20" fmla="*/ 234597 h 1012019"/>
                  <a:gd name="connsiteX21" fmla="*/ 782583 w 1011339"/>
                  <a:gd name="connsiteY21" fmla="*/ 307622 h 1012019"/>
                  <a:gd name="connsiteX22" fmla="*/ 722258 w 1011339"/>
                  <a:gd name="connsiteY22" fmla="*/ 406047 h 1012019"/>
                  <a:gd name="connsiteX23" fmla="*/ 684158 w 1011339"/>
                  <a:gd name="connsiteY23" fmla="*/ 526697 h 1012019"/>
                  <a:gd name="connsiteX24" fmla="*/ 684158 w 1011339"/>
                  <a:gd name="connsiteY24" fmla="*/ 631472 h 1012019"/>
                  <a:gd name="connsiteX25" fmla="*/ 703208 w 1011339"/>
                  <a:gd name="connsiteY25" fmla="*/ 752122 h 1012019"/>
                  <a:gd name="connsiteX26" fmla="*/ 728608 w 1011339"/>
                  <a:gd name="connsiteY26" fmla="*/ 974372 h 1012019"/>
                  <a:gd name="connsiteX27" fmla="*/ 255533 w 1011339"/>
                  <a:gd name="connsiteY27" fmla="*/ 968022 h 1012019"/>
                  <a:gd name="connsiteX0" fmla="*/ 255533 w 1011339"/>
                  <a:gd name="connsiteY0" fmla="*/ 968022 h 1009673"/>
                  <a:gd name="connsiteX1" fmla="*/ 268233 w 1011339"/>
                  <a:gd name="connsiteY1" fmla="*/ 647347 h 1009673"/>
                  <a:gd name="connsiteX2" fmla="*/ 274583 w 1011339"/>
                  <a:gd name="connsiteY2" fmla="*/ 447322 h 1009673"/>
                  <a:gd name="connsiteX3" fmla="*/ 233308 w 1011339"/>
                  <a:gd name="connsiteY3" fmla="*/ 371122 h 1009673"/>
                  <a:gd name="connsiteX4" fmla="*/ 141233 w 1011339"/>
                  <a:gd name="connsiteY4" fmla="*/ 279047 h 1009673"/>
                  <a:gd name="connsiteX5" fmla="*/ 26933 w 1011339"/>
                  <a:gd name="connsiteY5" fmla="*/ 132997 h 1009673"/>
                  <a:gd name="connsiteX6" fmla="*/ 11058 w 1011339"/>
                  <a:gd name="connsiteY6" fmla="*/ 82197 h 1009673"/>
                  <a:gd name="connsiteX7" fmla="*/ 7883 w 1011339"/>
                  <a:gd name="connsiteY7" fmla="*/ 15522 h 1009673"/>
                  <a:gd name="connsiteX8" fmla="*/ 119008 w 1011339"/>
                  <a:gd name="connsiteY8" fmla="*/ 5997 h 1009673"/>
                  <a:gd name="connsiteX9" fmla="*/ 211083 w 1011339"/>
                  <a:gd name="connsiteY9" fmla="*/ 91722 h 1009673"/>
                  <a:gd name="connsiteX10" fmla="*/ 299983 w 1011339"/>
                  <a:gd name="connsiteY10" fmla="*/ 234597 h 1009673"/>
                  <a:gd name="connsiteX11" fmla="*/ 484133 w 1011339"/>
                  <a:gd name="connsiteY11" fmla="*/ 288572 h 1009673"/>
                  <a:gd name="connsiteX12" fmla="*/ 585733 w 1011339"/>
                  <a:gd name="connsiteY12" fmla="*/ 285397 h 1009673"/>
                  <a:gd name="connsiteX13" fmla="*/ 709558 w 1011339"/>
                  <a:gd name="connsiteY13" fmla="*/ 212372 h 1009673"/>
                  <a:gd name="connsiteX14" fmla="*/ 769883 w 1011339"/>
                  <a:gd name="connsiteY14" fmla="*/ 139347 h 1009673"/>
                  <a:gd name="connsiteX15" fmla="*/ 823858 w 1011339"/>
                  <a:gd name="connsiteY15" fmla="*/ 72672 h 1009673"/>
                  <a:gd name="connsiteX16" fmla="*/ 896883 w 1011339"/>
                  <a:gd name="connsiteY16" fmla="*/ 37747 h 1009673"/>
                  <a:gd name="connsiteX17" fmla="*/ 1001658 w 1011339"/>
                  <a:gd name="connsiteY17" fmla="*/ 31397 h 1009673"/>
                  <a:gd name="connsiteX18" fmla="*/ 1001658 w 1011339"/>
                  <a:gd name="connsiteY18" fmla="*/ 91722 h 1009673"/>
                  <a:gd name="connsiteX19" fmla="*/ 957208 w 1011339"/>
                  <a:gd name="connsiteY19" fmla="*/ 142522 h 1009673"/>
                  <a:gd name="connsiteX20" fmla="*/ 868308 w 1011339"/>
                  <a:gd name="connsiteY20" fmla="*/ 234597 h 1009673"/>
                  <a:gd name="connsiteX21" fmla="*/ 782583 w 1011339"/>
                  <a:gd name="connsiteY21" fmla="*/ 307622 h 1009673"/>
                  <a:gd name="connsiteX22" fmla="*/ 722258 w 1011339"/>
                  <a:gd name="connsiteY22" fmla="*/ 406047 h 1009673"/>
                  <a:gd name="connsiteX23" fmla="*/ 684158 w 1011339"/>
                  <a:gd name="connsiteY23" fmla="*/ 526697 h 1009673"/>
                  <a:gd name="connsiteX24" fmla="*/ 684158 w 1011339"/>
                  <a:gd name="connsiteY24" fmla="*/ 631472 h 1009673"/>
                  <a:gd name="connsiteX25" fmla="*/ 703208 w 1011339"/>
                  <a:gd name="connsiteY25" fmla="*/ 752122 h 1009673"/>
                  <a:gd name="connsiteX26" fmla="*/ 722258 w 1011339"/>
                  <a:gd name="connsiteY26" fmla="*/ 974372 h 1009673"/>
                  <a:gd name="connsiteX27" fmla="*/ 255533 w 1011339"/>
                  <a:gd name="connsiteY27" fmla="*/ 968022 h 1009673"/>
                  <a:gd name="connsiteX0" fmla="*/ 255533 w 1011339"/>
                  <a:gd name="connsiteY0" fmla="*/ 968022 h 1002209"/>
                  <a:gd name="connsiteX1" fmla="*/ 268233 w 1011339"/>
                  <a:gd name="connsiteY1" fmla="*/ 647347 h 1002209"/>
                  <a:gd name="connsiteX2" fmla="*/ 274583 w 1011339"/>
                  <a:gd name="connsiteY2" fmla="*/ 447322 h 1002209"/>
                  <a:gd name="connsiteX3" fmla="*/ 233308 w 1011339"/>
                  <a:gd name="connsiteY3" fmla="*/ 371122 h 1002209"/>
                  <a:gd name="connsiteX4" fmla="*/ 141233 w 1011339"/>
                  <a:gd name="connsiteY4" fmla="*/ 279047 h 1002209"/>
                  <a:gd name="connsiteX5" fmla="*/ 26933 w 1011339"/>
                  <a:gd name="connsiteY5" fmla="*/ 132997 h 1002209"/>
                  <a:gd name="connsiteX6" fmla="*/ 11058 w 1011339"/>
                  <a:gd name="connsiteY6" fmla="*/ 82197 h 1002209"/>
                  <a:gd name="connsiteX7" fmla="*/ 7883 w 1011339"/>
                  <a:gd name="connsiteY7" fmla="*/ 15522 h 1002209"/>
                  <a:gd name="connsiteX8" fmla="*/ 119008 w 1011339"/>
                  <a:gd name="connsiteY8" fmla="*/ 5997 h 1002209"/>
                  <a:gd name="connsiteX9" fmla="*/ 211083 w 1011339"/>
                  <a:gd name="connsiteY9" fmla="*/ 91722 h 1002209"/>
                  <a:gd name="connsiteX10" fmla="*/ 299983 w 1011339"/>
                  <a:gd name="connsiteY10" fmla="*/ 234597 h 1002209"/>
                  <a:gd name="connsiteX11" fmla="*/ 484133 w 1011339"/>
                  <a:gd name="connsiteY11" fmla="*/ 288572 h 1002209"/>
                  <a:gd name="connsiteX12" fmla="*/ 585733 w 1011339"/>
                  <a:gd name="connsiteY12" fmla="*/ 285397 h 1002209"/>
                  <a:gd name="connsiteX13" fmla="*/ 709558 w 1011339"/>
                  <a:gd name="connsiteY13" fmla="*/ 212372 h 1002209"/>
                  <a:gd name="connsiteX14" fmla="*/ 769883 w 1011339"/>
                  <a:gd name="connsiteY14" fmla="*/ 139347 h 1002209"/>
                  <a:gd name="connsiteX15" fmla="*/ 823858 w 1011339"/>
                  <a:gd name="connsiteY15" fmla="*/ 72672 h 1002209"/>
                  <a:gd name="connsiteX16" fmla="*/ 896883 w 1011339"/>
                  <a:gd name="connsiteY16" fmla="*/ 37747 h 1002209"/>
                  <a:gd name="connsiteX17" fmla="*/ 1001658 w 1011339"/>
                  <a:gd name="connsiteY17" fmla="*/ 31397 h 1002209"/>
                  <a:gd name="connsiteX18" fmla="*/ 1001658 w 1011339"/>
                  <a:gd name="connsiteY18" fmla="*/ 91722 h 1002209"/>
                  <a:gd name="connsiteX19" fmla="*/ 957208 w 1011339"/>
                  <a:gd name="connsiteY19" fmla="*/ 142522 h 1002209"/>
                  <a:gd name="connsiteX20" fmla="*/ 868308 w 1011339"/>
                  <a:gd name="connsiteY20" fmla="*/ 234597 h 1002209"/>
                  <a:gd name="connsiteX21" fmla="*/ 782583 w 1011339"/>
                  <a:gd name="connsiteY21" fmla="*/ 307622 h 1002209"/>
                  <a:gd name="connsiteX22" fmla="*/ 722258 w 1011339"/>
                  <a:gd name="connsiteY22" fmla="*/ 406047 h 1002209"/>
                  <a:gd name="connsiteX23" fmla="*/ 684158 w 1011339"/>
                  <a:gd name="connsiteY23" fmla="*/ 526697 h 1002209"/>
                  <a:gd name="connsiteX24" fmla="*/ 684158 w 1011339"/>
                  <a:gd name="connsiteY24" fmla="*/ 631472 h 1002209"/>
                  <a:gd name="connsiteX25" fmla="*/ 703208 w 1011339"/>
                  <a:gd name="connsiteY25" fmla="*/ 752122 h 1002209"/>
                  <a:gd name="connsiteX26" fmla="*/ 722258 w 1011339"/>
                  <a:gd name="connsiteY26" fmla="*/ 974372 h 1002209"/>
                  <a:gd name="connsiteX27" fmla="*/ 255533 w 1011339"/>
                  <a:gd name="connsiteY27" fmla="*/ 968022 h 1002209"/>
                  <a:gd name="connsiteX0" fmla="*/ 255533 w 1011339"/>
                  <a:gd name="connsiteY0" fmla="*/ 968022 h 1000346"/>
                  <a:gd name="connsiteX1" fmla="*/ 268233 w 1011339"/>
                  <a:gd name="connsiteY1" fmla="*/ 647347 h 1000346"/>
                  <a:gd name="connsiteX2" fmla="*/ 274583 w 1011339"/>
                  <a:gd name="connsiteY2" fmla="*/ 447322 h 1000346"/>
                  <a:gd name="connsiteX3" fmla="*/ 233308 w 1011339"/>
                  <a:gd name="connsiteY3" fmla="*/ 371122 h 1000346"/>
                  <a:gd name="connsiteX4" fmla="*/ 141233 w 1011339"/>
                  <a:gd name="connsiteY4" fmla="*/ 279047 h 1000346"/>
                  <a:gd name="connsiteX5" fmla="*/ 26933 w 1011339"/>
                  <a:gd name="connsiteY5" fmla="*/ 132997 h 1000346"/>
                  <a:gd name="connsiteX6" fmla="*/ 11058 w 1011339"/>
                  <a:gd name="connsiteY6" fmla="*/ 82197 h 1000346"/>
                  <a:gd name="connsiteX7" fmla="*/ 7883 w 1011339"/>
                  <a:gd name="connsiteY7" fmla="*/ 15522 h 1000346"/>
                  <a:gd name="connsiteX8" fmla="*/ 119008 w 1011339"/>
                  <a:gd name="connsiteY8" fmla="*/ 5997 h 1000346"/>
                  <a:gd name="connsiteX9" fmla="*/ 211083 w 1011339"/>
                  <a:gd name="connsiteY9" fmla="*/ 91722 h 1000346"/>
                  <a:gd name="connsiteX10" fmla="*/ 299983 w 1011339"/>
                  <a:gd name="connsiteY10" fmla="*/ 234597 h 1000346"/>
                  <a:gd name="connsiteX11" fmla="*/ 484133 w 1011339"/>
                  <a:gd name="connsiteY11" fmla="*/ 288572 h 1000346"/>
                  <a:gd name="connsiteX12" fmla="*/ 585733 w 1011339"/>
                  <a:gd name="connsiteY12" fmla="*/ 285397 h 1000346"/>
                  <a:gd name="connsiteX13" fmla="*/ 709558 w 1011339"/>
                  <a:gd name="connsiteY13" fmla="*/ 212372 h 1000346"/>
                  <a:gd name="connsiteX14" fmla="*/ 769883 w 1011339"/>
                  <a:gd name="connsiteY14" fmla="*/ 139347 h 1000346"/>
                  <a:gd name="connsiteX15" fmla="*/ 823858 w 1011339"/>
                  <a:gd name="connsiteY15" fmla="*/ 72672 h 1000346"/>
                  <a:gd name="connsiteX16" fmla="*/ 896883 w 1011339"/>
                  <a:gd name="connsiteY16" fmla="*/ 37747 h 1000346"/>
                  <a:gd name="connsiteX17" fmla="*/ 1001658 w 1011339"/>
                  <a:gd name="connsiteY17" fmla="*/ 31397 h 1000346"/>
                  <a:gd name="connsiteX18" fmla="*/ 1001658 w 1011339"/>
                  <a:gd name="connsiteY18" fmla="*/ 91722 h 1000346"/>
                  <a:gd name="connsiteX19" fmla="*/ 957208 w 1011339"/>
                  <a:gd name="connsiteY19" fmla="*/ 142522 h 1000346"/>
                  <a:gd name="connsiteX20" fmla="*/ 868308 w 1011339"/>
                  <a:gd name="connsiteY20" fmla="*/ 234597 h 1000346"/>
                  <a:gd name="connsiteX21" fmla="*/ 782583 w 1011339"/>
                  <a:gd name="connsiteY21" fmla="*/ 307622 h 1000346"/>
                  <a:gd name="connsiteX22" fmla="*/ 722258 w 1011339"/>
                  <a:gd name="connsiteY22" fmla="*/ 406047 h 1000346"/>
                  <a:gd name="connsiteX23" fmla="*/ 684158 w 1011339"/>
                  <a:gd name="connsiteY23" fmla="*/ 526697 h 1000346"/>
                  <a:gd name="connsiteX24" fmla="*/ 684158 w 1011339"/>
                  <a:gd name="connsiteY24" fmla="*/ 631472 h 1000346"/>
                  <a:gd name="connsiteX25" fmla="*/ 703208 w 1011339"/>
                  <a:gd name="connsiteY25" fmla="*/ 752122 h 1000346"/>
                  <a:gd name="connsiteX26" fmla="*/ 722258 w 1011339"/>
                  <a:gd name="connsiteY26" fmla="*/ 974372 h 1000346"/>
                  <a:gd name="connsiteX27" fmla="*/ 255533 w 1011339"/>
                  <a:gd name="connsiteY27" fmla="*/ 968022 h 1000346"/>
                  <a:gd name="connsiteX0" fmla="*/ 255533 w 1011339"/>
                  <a:gd name="connsiteY0" fmla="*/ 968022 h 1003867"/>
                  <a:gd name="connsiteX1" fmla="*/ 268233 w 1011339"/>
                  <a:gd name="connsiteY1" fmla="*/ 647347 h 1003867"/>
                  <a:gd name="connsiteX2" fmla="*/ 274583 w 1011339"/>
                  <a:gd name="connsiteY2" fmla="*/ 447322 h 1003867"/>
                  <a:gd name="connsiteX3" fmla="*/ 233308 w 1011339"/>
                  <a:gd name="connsiteY3" fmla="*/ 371122 h 1003867"/>
                  <a:gd name="connsiteX4" fmla="*/ 141233 w 1011339"/>
                  <a:gd name="connsiteY4" fmla="*/ 279047 h 1003867"/>
                  <a:gd name="connsiteX5" fmla="*/ 26933 w 1011339"/>
                  <a:gd name="connsiteY5" fmla="*/ 132997 h 1003867"/>
                  <a:gd name="connsiteX6" fmla="*/ 11058 w 1011339"/>
                  <a:gd name="connsiteY6" fmla="*/ 82197 h 1003867"/>
                  <a:gd name="connsiteX7" fmla="*/ 7883 w 1011339"/>
                  <a:gd name="connsiteY7" fmla="*/ 15522 h 1003867"/>
                  <a:gd name="connsiteX8" fmla="*/ 119008 w 1011339"/>
                  <a:gd name="connsiteY8" fmla="*/ 5997 h 1003867"/>
                  <a:gd name="connsiteX9" fmla="*/ 211083 w 1011339"/>
                  <a:gd name="connsiteY9" fmla="*/ 91722 h 1003867"/>
                  <a:gd name="connsiteX10" fmla="*/ 299983 w 1011339"/>
                  <a:gd name="connsiteY10" fmla="*/ 234597 h 1003867"/>
                  <a:gd name="connsiteX11" fmla="*/ 484133 w 1011339"/>
                  <a:gd name="connsiteY11" fmla="*/ 288572 h 1003867"/>
                  <a:gd name="connsiteX12" fmla="*/ 585733 w 1011339"/>
                  <a:gd name="connsiteY12" fmla="*/ 285397 h 1003867"/>
                  <a:gd name="connsiteX13" fmla="*/ 709558 w 1011339"/>
                  <a:gd name="connsiteY13" fmla="*/ 212372 h 1003867"/>
                  <a:gd name="connsiteX14" fmla="*/ 769883 w 1011339"/>
                  <a:gd name="connsiteY14" fmla="*/ 139347 h 1003867"/>
                  <a:gd name="connsiteX15" fmla="*/ 823858 w 1011339"/>
                  <a:gd name="connsiteY15" fmla="*/ 72672 h 1003867"/>
                  <a:gd name="connsiteX16" fmla="*/ 896883 w 1011339"/>
                  <a:gd name="connsiteY16" fmla="*/ 37747 h 1003867"/>
                  <a:gd name="connsiteX17" fmla="*/ 1001658 w 1011339"/>
                  <a:gd name="connsiteY17" fmla="*/ 31397 h 1003867"/>
                  <a:gd name="connsiteX18" fmla="*/ 1001658 w 1011339"/>
                  <a:gd name="connsiteY18" fmla="*/ 91722 h 1003867"/>
                  <a:gd name="connsiteX19" fmla="*/ 957208 w 1011339"/>
                  <a:gd name="connsiteY19" fmla="*/ 142522 h 1003867"/>
                  <a:gd name="connsiteX20" fmla="*/ 868308 w 1011339"/>
                  <a:gd name="connsiteY20" fmla="*/ 234597 h 1003867"/>
                  <a:gd name="connsiteX21" fmla="*/ 782583 w 1011339"/>
                  <a:gd name="connsiteY21" fmla="*/ 307622 h 1003867"/>
                  <a:gd name="connsiteX22" fmla="*/ 722258 w 1011339"/>
                  <a:gd name="connsiteY22" fmla="*/ 406047 h 1003867"/>
                  <a:gd name="connsiteX23" fmla="*/ 684158 w 1011339"/>
                  <a:gd name="connsiteY23" fmla="*/ 526697 h 1003867"/>
                  <a:gd name="connsiteX24" fmla="*/ 684158 w 1011339"/>
                  <a:gd name="connsiteY24" fmla="*/ 631472 h 1003867"/>
                  <a:gd name="connsiteX25" fmla="*/ 722258 w 1011339"/>
                  <a:gd name="connsiteY25" fmla="*/ 974372 h 1003867"/>
                  <a:gd name="connsiteX26" fmla="*/ 255533 w 1011339"/>
                  <a:gd name="connsiteY26" fmla="*/ 968022 h 1003867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23858 w 1011339"/>
                  <a:gd name="connsiteY15" fmla="*/ 72672 h 1003851"/>
                  <a:gd name="connsiteX16" fmla="*/ 896883 w 1011339"/>
                  <a:gd name="connsiteY16" fmla="*/ 37747 h 1003851"/>
                  <a:gd name="connsiteX17" fmla="*/ 1001658 w 1011339"/>
                  <a:gd name="connsiteY17" fmla="*/ 31397 h 1003851"/>
                  <a:gd name="connsiteX18" fmla="*/ 1001658 w 1011339"/>
                  <a:gd name="connsiteY18" fmla="*/ 91722 h 1003851"/>
                  <a:gd name="connsiteX19" fmla="*/ 957208 w 1011339"/>
                  <a:gd name="connsiteY19" fmla="*/ 142522 h 1003851"/>
                  <a:gd name="connsiteX20" fmla="*/ 868308 w 1011339"/>
                  <a:gd name="connsiteY20" fmla="*/ 234597 h 1003851"/>
                  <a:gd name="connsiteX21" fmla="*/ 782583 w 1011339"/>
                  <a:gd name="connsiteY21" fmla="*/ 307622 h 1003851"/>
                  <a:gd name="connsiteX22" fmla="*/ 722258 w 1011339"/>
                  <a:gd name="connsiteY22" fmla="*/ 406047 h 1003851"/>
                  <a:gd name="connsiteX23" fmla="*/ 684158 w 1011339"/>
                  <a:gd name="connsiteY23" fmla="*/ 526697 h 1003851"/>
                  <a:gd name="connsiteX24" fmla="*/ 684158 w 1011339"/>
                  <a:gd name="connsiteY24" fmla="*/ 631472 h 1003851"/>
                  <a:gd name="connsiteX25" fmla="*/ 722258 w 1011339"/>
                  <a:gd name="connsiteY25" fmla="*/ 974372 h 1003851"/>
                  <a:gd name="connsiteX26" fmla="*/ 255533 w 1011339"/>
                  <a:gd name="connsiteY26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23858 w 1011339"/>
                  <a:gd name="connsiteY15" fmla="*/ 72672 h 1003851"/>
                  <a:gd name="connsiteX16" fmla="*/ 896883 w 1011339"/>
                  <a:gd name="connsiteY16" fmla="*/ 37747 h 1003851"/>
                  <a:gd name="connsiteX17" fmla="*/ 1001658 w 1011339"/>
                  <a:gd name="connsiteY17" fmla="*/ 31397 h 1003851"/>
                  <a:gd name="connsiteX18" fmla="*/ 1001658 w 1011339"/>
                  <a:gd name="connsiteY18" fmla="*/ 91722 h 1003851"/>
                  <a:gd name="connsiteX19" fmla="*/ 957208 w 1011339"/>
                  <a:gd name="connsiteY19" fmla="*/ 142522 h 1003851"/>
                  <a:gd name="connsiteX20" fmla="*/ 868308 w 1011339"/>
                  <a:gd name="connsiteY20" fmla="*/ 234597 h 1003851"/>
                  <a:gd name="connsiteX21" fmla="*/ 782583 w 1011339"/>
                  <a:gd name="connsiteY21" fmla="*/ 307622 h 1003851"/>
                  <a:gd name="connsiteX22" fmla="*/ 709558 w 1011339"/>
                  <a:gd name="connsiteY22" fmla="*/ 406047 h 1003851"/>
                  <a:gd name="connsiteX23" fmla="*/ 684158 w 1011339"/>
                  <a:gd name="connsiteY23" fmla="*/ 526697 h 1003851"/>
                  <a:gd name="connsiteX24" fmla="*/ 684158 w 1011339"/>
                  <a:gd name="connsiteY24" fmla="*/ 631472 h 1003851"/>
                  <a:gd name="connsiteX25" fmla="*/ 722258 w 1011339"/>
                  <a:gd name="connsiteY25" fmla="*/ 974372 h 1003851"/>
                  <a:gd name="connsiteX26" fmla="*/ 255533 w 1011339"/>
                  <a:gd name="connsiteY26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96883 w 1011339"/>
                  <a:gd name="connsiteY15" fmla="*/ 37747 h 1003851"/>
                  <a:gd name="connsiteX16" fmla="*/ 1001658 w 1011339"/>
                  <a:gd name="connsiteY16" fmla="*/ 31397 h 1003851"/>
                  <a:gd name="connsiteX17" fmla="*/ 1001658 w 1011339"/>
                  <a:gd name="connsiteY17" fmla="*/ 91722 h 1003851"/>
                  <a:gd name="connsiteX18" fmla="*/ 957208 w 1011339"/>
                  <a:gd name="connsiteY18" fmla="*/ 142522 h 1003851"/>
                  <a:gd name="connsiteX19" fmla="*/ 868308 w 1011339"/>
                  <a:gd name="connsiteY19" fmla="*/ 234597 h 1003851"/>
                  <a:gd name="connsiteX20" fmla="*/ 782583 w 1011339"/>
                  <a:gd name="connsiteY20" fmla="*/ 307622 h 1003851"/>
                  <a:gd name="connsiteX21" fmla="*/ 709558 w 1011339"/>
                  <a:gd name="connsiteY21" fmla="*/ 406047 h 1003851"/>
                  <a:gd name="connsiteX22" fmla="*/ 684158 w 1011339"/>
                  <a:gd name="connsiteY22" fmla="*/ 526697 h 1003851"/>
                  <a:gd name="connsiteX23" fmla="*/ 684158 w 1011339"/>
                  <a:gd name="connsiteY23" fmla="*/ 631472 h 1003851"/>
                  <a:gd name="connsiteX24" fmla="*/ 722258 w 1011339"/>
                  <a:gd name="connsiteY24" fmla="*/ 974372 h 1003851"/>
                  <a:gd name="connsiteX25" fmla="*/ 255533 w 1011339"/>
                  <a:gd name="connsiteY25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896883 w 1011339"/>
                  <a:gd name="connsiteY14" fmla="*/ 37747 h 1003851"/>
                  <a:gd name="connsiteX15" fmla="*/ 1001658 w 1011339"/>
                  <a:gd name="connsiteY15" fmla="*/ 31397 h 1003851"/>
                  <a:gd name="connsiteX16" fmla="*/ 1001658 w 1011339"/>
                  <a:gd name="connsiteY16" fmla="*/ 91722 h 1003851"/>
                  <a:gd name="connsiteX17" fmla="*/ 957208 w 1011339"/>
                  <a:gd name="connsiteY17" fmla="*/ 142522 h 1003851"/>
                  <a:gd name="connsiteX18" fmla="*/ 868308 w 1011339"/>
                  <a:gd name="connsiteY18" fmla="*/ 234597 h 1003851"/>
                  <a:gd name="connsiteX19" fmla="*/ 782583 w 1011339"/>
                  <a:gd name="connsiteY19" fmla="*/ 307622 h 1003851"/>
                  <a:gd name="connsiteX20" fmla="*/ 709558 w 1011339"/>
                  <a:gd name="connsiteY20" fmla="*/ 406047 h 1003851"/>
                  <a:gd name="connsiteX21" fmla="*/ 684158 w 1011339"/>
                  <a:gd name="connsiteY21" fmla="*/ 526697 h 1003851"/>
                  <a:gd name="connsiteX22" fmla="*/ 684158 w 1011339"/>
                  <a:gd name="connsiteY22" fmla="*/ 631472 h 1003851"/>
                  <a:gd name="connsiteX23" fmla="*/ 722258 w 1011339"/>
                  <a:gd name="connsiteY23" fmla="*/ 974372 h 1003851"/>
                  <a:gd name="connsiteX24" fmla="*/ 255533 w 1011339"/>
                  <a:gd name="connsiteY24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696858 w 1011339"/>
                  <a:gd name="connsiteY13" fmla="*/ 206022 h 1003851"/>
                  <a:gd name="connsiteX14" fmla="*/ 896883 w 1011339"/>
                  <a:gd name="connsiteY14" fmla="*/ 37747 h 1003851"/>
                  <a:gd name="connsiteX15" fmla="*/ 1001658 w 1011339"/>
                  <a:gd name="connsiteY15" fmla="*/ 31397 h 1003851"/>
                  <a:gd name="connsiteX16" fmla="*/ 1001658 w 1011339"/>
                  <a:gd name="connsiteY16" fmla="*/ 91722 h 1003851"/>
                  <a:gd name="connsiteX17" fmla="*/ 957208 w 1011339"/>
                  <a:gd name="connsiteY17" fmla="*/ 142522 h 1003851"/>
                  <a:gd name="connsiteX18" fmla="*/ 868308 w 1011339"/>
                  <a:gd name="connsiteY18" fmla="*/ 234597 h 1003851"/>
                  <a:gd name="connsiteX19" fmla="*/ 782583 w 1011339"/>
                  <a:gd name="connsiteY19" fmla="*/ 307622 h 1003851"/>
                  <a:gd name="connsiteX20" fmla="*/ 709558 w 1011339"/>
                  <a:gd name="connsiteY20" fmla="*/ 406047 h 1003851"/>
                  <a:gd name="connsiteX21" fmla="*/ 684158 w 1011339"/>
                  <a:gd name="connsiteY21" fmla="*/ 526697 h 1003851"/>
                  <a:gd name="connsiteX22" fmla="*/ 684158 w 1011339"/>
                  <a:gd name="connsiteY22" fmla="*/ 631472 h 1003851"/>
                  <a:gd name="connsiteX23" fmla="*/ 722258 w 1011339"/>
                  <a:gd name="connsiteY23" fmla="*/ 974372 h 1003851"/>
                  <a:gd name="connsiteX24" fmla="*/ 255533 w 1011339"/>
                  <a:gd name="connsiteY24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07422"/>
                  <a:gd name="connsiteY0" fmla="*/ 968022 h 1003851"/>
                  <a:gd name="connsiteX1" fmla="*/ 268233 w 1007422"/>
                  <a:gd name="connsiteY1" fmla="*/ 647347 h 1003851"/>
                  <a:gd name="connsiteX2" fmla="*/ 274583 w 1007422"/>
                  <a:gd name="connsiteY2" fmla="*/ 447322 h 1003851"/>
                  <a:gd name="connsiteX3" fmla="*/ 233308 w 1007422"/>
                  <a:gd name="connsiteY3" fmla="*/ 371122 h 1003851"/>
                  <a:gd name="connsiteX4" fmla="*/ 141233 w 1007422"/>
                  <a:gd name="connsiteY4" fmla="*/ 279047 h 1003851"/>
                  <a:gd name="connsiteX5" fmla="*/ 26933 w 1007422"/>
                  <a:gd name="connsiteY5" fmla="*/ 132997 h 1003851"/>
                  <a:gd name="connsiteX6" fmla="*/ 11058 w 1007422"/>
                  <a:gd name="connsiteY6" fmla="*/ 82197 h 1003851"/>
                  <a:gd name="connsiteX7" fmla="*/ 7883 w 1007422"/>
                  <a:gd name="connsiteY7" fmla="*/ 15522 h 1003851"/>
                  <a:gd name="connsiteX8" fmla="*/ 119008 w 1007422"/>
                  <a:gd name="connsiteY8" fmla="*/ 5997 h 1003851"/>
                  <a:gd name="connsiteX9" fmla="*/ 211083 w 1007422"/>
                  <a:gd name="connsiteY9" fmla="*/ 91722 h 1003851"/>
                  <a:gd name="connsiteX10" fmla="*/ 299983 w 1007422"/>
                  <a:gd name="connsiteY10" fmla="*/ 234597 h 1003851"/>
                  <a:gd name="connsiteX11" fmla="*/ 484133 w 1007422"/>
                  <a:gd name="connsiteY11" fmla="*/ 269522 h 1003851"/>
                  <a:gd name="connsiteX12" fmla="*/ 696858 w 1007422"/>
                  <a:gd name="connsiteY12" fmla="*/ 206022 h 1003851"/>
                  <a:gd name="connsiteX13" fmla="*/ 896883 w 1007422"/>
                  <a:gd name="connsiteY13" fmla="*/ 37747 h 1003851"/>
                  <a:gd name="connsiteX14" fmla="*/ 995308 w 1007422"/>
                  <a:gd name="connsiteY14" fmla="*/ 18697 h 1003851"/>
                  <a:gd name="connsiteX15" fmla="*/ 1001658 w 1007422"/>
                  <a:gd name="connsiteY15" fmla="*/ 91722 h 1003851"/>
                  <a:gd name="connsiteX16" fmla="*/ 957208 w 1007422"/>
                  <a:gd name="connsiteY16" fmla="*/ 142522 h 1003851"/>
                  <a:gd name="connsiteX17" fmla="*/ 868308 w 1007422"/>
                  <a:gd name="connsiteY17" fmla="*/ 234597 h 1003851"/>
                  <a:gd name="connsiteX18" fmla="*/ 782583 w 1007422"/>
                  <a:gd name="connsiteY18" fmla="*/ 307622 h 1003851"/>
                  <a:gd name="connsiteX19" fmla="*/ 709558 w 1007422"/>
                  <a:gd name="connsiteY19" fmla="*/ 406047 h 1003851"/>
                  <a:gd name="connsiteX20" fmla="*/ 684158 w 1007422"/>
                  <a:gd name="connsiteY20" fmla="*/ 526697 h 1003851"/>
                  <a:gd name="connsiteX21" fmla="*/ 684158 w 1007422"/>
                  <a:gd name="connsiteY21" fmla="*/ 631472 h 1003851"/>
                  <a:gd name="connsiteX22" fmla="*/ 722258 w 1007422"/>
                  <a:gd name="connsiteY22" fmla="*/ 974372 h 1003851"/>
                  <a:gd name="connsiteX23" fmla="*/ 255533 w 1007422"/>
                  <a:gd name="connsiteY23" fmla="*/ 968022 h 1003851"/>
                  <a:gd name="connsiteX0" fmla="*/ 255533 w 1007422"/>
                  <a:gd name="connsiteY0" fmla="*/ 968022 h 1003851"/>
                  <a:gd name="connsiteX1" fmla="*/ 268233 w 1007422"/>
                  <a:gd name="connsiteY1" fmla="*/ 647347 h 1003851"/>
                  <a:gd name="connsiteX2" fmla="*/ 274583 w 1007422"/>
                  <a:gd name="connsiteY2" fmla="*/ 447322 h 1003851"/>
                  <a:gd name="connsiteX3" fmla="*/ 233308 w 1007422"/>
                  <a:gd name="connsiteY3" fmla="*/ 371122 h 1003851"/>
                  <a:gd name="connsiteX4" fmla="*/ 141233 w 1007422"/>
                  <a:gd name="connsiteY4" fmla="*/ 279047 h 1003851"/>
                  <a:gd name="connsiteX5" fmla="*/ 26933 w 1007422"/>
                  <a:gd name="connsiteY5" fmla="*/ 132997 h 1003851"/>
                  <a:gd name="connsiteX6" fmla="*/ 11058 w 1007422"/>
                  <a:gd name="connsiteY6" fmla="*/ 82197 h 1003851"/>
                  <a:gd name="connsiteX7" fmla="*/ 7883 w 1007422"/>
                  <a:gd name="connsiteY7" fmla="*/ 15522 h 1003851"/>
                  <a:gd name="connsiteX8" fmla="*/ 119008 w 1007422"/>
                  <a:gd name="connsiteY8" fmla="*/ 5997 h 1003851"/>
                  <a:gd name="connsiteX9" fmla="*/ 211083 w 1007422"/>
                  <a:gd name="connsiteY9" fmla="*/ 91722 h 1003851"/>
                  <a:gd name="connsiteX10" fmla="*/ 299983 w 1007422"/>
                  <a:gd name="connsiteY10" fmla="*/ 234597 h 1003851"/>
                  <a:gd name="connsiteX11" fmla="*/ 484133 w 1007422"/>
                  <a:gd name="connsiteY11" fmla="*/ 269522 h 1003851"/>
                  <a:gd name="connsiteX12" fmla="*/ 696858 w 1007422"/>
                  <a:gd name="connsiteY12" fmla="*/ 206022 h 1003851"/>
                  <a:gd name="connsiteX13" fmla="*/ 896883 w 1007422"/>
                  <a:gd name="connsiteY13" fmla="*/ 37747 h 1003851"/>
                  <a:gd name="connsiteX14" fmla="*/ 995308 w 1007422"/>
                  <a:gd name="connsiteY14" fmla="*/ 18697 h 1003851"/>
                  <a:gd name="connsiteX15" fmla="*/ 1001658 w 1007422"/>
                  <a:gd name="connsiteY15" fmla="*/ 91722 h 1003851"/>
                  <a:gd name="connsiteX16" fmla="*/ 957208 w 1007422"/>
                  <a:gd name="connsiteY16" fmla="*/ 142522 h 1003851"/>
                  <a:gd name="connsiteX17" fmla="*/ 868308 w 1007422"/>
                  <a:gd name="connsiteY17" fmla="*/ 234597 h 1003851"/>
                  <a:gd name="connsiteX18" fmla="*/ 782583 w 1007422"/>
                  <a:gd name="connsiteY18" fmla="*/ 307622 h 1003851"/>
                  <a:gd name="connsiteX19" fmla="*/ 709558 w 1007422"/>
                  <a:gd name="connsiteY19" fmla="*/ 406047 h 1003851"/>
                  <a:gd name="connsiteX20" fmla="*/ 684158 w 1007422"/>
                  <a:gd name="connsiteY20" fmla="*/ 526697 h 1003851"/>
                  <a:gd name="connsiteX21" fmla="*/ 684158 w 1007422"/>
                  <a:gd name="connsiteY21" fmla="*/ 631472 h 1003851"/>
                  <a:gd name="connsiteX22" fmla="*/ 722258 w 1007422"/>
                  <a:gd name="connsiteY22" fmla="*/ 974372 h 1003851"/>
                  <a:gd name="connsiteX23" fmla="*/ 255533 w 1007422"/>
                  <a:gd name="connsiteY23" fmla="*/ 968022 h 1003851"/>
                  <a:gd name="connsiteX0" fmla="*/ 255533 w 1011152"/>
                  <a:gd name="connsiteY0" fmla="*/ 968022 h 1003851"/>
                  <a:gd name="connsiteX1" fmla="*/ 268233 w 1011152"/>
                  <a:gd name="connsiteY1" fmla="*/ 647347 h 1003851"/>
                  <a:gd name="connsiteX2" fmla="*/ 274583 w 1011152"/>
                  <a:gd name="connsiteY2" fmla="*/ 447322 h 1003851"/>
                  <a:gd name="connsiteX3" fmla="*/ 233308 w 1011152"/>
                  <a:gd name="connsiteY3" fmla="*/ 371122 h 1003851"/>
                  <a:gd name="connsiteX4" fmla="*/ 141233 w 1011152"/>
                  <a:gd name="connsiteY4" fmla="*/ 279047 h 1003851"/>
                  <a:gd name="connsiteX5" fmla="*/ 26933 w 1011152"/>
                  <a:gd name="connsiteY5" fmla="*/ 132997 h 1003851"/>
                  <a:gd name="connsiteX6" fmla="*/ 11058 w 1011152"/>
                  <a:gd name="connsiteY6" fmla="*/ 82197 h 1003851"/>
                  <a:gd name="connsiteX7" fmla="*/ 7883 w 1011152"/>
                  <a:gd name="connsiteY7" fmla="*/ 15522 h 1003851"/>
                  <a:gd name="connsiteX8" fmla="*/ 119008 w 1011152"/>
                  <a:gd name="connsiteY8" fmla="*/ 5997 h 1003851"/>
                  <a:gd name="connsiteX9" fmla="*/ 211083 w 1011152"/>
                  <a:gd name="connsiteY9" fmla="*/ 91722 h 1003851"/>
                  <a:gd name="connsiteX10" fmla="*/ 299983 w 1011152"/>
                  <a:gd name="connsiteY10" fmla="*/ 234597 h 1003851"/>
                  <a:gd name="connsiteX11" fmla="*/ 484133 w 1011152"/>
                  <a:gd name="connsiteY11" fmla="*/ 269522 h 1003851"/>
                  <a:gd name="connsiteX12" fmla="*/ 696858 w 1011152"/>
                  <a:gd name="connsiteY12" fmla="*/ 206022 h 1003851"/>
                  <a:gd name="connsiteX13" fmla="*/ 896883 w 1011152"/>
                  <a:gd name="connsiteY13" fmla="*/ 37747 h 1003851"/>
                  <a:gd name="connsiteX14" fmla="*/ 995308 w 1011152"/>
                  <a:gd name="connsiteY14" fmla="*/ 18697 h 1003851"/>
                  <a:gd name="connsiteX15" fmla="*/ 1001658 w 1011152"/>
                  <a:gd name="connsiteY15" fmla="*/ 91722 h 1003851"/>
                  <a:gd name="connsiteX16" fmla="*/ 957208 w 1011152"/>
                  <a:gd name="connsiteY16" fmla="*/ 142522 h 1003851"/>
                  <a:gd name="connsiteX17" fmla="*/ 868308 w 1011152"/>
                  <a:gd name="connsiteY17" fmla="*/ 234597 h 1003851"/>
                  <a:gd name="connsiteX18" fmla="*/ 782583 w 1011152"/>
                  <a:gd name="connsiteY18" fmla="*/ 307622 h 1003851"/>
                  <a:gd name="connsiteX19" fmla="*/ 709558 w 1011152"/>
                  <a:gd name="connsiteY19" fmla="*/ 406047 h 1003851"/>
                  <a:gd name="connsiteX20" fmla="*/ 684158 w 1011152"/>
                  <a:gd name="connsiteY20" fmla="*/ 526697 h 1003851"/>
                  <a:gd name="connsiteX21" fmla="*/ 684158 w 1011152"/>
                  <a:gd name="connsiteY21" fmla="*/ 631472 h 1003851"/>
                  <a:gd name="connsiteX22" fmla="*/ 722258 w 1011152"/>
                  <a:gd name="connsiteY22" fmla="*/ 974372 h 1003851"/>
                  <a:gd name="connsiteX23" fmla="*/ 255533 w 1011152"/>
                  <a:gd name="connsiteY23" fmla="*/ 968022 h 1003851"/>
                  <a:gd name="connsiteX0" fmla="*/ 255533 w 1016633"/>
                  <a:gd name="connsiteY0" fmla="*/ 968022 h 1003851"/>
                  <a:gd name="connsiteX1" fmla="*/ 268233 w 1016633"/>
                  <a:gd name="connsiteY1" fmla="*/ 647347 h 1003851"/>
                  <a:gd name="connsiteX2" fmla="*/ 274583 w 1016633"/>
                  <a:gd name="connsiteY2" fmla="*/ 447322 h 1003851"/>
                  <a:gd name="connsiteX3" fmla="*/ 233308 w 1016633"/>
                  <a:gd name="connsiteY3" fmla="*/ 371122 h 1003851"/>
                  <a:gd name="connsiteX4" fmla="*/ 141233 w 1016633"/>
                  <a:gd name="connsiteY4" fmla="*/ 279047 h 1003851"/>
                  <a:gd name="connsiteX5" fmla="*/ 26933 w 1016633"/>
                  <a:gd name="connsiteY5" fmla="*/ 132997 h 1003851"/>
                  <a:gd name="connsiteX6" fmla="*/ 11058 w 1016633"/>
                  <a:gd name="connsiteY6" fmla="*/ 82197 h 1003851"/>
                  <a:gd name="connsiteX7" fmla="*/ 7883 w 1016633"/>
                  <a:gd name="connsiteY7" fmla="*/ 15522 h 1003851"/>
                  <a:gd name="connsiteX8" fmla="*/ 119008 w 1016633"/>
                  <a:gd name="connsiteY8" fmla="*/ 5997 h 1003851"/>
                  <a:gd name="connsiteX9" fmla="*/ 211083 w 1016633"/>
                  <a:gd name="connsiteY9" fmla="*/ 91722 h 1003851"/>
                  <a:gd name="connsiteX10" fmla="*/ 299983 w 1016633"/>
                  <a:gd name="connsiteY10" fmla="*/ 234597 h 1003851"/>
                  <a:gd name="connsiteX11" fmla="*/ 484133 w 1016633"/>
                  <a:gd name="connsiteY11" fmla="*/ 269522 h 1003851"/>
                  <a:gd name="connsiteX12" fmla="*/ 696858 w 1016633"/>
                  <a:gd name="connsiteY12" fmla="*/ 206022 h 1003851"/>
                  <a:gd name="connsiteX13" fmla="*/ 896883 w 1016633"/>
                  <a:gd name="connsiteY13" fmla="*/ 37747 h 1003851"/>
                  <a:gd name="connsiteX14" fmla="*/ 995308 w 1016633"/>
                  <a:gd name="connsiteY14" fmla="*/ 18697 h 1003851"/>
                  <a:gd name="connsiteX15" fmla="*/ 1001658 w 1016633"/>
                  <a:gd name="connsiteY15" fmla="*/ 91722 h 1003851"/>
                  <a:gd name="connsiteX16" fmla="*/ 868308 w 1016633"/>
                  <a:gd name="connsiteY16" fmla="*/ 234597 h 1003851"/>
                  <a:gd name="connsiteX17" fmla="*/ 782583 w 1016633"/>
                  <a:gd name="connsiteY17" fmla="*/ 307622 h 1003851"/>
                  <a:gd name="connsiteX18" fmla="*/ 709558 w 1016633"/>
                  <a:gd name="connsiteY18" fmla="*/ 406047 h 1003851"/>
                  <a:gd name="connsiteX19" fmla="*/ 684158 w 1016633"/>
                  <a:gd name="connsiteY19" fmla="*/ 526697 h 1003851"/>
                  <a:gd name="connsiteX20" fmla="*/ 684158 w 1016633"/>
                  <a:gd name="connsiteY20" fmla="*/ 631472 h 1003851"/>
                  <a:gd name="connsiteX21" fmla="*/ 722258 w 1016633"/>
                  <a:gd name="connsiteY21" fmla="*/ 974372 h 1003851"/>
                  <a:gd name="connsiteX22" fmla="*/ 255533 w 1016633"/>
                  <a:gd name="connsiteY22" fmla="*/ 968022 h 1003851"/>
                  <a:gd name="connsiteX0" fmla="*/ 255533 w 1016633"/>
                  <a:gd name="connsiteY0" fmla="*/ 968022 h 1003851"/>
                  <a:gd name="connsiteX1" fmla="*/ 268233 w 1016633"/>
                  <a:gd name="connsiteY1" fmla="*/ 647347 h 1003851"/>
                  <a:gd name="connsiteX2" fmla="*/ 274583 w 1016633"/>
                  <a:gd name="connsiteY2" fmla="*/ 447322 h 1003851"/>
                  <a:gd name="connsiteX3" fmla="*/ 233308 w 1016633"/>
                  <a:gd name="connsiteY3" fmla="*/ 371122 h 1003851"/>
                  <a:gd name="connsiteX4" fmla="*/ 141233 w 1016633"/>
                  <a:gd name="connsiteY4" fmla="*/ 279047 h 1003851"/>
                  <a:gd name="connsiteX5" fmla="*/ 26933 w 1016633"/>
                  <a:gd name="connsiteY5" fmla="*/ 132997 h 1003851"/>
                  <a:gd name="connsiteX6" fmla="*/ 11058 w 1016633"/>
                  <a:gd name="connsiteY6" fmla="*/ 82197 h 1003851"/>
                  <a:gd name="connsiteX7" fmla="*/ 7883 w 1016633"/>
                  <a:gd name="connsiteY7" fmla="*/ 15522 h 1003851"/>
                  <a:gd name="connsiteX8" fmla="*/ 119008 w 1016633"/>
                  <a:gd name="connsiteY8" fmla="*/ 5997 h 1003851"/>
                  <a:gd name="connsiteX9" fmla="*/ 211083 w 1016633"/>
                  <a:gd name="connsiteY9" fmla="*/ 91722 h 1003851"/>
                  <a:gd name="connsiteX10" fmla="*/ 299983 w 1016633"/>
                  <a:gd name="connsiteY10" fmla="*/ 234597 h 1003851"/>
                  <a:gd name="connsiteX11" fmla="*/ 484133 w 1016633"/>
                  <a:gd name="connsiteY11" fmla="*/ 269522 h 1003851"/>
                  <a:gd name="connsiteX12" fmla="*/ 696858 w 1016633"/>
                  <a:gd name="connsiteY12" fmla="*/ 206022 h 1003851"/>
                  <a:gd name="connsiteX13" fmla="*/ 896883 w 1016633"/>
                  <a:gd name="connsiteY13" fmla="*/ 37747 h 1003851"/>
                  <a:gd name="connsiteX14" fmla="*/ 995308 w 1016633"/>
                  <a:gd name="connsiteY14" fmla="*/ 18697 h 1003851"/>
                  <a:gd name="connsiteX15" fmla="*/ 1001658 w 1016633"/>
                  <a:gd name="connsiteY15" fmla="*/ 91722 h 1003851"/>
                  <a:gd name="connsiteX16" fmla="*/ 868308 w 1016633"/>
                  <a:gd name="connsiteY16" fmla="*/ 234597 h 1003851"/>
                  <a:gd name="connsiteX17" fmla="*/ 782583 w 1016633"/>
                  <a:gd name="connsiteY17" fmla="*/ 307622 h 1003851"/>
                  <a:gd name="connsiteX18" fmla="*/ 709558 w 1016633"/>
                  <a:gd name="connsiteY18" fmla="*/ 406047 h 1003851"/>
                  <a:gd name="connsiteX19" fmla="*/ 684158 w 1016633"/>
                  <a:gd name="connsiteY19" fmla="*/ 526697 h 1003851"/>
                  <a:gd name="connsiteX20" fmla="*/ 684158 w 1016633"/>
                  <a:gd name="connsiteY20" fmla="*/ 631472 h 1003851"/>
                  <a:gd name="connsiteX21" fmla="*/ 722258 w 1016633"/>
                  <a:gd name="connsiteY21" fmla="*/ 974372 h 1003851"/>
                  <a:gd name="connsiteX22" fmla="*/ 255533 w 1016633"/>
                  <a:gd name="connsiteY22" fmla="*/ 968022 h 1003851"/>
                  <a:gd name="connsiteX0" fmla="*/ 255533 w 1014062"/>
                  <a:gd name="connsiteY0" fmla="*/ 968022 h 1003851"/>
                  <a:gd name="connsiteX1" fmla="*/ 268233 w 1014062"/>
                  <a:gd name="connsiteY1" fmla="*/ 647347 h 1003851"/>
                  <a:gd name="connsiteX2" fmla="*/ 274583 w 1014062"/>
                  <a:gd name="connsiteY2" fmla="*/ 447322 h 1003851"/>
                  <a:gd name="connsiteX3" fmla="*/ 233308 w 1014062"/>
                  <a:gd name="connsiteY3" fmla="*/ 371122 h 1003851"/>
                  <a:gd name="connsiteX4" fmla="*/ 141233 w 1014062"/>
                  <a:gd name="connsiteY4" fmla="*/ 279047 h 1003851"/>
                  <a:gd name="connsiteX5" fmla="*/ 26933 w 1014062"/>
                  <a:gd name="connsiteY5" fmla="*/ 132997 h 1003851"/>
                  <a:gd name="connsiteX6" fmla="*/ 11058 w 1014062"/>
                  <a:gd name="connsiteY6" fmla="*/ 82197 h 1003851"/>
                  <a:gd name="connsiteX7" fmla="*/ 7883 w 1014062"/>
                  <a:gd name="connsiteY7" fmla="*/ 15522 h 1003851"/>
                  <a:gd name="connsiteX8" fmla="*/ 119008 w 1014062"/>
                  <a:gd name="connsiteY8" fmla="*/ 5997 h 1003851"/>
                  <a:gd name="connsiteX9" fmla="*/ 211083 w 1014062"/>
                  <a:gd name="connsiteY9" fmla="*/ 91722 h 1003851"/>
                  <a:gd name="connsiteX10" fmla="*/ 299983 w 1014062"/>
                  <a:gd name="connsiteY10" fmla="*/ 234597 h 1003851"/>
                  <a:gd name="connsiteX11" fmla="*/ 484133 w 1014062"/>
                  <a:gd name="connsiteY11" fmla="*/ 269522 h 1003851"/>
                  <a:gd name="connsiteX12" fmla="*/ 696858 w 1014062"/>
                  <a:gd name="connsiteY12" fmla="*/ 206022 h 1003851"/>
                  <a:gd name="connsiteX13" fmla="*/ 887358 w 1014062"/>
                  <a:gd name="connsiteY13" fmla="*/ 44097 h 1003851"/>
                  <a:gd name="connsiteX14" fmla="*/ 995308 w 1014062"/>
                  <a:gd name="connsiteY14" fmla="*/ 18697 h 1003851"/>
                  <a:gd name="connsiteX15" fmla="*/ 1001658 w 1014062"/>
                  <a:gd name="connsiteY15" fmla="*/ 91722 h 1003851"/>
                  <a:gd name="connsiteX16" fmla="*/ 868308 w 1014062"/>
                  <a:gd name="connsiteY16" fmla="*/ 234597 h 1003851"/>
                  <a:gd name="connsiteX17" fmla="*/ 782583 w 1014062"/>
                  <a:gd name="connsiteY17" fmla="*/ 307622 h 1003851"/>
                  <a:gd name="connsiteX18" fmla="*/ 709558 w 1014062"/>
                  <a:gd name="connsiteY18" fmla="*/ 406047 h 1003851"/>
                  <a:gd name="connsiteX19" fmla="*/ 684158 w 1014062"/>
                  <a:gd name="connsiteY19" fmla="*/ 526697 h 1003851"/>
                  <a:gd name="connsiteX20" fmla="*/ 684158 w 1014062"/>
                  <a:gd name="connsiteY20" fmla="*/ 631472 h 1003851"/>
                  <a:gd name="connsiteX21" fmla="*/ 722258 w 1014062"/>
                  <a:gd name="connsiteY21" fmla="*/ 974372 h 1003851"/>
                  <a:gd name="connsiteX22" fmla="*/ 255533 w 1014062"/>
                  <a:gd name="connsiteY22" fmla="*/ 968022 h 1003851"/>
                  <a:gd name="connsiteX0" fmla="*/ 255533 w 1006596"/>
                  <a:gd name="connsiteY0" fmla="*/ 968022 h 1003851"/>
                  <a:gd name="connsiteX1" fmla="*/ 268233 w 1006596"/>
                  <a:gd name="connsiteY1" fmla="*/ 647347 h 1003851"/>
                  <a:gd name="connsiteX2" fmla="*/ 274583 w 1006596"/>
                  <a:gd name="connsiteY2" fmla="*/ 447322 h 1003851"/>
                  <a:gd name="connsiteX3" fmla="*/ 233308 w 1006596"/>
                  <a:gd name="connsiteY3" fmla="*/ 371122 h 1003851"/>
                  <a:gd name="connsiteX4" fmla="*/ 141233 w 1006596"/>
                  <a:gd name="connsiteY4" fmla="*/ 279047 h 1003851"/>
                  <a:gd name="connsiteX5" fmla="*/ 26933 w 1006596"/>
                  <a:gd name="connsiteY5" fmla="*/ 132997 h 1003851"/>
                  <a:gd name="connsiteX6" fmla="*/ 11058 w 1006596"/>
                  <a:gd name="connsiteY6" fmla="*/ 82197 h 1003851"/>
                  <a:gd name="connsiteX7" fmla="*/ 7883 w 1006596"/>
                  <a:gd name="connsiteY7" fmla="*/ 15522 h 1003851"/>
                  <a:gd name="connsiteX8" fmla="*/ 119008 w 1006596"/>
                  <a:gd name="connsiteY8" fmla="*/ 5997 h 1003851"/>
                  <a:gd name="connsiteX9" fmla="*/ 211083 w 1006596"/>
                  <a:gd name="connsiteY9" fmla="*/ 91722 h 1003851"/>
                  <a:gd name="connsiteX10" fmla="*/ 299983 w 1006596"/>
                  <a:gd name="connsiteY10" fmla="*/ 234597 h 1003851"/>
                  <a:gd name="connsiteX11" fmla="*/ 484133 w 1006596"/>
                  <a:gd name="connsiteY11" fmla="*/ 269522 h 1003851"/>
                  <a:gd name="connsiteX12" fmla="*/ 696858 w 1006596"/>
                  <a:gd name="connsiteY12" fmla="*/ 206022 h 1003851"/>
                  <a:gd name="connsiteX13" fmla="*/ 887358 w 1006596"/>
                  <a:gd name="connsiteY13" fmla="*/ 44097 h 1003851"/>
                  <a:gd name="connsiteX14" fmla="*/ 995308 w 1006596"/>
                  <a:gd name="connsiteY14" fmla="*/ 18697 h 1003851"/>
                  <a:gd name="connsiteX15" fmla="*/ 988958 w 1006596"/>
                  <a:gd name="connsiteY15" fmla="*/ 110772 h 1003851"/>
                  <a:gd name="connsiteX16" fmla="*/ 868308 w 1006596"/>
                  <a:gd name="connsiteY16" fmla="*/ 234597 h 1003851"/>
                  <a:gd name="connsiteX17" fmla="*/ 782583 w 1006596"/>
                  <a:gd name="connsiteY17" fmla="*/ 307622 h 1003851"/>
                  <a:gd name="connsiteX18" fmla="*/ 709558 w 1006596"/>
                  <a:gd name="connsiteY18" fmla="*/ 406047 h 1003851"/>
                  <a:gd name="connsiteX19" fmla="*/ 684158 w 1006596"/>
                  <a:gd name="connsiteY19" fmla="*/ 526697 h 1003851"/>
                  <a:gd name="connsiteX20" fmla="*/ 684158 w 1006596"/>
                  <a:gd name="connsiteY20" fmla="*/ 631472 h 1003851"/>
                  <a:gd name="connsiteX21" fmla="*/ 722258 w 1006596"/>
                  <a:gd name="connsiteY21" fmla="*/ 974372 h 1003851"/>
                  <a:gd name="connsiteX22" fmla="*/ 255533 w 1006596"/>
                  <a:gd name="connsiteY22" fmla="*/ 968022 h 1003851"/>
                  <a:gd name="connsiteX0" fmla="*/ 255533 w 1006596"/>
                  <a:gd name="connsiteY0" fmla="*/ 978605 h 1014434"/>
                  <a:gd name="connsiteX1" fmla="*/ 268233 w 1006596"/>
                  <a:gd name="connsiteY1" fmla="*/ 657930 h 1014434"/>
                  <a:gd name="connsiteX2" fmla="*/ 274583 w 1006596"/>
                  <a:gd name="connsiteY2" fmla="*/ 457905 h 1014434"/>
                  <a:gd name="connsiteX3" fmla="*/ 233308 w 1006596"/>
                  <a:gd name="connsiteY3" fmla="*/ 381705 h 1014434"/>
                  <a:gd name="connsiteX4" fmla="*/ 141233 w 1006596"/>
                  <a:gd name="connsiteY4" fmla="*/ 289630 h 1014434"/>
                  <a:gd name="connsiteX5" fmla="*/ 26933 w 1006596"/>
                  <a:gd name="connsiteY5" fmla="*/ 143580 h 1014434"/>
                  <a:gd name="connsiteX6" fmla="*/ 11058 w 1006596"/>
                  <a:gd name="connsiteY6" fmla="*/ 92780 h 1014434"/>
                  <a:gd name="connsiteX7" fmla="*/ 7883 w 1006596"/>
                  <a:gd name="connsiteY7" fmla="*/ 26105 h 1014434"/>
                  <a:gd name="connsiteX8" fmla="*/ 119008 w 1006596"/>
                  <a:gd name="connsiteY8" fmla="*/ 16580 h 1014434"/>
                  <a:gd name="connsiteX9" fmla="*/ 299983 w 1006596"/>
                  <a:gd name="connsiteY9" fmla="*/ 245180 h 1014434"/>
                  <a:gd name="connsiteX10" fmla="*/ 484133 w 1006596"/>
                  <a:gd name="connsiteY10" fmla="*/ 280105 h 1014434"/>
                  <a:gd name="connsiteX11" fmla="*/ 696858 w 1006596"/>
                  <a:gd name="connsiteY11" fmla="*/ 216605 h 1014434"/>
                  <a:gd name="connsiteX12" fmla="*/ 887358 w 1006596"/>
                  <a:gd name="connsiteY12" fmla="*/ 54680 h 1014434"/>
                  <a:gd name="connsiteX13" fmla="*/ 995308 w 1006596"/>
                  <a:gd name="connsiteY13" fmla="*/ 29280 h 1014434"/>
                  <a:gd name="connsiteX14" fmla="*/ 988958 w 1006596"/>
                  <a:gd name="connsiteY14" fmla="*/ 121355 h 1014434"/>
                  <a:gd name="connsiteX15" fmla="*/ 868308 w 1006596"/>
                  <a:gd name="connsiteY15" fmla="*/ 245180 h 1014434"/>
                  <a:gd name="connsiteX16" fmla="*/ 782583 w 1006596"/>
                  <a:gd name="connsiteY16" fmla="*/ 318205 h 1014434"/>
                  <a:gd name="connsiteX17" fmla="*/ 709558 w 1006596"/>
                  <a:gd name="connsiteY17" fmla="*/ 416630 h 1014434"/>
                  <a:gd name="connsiteX18" fmla="*/ 684158 w 1006596"/>
                  <a:gd name="connsiteY18" fmla="*/ 537280 h 1014434"/>
                  <a:gd name="connsiteX19" fmla="*/ 684158 w 1006596"/>
                  <a:gd name="connsiteY19" fmla="*/ 642055 h 1014434"/>
                  <a:gd name="connsiteX20" fmla="*/ 722258 w 1006596"/>
                  <a:gd name="connsiteY20" fmla="*/ 984955 h 1014434"/>
                  <a:gd name="connsiteX21" fmla="*/ 255533 w 1006596"/>
                  <a:gd name="connsiteY21" fmla="*/ 978605 h 1014434"/>
                  <a:gd name="connsiteX0" fmla="*/ 254829 w 1005892"/>
                  <a:gd name="connsiteY0" fmla="*/ 976166 h 1011995"/>
                  <a:gd name="connsiteX1" fmla="*/ 267529 w 1005892"/>
                  <a:gd name="connsiteY1" fmla="*/ 655491 h 1011995"/>
                  <a:gd name="connsiteX2" fmla="*/ 273879 w 1005892"/>
                  <a:gd name="connsiteY2" fmla="*/ 455466 h 1011995"/>
                  <a:gd name="connsiteX3" fmla="*/ 232604 w 1005892"/>
                  <a:gd name="connsiteY3" fmla="*/ 379266 h 1011995"/>
                  <a:gd name="connsiteX4" fmla="*/ 140529 w 1005892"/>
                  <a:gd name="connsiteY4" fmla="*/ 287191 h 1011995"/>
                  <a:gd name="connsiteX5" fmla="*/ 26229 w 1005892"/>
                  <a:gd name="connsiteY5" fmla="*/ 141141 h 1011995"/>
                  <a:gd name="connsiteX6" fmla="*/ 10354 w 1005892"/>
                  <a:gd name="connsiteY6" fmla="*/ 90341 h 1011995"/>
                  <a:gd name="connsiteX7" fmla="*/ 7179 w 1005892"/>
                  <a:gd name="connsiteY7" fmla="*/ 23666 h 1011995"/>
                  <a:gd name="connsiteX8" fmla="*/ 108779 w 1005892"/>
                  <a:gd name="connsiteY8" fmla="*/ 17316 h 1011995"/>
                  <a:gd name="connsiteX9" fmla="*/ 299279 w 1005892"/>
                  <a:gd name="connsiteY9" fmla="*/ 242741 h 1011995"/>
                  <a:gd name="connsiteX10" fmla="*/ 483429 w 1005892"/>
                  <a:gd name="connsiteY10" fmla="*/ 277666 h 1011995"/>
                  <a:gd name="connsiteX11" fmla="*/ 696154 w 1005892"/>
                  <a:gd name="connsiteY11" fmla="*/ 214166 h 1011995"/>
                  <a:gd name="connsiteX12" fmla="*/ 886654 w 1005892"/>
                  <a:gd name="connsiteY12" fmla="*/ 52241 h 1011995"/>
                  <a:gd name="connsiteX13" fmla="*/ 994604 w 1005892"/>
                  <a:gd name="connsiteY13" fmla="*/ 26841 h 1011995"/>
                  <a:gd name="connsiteX14" fmla="*/ 988254 w 1005892"/>
                  <a:gd name="connsiteY14" fmla="*/ 118916 h 1011995"/>
                  <a:gd name="connsiteX15" fmla="*/ 867604 w 1005892"/>
                  <a:gd name="connsiteY15" fmla="*/ 242741 h 1011995"/>
                  <a:gd name="connsiteX16" fmla="*/ 781879 w 1005892"/>
                  <a:gd name="connsiteY16" fmla="*/ 315766 h 1011995"/>
                  <a:gd name="connsiteX17" fmla="*/ 708854 w 1005892"/>
                  <a:gd name="connsiteY17" fmla="*/ 414191 h 1011995"/>
                  <a:gd name="connsiteX18" fmla="*/ 683454 w 1005892"/>
                  <a:gd name="connsiteY18" fmla="*/ 534841 h 1011995"/>
                  <a:gd name="connsiteX19" fmla="*/ 683454 w 1005892"/>
                  <a:gd name="connsiteY19" fmla="*/ 639616 h 1011995"/>
                  <a:gd name="connsiteX20" fmla="*/ 721554 w 1005892"/>
                  <a:gd name="connsiteY20" fmla="*/ 982516 h 1011995"/>
                  <a:gd name="connsiteX21" fmla="*/ 254829 w 1005892"/>
                  <a:gd name="connsiteY21" fmla="*/ 976166 h 1011995"/>
                  <a:gd name="connsiteX0" fmla="*/ 253807 w 1004870"/>
                  <a:gd name="connsiteY0" fmla="*/ 978346 h 1014175"/>
                  <a:gd name="connsiteX1" fmla="*/ 266507 w 1004870"/>
                  <a:gd name="connsiteY1" fmla="*/ 657671 h 1014175"/>
                  <a:gd name="connsiteX2" fmla="*/ 272857 w 1004870"/>
                  <a:gd name="connsiteY2" fmla="*/ 457646 h 1014175"/>
                  <a:gd name="connsiteX3" fmla="*/ 231582 w 1004870"/>
                  <a:gd name="connsiteY3" fmla="*/ 381446 h 1014175"/>
                  <a:gd name="connsiteX4" fmla="*/ 139507 w 1004870"/>
                  <a:gd name="connsiteY4" fmla="*/ 289371 h 1014175"/>
                  <a:gd name="connsiteX5" fmla="*/ 25207 w 1004870"/>
                  <a:gd name="connsiteY5" fmla="*/ 143321 h 1014175"/>
                  <a:gd name="connsiteX6" fmla="*/ 6157 w 1004870"/>
                  <a:gd name="connsiteY6" fmla="*/ 25846 h 1014175"/>
                  <a:gd name="connsiteX7" fmla="*/ 107757 w 1004870"/>
                  <a:gd name="connsiteY7" fmla="*/ 19496 h 1014175"/>
                  <a:gd name="connsiteX8" fmla="*/ 298257 w 1004870"/>
                  <a:gd name="connsiteY8" fmla="*/ 244921 h 1014175"/>
                  <a:gd name="connsiteX9" fmla="*/ 482407 w 1004870"/>
                  <a:gd name="connsiteY9" fmla="*/ 279846 h 1014175"/>
                  <a:gd name="connsiteX10" fmla="*/ 695132 w 1004870"/>
                  <a:gd name="connsiteY10" fmla="*/ 216346 h 1014175"/>
                  <a:gd name="connsiteX11" fmla="*/ 885632 w 1004870"/>
                  <a:gd name="connsiteY11" fmla="*/ 54421 h 1014175"/>
                  <a:gd name="connsiteX12" fmla="*/ 993582 w 1004870"/>
                  <a:gd name="connsiteY12" fmla="*/ 29021 h 1014175"/>
                  <a:gd name="connsiteX13" fmla="*/ 987232 w 1004870"/>
                  <a:gd name="connsiteY13" fmla="*/ 121096 h 1014175"/>
                  <a:gd name="connsiteX14" fmla="*/ 866582 w 1004870"/>
                  <a:gd name="connsiteY14" fmla="*/ 244921 h 1014175"/>
                  <a:gd name="connsiteX15" fmla="*/ 780857 w 1004870"/>
                  <a:gd name="connsiteY15" fmla="*/ 317946 h 1014175"/>
                  <a:gd name="connsiteX16" fmla="*/ 707832 w 1004870"/>
                  <a:gd name="connsiteY16" fmla="*/ 416371 h 1014175"/>
                  <a:gd name="connsiteX17" fmla="*/ 682432 w 1004870"/>
                  <a:gd name="connsiteY17" fmla="*/ 537021 h 1014175"/>
                  <a:gd name="connsiteX18" fmla="*/ 682432 w 1004870"/>
                  <a:gd name="connsiteY18" fmla="*/ 641796 h 1014175"/>
                  <a:gd name="connsiteX19" fmla="*/ 720532 w 1004870"/>
                  <a:gd name="connsiteY19" fmla="*/ 984696 h 1014175"/>
                  <a:gd name="connsiteX20" fmla="*/ 253807 w 1004870"/>
                  <a:gd name="connsiteY20" fmla="*/ 978346 h 1014175"/>
                  <a:gd name="connsiteX0" fmla="*/ 250954 w 1002017"/>
                  <a:gd name="connsiteY0" fmla="*/ 978941 h 1014770"/>
                  <a:gd name="connsiteX1" fmla="*/ 263654 w 1002017"/>
                  <a:gd name="connsiteY1" fmla="*/ 658266 h 1014770"/>
                  <a:gd name="connsiteX2" fmla="*/ 270004 w 1002017"/>
                  <a:gd name="connsiteY2" fmla="*/ 458241 h 1014770"/>
                  <a:gd name="connsiteX3" fmla="*/ 228729 w 1002017"/>
                  <a:gd name="connsiteY3" fmla="*/ 382041 h 1014770"/>
                  <a:gd name="connsiteX4" fmla="*/ 136654 w 1002017"/>
                  <a:gd name="connsiteY4" fmla="*/ 289966 h 1014770"/>
                  <a:gd name="connsiteX5" fmla="*/ 35054 w 1002017"/>
                  <a:gd name="connsiteY5" fmla="*/ 156616 h 1014770"/>
                  <a:gd name="connsiteX6" fmla="*/ 3304 w 1002017"/>
                  <a:gd name="connsiteY6" fmla="*/ 26441 h 1014770"/>
                  <a:gd name="connsiteX7" fmla="*/ 104904 w 1002017"/>
                  <a:gd name="connsiteY7" fmla="*/ 20091 h 1014770"/>
                  <a:gd name="connsiteX8" fmla="*/ 295404 w 1002017"/>
                  <a:gd name="connsiteY8" fmla="*/ 245516 h 1014770"/>
                  <a:gd name="connsiteX9" fmla="*/ 479554 w 1002017"/>
                  <a:gd name="connsiteY9" fmla="*/ 280441 h 1014770"/>
                  <a:gd name="connsiteX10" fmla="*/ 692279 w 1002017"/>
                  <a:gd name="connsiteY10" fmla="*/ 216941 h 1014770"/>
                  <a:gd name="connsiteX11" fmla="*/ 882779 w 1002017"/>
                  <a:gd name="connsiteY11" fmla="*/ 55016 h 1014770"/>
                  <a:gd name="connsiteX12" fmla="*/ 990729 w 1002017"/>
                  <a:gd name="connsiteY12" fmla="*/ 29616 h 1014770"/>
                  <a:gd name="connsiteX13" fmla="*/ 984379 w 1002017"/>
                  <a:gd name="connsiteY13" fmla="*/ 121691 h 1014770"/>
                  <a:gd name="connsiteX14" fmla="*/ 863729 w 1002017"/>
                  <a:gd name="connsiteY14" fmla="*/ 245516 h 1014770"/>
                  <a:gd name="connsiteX15" fmla="*/ 778004 w 1002017"/>
                  <a:gd name="connsiteY15" fmla="*/ 318541 h 1014770"/>
                  <a:gd name="connsiteX16" fmla="*/ 704979 w 1002017"/>
                  <a:gd name="connsiteY16" fmla="*/ 416966 h 1014770"/>
                  <a:gd name="connsiteX17" fmla="*/ 679579 w 1002017"/>
                  <a:gd name="connsiteY17" fmla="*/ 537616 h 1014770"/>
                  <a:gd name="connsiteX18" fmla="*/ 679579 w 1002017"/>
                  <a:gd name="connsiteY18" fmla="*/ 642391 h 1014770"/>
                  <a:gd name="connsiteX19" fmla="*/ 717679 w 1002017"/>
                  <a:gd name="connsiteY19" fmla="*/ 985291 h 1014770"/>
                  <a:gd name="connsiteX20" fmla="*/ 250954 w 1002017"/>
                  <a:gd name="connsiteY20" fmla="*/ 978941 h 1014770"/>
                  <a:gd name="connsiteX0" fmla="*/ 251106 w 1002169"/>
                  <a:gd name="connsiteY0" fmla="*/ 978941 h 1014770"/>
                  <a:gd name="connsiteX1" fmla="*/ 263806 w 1002169"/>
                  <a:gd name="connsiteY1" fmla="*/ 658266 h 1014770"/>
                  <a:gd name="connsiteX2" fmla="*/ 270156 w 1002169"/>
                  <a:gd name="connsiteY2" fmla="*/ 458241 h 1014770"/>
                  <a:gd name="connsiteX3" fmla="*/ 228881 w 1002169"/>
                  <a:gd name="connsiteY3" fmla="*/ 382041 h 1014770"/>
                  <a:gd name="connsiteX4" fmla="*/ 146331 w 1002169"/>
                  <a:gd name="connsiteY4" fmla="*/ 293141 h 1014770"/>
                  <a:gd name="connsiteX5" fmla="*/ 35206 w 1002169"/>
                  <a:gd name="connsiteY5" fmla="*/ 156616 h 1014770"/>
                  <a:gd name="connsiteX6" fmla="*/ 3456 w 1002169"/>
                  <a:gd name="connsiteY6" fmla="*/ 26441 h 1014770"/>
                  <a:gd name="connsiteX7" fmla="*/ 105056 w 1002169"/>
                  <a:gd name="connsiteY7" fmla="*/ 20091 h 1014770"/>
                  <a:gd name="connsiteX8" fmla="*/ 295556 w 1002169"/>
                  <a:gd name="connsiteY8" fmla="*/ 245516 h 1014770"/>
                  <a:gd name="connsiteX9" fmla="*/ 479706 w 1002169"/>
                  <a:gd name="connsiteY9" fmla="*/ 280441 h 1014770"/>
                  <a:gd name="connsiteX10" fmla="*/ 692431 w 1002169"/>
                  <a:gd name="connsiteY10" fmla="*/ 216941 h 1014770"/>
                  <a:gd name="connsiteX11" fmla="*/ 882931 w 1002169"/>
                  <a:gd name="connsiteY11" fmla="*/ 55016 h 1014770"/>
                  <a:gd name="connsiteX12" fmla="*/ 990881 w 1002169"/>
                  <a:gd name="connsiteY12" fmla="*/ 29616 h 1014770"/>
                  <a:gd name="connsiteX13" fmla="*/ 984531 w 1002169"/>
                  <a:gd name="connsiteY13" fmla="*/ 121691 h 1014770"/>
                  <a:gd name="connsiteX14" fmla="*/ 863881 w 1002169"/>
                  <a:gd name="connsiteY14" fmla="*/ 245516 h 1014770"/>
                  <a:gd name="connsiteX15" fmla="*/ 778156 w 1002169"/>
                  <a:gd name="connsiteY15" fmla="*/ 318541 h 1014770"/>
                  <a:gd name="connsiteX16" fmla="*/ 705131 w 1002169"/>
                  <a:gd name="connsiteY16" fmla="*/ 416966 h 1014770"/>
                  <a:gd name="connsiteX17" fmla="*/ 679731 w 1002169"/>
                  <a:gd name="connsiteY17" fmla="*/ 537616 h 1014770"/>
                  <a:gd name="connsiteX18" fmla="*/ 679731 w 1002169"/>
                  <a:gd name="connsiteY18" fmla="*/ 642391 h 1014770"/>
                  <a:gd name="connsiteX19" fmla="*/ 717831 w 1002169"/>
                  <a:gd name="connsiteY19" fmla="*/ 985291 h 1014770"/>
                  <a:gd name="connsiteX20" fmla="*/ 251106 w 1002169"/>
                  <a:gd name="connsiteY20" fmla="*/ 978941 h 1014770"/>
                  <a:gd name="connsiteX0" fmla="*/ 251106 w 1002169"/>
                  <a:gd name="connsiteY0" fmla="*/ 973291 h 1009120"/>
                  <a:gd name="connsiteX1" fmla="*/ 263806 w 1002169"/>
                  <a:gd name="connsiteY1" fmla="*/ 652616 h 1009120"/>
                  <a:gd name="connsiteX2" fmla="*/ 270156 w 1002169"/>
                  <a:gd name="connsiteY2" fmla="*/ 452591 h 1009120"/>
                  <a:gd name="connsiteX3" fmla="*/ 228881 w 1002169"/>
                  <a:gd name="connsiteY3" fmla="*/ 376391 h 1009120"/>
                  <a:gd name="connsiteX4" fmla="*/ 146331 w 1002169"/>
                  <a:gd name="connsiteY4" fmla="*/ 287491 h 1009120"/>
                  <a:gd name="connsiteX5" fmla="*/ 35206 w 1002169"/>
                  <a:gd name="connsiteY5" fmla="*/ 150966 h 1009120"/>
                  <a:gd name="connsiteX6" fmla="*/ 3456 w 1002169"/>
                  <a:gd name="connsiteY6" fmla="*/ 36666 h 1009120"/>
                  <a:gd name="connsiteX7" fmla="*/ 105056 w 1002169"/>
                  <a:gd name="connsiteY7" fmla="*/ 14441 h 1009120"/>
                  <a:gd name="connsiteX8" fmla="*/ 295556 w 1002169"/>
                  <a:gd name="connsiteY8" fmla="*/ 239866 h 1009120"/>
                  <a:gd name="connsiteX9" fmla="*/ 479706 w 1002169"/>
                  <a:gd name="connsiteY9" fmla="*/ 274791 h 1009120"/>
                  <a:gd name="connsiteX10" fmla="*/ 692431 w 1002169"/>
                  <a:gd name="connsiteY10" fmla="*/ 211291 h 1009120"/>
                  <a:gd name="connsiteX11" fmla="*/ 882931 w 1002169"/>
                  <a:gd name="connsiteY11" fmla="*/ 49366 h 1009120"/>
                  <a:gd name="connsiteX12" fmla="*/ 990881 w 1002169"/>
                  <a:gd name="connsiteY12" fmla="*/ 23966 h 1009120"/>
                  <a:gd name="connsiteX13" fmla="*/ 984531 w 1002169"/>
                  <a:gd name="connsiteY13" fmla="*/ 116041 h 1009120"/>
                  <a:gd name="connsiteX14" fmla="*/ 863881 w 1002169"/>
                  <a:gd name="connsiteY14" fmla="*/ 239866 h 1009120"/>
                  <a:gd name="connsiteX15" fmla="*/ 778156 w 1002169"/>
                  <a:gd name="connsiteY15" fmla="*/ 312891 h 1009120"/>
                  <a:gd name="connsiteX16" fmla="*/ 705131 w 1002169"/>
                  <a:gd name="connsiteY16" fmla="*/ 411316 h 1009120"/>
                  <a:gd name="connsiteX17" fmla="*/ 679731 w 1002169"/>
                  <a:gd name="connsiteY17" fmla="*/ 531966 h 1009120"/>
                  <a:gd name="connsiteX18" fmla="*/ 679731 w 1002169"/>
                  <a:gd name="connsiteY18" fmla="*/ 636741 h 1009120"/>
                  <a:gd name="connsiteX19" fmla="*/ 717831 w 1002169"/>
                  <a:gd name="connsiteY19" fmla="*/ 979641 h 1009120"/>
                  <a:gd name="connsiteX20" fmla="*/ 251106 w 1002169"/>
                  <a:gd name="connsiteY20" fmla="*/ 973291 h 1009120"/>
                  <a:gd name="connsiteX0" fmla="*/ 251106 w 1002169"/>
                  <a:gd name="connsiteY0" fmla="*/ 973291 h 1009120"/>
                  <a:gd name="connsiteX1" fmla="*/ 263806 w 1002169"/>
                  <a:gd name="connsiteY1" fmla="*/ 652616 h 1009120"/>
                  <a:gd name="connsiteX2" fmla="*/ 270156 w 1002169"/>
                  <a:gd name="connsiteY2" fmla="*/ 452591 h 1009120"/>
                  <a:gd name="connsiteX3" fmla="*/ 228881 w 1002169"/>
                  <a:gd name="connsiteY3" fmla="*/ 376391 h 1009120"/>
                  <a:gd name="connsiteX4" fmla="*/ 146331 w 1002169"/>
                  <a:gd name="connsiteY4" fmla="*/ 287491 h 1009120"/>
                  <a:gd name="connsiteX5" fmla="*/ 35206 w 1002169"/>
                  <a:gd name="connsiteY5" fmla="*/ 150966 h 1009120"/>
                  <a:gd name="connsiteX6" fmla="*/ 3456 w 1002169"/>
                  <a:gd name="connsiteY6" fmla="*/ 36666 h 1009120"/>
                  <a:gd name="connsiteX7" fmla="*/ 105056 w 1002169"/>
                  <a:gd name="connsiteY7" fmla="*/ 14441 h 1009120"/>
                  <a:gd name="connsiteX8" fmla="*/ 295556 w 1002169"/>
                  <a:gd name="connsiteY8" fmla="*/ 239866 h 1009120"/>
                  <a:gd name="connsiteX9" fmla="*/ 479706 w 1002169"/>
                  <a:gd name="connsiteY9" fmla="*/ 274791 h 1009120"/>
                  <a:gd name="connsiteX10" fmla="*/ 692431 w 1002169"/>
                  <a:gd name="connsiteY10" fmla="*/ 211291 h 1009120"/>
                  <a:gd name="connsiteX11" fmla="*/ 882931 w 1002169"/>
                  <a:gd name="connsiteY11" fmla="*/ 49366 h 1009120"/>
                  <a:gd name="connsiteX12" fmla="*/ 990881 w 1002169"/>
                  <a:gd name="connsiteY12" fmla="*/ 23966 h 1009120"/>
                  <a:gd name="connsiteX13" fmla="*/ 984531 w 1002169"/>
                  <a:gd name="connsiteY13" fmla="*/ 116041 h 1009120"/>
                  <a:gd name="connsiteX14" fmla="*/ 863881 w 1002169"/>
                  <a:gd name="connsiteY14" fmla="*/ 239866 h 1009120"/>
                  <a:gd name="connsiteX15" fmla="*/ 778156 w 1002169"/>
                  <a:gd name="connsiteY15" fmla="*/ 312891 h 1009120"/>
                  <a:gd name="connsiteX16" fmla="*/ 705131 w 1002169"/>
                  <a:gd name="connsiteY16" fmla="*/ 411316 h 1009120"/>
                  <a:gd name="connsiteX17" fmla="*/ 679731 w 1002169"/>
                  <a:gd name="connsiteY17" fmla="*/ 531966 h 1009120"/>
                  <a:gd name="connsiteX18" fmla="*/ 679731 w 1002169"/>
                  <a:gd name="connsiteY18" fmla="*/ 636741 h 1009120"/>
                  <a:gd name="connsiteX19" fmla="*/ 717831 w 1002169"/>
                  <a:gd name="connsiteY19" fmla="*/ 979641 h 1009120"/>
                  <a:gd name="connsiteX20" fmla="*/ 251106 w 1002169"/>
                  <a:gd name="connsiteY20" fmla="*/ 973291 h 1009120"/>
                  <a:gd name="connsiteX0" fmla="*/ 251106 w 1002169"/>
                  <a:gd name="connsiteY0" fmla="*/ 973291 h 989411"/>
                  <a:gd name="connsiteX1" fmla="*/ 263806 w 1002169"/>
                  <a:gd name="connsiteY1" fmla="*/ 652616 h 989411"/>
                  <a:gd name="connsiteX2" fmla="*/ 270156 w 1002169"/>
                  <a:gd name="connsiteY2" fmla="*/ 452591 h 989411"/>
                  <a:gd name="connsiteX3" fmla="*/ 228881 w 1002169"/>
                  <a:gd name="connsiteY3" fmla="*/ 376391 h 989411"/>
                  <a:gd name="connsiteX4" fmla="*/ 146331 w 1002169"/>
                  <a:gd name="connsiteY4" fmla="*/ 287491 h 989411"/>
                  <a:gd name="connsiteX5" fmla="*/ 35206 w 1002169"/>
                  <a:gd name="connsiteY5" fmla="*/ 150966 h 989411"/>
                  <a:gd name="connsiteX6" fmla="*/ 3456 w 1002169"/>
                  <a:gd name="connsiteY6" fmla="*/ 36666 h 989411"/>
                  <a:gd name="connsiteX7" fmla="*/ 105056 w 1002169"/>
                  <a:gd name="connsiteY7" fmla="*/ 14441 h 989411"/>
                  <a:gd name="connsiteX8" fmla="*/ 295556 w 1002169"/>
                  <a:gd name="connsiteY8" fmla="*/ 239866 h 989411"/>
                  <a:gd name="connsiteX9" fmla="*/ 479706 w 1002169"/>
                  <a:gd name="connsiteY9" fmla="*/ 274791 h 989411"/>
                  <a:gd name="connsiteX10" fmla="*/ 692431 w 1002169"/>
                  <a:gd name="connsiteY10" fmla="*/ 211291 h 989411"/>
                  <a:gd name="connsiteX11" fmla="*/ 882931 w 1002169"/>
                  <a:gd name="connsiteY11" fmla="*/ 49366 h 989411"/>
                  <a:gd name="connsiteX12" fmla="*/ 990881 w 1002169"/>
                  <a:gd name="connsiteY12" fmla="*/ 23966 h 989411"/>
                  <a:gd name="connsiteX13" fmla="*/ 984531 w 1002169"/>
                  <a:gd name="connsiteY13" fmla="*/ 116041 h 989411"/>
                  <a:gd name="connsiteX14" fmla="*/ 863881 w 1002169"/>
                  <a:gd name="connsiteY14" fmla="*/ 239866 h 989411"/>
                  <a:gd name="connsiteX15" fmla="*/ 778156 w 1002169"/>
                  <a:gd name="connsiteY15" fmla="*/ 312891 h 989411"/>
                  <a:gd name="connsiteX16" fmla="*/ 705131 w 1002169"/>
                  <a:gd name="connsiteY16" fmla="*/ 411316 h 989411"/>
                  <a:gd name="connsiteX17" fmla="*/ 679731 w 1002169"/>
                  <a:gd name="connsiteY17" fmla="*/ 531966 h 989411"/>
                  <a:gd name="connsiteX18" fmla="*/ 679731 w 1002169"/>
                  <a:gd name="connsiteY18" fmla="*/ 636741 h 989411"/>
                  <a:gd name="connsiteX19" fmla="*/ 717831 w 1002169"/>
                  <a:gd name="connsiteY19" fmla="*/ 979641 h 989411"/>
                  <a:gd name="connsiteX20" fmla="*/ 251106 w 1002169"/>
                  <a:gd name="connsiteY20" fmla="*/ 973291 h 989411"/>
                  <a:gd name="connsiteX0" fmla="*/ 251106 w 1002169"/>
                  <a:gd name="connsiteY0" fmla="*/ 973291 h 989411"/>
                  <a:gd name="connsiteX1" fmla="*/ 263806 w 1002169"/>
                  <a:gd name="connsiteY1" fmla="*/ 652616 h 989411"/>
                  <a:gd name="connsiteX2" fmla="*/ 270156 w 1002169"/>
                  <a:gd name="connsiteY2" fmla="*/ 452591 h 989411"/>
                  <a:gd name="connsiteX3" fmla="*/ 228881 w 1002169"/>
                  <a:gd name="connsiteY3" fmla="*/ 376391 h 989411"/>
                  <a:gd name="connsiteX4" fmla="*/ 146331 w 1002169"/>
                  <a:gd name="connsiteY4" fmla="*/ 287491 h 989411"/>
                  <a:gd name="connsiteX5" fmla="*/ 35206 w 1002169"/>
                  <a:gd name="connsiteY5" fmla="*/ 150966 h 989411"/>
                  <a:gd name="connsiteX6" fmla="*/ 3456 w 1002169"/>
                  <a:gd name="connsiteY6" fmla="*/ 36666 h 989411"/>
                  <a:gd name="connsiteX7" fmla="*/ 105056 w 1002169"/>
                  <a:gd name="connsiteY7" fmla="*/ 14441 h 989411"/>
                  <a:gd name="connsiteX8" fmla="*/ 295556 w 1002169"/>
                  <a:gd name="connsiteY8" fmla="*/ 239866 h 989411"/>
                  <a:gd name="connsiteX9" fmla="*/ 479706 w 1002169"/>
                  <a:gd name="connsiteY9" fmla="*/ 274791 h 989411"/>
                  <a:gd name="connsiteX10" fmla="*/ 692431 w 1002169"/>
                  <a:gd name="connsiteY10" fmla="*/ 211291 h 989411"/>
                  <a:gd name="connsiteX11" fmla="*/ 882931 w 1002169"/>
                  <a:gd name="connsiteY11" fmla="*/ 49366 h 989411"/>
                  <a:gd name="connsiteX12" fmla="*/ 990881 w 1002169"/>
                  <a:gd name="connsiteY12" fmla="*/ 23966 h 989411"/>
                  <a:gd name="connsiteX13" fmla="*/ 984531 w 1002169"/>
                  <a:gd name="connsiteY13" fmla="*/ 116041 h 989411"/>
                  <a:gd name="connsiteX14" fmla="*/ 863881 w 1002169"/>
                  <a:gd name="connsiteY14" fmla="*/ 239866 h 989411"/>
                  <a:gd name="connsiteX15" fmla="*/ 778156 w 1002169"/>
                  <a:gd name="connsiteY15" fmla="*/ 312891 h 989411"/>
                  <a:gd name="connsiteX16" fmla="*/ 705131 w 1002169"/>
                  <a:gd name="connsiteY16" fmla="*/ 411316 h 989411"/>
                  <a:gd name="connsiteX17" fmla="*/ 679731 w 1002169"/>
                  <a:gd name="connsiteY17" fmla="*/ 531966 h 989411"/>
                  <a:gd name="connsiteX18" fmla="*/ 679731 w 1002169"/>
                  <a:gd name="connsiteY18" fmla="*/ 636741 h 989411"/>
                  <a:gd name="connsiteX19" fmla="*/ 717831 w 1002169"/>
                  <a:gd name="connsiteY19" fmla="*/ 979641 h 989411"/>
                  <a:gd name="connsiteX20" fmla="*/ 251106 w 1002169"/>
                  <a:gd name="connsiteY20" fmla="*/ 973291 h 989411"/>
                  <a:gd name="connsiteX0" fmla="*/ 251106 w 1002169"/>
                  <a:gd name="connsiteY0" fmla="*/ 973291 h 984859"/>
                  <a:gd name="connsiteX1" fmla="*/ 263806 w 1002169"/>
                  <a:gd name="connsiteY1" fmla="*/ 652616 h 984859"/>
                  <a:gd name="connsiteX2" fmla="*/ 270156 w 1002169"/>
                  <a:gd name="connsiteY2" fmla="*/ 452591 h 984859"/>
                  <a:gd name="connsiteX3" fmla="*/ 228881 w 1002169"/>
                  <a:gd name="connsiteY3" fmla="*/ 376391 h 984859"/>
                  <a:gd name="connsiteX4" fmla="*/ 146331 w 1002169"/>
                  <a:gd name="connsiteY4" fmla="*/ 287491 h 984859"/>
                  <a:gd name="connsiteX5" fmla="*/ 35206 w 1002169"/>
                  <a:gd name="connsiteY5" fmla="*/ 150966 h 984859"/>
                  <a:gd name="connsiteX6" fmla="*/ 3456 w 1002169"/>
                  <a:gd name="connsiteY6" fmla="*/ 36666 h 984859"/>
                  <a:gd name="connsiteX7" fmla="*/ 105056 w 1002169"/>
                  <a:gd name="connsiteY7" fmla="*/ 14441 h 984859"/>
                  <a:gd name="connsiteX8" fmla="*/ 295556 w 1002169"/>
                  <a:gd name="connsiteY8" fmla="*/ 239866 h 984859"/>
                  <a:gd name="connsiteX9" fmla="*/ 479706 w 1002169"/>
                  <a:gd name="connsiteY9" fmla="*/ 274791 h 984859"/>
                  <a:gd name="connsiteX10" fmla="*/ 692431 w 1002169"/>
                  <a:gd name="connsiteY10" fmla="*/ 211291 h 984859"/>
                  <a:gd name="connsiteX11" fmla="*/ 882931 w 1002169"/>
                  <a:gd name="connsiteY11" fmla="*/ 49366 h 984859"/>
                  <a:gd name="connsiteX12" fmla="*/ 990881 w 1002169"/>
                  <a:gd name="connsiteY12" fmla="*/ 23966 h 984859"/>
                  <a:gd name="connsiteX13" fmla="*/ 984531 w 1002169"/>
                  <a:gd name="connsiteY13" fmla="*/ 116041 h 984859"/>
                  <a:gd name="connsiteX14" fmla="*/ 863881 w 1002169"/>
                  <a:gd name="connsiteY14" fmla="*/ 239866 h 984859"/>
                  <a:gd name="connsiteX15" fmla="*/ 778156 w 1002169"/>
                  <a:gd name="connsiteY15" fmla="*/ 312891 h 984859"/>
                  <a:gd name="connsiteX16" fmla="*/ 705131 w 1002169"/>
                  <a:gd name="connsiteY16" fmla="*/ 411316 h 984859"/>
                  <a:gd name="connsiteX17" fmla="*/ 679731 w 1002169"/>
                  <a:gd name="connsiteY17" fmla="*/ 531966 h 984859"/>
                  <a:gd name="connsiteX18" fmla="*/ 679731 w 1002169"/>
                  <a:gd name="connsiteY18" fmla="*/ 636741 h 984859"/>
                  <a:gd name="connsiteX19" fmla="*/ 717831 w 1002169"/>
                  <a:gd name="connsiteY19" fmla="*/ 979641 h 984859"/>
                  <a:gd name="connsiteX20" fmla="*/ 251106 w 1002169"/>
                  <a:gd name="connsiteY20" fmla="*/ 973291 h 984859"/>
                  <a:gd name="connsiteX0" fmla="*/ 241581 w 1002169"/>
                  <a:gd name="connsiteY0" fmla="*/ 979641 h 987860"/>
                  <a:gd name="connsiteX1" fmla="*/ 263806 w 1002169"/>
                  <a:gd name="connsiteY1" fmla="*/ 652616 h 987860"/>
                  <a:gd name="connsiteX2" fmla="*/ 270156 w 1002169"/>
                  <a:gd name="connsiteY2" fmla="*/ 452591 h 987860"/>
                  <a:gd name="connsiteX3" fmla="*/ 228881 w 1002169"/>
                  <a:gd name="connsiteY3" fmla="*/ 376391 h 987860"/>
                  <a:gd name="connsiteX4" fmla="*/ 146331 w 1002169"/>
                  <a:gd name="connsiteY4" fmla="*/ 287491 h 987860"/>
                  <a:gd name="connsiteX5" fmla="*/ 35206 w 1002169"/>
                  <a:gd name="connsiteY5" fmla="*/ 150966 h 987860"/>
                  <a:gd name="connsiteX6" fmla="*/ 3456 w 1002169"/>
                  <a:gd name="connsiteY6" fmla="*/ 36666 h 987860"/>
                  <a:gd name="connsiteX7" fmla="*/ 105056 w 1002169"/>
                  <a:gd name="connsiteY7" fmla="*/ 14441 h 987860"/>
                  <a:gd name="connsiteX8" fmla="*/ 295556 w 1002169"/>
                  <a:gd name="connsiteY8" fmla="*/ 239866 h 987860"/>
                  <a:gd name="connsiteX9" fmla="*/ 479706 w 1002169"/>
                  <a:gd name="connsiteY9" fmla="*/ 274791 h 987860"/>
                  <a:gd name="connsiteX10" fmla="*/ 692431 w 1002169"/>
                  <a:gd name="connsiteY10" fmla="*/ 211291 h 987860"/>
                  <a:gd name="connsiteX11" fmla="*/ 882931 w 1002169"/>
                  <a:gd name="connsiteY11" fmla="*/ 49366 h 987860"/>
                  <a:gd name="connsiteX12" fmla="*/ 990881 w 1002169"/>
                  <a:gd name="connsiteY12" fmla="*/ 23966 h 987860"/>
                  <a:gd name="connsiteX13" fmla="*/ 984531 w 1002169"/>
                  <a:gd name="connsiteY13" fmla="*/ 116041 h 987860"/>
                  <a:gd name="connsiteX14" fmla="*/ 863881 w 1002169"/>
                  <a:gd name="connsiteY14" fmla="*/ 239866 h 987860"/>
                  <a:gd name="connsiteX15" fmla="*/ 778156 w 1002169"/>
                  <a:gd name="connsiteY15" fmla="*/ 312891 h 987860"/>
                  <a:gd name="connsiteX16" fmla="*/ 705131 w 1002169"/>
                  <a:gd name="connsiteY16" fmla="*/ 411316 h 987860"/>
                  <a:gd name="connsiteX17" fmla="*/ 679731 w 1002169"/>
                  <a:gd name="connsiteY17" fmla="*/ 531966 h 987860"/>
                  <a:gd name="connsiteX18" fmla="*/ 679731 w 1002169"/>
                  <a:gd name="connsiteY18" fmla="*/ 636741 h 987860"/>
                  <a:gd name="connsiteX19" fmla="*/ 717831 w 1002169"/>
                  <a:gd name="connsiteY19" fmla="*/ 979641 h 987860"/>
                  <a:gd name="connsiteX20" fmla="*/ 241581 w 1002169"/>
                  <a:gd name="connsiteY20" fmla="*/ 979641 h 987860"/>
                  <a:gd name="connsiteX0" fmla="*/ 241581 w 1002169"/>
                  <a:gd name="connsiteY0" fmla="*/ 979641 h 984352"/>
                  <a:gd name="connsiteX1" fmla="*/ 263806 w 1002169"/>
                  <a:gd name="connsiteY1" fmla="*/ 652616 h 984352"/>
                  <a:gd name="connsiteX2" fmla="*/ 270156 w 1002169"/>
                  <a:gd name="connsiteY2" fmla="*/ 452591 h 984352"/>
                  <a:gd name="connsiteX3" fmla="*/ 228881 w 1002169"/>
                  <a:gd name="connsiteY3" fmla="*/ 376391 h 984352"/>
                  <a:gd name="connsiteX4" fmla="*/ 146331 w 1002169"/>
                  <a:gd name="connsiteY4" fmla="*/ 287491 h 984352"/>
                  <a:gd name="connsiteX5" fmla="*/ 35206 w 1002169"/>
                  <a:gd name="connsiteY5" fmla="*/ 150966 h 984352"/>
                  <a:gd name="connsiteX6" fmla="*/ 3456 w 1002169"/>
                  <a:gd name="connsiteY6" fmla="*/ 36666 h 984352"/>
                  <a:gd name="connsiteX7" fmla="*/ 105056 w 1002169"/>
                  <a:gd name="connsiteY7" fmla="*/ 14441 h 984352"/>
                  <a:gd name="connsiteX8" fmla="*/ 295556 w 1002169"/>
                  <a:gd name="connsiteY8" fmla="*/ 239866 h 984352"/>
                  <a:gd name="connsiteX9" fmla="*/ 479706 w 1002169"/>
                  <a:gd name="connsiteY9" fmla="*/ 274791 h 984352"/>
                  <a:gd name="connsiteX10" fmla="*/ 692431 w 1002169"/>
                  <a:gd name="connsiteY10" fmla="*/ 211291 h 984352"/>
                  <a:gd name="connsiteX11" fmla="*/ 882931 w 1002169"/>
                  <a:gd name="connsiteY11" fmla="*/ 49366 h 984352"/>
                  <a:gd name="connsiteX12" fmla="*/ 990881 w 1002169"/>
                  <a:gd name="connsiteY12" fmla="*/ 23966 h 984352"/>
                  <a:gd name="connsiteX13" fmla="*/ 984531 w 1002169"/>
                  <a:gd name="connsiteY13" fmla="*/ 116041 h 984352"/>
                  <a:gd name="connsiteX14" fmla="*/ 863881 w 1002169"/>
                  <a:gd name="connsiteY14" fmla="*/ 239866 h 984352"/>
                  <a:gd name="connsiteX15" fmla="*/ 778156 w 1002169"/>
                  <a:gd name="connsiteY15" fmla="*/ 312891 h 984352"/>
                  <a:gd name="connsiteX16" fmla="*/ 705131 w 1002169"/>
                  <a:gd name="connsiteY16" fmla="*/ 411316 h 984352"/>
                  <a:gd name="connsiteX17" fmla="*/ 679731 w 1002169"/>
                  <a:gd name="connsiteY17" fmla="*/ 531966 h 984352"/>
                  <a:gd name="connsiteX18" fmla="*/ 679731 w 1002169"/>
                  <a:gd name="connsiteY18" fmla="*/ 636741 h 984352"/>
                  <a:gd name="connsiteX19" fmla="*/ 717831 w 1002169"/>
                  <a:gd name="connsiteY19" fmla="*/ 979641 h 984352"/>
                  <a:gd name="connsiteX20" fmla="*/ 241581 w 1002169"/>
                  <a:gd name="connsiteY20" fmla="*/ 979641 h 984352"/>
                  <a:gd name="connsiteX0" fmla="*/ 241581 w 1002169"/>
                  <a:gd name="connsiteY0" fmla="*/ 979641 h 984352"/>
                  <a:gd name="connsiteX1" fmla="*/ 263806 w 1002169"/>
                  <a:gd name="connsiteY1" fmla="*/ 652616 h 984352"/>
                  <a:gd name="connsiteX2" fmla="*/ 270156 w 1002169"/>
                  <a:gd name="connsiteY2" fmla="*/ 452591 h 984352"/>
                  <a:gd name="connsiteX3" fmla="*/ 228881 w 1002169"/>
                  <a:gd name="connsiteY3" fmla="*/ 376391 h 984352"/>
                  <a:gd name="connsiteX4" fmla="*/ 146331 w 1002169"/>
                  <a:gd name="connsiteY4" fmla="*/ 287491 h 984352"/>
                  <a:gd name="connsiteX5" fmla="*/ 35206 w 1002169"/>
                  <a:gd name="connsiteY5" fmla="*/ 150966 h 984352"/>
                  <a:gd name="connsiteX6" fmla="*/ 3456 w 1002169"/>
                  <a:gd name="connsiteY6" fmla="*/ 36666 h 984352"/>
                  <a:gd name="connsiteX7" fmla="*/ 105056 w 1002169"/>
                  <a:gd name="connsiteY7" fmla="*/ 14441 h 984352"/>
                  <a:gd name="connsiteX8" fmla="*/ 295556 w 1002169"/>
                  <a:gd name="connsiteY8" fmla="*/ 239866 h 984352"/>
                  <a:gd name="connsiteX9" fmla="*/ 479706 w 1002169"/>
                  <a:gd name="connsiteY9" fmla="*/ 274791 h 984352"/>
                  <a:gd name="connsiteX10" fmla="*/ 692431 w 1002169"/>
                  <a:gd name="connsiteY10" fmla="*/ 211291 h 984352"/>
                  <a:gd name="connsiteX11" fmla="*/ 882931 w 1002169"/>
                  <a:gd name="connsiteY11" fmla="*/ 49366 h 984352"/>
                  <a:gd name="connsiteX12" fmla="*/ 990881 w 1002169"/>
                  <a:gd name="connsiteY12" fmla="*/ 23966 h 984352"/>
                  <a:gd name="connsiteX13" fmla="*/ 984531 w 1002169"/>
                  <a:gd name="connsiteY13" fmla="*/ 116041 h 984352"/>
                  <a:gd name="connsiteX14" fmla="*/ 863881 w 1002169"/>
                  <a:gd name="connsiteY14" fmla="*/ 239866 h 984352"/>
                  <a:gd name="connsiteX15" fmla="*/ 778156 w 1002169"/>
                  <a:gd name="connsiteY15" fmla="*/ 312891 h 984352"/>
                  <a:gd name="connsiteX16" fmla="*/ 705131 w 1002169"/>
                  <a:gd name="connsiteY16" fmla="*/ 411316 h 984352"/>
                  <a:gd name="connsiteX17" fmla="*/ 679731 w 1002169"/>
                  <a:gd name="connsiteY17" fmla="*/ 531966 h 984352"/>
                  <a:gd name="connsiteX18" fmla="*/ 679731 w 1002169"/>
                  <a:gd name="connsiteY18" fmla="*/ 636741 h 984352"/>
                  <a:gd name="connsiteX19" fmla="*/ 717831 w 1002169"/>
                  <a:gd name="connsiteY19" fmla="*/ 979641 h 984352"/>
                  <a:gd name="connsiteX20" fmla="*/ 241581 w 1002169"/>
                  <a:gd name="connsiteY20" fmla="*/ 979641 h 984352"/>
                  <a:gd name="connsiteX0" fmla="*/ 241581 w 1002169"/>
                  <a:gd name="connsiteY0" fmla="*/ 979641 h 981850"/>
                  <a:gd name="connsiteX1" fmla="*/ 263806 w 1002169"/>
                  <a:gd name="connsiteY1" fmla="*/ 652616 h 981850"/>
                  <a:gd name="connsiteX2" fmla="*/ 270156 w 1002169"/>
                  <a:gd name="connsiteY2" fmla="*/ 452591 h 981850"/>
                  <a:gd name="connsiteX3" fmla="*/ 228881 w 1002169"/>
                  <a:gd name="connsiteY3" fmla="*/ 376391 h 981850"/>
                  <a:gd name="connsiteX4" fmla="*/ 146331 w 1002169"/>
                  <a:gd name="connsiteY4" fmla="*/ 287491 h 981850"/>
                  <a:gd name="connsiteX5" fmla="*/ 35206 w 1002169"/>
                  <a:gd name="connsiteY5" fmla="*/ 150966 h 981850"/>
                  <a:gd name="connsiteX6" fmla="*/ 3456 w 1002169"/>
                  <a:gd name="connsiteY6" fmla="*/ 36666 h 981850"/>
                  <a:gd name="connsiteX7" fmla="*/ 105056 w 1002169"/>
                  <a:gd name="connsiteY7" fmla="*/ 14441 h 981850"/>
                  <a:gd name="connsiteX8" fmla="*/ 295556 w 1002169"/>
                  <a:gd name="connsiteY8" fmla="*/ 239866 h 981850"/>
                  <a:gd name="connsiteX9" fmla="*/ 479706 w 1002169"/>
                  <a:gd name="connsiteY9" fmla="*/ 274791 h 981850"/>
                  <a:gd name="connsiteX10" fmla="*/ 692431 w 1002169"/>
                  <a:gd name="connsiteY10" fmla="*/ 211291 h 981850"/>
                  <a:gd name="connsiteX11" fmla="*/ 882931 w 1002169"/>
                  <a:gd name="connsiteY11" fmla="*/ 49366 h 981850"/>
                  <a:gd name="connsiteX12" fmla="*/ 990881 w 1002169"/>
                  <a:gd name="connsiteY12" fmla="*/ 23966 h 981850"/>
                  <a:gd name="connsiteX13" fmla="*/ 984531 w 1002169"/>
                  <a:gd name="connsiteY13" fmla="*/ 116041 h 981850"/>
                  <a:gd name="connsiteX14" fmla="*/ 863881 w 1002169"/>
                  <a:gd name="connsiteY14" fmla="*/ 239866 h 981850"/>
                  <a:gd name="connsiteX15" fmla="*/ 778156 w 1002169"/>
                  <a:gd name="connsiteY15" fmla="*/ 312891 h 981850"/>
                  <a:gd name="connsiteX16" fmla="*/ 705131 w 1002169"/>
                  <a:gd name="connsiteY16" fmla="*/ 411316 h 981850"/>
                  <a:gd name="connsiteX17" fmla="*/ 679731 w 1002169"/>
                  <a:gd name="connsiteY17" fmla="*/ 531966 h 981850"/>
                  <a:gd name="connsiteX18" fmla="*/ 679731 w 1002169"/>
                  <a:gd name="connsiteY18" fmla="*/ 636741 h 981850"/>
                  <a:gd name="connsiteX19" fmla="*/ 717831 w 1002169"/>
                  <a:gd name="connsiteY19" fmla="*/ 979641 h 981850"/>
                  <a:gd name="connsiteX20" fmla="*/ 241581 w 1002169"/>
                  <a:gd name="connsiteY20" fmla="*/ 979641 h 981850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92431 w 1002169"/>
                  <a:gd name="connsiteY10" fmla="*/ 21082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86081 w 1002169"/>
                  <a:gd name="connsiteY10" fmla="*/ 20447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86081 w 1002169"/>
                  <a:gd name="connsiteY10" fmla="*/ 20447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2189 h 981148"/>
                  <a:gd name="connsiteX16" fmla="*/ 705131 w 1002169"/>
                  <a:gd name="connsiteY16" fmla="*/ 41061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705131 w 1002169"/>
                  <a:gd name="connsiteY16" fmla="*/ 41061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8781 w 1002169"/>
                  <a:gd name="connsiteY16" fmla="*/ 42966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8781 w 1002169"/>
                  <a:gd name="connsiteY16" fmla="*/ 42966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2431 w 1002169"/>
                  <a:gd name="connsiteY16" fmla="*/ 44871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2431 w 1002169"/>
                  <a:gd name="connsiteY16" fmla="*/ 42331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4827"/>
                  <a:gd name="connsiteY0" fmla="*/ 978939 h 981148"/>
                  <a:gd name="connsiteX1" fmla="*/ 263806 w 1004827"/>
                  <a:gd name="connsiteY1" fmla="*/ 651914 h 981148"/>
                  <a:gd name="connsiteX2" fmla="*/ 270156 w 1004827"/>
                  <a:gd name="connsiteY2" fmla="*/ 451889 h 981148"/>
                  <a:gd name="connsiteX3" fmla="*/ 228881 w 1004827"/>
                  <a:gd name="connsiteY3" fmla="*/ 375689 h 981148"/>
                  <a:gd name="connsiteX4" fmla="*/ 146331 w 1004827"/>
                  <a:gd name="connsiteY4" fmla="*/ 286789 h 981148"/>
                  <a:gd name="connsiteX5" fmla="*/ 35206 w 1004827"/>
                  <a:gd name="connsiteY5" fmla="*/ 150264 h 981148"/>
                  <a:gd name="connsiteX6" fmla="*/ 3456 w 1004827"/>
                  <a:gd name="connsiteY6" fmla="*/ 35964 h 981148"/>
                  <a:gd name="connsiteX7" fmla="*/ 105056 w 1004827"/>
                  <a:gd name="connsiteY7" fmla="*/ 13739 h 981148"/>
                  <a:gd name="connsiteX8" fmla="*/ 301906 w 1004827"/>
                  <a:gd name="connsiteY8" fmla="*/ 229639 h 981148"/>
                  <a:gd name="connsiteX9" fmla="*/ 479706 w 1004827"/>
                  <a:gd name="connsiteY9" fmla="*/ 274089 h 981148"/>
                  <a:gd name="connsiteX10" fmla="*/ 686081 w 1004827"/>
                  <a:gd name="connsiteY10" fmla="*/ 204239 h 981148"/>
                  <a:gd name="connsiteX11" fmla="*/ 882931 w 1004827"/>
                  <a:gd name="connsiteY11" fmla="*/ 48664 h 981148"/>
                  <a:gd name="connsiteX12" fmla="*/ 990881 w 1004827"/>
                  <a:gd name="connsiteY12" fmla="*/ 23264 h 981148"/>
                  <a:gd name="connsiteX13" fmla="*/ 984531 w 1004827"/>
                  <a:gd name="connsiteY13" fmla="*/ 115339 h 981148"/>
                  <a:gd name="connsiteX14" fmla="*/ 863881 w 1004827"/>
                  <a:gd name="connsiteY14" fmla="*/ 239164 h 981148"/>
                  <a:gd name="connsiteX15" fmla="*/ 778156 w 1004827"/>
                  <a:gd name="connsiteY15" fmla="*/ 318539 h 981148"/>
                  <a:gd name="connsiteX16" fmla="*/ 692431 w 1004827"/>
                  <a:gd name="connsiteY16" fmla="*/ 423314 h 981148"/>
                  <a:gd name="connsiteX17" fmla="*/ 679731 w 1004827"/>
                  <a:gd name="connsiteY17" fmla="*/ 636039 h 981148"/>
                  <a:gd name="connsiteX18" fmla="*/ 717831 w 1004827"/>
                  <a:gd name="connsiteY18" fmla="*/ 978939 h 981148"/>
                  <a:gd name="connsiteX19" fmla="*/ 241581 w 1004827"/>
                  <a:gd name="connsiteY19" fmla="*/ 978939 h 981148"/>
                  <a:gd name="connsiteX0" fmla="*/ 241581 w 1015847"/>
                  <a:gd name="connsiteY0" fmla="*/ 978939 h 981148"/>
                  <a:gd name="connsiteX1" fmla="*/ 263806 w 1015847"/>
                  <a:gd name="connsiteY1" fmla="*/ 651914 h 981148"/>
                  <a:gd name="connsiteX2" fmla="*/ 270156 w 1015847"/>
                  <a:gd name="connsiteY2" fmla="*/ 451889 h 981148"/>
                  <a:gd name="connsiteX3" fmla="*/ 228881 w 1015847"/>
                  <a:gd name="connsiteY3" fmla="*/ 375689 h 981148"/>
                  <a:gd name="connsiteX4" fmla="*/ 146331 w 1015847"/>
                  <a:gd name="connsiteY4" fmla="*/ 286789 h 981148"/>
                  <a:gd name="connsiteX5" fmla="*/ 35206 w 1015847"/>
                  <a:gd name="connsiteY5" fmla="*/ 150264 h 981148"/>
                  <a:gd name="connsiteX6" fmla="*/ 3456 w 1015847"/>
                  <a:gd name="connsiteY6" fmla="*/ 35964 h 981148"/>
                  <a:gd name="connsiteX7" fmla="*/ 105056 w 1015847"/>
                  <a:gd name="connsiteY7" fmla="*/ 13739 h 981148"/>
                  <a:gd name="connsiteX8" fmla="*/ 301906 w 1015847"/>
                  <a:gd name="connsiteY8" fmla="*/ 229639 h 981148"/>
                  <a:gd name="connsiteX9" fmla="*/ 479706 w 1015847"/>
                  <a:gd name="connsiteY9" fmla="*/ 274089 h 981148"/>
                  <a:gd name="connsiteX10" fmla="*/ 686081 w 1015847"/>
                  <a:gd name="connsiteY10" fmla="*/ 204239 h 981148"/>
                  <a:gd name="connsiteX11" fmla="*/ 882931 w 1015847"/>
                  <a:gd name="connsiteY11" fmla="*/ 48664 h 981148"/>
                  <a:gd name="connsiteX12" fmla="*/ 990881 w 1015847"/>
                  <a:gd name="connsiteY12" fmla="*/ 23264 h 981148"/>
                  <a:gd name="connsiteX13" fmla="*/ 984531 w 1015847"/>
                  <a:gd name="connsiteY13" fmla="*/ 115339 h 981148"/>
                  <a:gd name="connsiteX14" fmla="*/ 863881 w 1015847"/>
                  <a:gd name="connsiteY14" fmla="*/ 239164 h 981148"/>
                  <a:gd name="connsiteX15" fmla="*/ 778156 w 1015847"/>
                  <a:gd name="connsiteY15" fmla="*/ 318539 h 981148"/>
                  <a:gd name="connsiteX16" fmla="*/ 692431 w 1015847"/>
                  <a:gd name="connsiteY16" fmla="*/ 423314 h 981148"/>
                  <a:gd name="connsiteX17" fmla="*/ 679731 w 1015847"/>
                  <a:gd name="connsiteY17" fmla="*/ 636039 h 981148"/>
                  <a:gd name="connsiteX18" fmla="*/ 717831 w 1015847"/>
                  <a:gd name="connsiteY18" fmla="*/ 978939 h 981148"/>
                  <a:gd name="connsiteX19" fmla="*/ 241581 w 1015847"/>
                  <a:gd name="connsiteY19" fmla="*/ 978939 h 981148"/>
                  <a:gd name="connsiteX0" fmla="*/ 241581 w 1008916"/>
                  <a:gd name="connsiteY0" fmla="*/ 978939 h 981148"/>
                  <a:gd name="connsiteX1" fmla="*/ 263806 w 1008916"/>
                  <a:gd name="connsiteY1" fmla="*/ 651914 h 981148"/>
                  <a:gd name="connsiteX2" fmla="*/ 270156 w 1008916"/>
                  <a:gd name="connsiteY2" fmla="*/ 451889 h 981148"/>
                  <a:gd name="connsiteX3" fmla="*/ 228881 w 1008916"/>
                  <a:gd name="connsiteY3" fmla="*/ 375689 h 981148"/>
                  <a:gd name="connsiteX4" fmla="*/ 146331 w 1008916"/>
                  <a:gd name="connsiteY4" fmla="*/ 286789 h 981148"/>
                  <a:gd name="connsiteX5" fmla="*/ 35206 w 1008916"/>
                  <a:gd name="connsiteY5" fmla="*/ 150264 h 981148"/>
                  <a:gd name="connsiteX6" fmla="*/ 3456 w 1008916"/>
                  <a:gd name="connsiteY6" fmla="*/ 35964 h 981148"/>
                  <a:gd name="connsiteX7" fmla="*/ 105056 w 1008916"/>
                  <a:gd name="connsiteY7" fmla="*/ 13739 h 981148"/>
                  <a:gd name="connsiteX8" fmla="*/ 301906 w 1008916"/>
                  <a:gd name="connsiteY8" fmla="*/ 229639 h 981148"/>
                  <a:gd name="connsiteX9" fmla="*/ 479706 w 1008916"/>
                  <a:gd name="connsiteY9" fmla="*/ 274089 h 981148"/>
                  <a:gd name="connsiteX10" fmla="*/ 686081 w 1008916"/>
                  <a:gd name="connsiteY10" fmla="*/ 204239 h 981148"/>
                  <a:gd name="connsiteX11" fmla="*/ 882931 w 1008916"/>
                  <a:gd name="connsiteY11" fmla="*/ 48664 h 981148"/>
                  <a:gd name="connsiteX12" fmla="*/ 990881 w 1008916"/>
                  <a:gd name="connsiteY12" fmla="*/ 23264 h 981148"/>
                  <a:gd name="connsiteX13" fmla="*/ 984531 w 1008916"/>
                  <a:gd name="connsiteY13" fmla="*/ 115339 h 981148"/>
                  <a:gd name="connsiteX14" fmla="*/ 863881 w 1008916"/>
                  <a:gd name="connsiteY14" fmla="*/ 239164 h 981148"/>
                  <a:gd name="connsiteX15" fmla="*/ 778156 w 1008916"/>
                  <a:gd name="connsiteY15" fmla="*/ 318539 h 981148"/>
                  <a:gd name="connsiteX16" fmla="*/ 692431 w 1008916"/>
                  <a:gd name="connsiteY16" fmla="*/ 423314 h 981148"/>
                  <a:gd name="connsiteX17" fmla="*/ 679731 w 1008916"/>
                  <a:gd name="connsiteY17" fmla="*/ 636039 h 981148"/>
                  <a:gd name="connsiteX18" fmla="*/ 717831 w 1008916"/>
                  <a:gd name="connsiteY18" fmla="*/ 978939 h 981148"/>
                  <a:gd name="connsiteX19" fmla="*/ 241581 w 1008916"/>
                  <a:gd name="connsiteY19" fmla="*/ 978939 h 981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08916" h="981148">
                    <a:moveTo>
                      <a:pt x="241581" y="978939"/>
                    </a:moveTo>
                    <a:cubicBezTo>
                      <a:pt x="216710" y="953010"/>
                      <a:pt x="261781" y="792662"/>
                      <a:pt x="263806" y="651914"/>
                    </a:cubicBezTo>
                    <a:cubicBezTo>
                      <a:pt x="266981" y="565131"/>
                      <a:pt x="273331" y="478347"/>
                      <a:pt x="270156" y="451889"/>
                    </a:cubicBezTo>
                    <a:cubicBezTo>
                      <a:pt x="266981" y="425431"/>
                      <a:pt x="249518" y="403206"/>
                      <a:pt x="228881" y="375689"/>
                    </a:cubicBezTo>
                    <a:cubicBezTo>
                      <a:pt x="208244" y="348172"/>
                      <a:pt x="165910" y="303193"/>
                      <a:pt x="146331" y="286789"/>
                    </a:cubicBezTo>
                    <a:cubicBezTo>
                      <a:pt x="111935" y="247102"/>
                      <a:pt x="59019" y="192068"/>
                      <a:pt x="35206" y="150264"/>
                    </a:cubicBezTo>
                    <a:cubicBezTo>
                      <a:pt x="11394" y="108460"/>
                      <a:pt x="-8186" y="58718"/>
                      <a:pt x="3456" y="35964"/>
                    </a:cubicBezTo>
                    <a:cubicBezTo>
                      <a:pt x="15098" y="13210"/>
                      <a:pt x="55314" y="-18540"/>
                      <a:pt x="105056" y="13739"/>
                    </a:cubicBezTo>
                    <a:cubicBezTo>
                      <a:pt x="154798" y="46018"/>
                      <a:pt x="239464" y="186247"/>
                      <a:pt x="301906" y="229639"/>
                    </a:cubicBezTo>
                    <a:cubicBezTo>
                      <a:pt x="364348" y="273031"/>
                      <a:pt x="415677" y="278322"/>
                      <a:pt x="479706" y="274089"/>
                    </a:cubicBezTo>
                    <a:cubicBezTo>
                      <a:pt x="543735" y="269856"/>
                      <a:pt x="617289" y="246043"/>
                      <a:pt x="686081" y="204239"/>
                    </a:cubicBezTo>
                    <a:cubicBezTo>
                      <a:pt x="754873" y="162435"/>
                      <a:pt x="832131" y="78826"/>
                      <a:pt x="882931" y="48664"/>
                    </a:cubicBezTo>
                    <a:cubicBezTo>
                      <a:pt x="933731" y="18502"/>
                      <a:pt x="958073" y="2627"/>
                      <a:pt x="990881" y="23264"/>
                    </a:cubicBezTo>
                    <a:cubicBezTo>
                      <a:pt x="1023689" y="43901"/>
                      <a:pt x="1005698" y="79356"/>
                      <a:pt x="984531" y="115339"/>
                    </a:cubicBezTo>
                    <a:cubicBezTo>
                      <a:pt x="963364" y="151322"/>
                      <a:pt x="898277" y="205297"/>
                      <a:pt x="863881" y="239164"/>
                    </a:cubicBezTo>
                    <a:cubicBezTo>
                      <a:pt x="829485" y="273031"/>
                      <a:pt x="806731" y="287847"/>
                      <a:pt x="778156" y="318539"/>
                    </a:cubicBezTo>
                    <a:cubicBezTo>
                      <a:pt x="749581" y="349231"/>
                      <a:pt x="708835" y="370397"/>
                      <a:pt x="692431" y="423314"/>
                    </a:cubicBezTo>
                    <a:cubicBezTo>
                      <a:pt x="676027" y="476231"/>
                      <a:pt x="675498" y="543435"/>
                      <a:pt x="679731" y="636039"/>
                    </a:cubicBezTo>
                    <a:cubicBezTo>
                      <a:pt x="683964" y="728643"/>
                      <a:pt x="744818" y="957772"/>
                      <a:pt x="717831" y="978939"/>
                    </a:cubicBezTo>
                    <a:cubicBezTo>
                      <a:pt x="611439" y="981018"/>
                      <a:pt x="377577" y="982643"/>
                      <a:pt x="241581" y="9789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3" name="Group 15"/>
            <p:cNvGrpSpPr/>
            <p:nvPr/>
          </p:nvGrpSpPr>
          <p:grpSpPr>
            <a:xfrm>
              <a:off x="9067104" y="5063388"/>
              <a:ext cx="1148329" cy="1324874"/>
              <a:chOff x="2749268" y="4681795"/>
              <a:chExt cx="1008916" cy="1164028"/>
            </a:xfrm>
            <a:grpFill/>
          </p:grpSpPr>
          <p:sp>
            <p:nvSpPr>
              <p:cNvPr id="344" name="Oval 16"/>
              <p:cNvSpPr/>
              <p:nvPr/>
            </p:nvSpPr>
            <p:spPr>
              <a:xfrm>
                <a:off x="3070846" y="4681795"/>
                <a:ext cx="365760" cy="3657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Freeform 17"/>
              <p:cNvSpPr/>
              <p:nvPr/>
            </p:nvSpPr>
            <p:spPr>
              <a:xfrm>
                <a:off x="2749268" y="4864675"/>
                <a:ext cx="1008916" cy="981148"/>
              </a:xfrm>
              <a:custGeom>
                <a:avLst/>
                <a:gdLst>
                  <a:gd name="connsiteX0" fmla="*/ 250825 w 1003418"/>
                  <a:gd name="connsiteY0" fmla="*/ 965200 h 993499"/>
                  <a:gd name="connsiteX1" fmla="*/ 254000 w 1003418"/>
                  <a:gd name="connsiteY1" fmla="*/ 542925 h 993499"/>
                  <a:gd name="connsiteX2" fmla="*/ 257175 w 1003418"/>
                  <a:gd name="connsiteY2" fmla="*/ 523875 h 993499"/>
                  <a:gd name="connsiteX3" fmla="*/ 260350 w 1003418"/>
                  <a:gd name="connsiteY3" fmla="*/ 498475 h 993499"/>
                  <a:gd name="connsiteX4" fmla="*/ 263525 w 1003418"/>
                  <a:gd name="connsiteY4" fmla="*/ 482600 h 993499"/>
                  <a:gd name="connsiteX5" fmla="*/ 269875 w 1003418"/>
                  <a:gd name="connsiteY5" fmla="*/ 444500 h 993499"/>
                  <a:gd name="connsiteX6" fmla="*/ 266700 w 1003418"/>
                  <a:gd name="connsiteY6" fmla="*/ 422275 h 993499"/>
                  <a:gd name="connsiteX7" fmla="*/ 234950 w 1003418"/>
                  <a:gd name="connsiteY7" fmla="*/ 384175 h 993499"/>
                  <a:gd name="connsiteX8" fmla="*/ 225425 w 1003418"/>
                  <a:gd name="connsiteY8" fmla="*/ 374650 h 993499"/>
                  <a:gd name="connsiteX9" fmla="*/ 206375 w 1003418"/>
                  <a:gd name="connsiteY9" fmla="*/ 358775 h 993499"/>
                  <a:gd name="connsiteX10" fmla="*/ 177800 w 1003418"/>
                  <a:gd name="connsiteY10" fmla="*/ 346075 h 993499"/>
                  <a:gd name="connsiteX11" fmla="*/ 158750 w 1003418"/>
                  <a:gd name="connsiteY11" fmla="*/ 327025 h 993499"/>
                  <a:gd name="connsiteX12" fmla="*/ 149225 w 1003418"/>
                  <a:gd name="connsiteY12" fmla="*/ 317500 h 993499"/>
                  <a:gd name="connsiteX13" fmla="*/ 133350 w 1003418"/>
                  <a:gd name="connsiteY13" fmla="*/ 301625 h 993499"/>
                  <a:gd name="connsiteX14" fmla="*/ 117475 w 1003418"/>
                  <a:gd name="connsiteY14" fmla="*/ 285750 h 993499"/>
                  <a:gd name="connsiteX15" fmla="*/ 111125 w 1003418"/>
                  <a:gd name="connsiteY15" fmla="*/ 276225 h 993499"/>
                  <a:gd name="connsiteX16" fmla="*/ 101600 w 1003418"/>
                  <a:gd name="connsiteY16" fmla="*/ 269875 h 993499"/>
                  <a:gd name="connsiteX17" fmla="*/ 76200 w 1003418"/>
                  <a:gd name="connsiteY17" fmla="*/ 241300 h 993499"/>
                  <a:gd name="connsiteX18" fmla="*/ 66675 w 1003418"/>
                  <a:gd name="connsiteY18" fmla="*/ 231775 h 993499"/>
                  <a:gd name="connsiteX19" fmla="*/ 57150 w 1003418"/>
                  <a:gd name="connsiteY19" fmla="*/ 212725 h 993499"/>
                  <a:gd name="connsiteX20" fmla="*/ 50800 w 1003418"/>
                  <a:gd name="connsiteY20" fmla="*/ 203200 h 993499"/>
                  <a:gd name="connsiteX21" fmla="*/ 47625 w 1003418"/>
                  <a:gd name="connsiteY21" fmla="*/ 193675 h 993499"/>
                  <a:gd name="connsiteX22" fmla="*/ 41275 w 1003418"/>
                  <a:gd name="connsiteY22" fmla="*/ 184150 h 993499"/>
                  <a:gd name="connsiteX23" fmla="*/ 28575 w 1003418"/>
                  <a:gd name="connsiteY23" fmla="*/ 155575 h 993499"/>
                  <a:gd name="connsiteX24" fmla="*/ 22225 w 1003418"/>
                  <a:gd name="connsiteY24" fmla="*/ 130175 h 993499"/>
                  <a:gd name="connsiteX25" fmla="*/ 19050 w 1003418"/>
                  <a:gd name="connsiteY25" fmla="*/ 117475 h 993499"/>
                  <a:gd name="connsiteX26" fmla="*/ 12700 w 1003418"/>
                  <a:gd name="connsiteY26" fmla="*/ 98425 h 993499"/>
                  <a:gd name="connsiteX27" fmla="*/ 6350 w 1003418"/>
                  <a:gd name="connsiteY27" fmla="*/ 79375 h 993499"/>
                  <a:gd name="connsiteX28" fmla="*/ 3175 w 1003418"/>
                  <a:gd name="connsiteY28" fmla="*/ 69850 h 993499"/>
                  <a:gd name="connsiteX29" fmla="*/ 0 w 1003418"/>
                  <a:gd name="connsiteY29" fmla="*/ 53975 h 993499"/>
                  <a:gd name="connsiteX30" fmla="*/ 3175 w 1003418"/>
                  <a:gd name="connsiteY30" fmla="*/ 12700 h 993499"/>
                  <a:gd name="connsiteX31" fmla="*/ 12700 w 1003418"/>
                  <a:gd name="connsiteY31" fmla="*/ 9525 h 993499"/>
                  <a:gd name="connsiteX32" fmla="*/ 25400 w 1003418"/>
                  <a:gd name="connsiteY32" fmla="*/ 6350 h 993499"/>
                  <a:gd name="connsiteX33" fmla="*/ 44450 w 1003418"/>
                  <a:gd name="connsiteY33" fmla="*/ 0 h 993499"/>
                  <a:gd name="connsiteX34" fmla="*/ 114300 w 1003418"/>
                  <a:gd name="connsiteY34" fmla="*/ 3175 h 993499"/>
                  <a:gd name="connsiteX35" fmla="*/ 123825 w 1003418"/>
                  <a:gd name="connsiteY35" fmla="*/ 9525 h 993499"/>
                  <a:gd name="connsiteX36" fmla="*/ 155575 w 1003418"/>
                  <a:gd name="connsiteY36" fmla="*/ 28575 h 993499"/>
                  <a:gd name="connsiteX37" fmla="*/ 165100 w 1003418"/>
                  <a:gd name="connsiteY37" fmla="*/ 34925 h 993499"/>
                  <a:gd name="connsiteX38" fmla="*/ 184150 w 1003418"/>
                  <a:gd name="connsiteY38" fmla="*/ 50800 h 993499"/>
                  <a:gd name="connsiteX39" fmla="*/ 187325 w 1003418"/>
                  <a:gd name="connsiteY39" fmla="*/ 60325 h 993499"/>
                  <a:gd name="connsiteX40" fmla="*/ 206375 w 1003418"/>
                  <a:gd name="connsiteY40" fmla="*/ 88900 h 993499"/>
                  <a:gd name="connsiteX41" fmla="*/ 212725 w 1003418"/>
                  <a:gd name="connsiteY41" fmla="*/ 98425 h 993499"/>
                  <a:gd name="connsiteX42" fmla="*/ 222250 w 1003418"/>
                  <a:gd name="connsiteY42" fmla="*/ 117475 h 993499"/>
                  <a:gd name="connsiteX43" fmla="*/ 228600 w 1003418"/>
                  <a:gd name="connsiteY43" fmla="*/ 139700 h 993499"/>
                  <a:gd name="connsiteX44" fmla="*/ 234950 w 1003418"/>
                  <a:gd name="connsiteY44" fmla="*/ 149225 h 993499"/>
                  <a:gd name="connsiteX45" fmla="*/ 241300 w 1003418"/>
                  <a:gd name="connsiteY45" fmla="*/ 161925 h 993499"/>
                  <a:gd name="connsiteX46" fmla="*/ 257175 w 1003418"/>
                  <a:gd name="connsiteY46" fmla="*/ 184150 h 993499"/>
                  <a:gd name="connsiteX47" fmla="*/ 269875 w 1003418"/>
                  <a:gd name="connsiteY47" fmla="*/ 203200 h 993499"/>
                  <a:gd name="connsiteX48" fmla="*/ 279400 w 1003418"/>
                  <a:gd name="connsiteY48" fmla="*/ 212725 h 993499"/>
                  <a:gd name="connsiteX49" fmla="*/ 295275 w 1003418"/>
                  <a:gd name="connsiteY49" fmla="*/ 231775 h 993499"/>
                  <a:gd name="connsiteX50" fmla="*/ 314325 w 1003418"/>
                  <a:gd name="connsiteY50" fmla="*/ 244475 h 993499"/>
                  <a:gd name="connsiteX51" fmla="*/ 323850 w 1003418"/>
                  <a:gd name="connsiteY51" fmla="*/ 254000 h 993499"/>
                  <a:gd name="connsiteX52" fmla="*/ 342900 w 1003418"/>
                  <a:gd name="connsiteY52" fmla="*/ 260350 h 993499"/>
                  <a:gd name="connsiteX53" fmla="*/ 352425 w 1003418"/>
                  <a:gd name="connsiteY53" fmla="*/ 263525 h 993499"/>
                  <a:gd name="connsiteX54" fmla="*/ 361950 w 1003418"/>
                  <a:gd name="connsiteY54" fmla="*/ 266700 h 993499"/>
                  <a:gd name="connsiteX55" fmla="*/ 384175 w 1003418"/>
                  <a:gd name="connsiteY55" fmla="*/ 269875 h 993499"/>
                  <a:gd name="connsiteX56" fmla="*/ 393700 w 1003418"/>
                  <a:gd name="connsiteY56" fmla="*/ 273050 h 993499"/>
                  <a:gd name="connsiteX57" fmla="*/ 434975 w 1003418"/>
                  <a:gd name="connsiteY57" fmla="*/ 279400 h 993499"/>
                  <a:gd name="connsiteX58" fmla="*/ 479425 w 1003418"/>
                  <a:gd name="connsiteY58" fmla="*/ 285750 h 993499"/>
                  <a:gd name="connsiteX59" fmla="*/ 581025 w 1003418"/>
                  <a:gd name="connsiteY59" fmla="*/ 282575 h 993499"/>
                  <a:gd name="connsiteX60" fmla="*/ 606425 w 1003418"/>
                  <a:gd name="connsiteY60" fmla="*/ 273050 h 993499"/>
                  <a:gd name="connsiteX61" fmla="*/ 625475 w 1003418"/>
                  <a:gd name="connsiteY61" fmla="*/ 266700 h 993499"/>
                  <a:gd name="connsiteX62" fmla="*/ 638175 w 1003418"/>
                  <a:gd name="connsiteY62" fmla="*/ 257175 h 993499"/>
                  <a:gd name="connsiteX63" fmla="*/ 663575 w 1003418"/>
                  <a:gd name="connsiteY63" fmla="*/ 244475 h 993499"/>
                  <a:gd name="connsiteX64" fmla="*/ 685800 w 1003418"/>
                  <a:gd name="connsiteY64" fmla="*/ 222250 h 993499"/>
                  <a:gd name="connsiteX65" fmla="*/ 695325 w 1003418"/>
                  <a:gd name="connsiteY65" fmla="*/ 212725 h 993499"/>
                  <a:gd name="connsiteX66" fmla="*/ 704850 w 1003418"/>
                  <a:gd name="connsiteY66" fmla="*/ 209550 h 993499"/>
                  <a:gd name="connsiteX67" fmla="*/ 717550 w 1003418"/>
                  <a:gd name="connsiteY67" fmla="*/ 200025 h 993499"/>
                  <a:gd name="connsiteX68" fmla="*/ 733425 w 1003418"/>
                  <a:gd name="connsiteY68" fmla="*/ 177800 h 993499"/>
                  <a:gd name="connsiteX69" fmla="*/ 742950 w 1003418"/>
                  <a:gd name="connsiteY69" fmla="*/ 168275 h 993499"/>
                  <a:gd name="connsiteX70" fmla="*/ 749300 w 1003418"/>
                  <a:gd name="connsiteY70" fmla="*/ 155575 h 993499"/>
                  <a:gd name="connsiteX71" fmla="*/ 765175 w 1003418"/>
                  <a:gd name="connsiteY71" fmla="*/ 136525 h 993499"/>
                  <a:gd name="connsiteX72" fmla="*/ 777875 w 1003418"/>
                  <a:gd name="connsiteY72" fmla="*/ 114300 h 993499"/>
                  <a:gd name="connsiteX73" fmla="*/ 787400 w 1003418"/>
                  <a:gd name="connsiteY73" fmla="*/ 104775 h 993499"/>
                  <a:gd name="connsiteX74" fmla="*/ 800100 w 1003418"/>
                  <a:gd name="connsiteY74" fmla="*/ 82550 h 993499"/>
                  <a:gd name="connsiteX75" fmla="*/ 819150 w 1003418"/>
                  <a:gd name="connsiteY75" fmla="*/ 69850 h 993499"/>
                  <a:gd name="connsiteX76" fmla="*/ 825500 w 1003418"/>
                  <a:gd name="connsiteY76" fmla="*/ 60325 h 993499"/>
                  <a:gd name="connsiteX77" fmla="*/ 835025 w 1003418"/>
                  <a:gd name="connsiteY77" fmla="*/ 57150 h 993499"/>
                  <a:gd name="connsiteX78" fmla="*/ 863600 w 1003418"/>
                  <a:gd name="connsiteY78" fmla="*/ 44450 h 993499"/>
                  <a:gd name="connsiteX79" fmla="*/ 892175 w 1003418"/>
                  <a:gd name="connsiteY79" fmla="*/ 34925 h 993499"/>
                  <a:gd name="connsiteX80" fmla="*/ 901700 w 1003418"/>
                  <a:gd name="connsiteY80" fmla="*/ 31750 h 993499"/>
                  <a:gd name="connsiteX81" fmla="*/ 911225 w 1003418"/>
                  <a:gd name="connsiteY81" fmla="*/ 28575 h 993499"/>
                  <a:gd name="connsiteX82" fmla="*/ 965200 w 1003418"/>
                  <a:gd name="connsiteY82" fmla="*/ 25400 h 993499"/>
                  <a:gd name="connsiteX83" fmla="*/ 996950 w 1003418"/>
                  <a:gd name="connsiteY83" fmla="*/ 28575 h 993499"/>
                  <a:gd name="connsiteX84" fmla="*/ 1003300 w 1003418"/>
                  <a:gd name="connsiteY84" fmla="*/ 38100 h 993499"/>
                  <a:gd name="connsiteX85" fmla="*/ 996950 w 1003418"/>
                  <a:gd name="connsiteY85" fmla="*/ 88900 h 993499"/>
                  <a:gd name="connsiteX86" fmla="*/ 990600 w 1003418"/>
                  <a:gd name="connsiteY86" fmla="*/ 98425 h 993499"/>
                  <a:gd name="connsiteX87" fmla="*/ 984250 w 1003418"/>
                  <a:gd name="connsiteY87" fmla="*/ 111125 h 993499"/>
                  <a:gd name="connsiteX88" fmla="*/ 952500 w 1003418"/>
                  <a:gd name="connsiteY88" fmla="*/ 139700 h 993499"/>
                  <a:gd name="connsiteX89" fmla="*/ 942975 w 1003418"/>
                  <a:gd name="connsiteY89" fmla="*/ 149225 h 993499"/>
                  <a:gd name="connsiteX90" fmla="*/ 923925 w 1003418"/>
                  <a:gd name="connsiteY90" fmla="*/ 161925 h 993499"/>
                  <a:gd name="connsiteX91" fmla="*/ 898525 w 1003418"/>
                  <a:gd name="connsiteY91" fmla="*/ 193675 h 993499"/>
                  <a:gd name="connsiteX92" fmla="*/ 898525 w 1003418"/>
                  <a:gd name="connsiteY92" fmla="*/ 193675 h 993499"/>
                  <a:gd name="connsiteX93" fmla="*/ 863600 w 1003418"/>
                  <a:gd name="connsiteY93" fmla="*/ 231775 h 993499"/>
                  <a:gd name="connsiteX94" fmla="*/ 850900 w 1003418"/>
                  <a:gd name="connsiteY94" fmla="*/ 244475 h 993499"/>
                  <a:gd name="connsiteX95" fmla="*/ 825500 w 1003418"/>
                  <a:gd name="connsiteY95" fmla="*/ 266700 h 993499"/>
                  <a:gd name="connsiteX96" fmla="*/ 815975 w 1003418"/>
                  <a:gd name="connsiteY96" fmla="*/ 269875 h 993499"/>
                  <a:gd name="connsiteX97" fmla="*/ 806450 w 1003418"/>
                  <a:gd name="connsiteY97" fmla="*/ 279400 h 993499"/>
                  <a:gd name="connsiteX98" fmla="*/ 784225 w 1003418"/>
                  <a:gd name="connsiteY98" fmla="*/ 295275 h 993499"/>
                  <a:gd name="connsiteX99" fmla="*/ 777875 w 1003418"/>
                  <a:gd name="connsiteY99" fmla="*/ 304800 h 993499"/>
                  <a:gd name="connsiteX100" fmla="*/ 774700 w 1003418"/>
                  <a:gd name="connsiteY100" fmla="*/ 314325 h 993499"/>
                  <a:gd name="connsiteX101" fmla="*/ 765175 w 1003418"/>
                  <a:gd name="connsiteY101" fmla="*/ 323850 h 993499"/>
                  <a:gd name="connsiteX102" fmla="*/ 755650 w 1003418"/>
                  <a:gd name="connsiteY102" fmla="*/ 346075 h 993499"/>
                  <a:gd name="connsiteX103" fmla="*/ 746125 w 1003418"/>
                  <a:gd name="connsiteY103" fmla="*/ 355600 h 993499"/>
                  <a:gd name="connsiteX104" fmla="*/ 739775 w 1003418"/>
                  <a:gd name="connsiteY104" fmla="*/ 365125 h 993499"/>
                  <a:gd name="connsiteX105" fmla="*/ 730250 w 1003418"/>
                  <a:gd name="connsiteY105" fmla="*/ 377825 h 993499"/>
                  <a:gd name="connsiteX106" fmla="*/ 717550 w 1003418"/>
                  <a:gd name="connsiteY106" fmla="*/ 403225 h 993499"/>
                  <a:gd name="connsiteX107" fmla="*/ 698500 w 1003418"/>
                  <a:gd name="connsiteY107" fmla="*/ 460375 h 993499"/>
                  <a:gd name="connsiteX108" fmla="*/ 695325 w 1003418"/>
                  <a:gd name="connsiteY108" fmla="*/ 469900 h 993499"/>
                  <a:gd name="connsiteX109" fmla="*/ 688975 w 1003418"/>
                  <a:gd name="connsiteY109" fmla="*/ 495300 h 993499"/>
                  <a:gd name="connsiteX110" fmla="*/ 682625 w 1003418"/>
                  <a:gd name="connsiteY110" fmla="*/ 514350 h 993499"/>
                  <a:gd name="connsiteX111" fmla="*/ 679450 w 1003418"/>
                  <a:gd name="connsiteY111" fmla="*/ 523875 h 993499"/>
                  <a:gd name="connsiteX112" fmla="*/ 676275 w 1003418"/>
                  <a:gd name="connsiteY112" fmla="*/ 533400 h 993499"/>
                  <a:gd name="connsiteX113" fmla="*/ 679450 w 1003418"/>
                  <a:gd name="connsiteY113" fmla="*/ 628650 h 993499"/>
                  <a:gd name="connsiteX114" fmla="*/ 682625 w 1003418"/>
                  <a:gd name="connsiteY114" fmla="*/ 644525 h 993499"/>
                  <a:gd name="connsiteX115" fmla="*/ 688975 w 1003418"/>
                  <a:gd name="connsiteY115" fmla="*/ 688975 h 993499"/>
                  <a:gd name="connsiteX116" fmla="*/ 695325 w 1003418"/>
                  <a:gd name="connsiteY116" fmla="*/ 717550 h 993499"/>
                  <a:gd name="connsiteX117" fmla="*/ 698500 w 1003418"/>
                  <a:gd name="connsiteY117" fmla="*/ 749300 h 993499"/>
                  <a:gd name="connsiteX118" fmla="*/ 708025 w 1003418"/>
                  <a:gd name="connsiteY118" fmla="*/ 784225 h 993499"/>
                  <a:gd name="connsiteX119" fmla="*/ 717550 w 1003418"/>
                  <a:gd name="connsiteY119" fmla="*/ 815975 h 993499"/>
                  <a:gd name="connsiteX120" fmla="*/ 720725 w 1003418"/>
                  <a:gd name="connsiteY120" fmla="*/ 831850 h 993499"/>
                  <a:gd name="connsiteX121" fmla="*/ 723900 w 1003418"/>
                  <a:gd name="connsiteY121" fmla="*/ 841375 h 993499"/>
                  <a:gd name="connsiteX122" fmla="*/ 727075 w 1003418"/>
                  <a:gd name="connsiteY122" fmla="*/ 901700 h 993499"/>
                  <a:gd name="connsiteX123" fmla="*/ 733425 w 1003418"/>
                  <a:gd name="connsiteY123" fmla="*/ 942975 h 993499"/>
                  <a:gd name="connsiteX124" fmla="*/ 730250 w 1003418"/>
                  <a:gd name="connsiteY124" fmla="*/ 965200 h 993499"/>
                  <a:gd name="connsiteX125" fmla="*/ 666750 w 1003418"/>
                  <a:gd name="connsiteY125" fmla="*/ 962025 h 993499"/>
                  <a:gd name="connsiteX126" fmla="*/ 609600 w 1003418"/>
                  <a:gd name="connsiteY126" fmla="*/ 958850 h 993499"/>
                  <a:gd name="connsiteX127" fmla="*/ 561975 w 1003418"/>
                  <a:gd name="connsiteY127" fmla="*/ 952500 h 993499"/>
                  <a:gd name="connsiteX128" fmla="*/ 269875 w 1003418"/>
                  <a:gd name="connsiteY128" fmla="*/ 955675 h 993499"/>
                  <a:gd name="connsiteX129" fmla="*/ 250825 w 1003418"/>
                  <a:gd name="connsiteY129" fmla="*/ 965200 h 993499"/>
                  <a:gd name="connsiteX0" fmla="*/ 250825 w 1003418"/>
                  <a:gd name="connsiteY0" fmla="*/ 965200 h 967322"/>
                  <a:gd name="connsiteX1" fmla="*/ 254000 w 1003418"/>
                  <a:gd name="connsiteY1" fmla="*/ 542925 h 967322"/>
                  <a:gd name="connsiteX2" fmla="*/ 257175 w 1003418"/>
                  <a:gd name="connsiteY2" fmla="*/ 523875 h 967322"/>
                  <a:gd name="connsiteX3" fmla="*/ 260350 w 1003418"/>
                  <a:gd name="connsiteY3" fmla="*/ 498475 h 967322"/>
                  <a:gd name="connsiteX4" fmla="*/ 263525 w 1003418"/>
                  <a:gd name="connsiteY4" fmla="*/ 482600 h 967322"/>
                  <a:gd name="connsiteX5" fmla="*/ 269875 w 1003418"/>
                  <a:gd name="connsiteY5" fmla="*/ 444500 h 967322"/>
                  <a:gd name="connsiteX6" fmla="*/ 266700 w 1003418"/>
                  <a:gd name="connsiteY6" fmla="*/ 422275 h 967322"/>
                  <a:gd name="connsiteX7" fmla="*/ 234950 w 1003418"/>
                  <a:gd name="connsiteY7" fmla="*/ 384175 h 967322"/>
                  <a:gd name="connsiteX8" fmla="*/ 225425 w 1003418"/>
                  <a:gd name="connsiteY8" fmla="*/ 374650 h 967322"/>
                  <a:gd name="connsiteX9" fmla="*/ 206375 w 1003418"/>
                  <a:gd name="connsiteY9" fmla="*/ 358775 h 967322"/>
                  <a:gd name="connsiteX10" fmla="*/ 177800 w 1003418"/>
                  <a:gd name="connsiteY10" fmla="*/ 346075 h 967322"/>
                  <a:gd name="connsiteX11" fmla="*/ 158750 w 1003418"/>
                  <a:gd name="connsiteY11" fmla="*/ 327025 h 967322"/>
                  <a:gd name="connsiteX12" fmla="*/ 149225 w 1003418"/>
                  <a:gd name="connsiteY12" fmla="*/ 317500 h 967322"/>
                  <a:gd name="connsiteX13" fmla="*/ 133350 w 1003418"/>
                  <a:gd name="connsiteY13" fmla="*/ 301625 h 967322"/>
                  <a:gd name="connsiteX14" fmla="*/ 117475 w 1003418"/>
                  <a:gd name="connsiteY14" fmla="*/ 285750 h 967322"/>
                  <a:gd name="connsiteX15" fmla="*/ 111125 w 1003418"/>
                  <a:gd name="connsiteY15" fmla="*/ 276225 h 967322"/>
                  <a:gd name="connsiteX16" fmla="*/ 101600 w 1003418"/>
                  <a:gd name="connsiteY16" fmla="*/ 269875 h 967322"/>
                  <a:gd name="connsiteX17" fmla="*/ 76200 w 1003418"/>
                  <a:gd name="connsiteY17" fmla="*/ 241300 h 967322"/>
                  <a:gd name="connsiteX18" fmla="*/ 66675 w 1003418"/>
                  <a:gd name="connsiteY18" fmla="*/ 231775 h 967322"/>
                  <a:gd name="connsiteX19" fmla="*/ 57150 w 1003418"/>
                  <a:gd name="connsiteY19" fmla="*/ 212725 h 967322"/>
                  <a:gd name="connsiteX20" fmla="*/ 50800 w 1003418"/>
                  <a:gd name="connsiteY20" fmla="*/ 203200 h 967322"/>
                  <a:gd name="connsiteX21" fmla="*/ 47625 w 1003418"/>
                  <a:gd name="connsiteY21" fmla="*/ 193675 h 967322"/>
                  <a:gd name="connsiteX22" fmla="*/ 41275 w 1003418"/>
                  <a:gd name="connsiteY22" fmla="*/ 184150 h 967322"/>
                  <a:gd name="connsiteX23" fmla="*/ 28575 w 1003418"/>
                  <a:gd name="connsiteY23" fmla="*/ 155575 h 967322"/>
                  <a:gd name="connsiteX24" fmla="*/ 22225 w 1003418"/>
                  <a:gd name="connsiteY24" fmla="*/ 130175 h 967322"/>
                  <a:gd name="connsiteX25" fmla="*/ 19050 w 1003418"/>
                  <a:gd name="connsiteY25" fmla="*/ 117475 h 967322"/>
                  <a:gd name="connsiteX26" fmla="*/ 12700 w 1003418"/>
                  <a:gd name="connsiteY26" fmla="*/ 98425 h 967322"/>
                  <a:gd name="connsiteX27" fmla="*/ 6350 w 1003418"/>
                  <a:gd name="connsiteY27" fmla="*/ 79375 h 967322"/>
                  <a:gd name="connsiteX28" fmla="*/ 3175 w 1003418"/>
                  <a:gd name="connsiteY28" fmla="*/ 69850 h 967322"/>
                  <a:gd name="connsiteX29" fmla="*/ 0 w 1003418"/>
                  <a:gd name="connsiteY29" fmla="*/ 53975 h 967322"/>
                  <a:gd name="connsiteX30" fmla="*/ 3175 w 1003418"/>
                  <a:gd name="connsiteY30" fmla="*/ 12700 h 967322"/>
                  <a:gd name="connsiteX31" fmla="*/ 12700 w 1003418"/>
                  <a:gd name="connsiteY31" fmla="*/ 9525 h 967322"/>
                  <a:gd name="connsiteX32" fmla="*/ 25400 w 1003418"/>
                  <a:gd name="connsiteY32" fmla="*/ 6350 h 967322"/>
                  <a:gd name="connsiteX33" fmla="*/ 44450 w 1003418"/>
                  <a:gd name="connsiteY33" fmla="*/ 0 h 967322"/>
                  <a:gd name="connsiteX34" fmla="*/ 114300 w 1003418"/>
                  <a:gd name="connsiteY34" fmla="*/ 3175 h 967322"/>
                  <a:gd name="connsiteX35" fmla="*/ 123825 w 1003418"/>
                  <a:gd name="connsiteY35" fmla="*/ 9525 h 967322"/>
                  <a:gd name="connsiteX36" fmla="*/ 155575 w 1003418"/>
                  <a:gd name="connsiteY36" fmla="*/ 28575 h 967322"/>
                  <a:gd name="connsiteX37" fmla="*/ 165100 w 1003418"/>
                  <a:gd name="connsiteY37" fmla="*/ 34925 h 967322"/>
                  <a:gd name="connsiteX38" fmla="*/ 184150 w 1003418"/>
                  <a:gd name="connsiteY38" fmla="*/ 50800 h 967322"/>
                  <a:gd name="connsiteX39" fmla="*/ 187325 w 1003418"/>
                  <a:gd name="connsiteY39" fmla="*/ 60325 h 967322"/>
                  <a:gd name="connsiteX40" fmla="*/ 206375 w 1003418"/>
                  <a:gd name="connsiteY40" fmla="*/ 88900 h 967322"/>
                  <a:gd name="connsiteX41" fmla="*/ 212725 w 1003418"/>
                  <a:gd name="connsiteY41" fmla="*/ 98425 h 967322"/>
                  <a:gd name="connsiteX42" fmla="*/ 222250 w 1003418"/>
                  <a:gd name="connsiteY42" fmla="*/ 117475 h 967322"/>
                  <a:gd name="connsiteX43" fmla="*/ 228600 w 1003418"/>
                  <a:gd name="connsiteY43" fmla="*/ 139700 h 967322"/>
                  <a:gd name="connsiteX44" fmla="*/ 234950 w 1003418"/>
                  <a:gd name="connsiteY44" fmla="*/ 149225 h 967322"/>
                  <a:gd name="connsiteX45" fmla="*/ 241300 w 1003418"/>
                  <a:gd name="connsiteY45" fmla="*/ 161925 h 967322"/>
                  <a:gd name="connsiteX46" fmla="*/ 257175 w 1003418"/>
                  <a:gd name="connsiteY46" fmla="*/ 184150 h 967322"/>
                  <a:gd name="connsiteX47" fmla="*/ 269875 w 1003418"/>
                  <a:gd name="connsiteY47" fmla="*/ 203200 h 967322"/>
                  <a:gd name="connsiteX48" fmla="*/ 279400 w 1003418"/>
                  <a:gd name="connsiteY48" fmla="*/ 212725 h 967322"/>
                  <a:gd name="connsiteX49" fmla="*/ 295275 w 1003418"/>
                  <a:gd name="connsiteY49" fmla="*/ 231775 h 967322"/>
                  <a:gd name="connsiteX50" fmla="*/ 314325 w 1003418"/>
                  <a:gd name="connsiteY50" fmla="*/ 244475 h 967322"/>
                  <a:gd name="connsiteX51" fmla="*/ 323850 w 1003418"/>
                  <a:gd name="connsiteY51" fmla="*/ 254000 h 967322"/>
                  <a:gd name="connsiteX52" fmla="*/ 342900 w 1003418"/>
                  <a:gd name="connsiteY52" fmla="*/ 260350 h 967322"/>
                  <a:gd name="connsiteX53" fmla="*/ 352425 w 1003418"/>
                  <a:gd name="connsiteY53" fmla="*/ 263525 h 967322"/>
                  <a:gd name="connsiteX54" fmla="*/ 361950 w 1003418"/>
                  <a:gd name="connsiteY54" fmla="*/ 266700 h 967322"/>
                  <a:gd name="connsiteX55" fmla="*/ 384175 w 1003418"/>
                  <a:gd name="connsiteY55" fmla="*/ 269875 h 967322"/>
                  <a:gd name="connsiteX56" fmla="*/ 393700 w 1003418"/>
                  <a:gd name="connsiteY56" fmla="*/ 273050 h 967322"/>
                  <a:gd name="connsiteX57" fmla="*/ 434975 w 1003418"/>
                  <a:gd name="connsiteY57" fmla="*/ 279400 h 967322"/>
                  <a:gd name="connsiteX58" fmla="*/ 479425 w 1003418"/>
                  <a:gd name="connsiteY58" fmla="*/ 285750 h 967322"/>
                  <a:gd name="connsiteX59" fmla="*/ 581025 w 1003418"/>
                  <a:gd name="connsiteY59" fmla="*/ 282575 h 967322"/>
                  <a:gd name="connsiteX60" fmla="*/ 606425 w 1003418"/>
                  <a:gd name="connsiteY60" fmla="*/ 273050 h 967322"/>
                  <a:gd name="connsiteX61" fmla="*/ 625475 w 1003418"/>
                  <a:gd name="connsiteY61" fmla="*/ 266700 h 967322"/>
                  <a:gd name="connsiteX62" fmla="*/ 638175 w 1003418"/>
                  <a:gd name="connsiteY62" fmla="*/ 257175 h 967322"/>
                  <a:gd name="connsiteX63" fmla="*/ 663575 w 1003418"/>
                  <a:gd name="connsiteY63" fmla="*/ 244475 h 967322"/>
                  <a:gd name="connsiteX64" fmla="*/ 685800 w 1003418"/>
                  <a:gd name="connsiteY64" fmla="*/ 222250 h 967322"/>
                  <a:gd name="connsiteX65" fmla="*/ 695325 w 1003418"/>
                  <a:gd name="connsiteY65" fmla="*/ 212725 h 967322"/>
                  <a:gd name="connsiteX66" fmla="*/ 704850 w 1003418"/>
                  <a:gd name="connsiteY66" fmla="*/ 209550 h 967322"/>
                  <a:gd name="connsiteX67" fmla="*/ 717550 w 1003418"/>
                  <a:gd name="connsiteY67" fmla="*/ 200025 h 967322"/>
                  <a:gd name="connsiteX68" fmla="*/ 733425 w 1003418"/>
                  <a:gd name="connsiteY68" fmla="*/ 177800 h 967322"/>
                  <a:gd name="connsiteX69" fmla="*/ 742950 w 1003418"/>
                  <a:gd name="connsiteY69" fmla="*/ 168275 h 967322"/>
                  <a:gd name="connsiteX70" fmla="*/ 749300 w 1003418"/>
                  <a:gd name="connsiteY70" fmla="*/ 155575 h 967322"/>
                  <a:gd name="connsiteX71" fmla="*/ 765175 w 1003418"/>
                  <a:gd name="connsiteY71" fmla="*/ 136525 h 967322"/>
                  <a:gd name="connsiteX72" fmla="*/ 777875 w 1003418"/>
                  <a:gd name="connsiteY72" fmla="*/ 114300 h 967322"/>
                  <a:gd name="connsiteX73" fmla="*/ 787400 w 1003418"/>
                  <a:gd name="connsiteY73" fmla="*/ 104775 h 967322"/>
                  <a:gd name="connsiteX74" fmla="*/ 800100 w 1003418"/>
                  <a:gd name="connsiteY74" fmla="*/ 82550 h 967322"/>
                  <a:gd name="connsiteX75" fmla="*/ 819150 w 1003418"/>
                  <a:gd name="connsiteY75" fmla="*/ 69850 h 967322"/>
                  <a:gd name="connsiteX76" fmla="*/ 825500 w 1003418"/>
                  <a:gd name="connsiteY76" fmla="*/ 60325 h 967322"/>
                  <a:gd name="connsiteX77" fmla="*/ 835025 w 1003418"/>
                  <a:gd name="connsiteY77" fmla="*/ 57150 h 967322"/>
                  <a:gd name="connsiteX78" fmla="*/ 863600 w 1003418"/>
                  <a:gd name="connsiteY78" fmla="*/ 44450 h 967322"/>
                  <a:gd name="connsiteX79" fmla="*/ 892175 w 1003418"/>
                  <a:gd name="connsiteY79" fmla="*/ 34925 h 967322"/>
                  <a:gd name="connsiteX80" fmla="*/ 901700 w 1003418"/>
                  <a:gd name="connsiteY80" fmla="*/ 31750 h 967322"/>
                  <a:gd name="connsiteX81" fmla="*/ 911225 w 1003418"/>
                  <a:gd name="connsiteY81" fmla="*/ 28575 h 967322"/>
                  <a:gd name="connsiteX82" fmla="*/ 965200 w 1003418"/>
                  <a:gd name="connsiteY82" fmla="*/ 25400 h 967322"/>
                  <a:gd name="connsiteX83" fmla="*/ 996950 w 1003418"/>
                  <a:gd name="connsiteY83" fmla="*/ 28575 h 967322"/>
                  <a:gd name="connsiteX84" fmla="*/ 1003300 w 1003418"/>
                  <a:gd name="connsiteY84" fmla="*/ 38100 h 967322"/>
                  <a:gd name="connsiteX85" fmla="*/ 996950 w 1003418"/>
                  <a:gd name="connsiteY85" fmla="*/ 88900 h 967322"/>
                  <a:gd name="connsiteX86" fmla="*/ 990600 w 1003418"/>
                  <a:gd name="connsiteY86" fmla="*/ 98425 h 967322"/>
                  <a:gd name="connsiteX87" fmla="*/ 984250 w 1003418"/>
                  <a:gd name="connsiteY87" fmla="*/ 111125 h 967322"/>
                  <a:gd name="connsiteX88" fmla="*/ 952500 w 1003418"/>
                  <a:gd name="connsiteY88" fmla="*/ 139700 h 967322"/>
                  <a:gd name="connsiteX89" fmla="*/ 942975 w 1003418"/>
                  <a:gd name="connsiteY89" fmla="*/ 149225 h 967322"/>
                  <a:gd name="connsiteX90" fmla="*/ 923925 w 1003418"/>
                  <a:gd name="connsiteY90" fmla="*/ 161925 h 967322"/>
                  <a:gd name="connsiteX91" fmla="*/ 898525 w 1003418"/>
                  <a:gd name="connsiteY91" fmla="*/ 193675 h 967322"/>
                  <a:gd name="connsiteX92" fmla="*/ 898525 w 1003418"/>
                  <a:gd name="connsiteY92" fmla="*/ 193675 h 967322"/>
                  <a:gd name="connsiteX93" fmla="*/ 863600 w 1003418"/>
                  <a:gd name="connsiteY93" fmla="*/ 231775 h 967322"/>
                  <a:gd name="connsiteX94" fmla="*/ 850900 w 1003418"/>
                  <a:gd name="connsiteY94" fmla="*/ 244475 h 967322"/>
                  <a:gd name="connsiteX95" fmla="*/ 825500 w 1003418"/>
                  <a:gd name="connsiteY95" fmla="*/ 266700 h 967322"/>
                  <a:gd name="connsiteX96" fmla="*/ 815975 w 1003418"/>
                  <a:gd name="connsiteY96" fmla="*/ 269875 h 967322"/>
                  <a:gd name="connsiteX97" fmla="*/ 806450 w 1003418"/>
                  <a:gd name="connsiteY97" fmla="*/ 279400 h 967322"/>
                  <a:gd name="connsiteX98" fmla="*/ 784225 w 1003418"/>
                  <a:gd name="connsiteY98" fmla="*/ 295275 h 967322"/>
                  <a:gd name="connsiteX99" fmla="*/ 777875 w 1003418"/>
                  <a:gd name="connsiteY99" fmla="*/ 304800 h 967322"/>
                  <a:gd name="connsiteX100" fmla="*/ 774700 w 1003418"/>
                  <a:gd name="connsiteY100" fmla="*/ 314325 h 967322"/>
                  <a:gd name="connsiteX101" fmla="*/ 765175 w 1003418"/>
                  <a:gd name="connsiteY101" fmla="*/ 323850 h 967322"/>
                  <a:gd name="connsiteX102" fmla="*/ 755650 w 1003418"/>
                  <a:gd name="connsiteY102" fmla="*/ 346075 h 967322"/>
                  <a:gd name="connsiteX103" fmla="*/ 746125 w 1003418"/>
                  <a:gd name="connsiteY103" fmla="*/ 355600 h 967322"/>
                  <a:gd name="connsiteX104" fmla="*/ 739775 w 1003418"/>
                  <a:gd name="connsiteY104" fmla="*/ 365125 h 967322"/>
                  <a:gd name="connsiteX105" fmla="*/ 730250 w 1003418"/>
                  <a:gd name="connsiteY105" fmla="*/ 377825 h 967322"/>
                  <a:gd name="connsiteX106" fmla="*/ 717550 w 1003418"/>
                  <a:gd name="connsiteY106" fmla="*/ 403225 h 967322"/>
                  <a:gd name="connsiteX107" fmla="*/ 698500 w 1003418"/>
                  <a:gd name="connsiteY107" fmla="*/ 460375 h 967322"/>
                  <a:gd name="connsiteX108" fmla="*/ 695325 w 1003418"/>
                  <a:gd name="connsiteY108" fmla="*/ 469900 h 967322"/>
                  <a:gd name="connsiteX109" fmla="*/ 688975 w 1003418"/>
                  <a:gd name="connsiteY109" fmla="*/ 495300 h 967322"/>
                  <a:gd name="connsiteX110" fmla="*/ 682625 w 1003418"/>
                  <a:gd name="connsiteY110" fmla="*/ 514350 h 967322"/>
                  <a:gd name="connsiteX111" fmla="*/ 679450 w 1003418"/>
                  <a:gd name="connsiteY111" fmla="*/ 523875 h 967322"/>
                  <a:gd name="connsiteX112" fmla="*/ 676275 w 1003418"/>
                  <a:gd name="connsiteY112" fmla="*/ 533400 h 967322"/>
                  <a:gd name="connsiteX113" fmla="*/ 679450 w 1003418"/>
                  <a:gd name="connsiteY113" fmla="*/ 628650 h 967322"/>
                  <a:gd name="connsiteX114" fmla="*/ 682625 w 1003418"/>
                  <a:gd name="connsiteY114" fmla="*/ 644525 h 967322"/>
                  <a:gd name="connsiteX115" fmla="*/ 688975 w 1003418"/>
                  <a:gd name="connsiteY115" fmla="*/ 688975 h 967322"/>
                  <a:gd name="connsiteX116" fmla="*/ 695325 w 1003418"/>
                  <a:gd name="connsiteY116" fmla="*/ 717550 h 967322"/>
                  <a:gd name="connsiteX117" fmla="*/ 698500 w 1003418"/>
                  <a:gd name="connsiteY117" fmla="*/ 749300 h 967322"/>
                  <a:gd name="connsiteX118" fmla="*/ 708025 w 1003418"/>
                  <a:gd name="connsiteY118" fmla="*/ 784225 h 967322"/>
                  <a:gd name="connsiteX119" fmla="*/ 717550 w 1003418"/>
                  <a:gd name="connsiteY119" fmla="*/ 815975 h 967322"/>
                  <a:gd name="connsiteX120" fmla="*/ 720725 w 1003418"/>
                  <a:gd name="connsiteY120" fmla="*/ 831850 h 967322"/>
                  <a:gd name="connsiteX121" fmla="*/ 723900 w 1003418"/>
                  <a:gd name="connsiteY121" fmla="*/ 841375 h 967322"/>
                  <a:gd name="connsiteX122" fmla="*/ 727075 w 1003418"/>
                  <a:gd name="connsiteY122" fmla="*/ 901700 h 967322"/>
                  <a:gd name="connsiteX123" fmla="*/ 733425 w 1003418"/>
                  <a:gd name="connsiteY123" fmla="*/ 942975 h 967322"/>
                  <a:gd name="connsiteX124" fmla="*/ 730250 w 1003418"/>
                  <a:gd name="connsiteY124" fmla="*/ 965200 h 967322"/>
                  <a:gd name="connsiteX125" fmla="*/ 666750 w 1003418"/>
                  <a:gd name="connsiteY125" fmla="*/ 962025 h 967322"/>
                  <a:gd name="connsiteX126" fmla="*/ 609600 w 1003418"/>
                  <a:gd name="connsiteY126" fmla="*/ 958850 h 967322"/>
                  <a:gd name="connsiteX127" fmla="*/ 561975 w 1003418"/>
                  <a:gd name="connsiteY127" fmla="*/ 952500 h 967322"/>
                  <a:gd name="connsiteX128" fmla="*/ 250825 w 1003418"/>
                  <a:gd name="connsiteY128" fmla="*/ 965200 h 967322"/>
                  <a:gd name="connsiteX0" fmla="*/ 250825 w 1003418"/>
                  <a:gd name="connsiteY0" fmla="*/ 965200 h 994552"/>
                  <a:gd name="connsiteX1" fmla="*/ 254000 w 1003418"/>
                  <a:gd name="connsiteY1" fmla="*/ 542925 h 994552"/>
                  <a:gd name="connsiteX2" fmla="*/ 257175 w 1003418"/>
                  <a:gd name="connsiteY2" fmla="*/ 523875 h 994552"/>
                  <a:gd name="connsiteX3" fmla="*/ 260350 w 1003418"/>
                  <a:gd name="connsiteY3" fmla="*/ 498475 h 994552"/>
                  <a:gd name="connsiteX4" fmla="*/ 263525 w 1003418"/>
                  <a:gd name="connsiteY4" fmla="*/ 482600 h 994552"/>
                  <a:gd name="connsiteX5" fmla="*/ 269875 w 1003418"/>
                  <a:gd name="connsiteY5" fmla="*/ 444500 h 994552"/>
                  <a:gd name="connsiteX6" fmla="*/ 266700 w 1003418"/>
                  <a:gd name="connsiteY6" fmla="*/ 422275 h 994552"/>
                  <a:gd name="connsiteX7" fmla="*/ 234950 w 1003418"/>
                  <a:gd name="connsiteY7" fmla="*/ 384175 h 994552"/>
                  <a:gd name="connsiteX8" fmla="*/ 225425 w 1003418"/>
                  <a:gd name="connsiteY8" fmla="*/ 374650 h 994552"/>
                  <a:gd name="connsiteX9" fmla="*/ 206375 w 1003418"/>
                  <a:gd name="connsiteY9" fmla="*/ 358775 h 994552"/>
                  <a:gd name="connsiteX10" fmla="*/ 177800 w 1003418"/>
                  <a:gd name="connsiteY10" fmla="*/ 346075 h 994552"/>
                  <a:gd name="connsiteX11" fmla="*/ 158750 w 1003418"/>
                  <a:gd name="connsiteY11" fmla="*/ 327025 h 994552"/>
                  <a:gd name="connsiteX12" fmla="*/ 149225 w 1003418"/>
                  <a:gd name="connsiteY12" fmla="*/ 317500 h 994552"/>
                  <a:gd name="connsiteX13" fmla="*/ 133350 w 1003418"/>
                  <a:gd name="connsiteY13" fmla="*/ 301625 h 994552"/>
                  <a:gd name="connsiteX14" fmla="*/ 117475 w 1003418"/>
                  <a:gd name="connsiteY14" fmla="*/ 285750 h 994552"/>
                  <a:gd name="connsiteX15" fmla="*/ 111125 w 1003418"/>
                  <a:gd name="connsiteY15" fmla="*/ 276225 h 994552"/>
                  <a:gd name="connsiteX16" fmla="*/ 101600 w 1003418"/>
                  <a:gd name="connsiteY16" fmla="*/ 269875 h 994552"/>
                  <a:gd name="connsiteX17" fmla="*/ 76200 w 1003418"/>
                  <a:gd name="connsiteY17" fmla="*/ 241300 h 994552"/>
                  <a:gd name="connsiteX18" fmla="*/ 66675 w 1003418"/>
                  <a:gd name="connsiteY18" fmla="*/ 231775 h 994552"/>
                  <a:gd name="connsiteX19" fmla="*/ 57150 w 1003418"/>
                  <a:gd name="connsiteY19" fmla="*/ 212725 h 994552"/>
                  <a:gd name="connsiteX20" fmla="*/ 50800 w 1003418"/>
                  <a:gd name="connsiteY20" fmla="*/ 203200 h 994552"/>
                  <a:gd name="connsiteX21" fmla="*/ 47625 w 1003418"/>
                  <a:gd name="connsiteY21" fmla="*/ 193675 h 994552"/>
                  <a:gd name="connsiteX22" fmla="*/ 41275 w 1003418"/>
                  <a:gd name="connsiteY22" fmla="*/ 184150 h 994552"/>
                  <a:gd name="connsiteX23" fmla="*/ 28575 w 1003418"/>
                  <a:gd name="connsiteY23" fmla="*/ 155575 h 994552"/>
                  <a:gd name="connsiteX24" fmla="*/ 22225 w 1003418"/>
                  <a:gd name="connsiteY24" fmla="*/ 130175 h 994552"/>
                  <a:gd name="connsiteX25" fmla="*/ 19050 w 1003418"/>
                  <a:gd name="connsiteY25" fmla="*/ 117475 h 994552"/>
                  <a:gd name="connsiteX26" fmla="*/ 12700 w 1003418"/>
                  <a:gd name="connsiteY26" fmla="*/ 98425 h 994552"/>
                  <a:gd name="connsiteX27" fmla="*/ 6350 w 1003418"/>
                  <a:gd name="connsiteY27" fmla="*/ 79375 h 994552"/>
                  <a:gd name="connsiteX28" fmla="*/ 3175 w 1003418"/>
                  <a:gd name="connsiteY28" fmla="*/ 69850 h 994552"/>
                  <a:gd name="connsiteX29" fmla="*/ 0 w 1003418"/>
                  <a:gd name="connsiteY29" fmla="*/ 53975 h 994552"/>
                  <a:gd name="connsiteX30" fmla="*/ 3175 w 1003418"/>
                  <a:gd name="connsiteY30" fmla="*/ 12700 h 994552"/>
                  <a:gd name="connsiteX31" fmla="*/ 12700 w 1003418"/>
                  <a:gd name="connsiteY31" fmla="*/ 9525 h 994552"/>
                  <a:gd name="connsiteX32" fmla="*/ 25400 w 1003418"/>
                  <a:gd name="connsiteY32" fmla="*/ 6350 h 994552"/>
                  <a:gd name="connsiteX33" fmla="*/ 44450 w 1003418"/>
                  <a:gd name="connsiteY33" fmla="*/ 0 h 994552"/>
                  <a:gd name="connsiteX34" fmla="*/ 114300 w 1003418"/>
                  <a:gd name="connsiteY34" fmla="*/ 3175 h 994552"/>
                  <a:gd name="connsiteX35" fmla="*/ 123825 w 1003418"/>
                  <a:gd name="connsiteY35" fmla="*/ 9525 h 994552"/>
                  <a:gd name="connsiteX36" fmla="*/ 155575 w 1003418"/>
                  <a:gd name="connsiteY36" fmla="*/ 28575 h 994552"/>
                  <a:gd name="connsiteX37" fmla="*/ 165100 w 1003418"/>
                  <a:gd name="connsiteY37" fmla="*/ 34925 h 994552"/>
                  <a:gd name="connsiteX38" fmla="*/ 184150 w 1003418"/>
                  <a:gd name="connsiteY38" fmla="*/ 50800 h 994552"/>
                  <a:gd name="connsiteX39" fmla="*/ 187325 w 1003418"/>
                  <a:gd name="connsiteY39" fmla="*/ 60325 h 994552"/>
                  <a:gd name="connsiteX40" fmla="*/ 206375 w 1003418"/>
                  <a:gd name="connsiteY40" fmla="*/ 88900 h 994552"/>
                  <a:gd name="connsiteX41" fmla="*/ 212725 w 1003418"/>
                  <a:gd name="connsiteY41" fmla="*/ 98425 h 994552"/>
                  <a:gd name="connsiteX42" fmla="*/ 222250 w 1003418"/>
                  <a:gd name="connsiteY42" fmla="*/ 117475 h 994552"/>
                  <a:gd name="connsiteX43" fmla="*/ 228600 w 1003418"/>
                  <a:gd name="connsiteY43" fmla="*/ 139700 h 994552"/>
                  <a:gd name="connsiteX44" fmla="*/ 234950 w 1003418"/>
                  <a:gd name="connsiteY44" fmla="*/ 149225 h 994552"/>
                  <a:gd name="connsiteX45" fmla="*/ 241300 w 1003418"/>
                  <a:gd name="connsiteY45" fmla="*/ 161925 h 994552"/>
                  <a:gd name="connsiteX46" fmla="*/ 257175 w 1003418"/>
                  <a:gd name="connsiteY46" fmla="*/ 184150 h 994552"/>
                  <a:gd name="connsiteX47" fmla="*/ 269875 w 1003418"/>
                  <a:gd name="connsiteY47" fmla="*/ 203200 h 994552"/>
                  <a:gd name="connsiteX48" fmla="*/ 279400 w 1003418"/>
                  <a:gd name="connsiteY48" fmla="*/ 212725 h 994552"/>
                  <a:gd name="connsiteX49" fmla="*/ 295275 w 1003418"/>
                  <a:gd name="connsiteY49" fmla="*/ 231775 h 994552"/>
                  <a:gd name="connsiteX50" fmla="*/ 314325 w 1003418"/>
                  <a:gd name="connsiteY50" fmla="*/ 244475 h 994552"/>
                  <a:gd name="connsiteX51" fmla="*/ 323850 w 1003418"/>
                  <a:gd name="connsiteY51" fmla="*/ 254000 h 994552"/>
                  <a:gd name="connsiteX52" fmla="*/ 342900 w 1003418"/>
                  <a:gd name="connsiteY52" fmla="*/ 260350 h 994552"/>
                  <a:gd name="connsiteX53" fmla="*/ 352425 w 1003418"/>
                  <a:gd name="connsiteY53" fmla="*/ 263525 h 994552"/>
                  <a:gd name="connsiteX54" fmla="*/ 361950 w 1003418"/>
                  <a:gd name="connsiteY54" fmla="*/ 266700 h 994552"/>
                  <a:gd name="connsiteX55" fmla="*/ 384175 w 1003418"/>
                  <a:gd name="connsiteY55" fmla="*/ 269875 h 994552"/>
                  <a:gd name="connsiteX56" fmla="*/ 393700 w 1003418"/>
                  <a:gd name="connsiteY56" fmla="*/ 273050 h 994552"/>
                  <a:gd name="connsiteX57" fmla="*/ 434975 w 1003418"/>
                  <a:gd name="connsiteY57" fmla="*/ 279400 h 994552"/>
                  <a:gd name="connsiteX58" fmla="*/ 479425 w 1003418"/>
                  <a:gd name="connsiteY58" fmla="*/ 285750 h 994552"/>
                  <a:gd name="connsiteX59" fmla="*/ 581025 w 1003418"/>
                  <a:gd name="connsiteY59" fmla="*/ 282575 h 994552"/>
                  <a:gd name="connsiteX60" fmla="*/ 606425 w 1003418"/>
                  <a:gd name="connsiteY60" fmla="*/ 273050 h 994552"/>
                  <a:gd name="connsiteX61" fmla="*/ 625475 w 1003418"/>
                  <a:gd name="connsiteY61" fmla="*/ 266700 h 994552"/>
                  <a:gd name="connsiteX62" fmla="*/ 638175 w 1003418"/>
                  <a:gd name="connsiteY62" fmla="*/ 257175 h 994552"/>
                  <a:gd name="connsiteX63" fmla="*/ 663575 w 1003418"/>
                  <a:gd name="connsiteY63" fmla="*/ 244475 h 994552"/>
                  <a:gd name="connsiteX64" fmla="*/ 685800 w 1003418"/>
                  <a:gd name="connsiteY64" fmla="*/ 222250 h 994552"/>
                  <a:gd name="connsiteX65" fmla="*/ 695325 w 1003418"/>
                  <a:gd name="connsiteY65" fmla="*/ 212725 h 994552"/>
                  <a:gd name="connsiteX66" fmla="*/ 704850 w 1003418"/>
                  <a:gd name="connsiteY66" fmla="*/ 209550 h 994552"/>
                  <a:gd name="connsiteX67" fmla="*/ 717550 w 1003418"/>
                  <a:gd name="connsiteY67" fmla="*/ 200025 h 994552"/>
                  <a:gd name="connsiteX68" fmla="*/ 733425 w 1003418"/>
                  <a:gd name="connsiteY68" fmla="*/ 177800 h 994552"/>
                  <a:gd name="connsiteX69" fmla="*/ 742950 w 1003418"/>
                  <a:gd name="connsiteY69" fmla="*/ 168275 h 994552"/>
                  <a:gd name="connsiteX70" fmla="*/ 749300 w 1003418"/>
                  <a:gd name="connsiteY70" fmla="*/ 155575 h 994552"/>
                  <a:gd name="connsiteX71" fmla="*/ 765175 w 1003418"/>
                  <a:gd name="connsiteY71" fmla="*/ 136525 h 994552"/>
                  <a:gd name="connsiteX72" fmla="*/ 777875 w 1003418"/>
                  <a:gd name="connsiteY72" fmla="*/ 114300 h 994552"/>
                  <a:gd name="connsiteX73" fmla="*/ 787400 w 1003418"/>
                  <a:gd name="connsiteY73" fmla="*/ 104775 h 994552"/>
                  <a:gd name="connsiteX74" fmla="*/ 800100 w 1003418"/>
                  <a:gd name="connsiteY74" fmla="*/ 82550 h 994552"/>
                  <a:gd name="connsiteX75" fmla="*/ 819150 w 1003418"/>
                  <a:gd name="connsiteY75" fmla="*/ 69850 h 994552"/>
                  <a:gd name="connsiteX76" fmla="*/ 825500 w 1003418"/>
                  <a:gd name="connsiteY76" fmla="*/ 60325 h 994552"/>
                  <a:gd name="connsiteX77" fmla="*/ 835025 w 1003418"/>
                  <a:gd name="connsiteY77" fmla="*/ 57150 h 994552"/>
                  <a:gd name="connsiteX78" fmla="*/ 863600 w 1003418"/>
                  <a:gd name="connsiteY78" fmla="*/ 44450 h 994552"/>
                  <a:gd name="connsiteX79" fmla="*/ 892175 w 1003418"/>
                  <a:gd name="connsiteY79" fmla="*/ 34925 h 994552"/>
                  <a:gd name="connsiteX80" fmla="*/ 901700 w 1003418"/>
                  <a:gd name="connsiteY80" fmla="*/ 31750 h 994552"/>
                  <a:gd name="connsiteX81" fmla="*/ 911225 w 1003418"/>
                  <a:gd name="connsiteY81" fmla="*/ 28575 h 994552"/>
                  <a:gd name="connsiteX82" fmla="*/ 965200 w 1003418"/>
                  <a:gd name="connsiteY82" fmla="*/ 25400 h 994552"/>
                  <a:gd name="connsiteX83" fmla="*/ 996950 w 1003418"/>
                  <a:gd name="connsiteY83" fmla="*/ 28575 h 994552"/>
                  <a:gd name="connsiteX84" fmla="*/ 1003300 w 1003418"/>
                  <a:gd name="connsiteY84" fmla="*/ 38100 h 994552"/>
                  <a:gd name="connsiteX85" fmla="*/ 996950 w 1003418"/>
                  <a:gd name="connsiteY85" fmla="*/ 88900 h 994552"/>
                  <a:gd name="connsiteX86" fmla="*/ 990600 w 1003418"/>
                  <a:gd name="connsiteY86" fmla="*/ 98425 h 994552"/>
                  <a:gd name="connsiteX87" fmla="*/ 984250 w 1003418"/>
                  <a:gd name="connsiteY87" fmla="*/ 111125 h 994552"/>
                  <a:gd name="connsiteX88" fmla="*/ 952500 w 1003418"/>
                  <a:gd name="connsiteY88" fmla="*/ 139700 h 994552"/>
                  <a:gd name="connsiteX89" fmla="*/ 942975 w 1003418"/>
                  <a:gd name="connsiteY89" fmla="*/ 149225 h 994552"/>
                  <a:gd name="connsiteX90" fmla="*/ 923925 w 1003418"/>
                  <a:gd name="connsiteY90" fmla="*/ 161925 h 994552"/>
                  <a:gd name="connsiteX91" fmla="*/ 898525 w 1003418"/>
                  <a:gd name="connsiteY91" fmla="*/ 193675 h 994552"/>
                  <a:gd name="connsiteX92" fmla="*/ 898525 w 1003418"/>
                  <a:gd name="connsiteY92" fmla="*/ 193675 h 994552"/>
                  <a:gd name="connsiteX93" fmla="*/ 863600 w 1003418"/>
                  <a:gd name="connsiteY93" fmla="*/ 231775 h 994552"/>
                  <a:gd name="connsiteX94" fmla="*/ 850900 w 1003418"/>
                  <a:gd name="connsiteY94" fmla="*/ 244475 h 994552"/>
                  <a:gd name="connsiteX95" fmla="*/ 825500 w 1003418"/>
                  <a:gd name="connsiteY95" fmla="*/ 266700 h 994552"/>
                  <a:gd name="connsiteX96" fmla="*/ 815975 w 1003418"/>
                  <a:gd name="connsiteY96" fmla="*/ 269875 h 994552"/>
                  <a:gd name="connsiteX97" fmla="*/ 806450 w 1003418"/>
                  <a:gd name="connsiteY97" fmla="*/ 279400 h 994552"/>
                  <a:gd name="connsiteX98" fmla="*/ 784225 w 1003418"/>
                  <a:gd name="connsiteY98" fmla="*/ 295275 h 994552"/>
                  <a:gd name="connsiteX99" fmla="*/ 777875 w 1003418"/>
                  <a:gd name="connsiteY99" fmla="*/ 304800 h 994552"/>
                  <a:gd name="connsiteX100" fmla="*/ 774700 w 1003418"/>
                  <a:gd name="connsiteY100" fmla="*/ 314325 h 994552"/>
                  <a:gd name="connsiteX101" fmla="*/ 765175 w 1003418"/>
                  <a:gd name="connsiteY101" fmla="*/ 323850 h 994552"/>
                  <a:gd name="connsiteX102" fmla="*/ 755650 w 1003418"/>
                  <a:gd name="connsiteY102" fmla="*/ 346075 h 994552"/>
                  <a:gd name="connsiteX103" fmla="*/ 746125 w 1003418"/>
                  <a:gd name="connsiteY103" fmla="*/ 355600 h 994552"/>
                  <a:gd name="connsiteX104" fmla="*/ 739775 w 1003418"/>
                  <a:gd name="connsiteY104" fmla="*/ 365125 h 994552"/>
                  <a:gd name="connsiteX105" fmla="*/ 730250 w 1003418"/>
                  <a:gd name="connsiteY105" fmla="*/ 377825 h 994552"/>
                  <a:gd name="connsiteX106" fmla="*/ 717550 w 1003418"/>
                  <a:gd name="connsiteY106" fmla="*/ 403225 h 994552"/>
                  <a:gd name="connsiteX107" fmla="*/ 698500 w 1003418"/>
                  <a:gd name="connsiteY107" fmla="*/ 460375 h 994552"/>
                  <a:gd name="connsiteX108" fmla="*/ 695325 w 1003418"/>
                  <a:gd name="connsiteY108" fmla="*/ 469900 h 994552"/>
                  <a:gd name="connsiteX109" fmla="*/ 688975 w 1003418"/>
                  <a:gd name="connsiteY109" fmla="*/ 495300 h 994552"/>
                  <a:gd name="connsiteX110" fmla="*/ 682625 w 1003418"/>
                  <a:gd name="connsiteY110" fmla="*/ 514350 h 994552"/>
                  <a:gd name="connsiteX111" fmla="*/ 679450 w 1003418"/>
                  <a:gd name="connsiteY111" fmla="*/ 523875 h 994552"/>
                  <a:gd name="connsiteX112" fmla="*/ 676275 w 1003418"/>
                  <a:gd name="connsiteY112" fmla="*/ 533400 h 994552"/>
                  <a:gd name="connsiteX113" fmla="*/ 679450 w 1003418"/>
                  <a:gd name="connsiteY113" fmla="*/ 628650 h 994552"/>
                  <a:gd name="connsiteX114" fmla="*/ 682625 w 1003418"/>
                  <a:gd name="connsiteY114" fmla="*/ 644525 h 994552"/>
                  <a:gd name="connsiteX115" fmla="*/ 688975 w 1003418"/>
                  <a:gd name="connsiteY115" fmla="*/ 688975 h 994552"/>
                  <a:gd name="connsiteX116" fmla="*/ 695325 w 1003418"/>
                  <a:gd name="connsiteY116" fmla="*/ 717550 h 994552"/>
                  <a:gd name="connsiteX117" fmla="*/ 698500 w 1003418"/>
                  <a:gd name="connsiteY117" fmla="*/ 749300 h 994552"/>
                  <a:gd name="connsiteX118" fmla="*/ 708025 w 1003418"/>
                  <a:gd name="connsiteY118" fmla="*/ 784225 h 994552"/>
                  <a:gd name="connsiteX119" fmla="*/ 717550 w 1003418"/>
                  <a:gd name="connsiteY119" fmla="*/ 815975 h 994552"/>
                  <a:gd name="connsiteX120" fmla="*/ 720725 w 1003418"/>
                  <a:gd name="connsiteY120" fmla="*/ 831850 h 994552"/>
                  <a:gd name="connsiteX121" fmla="*/ 723900 w 1003418"/>
                  <a:gd name="connsiteY121" fmla="*/ 841375 h 994552"/>
                  <a:gd name="connsiteX122" fmla="*/ 727075 w 1003418"/>
                  <a:gd name="connsiteY122" fmla="*/ 901700 h 994552"/>
                  <a:gd name="connsiteX123" fmla="*/ 733425 w 1003418"/>
                  <a:gd name="connsiteY123" fmla="*/ 942975 h 994552"/>
                  <a:gd name="connsiteX124" fmla="*/ 730250 w 1003418"/>
                  <a:gd name="connsiteY124" fmla="*/ 965200 h 994552"/>
                  <a:gd name="connsiteX125" fmla="*/ 666750 w 1003418"/>
                  <a:gd name="connsiteY125" fmla="*/ 962025 h 994552"/>
                  <a:gd name="connsiteX126" fmla="*/ 609600 w 1003418"/>
                  <a:gd name="connsiteY126" fmla="*/ 958850 h 994552"/>
                  <a:gd name="connsiteX127" fmla="*/ 250825 w 1003418"/>
                  <a:gd name="connsiteY127" fmla="*/ 965200 h 994552"/>
                  <a:gd name="connsiteX0" fmla="*/ 250825 w 1003418"/>
                  <a:gd name="connsiteY0" fmla="*/ 965200 h 995442"/>
                  <a:gd name="connsiteX1" fmla="*/ 254000 w 1003418"/>
                  <a:gd name="connsiteY1" fmla="*/ 542925 h 995442"/>
                  <a:gd name="connsiteX2" fmla="*/ 257175 w 1003418"/>
                  <a:gd name="connsiteY2" fmla="*/ 523875 h 995442"/>
                  <a:gd name="connsiteX3" fmla="*/ 260350 w 1003418"/>
                  <a:gd name="connsiteY3" fmla="*/ 498475 h 995442"/>
                  <a:gd name="connsiteX4" fmla="*/ 263525 w 1003418"/>
                  <a:gd name="connsiteY4" fmla="*/ 482600 h 995442"/>
                  <a:gd name="connsiteX5" fmla="*/ 269875 w 1003418"/>
                  <a:gd name="connsiteY5" fmla="*/ 444500 h 995442"/>
                  <a:gd name="connsiteX6" fmla="*/ 266700 w 1003418"/>
                  <a:gd name="connsiteY6" fmla="*/ 422275 h 995442"/>
                  <a:gd name="connsiteX7" fmla="*/ 234950 w 1003418"/>
                  <a:gd name="connsiteY7" fmla="*/ 384175 h 995442"/>
                  <a:gd name="connsiteX8" fmla="*/ 225425 w 1003418"/>
                  <a:gd name="connsiteY8" fmla="*/ 374650 h 995442"/>
                  <a:gd name="connsiteX9" fmla="*/ 206375 w 1003418"/>
                  <a:gd name="connsiteY9" fmla="*/ 358775 h 995442"/>
                  <a:gd name="connsiteX10" fmla="*/ 177800 w 1003418"/>
                  <a:gd name="connsiteY10" fmla="*/ 346075 h 995442"/>
                  <a:gd name="connsiteX11" fmla="*/ 158750 w 1003418"/>
                  <a:gd name="connsiteY11" fmla="*/ 327025 h 995442"/>
                  <a:gd name="connsiteX12" fmla="*/ 149225 w 1003418"/>
                  <a:gd name="connsiteY12" fmla="*/ 317500 h 995442"/>
                  <a:gd name="connsiteX13" fmla="*/ 133350 w 1003418"/>
                  <a:gd name="connsiteY13" fmla="*/ 301625 h 995442"/>
                  <a:gd name="connsiteX14" fmla="*/ 117475 w 1003418"/>
                  <a:gd name="connsiteY14" fmla="*/ 285750 h 995442"/>
                  <a:gd name="connsiteX15" fmla="*/ 111125 w 1003418"/>
                  <a:gd name="connsiteY15" fmla="*/ 276225 h 995442"/>
                  <a:gd name="connsiteX16" fmla="*/ 101600 w 1003418"/>
                  <a:gd name="connsiteY16" fmla="*/ 269875 h 995442"/>
                  <a:gd name="connsiteX17" fmla="*/ 76200 w 1003418"/>
                  <a:gd name="connsiteY17" fmla="*/ 241300 h 995442"/>
                  <a:gd name="connsiteX18" fmla="*/ 66675 w 1003418"/>
                  <a:gd name="connsiteY18" fmla="*/ 231775 h 995442"/>
                  <a:gd name="connsiteX19" fmla="*/ 57150 w 1003418"/>
                  <a:gd name="connsiteY19" fmla="*/ 212725 h 995442"/>
                  <a:gd name="connsiteX20" fmla="*/ 50800 w 1003418"/>
                  <a:gd name="connsiteY20" fmla="*/ 203200 h 995442"/>
                  <a:gd name="connsiteX21" fmla="*/ 47625 w 1003418"/>
                  <a:gd name="connsiteY21" fmla="*/ 193675 h 995442"/>
                  <a:gd name="connsiteX22" fmla="*/ 41275 w 1003418"/>
                  <a:gd name="connsiteY22" fmla="*/ 184150 h 995442"/>
                  <a:gd name="connsiteX23" fmla="*/ 28575 w 1003418"/>
                  <a:gd name="connsiteY23" fmla="*/ 155575 h 995442"/>
                  <a:gd name="connsiteX24" fmla="*/ 22225 w 1003418"/>
                  <a:gd name="connsiteY24" fmla="*/ 130175 h 995442"/>
                  <a:gd name="connsiteX25" fmla="*/ 19050 w 1003418"/>
                  <a:gd name="connsiteY25" fmla="*/ 117475 h 995442"/>
                  <a:gd name="connsiteX26" fmla="*/ 12700 w 1003418"/>
                  <a:gd name="connsiteY26" fmla="*/ 98425 h 995442"/>
                  <a:gd name="connsiteX27" fmla="*/ 6350 w 1003418"/>
                  <a:gd name="connsiteY27" fmla="*/ 79375 h 995442"/>
                  <a:gd name="connsiteX28" fmla="*/ 3175 w 1003418"/>
                  <a:gd name="connsiteY28" fmla="*/ 69850 h 995442"/>
                  <a:gd name="connsiteX29" fmla="*/ 0 w 1003418"/>
                  <a:gd name="connsiteY29" fmla="*/ 53975 h 995442"/>
                  <a:gd name="connsiteX30" fmla="*/ 3175 w 1003418"/>
                  <a:gd name="connsiteY30" fmla="*/ 12700 h 995442"/>
                  <a:gd name="connsiteX31" fmla="*/ 12700 w 1003418"/>
                  <a:gd name="connsiteY31" fmla="*/ 9525 h 995442"/>
                  <a:gd name="connsiteX32" fmla="*/ 25400 w 1003418"/>
                  <a:gd name="connsiteY32" fmla="*/ 6350 h 995442"/>
                  <a:gd name="connsiteX33" fmla="*/ 44450 w 1003418"/>
                  <a:gd name="connsiteY33" fmla="*/ 0 h 995442"/>
                  <a:gd name="connsiteX34" fmla="*/ 114300 w 1003418"/>
                  <a:gd name="connsiteY34" fmla="*/ 3175 h 995442"/>
                  <a:gd name="connsiteX35" fmla="*/ 123825 w 1003418"/>
                  <a:gd name="connsiteY35" fmla="*/ 9525 h 995442"/>
                  <a:gd name="connsiteX36" fmla="*/ 155575 w 1003418"/>
                  <a:gd name="connsiteY36" fmla="*/ 28575 h 995442"/>
                  <a:gd name="connsiteX37" fmla="*/ 165100 w 1003418"/>
                  <a:gd name="connsiteY37" fmla="*/ 34925 h 995442"/>
                  <a:gd name="connsiteX38" fmla="*/ 184150 w 1003418"/>
                  <a:gd name="connsiteY38" fmla="*/ 50800 h 995442"/>
                  <a:gd name="connsiteX39" fmla="*/ 187325 w 1003418"/>
                  <a:gd name="connsiteY39" fmla="*/ 60325 h 995442"/>
                  <a:gd name="connsiteX40" fmla="*/ 206375 w 1003418"/>
                  <a:gd name="connsiteY40" fmla="*/ 88900 h 995442"/>
                  <a:gd name="connsiteX41" fmla="*/ 212725 w 1003418"/>
                  <a:gd name="connsiteY41" fmla="*/ 98425 h 995442"/>
                  <a:gd name="connsiteX42" fmla="*/ 222250 w 1003418"/>
                  <a:gd name="connsiteY42" fmla="*/ 117475 h 995442"/>
                  <a:gd name="connsiteX43" fmla="*/ 228600 w 1003418"/>
                  <a:gd name="connsiteY43" fmla="*/ 139700 h 995442"/>
                  <a:gd name="connsiteX44" fmla="*/ 234950 w 1003418"/>
                  <a:gd name="connsiteY44" fmla="*/ 149225 h 995442"/>
                  <a:gd name="connsiteX45" fmla="*/ 241300 w 1003418"/>
                  <a:gd name="connsiteY45" fmla="*/ 161925 h 995442"/>
                  <a:gd name="connsiteX46" fmla="*/ 257175 w 1003418"/>
                  <a:gd name="connsiteY46" fmla="*/ 184150 h 995442"/>
                  <a:gd name="connsiteX47" fmla="*/ 269875 w 1003418"/>
                  <a:gd name="connsiteY47" fmla="*/ 203200 h 995442"/>
                  <a:gd name="connsiteX48" fmla="*/ 279400 w 1003418"/>
                  <a:gd name="connsiteY48" fmla="*/ 212725 h 995442"/>
                  <a:gd name="connsiteX49" fmla="*/ 295275 w 1003418"/>
                  <a:gd name="connsiteY49" fmla="*/ 231775 h 995442"/>
                  <a:gd name="connsiteX50" fmla="*/ 314325 w 1003418"/>
                  <a:gd name="connsiteY50" fmla="*/ 244475 h 995442"/>
                  <a:gd name="connsiteX51" fmla="*/ 323850 w 1003418"/>
                  <a:gd name="connsiteY51" fmla="*/ 254000 h 995442"/>
                  <a:gd name="connsiteX52" fmla="*/ 342900 w 1003418"/>
                  <a:gd name="connsiteY52" fmla="*/ 260350 h 995442"/>
                  <a:gd name="connsiteX53" fmla="*/ 352425 w 1003418"/>
                  <a:gd name="connsiteY53" fmla="*/ 263525 h 995442"/>
                  <a:gd name="connsiteX54" fmla="*/ 361950 w 1003418"/>
                  <a:gd name="connsiteY54" fmla="*/ 266700 h 995442"/>
                  <a:gd name="connsiteX55" fmla="*/ 384175 w 1003418"/>
                  <a:gd name="connsiteY55" fmla="*/ 269875 h 995442"/>
                  <a:gd name="connsiteX56" fmla="*/ 393700 w 1003418"/>
                  <a:gd name="connsiteY56" fmla="*/ 273050 h 995442"/>
                  <a:gd name="connsiteX57" fmla="*/ 434975 w 1003418"/>
                  <a:gd name="connsiteY57" fmla="*/ 279400 h 995442"/>
                  <a:gd name="connsiteX58" fmla="*/ 479425 w 1003418"/>
                  <a:gd name="connsiteY58" fmla="*/ 285750 h 995442"/>
                  <a:gd name="connsiteX59" fmla="*/ 581025 w 1003418"/>
                  <a:gd name="connsiteY59" fmla="*/ 282575 h 995442"/>
                  <a:gd name="connsiteX60" fmla="*/ 606425 w 1003418"/>
                  <a:gd name="connsiteY60" fmla="*/ 273050 h 995442"/>
                  <a:gd name="connsiteX61" fmla="*/ 625475 w 1003418"/>
                  <a:gd name="connsiteY61" fmla="*/ 266700 h 995442"/>
                  <a:gd name="connsiteX62" fmla="*/ 638175 w 1003418"/>
                  <a:gd name="connsiteY62" fmla="*/ 257175 h 995442"/>
                  <a:gd name="connsiteX63" fmla="*/ 663575 w 1003418"/>
                  <a:gd name="connsiteY63" fmla="*/ 244475 h 995442"/>
                  <a:gd name="connsiteX64" fmla="*/ 685800 w 1003418"/>
                  <a:gd name="connsiteY64" fmla="*/ 222250 h 995442"/>
                  <a:gd name="connsiteX65" fmla="*/ 695325 w 1003418"/>
                  <a:gd name="connsiteY65" fmla="*/ 212725 h 995442"/>
                  <a:gd name="connsiteX66" fmla="*/ 704850 w 1003418"/>
                  <a:gd name="connsiteY66" fmla="*/ 209550 h 995442"/>
                  <a:gd name="connsiteX67" fmla="*/ 717550 w 1003418"/>
                  <a:gd name="connsiteY67" fmla="*/ 200025 h 995442"/>
                  <a:gd name="connsiteX68" fmla="*/ 733425 w 1003418"/>
                  <a:gd name="connsiteY68" fmla="*/ 177800 h 995442"/>
                  <a:gd name="connsiteX69" fmla="*/ 742950 w 1003418"/>
                  <a:gd name="connsiteY69" fmla="*/ 168275 h 995442"/>
                  <a:gd name="connsiteX70" fmla="*/ 749300 w 1003418"/>
                  <a:gd name="connsiteY70" fmla="*/ 155575 h 995442"/>
                  <a:gd name="connsiteX71" fmla="*/ 765175 w 1003418"/>
                  <a:gd name="connsiteY71" fmla="*/ 136525 h 995442"/>
                  <a:gd name="connsiteX72" fmla="*/ 777875 w 1003418"/>
                  <a:gd name="connsiteY72" fmla="*/ 114300 h 995442"/>
                  <a:gd name="connsiteX73" fmla="*/ 787400 w 1003418"/>
                  <a:gd name="connsiteY73" fmla="*/ 104775 h 995442"/>
                  <a:gd name="connsiteX74" fmla="*/ 800100 w 1003418"/>
                  <a:gd name="connsiteY74" fmla="*/ 82550 h 995442"/>
                  <a:gd name="connsiteX75" fmla="*/ 819150 w 1003418"/>
                  <a:gd name="connsiteY75" fmla="*/ 69850 h 995442"/>
                  <a:gd name="connsiteX76" fmla="*/ 825500 w 1003418"/>
                  <a:gd name="connsiteY76" fmla="*/ 60325 h 995442"/>
                  <a:gd name="connsiteX77" fmla="*/ 835025 w 1003418"/>
                  <a:gd name="connsiteY77" fmla="*/ 57150 h 995442"/>
                  <a:gd name="connsiteX78" fmla="*/ 863600 w 1003418"/>
                  <a:gd name="connsiteY78" fmla="*/ 44450 h 995442"/>
                  <a:gd name="connsiteX79" fmla="*/ 892175 w 1003418"/>
                  <a:gd name="connsiteY79" fmla="*/ 34925 h 995442"/>
                  <a:gd name="connsiteX80" fmla="*/ 901700 w 1003418"/>
                  <a:gd name="connsiteY80" fmla="*/ 31750 h 995442"/>
                  <a:gd name="connsiteX81" fmla="*/ 911225 w 1003418"/>
                  <a:gd name="connsiteY81" fmla="*/ 28575 h 995442"/>
                  <a:gd name="connsiteX82" fmla="*/ 965200 w 1003418"/>
                  <a:gd name="connsiteY82" fmla="*/ 25400 h 995442"/>
                  <a:gd name="connsiteX83" fmla="*/ 996950 w 1003418"/>
                  <a:gd name="connsiteY83" fmla="*/ 28575 h 995442"/>
                  <a:gd name="connsiteX84" fmla="*/ 1003300 w 1003418"/>
                  <a:gd name="connsiteY84" fmla="*/ 38100 h 995442"/>
                  <a:gd name="connsiteX85" fmla="*/ 996950 w 1003418"/>
                  <a:gd name="connsiteY85" fmla="*/ 88900 h 995442"/>
                  <a:gd name="connsiteX86" fmla="*/ 990600 w 1003418"/>
                  <a:gd name="connsiteY86" fmla="*/ 98425 h 995442"/>
                  <a:gd name="connsiteX87" fmla="*/ 984250 w 1003418"/>
                  <a:gd name="connsiteY87" fmla="*/ 111125 h 995442"/>
                  <a:gd name="connsiteX88" fmla="*/ 952500 w 1003418"/>
                  <a:gd name="connsiteY88" fmla="*/ 139700 h 995442"/>
                  <a:gd name="connsiteX89" fmla="*/ 942975 w 1003418"/>
                  <a:gd name="connsiteY89" fmla="*/ 149225 h 995442"/>
                  <a:gd name="connsiteX90" fmla="*/ 923925 w 1003418"/>
                  <a:gd name="connsiteY90" fmla="*/ 161925 h 995442"/>
                  <a:gd name="connsiteX91" fmla="*/ 898525 w 1003418"/>
                  <a:gd name="connsiteY91" fmla="*/ 193675 h 995442"/>
                  <a:gd name="connsiteX92" fmla="*/ 898525 w 1003418"/>
                  <a:gd name="connsiteY92" fmla="*/ 193675 h 995442"/>
                  <a:gd name="connsiteX93" fmla="*/ 863600 w 1003418"/>
                  <a:gd name="connsiteY93" fmla="*/ 231775 h 995442"/>
                  <a:gd name="connsiteX94" fmla="*/ 850900 w 1003418"/>
                  <a:gd name="connsiteY94" fmla="*/ 244475 h 995442"/>
                  <a:gd name="connsiteX95" fmla="*/ 825500 w 1003418"/>
                  <a:gd name="connsiteY95" fmla="*/ 266700 h 995442"/>
                  <a:gd name="connsiteX96" fmla="*/ 815975 w 1003418"/>
                  <a:gd name="connsiteY96" fmla="*/ 269875 h 995442"/>
                  <a:gd name="connsiteX97" fmla="*/ 806450 w 1003418"/>
                  <a:gd name="connsiteY97" fmla="*/ 279400 h 995442"/>
                  <a:gd name="connsiteX98" fmla="*/ 784225 w 1003418"/>
                  <a:gd name="connsiteY98" fmla="*/ 295275 h 995442"/>
                  <a:gd name="connsiteX99" fmla="*/ 777875 w 1003418"/>
                  <a:gd name="connsiteY99" fmla="*/ 304800 h 995442"/>
                  <a:gd name="connsiteX100" fmla="*/ 774700 w 1003418"/>
                  <a:gd name="connsiteY100" fmla="*/ 314325 h 995442"/>
                  <a:gd name="connsiteX101" fmla="*/ 765175 w 1003418"/>
                  <a:gd name="connsiteY101" fmla="*/ 323850 h 995442"/>
                  <a:gd name="connsiteX102" fmla="*/ 755650 w 1003418"/>
                  <a:gd name="connsiteY102" fmla="*/ 346075 h 995442"/>
                  <a:gd name="connsiteX103" fmla="*/ 746125 w 1003418"/>
                  <a:gd name="connsiteY103" fmla="*/ 355600 h 995442"/>
                  <a:gd name="connsiteX104" fmla="*/ 739775 w 1003418"/>
                  <a:gd name="connsiteY104" fmla="*/ 365125 h 995442"/>
                  <a:gd name="connsiteX105" fmla="*/ 730250 w 1003418"/>
                  <a:gd name="connsiteY105" fmla="*/ 377825 h 995442"/>
                  <a:gd name="connsiteX106" fmla="*/ 717550 w 1003418"/>
                  <a:gd name="connsiteY106" fmla="*/ 403225 h 995442"/>
                  <a:gd name="connsiteX107" fmla="*/ 698500 w 1003418"/>
                  <a:gd name="connsiteY107" fmla="*/ 460375 h 995442"/>
                  <a:gd name="connsiteX108" fmla="*/ 695325 w 1003418"/>
                  <a:gd name="connsiteY108" fmla="*/ 469900 h 995442"/>
                  <a:gd name="connsiteX109" fmla="*/ 688975 w 1003418"/>
                  <a:gd name="connsiteY109" fmla="*/ 495300 h 995442"/>
                  <a:gd name="connsiteX110" fmla="*/ 682625 w 1003418"/>
                  <a:gd name="connsiteY110" fmla="*/ 514350 h 995442"/>
                  <a:gd name="connsiteX111" fmla="*/ 679450 w 1003418"/>
                  <a:gd name="connsiteY111" fmla="*/ 523875 h 995442"/>
                  <a:gd name="connsiteX112" fmla="*/ 676275 w 1003418"/>
                  <a:gd name="connsiteY112" fmla="*/ 533400 h 995442"/>
                  <a:gd name="connsiteX113" fmla="*/ 679450 w 1003418"/>
                  <a:gd name="connsiteY113" fmla="*/ 628650 h 995442"/>
                  <a:gd name="connsiteX114" fmla="*/ 682625 w 1003418"/>
                  <a:gd name="connsiteY114" fmla="*/ 644525 h 995442"/>
                  <a:gd name="connsiteX115" fmla="*/ 688975 w 1003418"/>
                  <a:gd name="connsiteY115" fmla="*/ 688975 h 995442"/>
                  <a:gd name="connsiteX116" fmla="*/ 695325 w 1003418"/>
                  <a:gd name="connsiteY116" fmla="*/ 717550 h 995442"/>
                  <a:gd name="connsiteX117" fmla="*/ 698500 w 1003418"/>
                  <a:gd name="connsiteY117" fmla="*/ 749300 h 995442"/>
                  <a:gd name="connsiteX118" fmla="*/ 708025 w 1003418"/>
                  <a:gd name="connsiteY118" fmla="*/ 784225 h 995442"/>
                  <a:gd name="connsiteX119" fmla="*/ 717550 w 1003418"/>
                  <a:gd name="connsiteY119" fmla="*/ 815975 h 995442"/>
                  <a:gd name="connsiteX120" fmla="*/ 720725 w 1003418"/>
                  <a:gd name="connsiteY120" fmla="*/ 831850 h 995442"/>
                  <a:gd name="connsiteX121" fmla="*/ 723900 w 1003418"/>
                  <a:gd name="connsiteY121" fmla="*/ 841375 h 995442"/>
                  <a:gd name="connsiteX122" fmla="*/ 727075 w 1003418"/>
                  <a:gd name="connsiteY122" fmla="*/ 901700 h 995442"/>
                  <a:gd name="connsiteX123" fmla="*/ 733425 w 1003418"/>
                  <a:gd name="connsiteY123" fmla="*/ 942975 h 995442"/>
                  <a:gd name="connsiteX124" fmla="*/ 730250 w 1003418"/>
                  <a:gd name="connsiteY124" fmla="*/ 965200 h 995442"/>
                  <a:gd name="connsiteX125" fmla="*/ 666750 w 1003418"/>
                  <a:gd name="connsiteY125" fmla="*/ 962025 h 995442"/>
                  <a:gd name="connsiteX126" fmla="*/ 250825 w 1003418"/>
                  <a:gd name="connsiteY126" fmla="*/ 965200 h 995442"/>
                  <a:gd name="connsiteX0" fmla="*/ 250825 w 1003418"/>
                  <a:gd name="connsiteY0" fmla="*/ 965200 h 997319"/>
                  <a:gd name="connsiteX1" fmla="*/ 254000 w 1003418"/>
                  <a:gd name="connsiteY1" fmla="*/ 542925 h 997319"/>
                  <a:gd name="connsiteX2" fmla="*/ 257175 w 1003418"/>
                  <a:gd name="connsiteY2" fmla="*/ 523875 h 997319"/>
                  <a:gd name="connsiteX3" fmla="*/ 260350 w 1003418"/>
                  <a:gd name="connsiteY3" fmla="*/ 498475 h 997319"/>
                  <a:gd name="connsiteX4" fmla="*/ 263525 w 1003418"/>
                  <a:gd name="connsiteY4" fmla="*/ 482600 h 997319"/>
                  <a:gd name="connsiteX5" fmla="*/ 269875 w 1003418"/>
                  <a:gd name="connsiteY5" fmla="*/ 444500 h 997319"/>
                  <a:gd name="connsiteX6" fmla="*/ 266700 w 1003418"/>
                  <a:gd name="connsiteY6" fmla="*/ 422275 h 997319"/>
                  <a:gd name="connsiteX7" fmla="*/ 234950 w 1003418"/>
                  <a:gd name="connsiteY7" fmla="*/ 384175 h 997319"/>
                  <a:gd name="connsiteX8" fmla="*/ 225425 w 1003418"/>
                  <a:gd name="connsiteY8" fmla="*/ 374650 h 997319"/>
                  <a:gd name="connsiteX9" fmla="*/ 206375 w 1003418"/>
                  <a:gd name="connsiteY9" fmla="*/ 358775 h 997319"/>
                  <a:gd name="connsiteX10" fmla="*/ 177800 w 1003418"/>
                  <a:gd name="connsiteY10" fmla="*/ 346075 h 997319"/>
                  <a:gd name="connsiteX11" fmla="*/ 158750 w 1003418"/>
                  <a:gd name="connsiteY11" fmla="*/ 327025 h 997319"/>
                  <a:gd name="connsiteX12" fmla="*/ 149225 w 1003418"/>
                  <a:gd name="connsiteY12" fmla="*/ 317500 h 997319"/>
                  <a:gd name="connsiteX13" fmla="*/ 133350 w 1003418"/>
                  <a:gd name="connsiteY13" fmla="*/ 301625 h 997319"/>
                  <a:gd name="connsiteX14" fmla="*/ 117475 w 1003418"/>
                  <a:gd name="connsiteY14" fmla="*/ 285750 h 997319"/>
                  <a:gd name="connsiteX15" fmla="*/ 111125 w 1003418"/>
                  <a:gd name="connsiteY15" fmla="*/ 276225 h 997319"/>
                  <a:gd name="connsiteX16" fmla="*/ 101600 w 1003418"/>
                  <a:gd name="connsiteY16" fmla="*/ 269875 h 997319"/>
                  <a:gd name="connsiteX17" fmla="*/ 76200 w 1003418"/>
                  <a:gd name="connsiteY17" fmla="*/ 241300 h 997319"/>
                  <a:gd name="connsiteX18" fmla="*/ 66675 w 1003418"/>
                  <a:gd name="connsiteY18" fmla="*/ 231775 h 997319"/>
                  <a:gd name="connsiteX19" fmla="*/ 57150 w 1003418"/>
                  <a:gd name="connsiteY19" fmla="*/ 212725 h 997319"/>
                  <a:gd name="connsiteX20" fmla="*/ 50800 w 1003418"/>
                  <a:gd name="connsiteY20" fmla="*/ 203200 h 997319"/>
                  <a:gd name="connsiteX21" fmla="*/ 47625 w 1003418"/>
                  <a:gd name="connsiteY21" fmla="*/ 193675 h 997319"/>
                  <a:gd name="connsiteX22" fmla="*/ 41275 w 1003418"/>
                  <a:gd name="connsiteY22" fmla="*/ 184150 h 997319"/>
                  <a:gd name="connsiteX23" fmla="*/ 28575 w 1003418"/>
                  <a:gd name="connsiteY23" fmla="*/ 155575 h 997319"/>
                  <a:gd name="connsiteX24" fmla="*/ 22225 w 1003418"/>
                  <a:gd name="connsiteY24" fmla="*/ 130175 h 997319"/>
                  <a:gd name="connsiteX25" fmla="*/ 19050 w 1003418"/>
                  <a:gd name="connsiteY25" fmla="*/ 117475 h 997319"/>
                  <a:gd name="connsiteX26" fmla="*/ 12700 w 1003418"/>
                  <a:gd name="connsiteY26" fmla="*/ 98425 h 997319"/>
                  <a:gd name="connsiteX27" fmla="*/ 6350 w 1003418"/>
                  <a:gd name="connsiteY27" fmla="*/ 79375 h 997319"/>
                  <a:gd name="connsiteX28" fmla="*/ 3175 w 1003418"/>
                  <a:gd name="connsiteY28" fmla="*/ 69850 h 997319"/>
                  <a:gd name="connsiteX29" fmla="*/ 0 w 1003418"/>
                  <a:gd name="connsiteY29" fmla="*/ 53975 h 997319"/>
                  <a:gd name="connsiteX30" fmla="*/ 3175 w 1003418"/>
                  <a:gd name="connsiteY30" fmla="*/ 12700 h 997319"/>
                  <a:gd name="connsiteX31" fmla="*/ 12700 w 1003418"/>
                  <a:gd name="connsiteY31" fmla="*/ 9525 h 997319"/>
                  <a:gd name="connsiteX32" fmla="*/ 25400 w 1003418"/>
                  <a:gd name="connsiteY32" fmla="*/ 6350 h 997319"/>
                  <a:gd name="connsiteX33" fmla="*/ 44450 w 1003418"/>
                  <a:gd name="connsiteY33" fmla="*/ 0 h 997319"/>
                  <a:gd name="connsiteX34" fmla="*/ 114300 w 1003418"/>
                  <a:gd name="connsiteY34" fmla="*/ 3175 h 997319"/>
                  <a:gd name="connsiteX35" fmla="*/ 123825 w 1003418"/>
                  <a:gd name="connsiteY35" fmla="*/ 9525 h 997319"/>
                  <a:gd name="connsiteX36" fmla="*/ 155575 w 1003418"/>
                  <a:gd name="connsiteY36" fmla="*/ 28575 h 997319"/>
                  <a:gd name="connsiteX37" fmla="*/ 165100 w 1003418"/>
                  <a:gd name="connsiteY37" fmla="*/ 34925 h 997319"/>
                  <a:gd name="connsiteX38" fmla="*/ 184150 w 1003418"/>
                  <a:gd name="connsiteY38" fmla="*/ 50800 h 997319"/>
                  <a:gd name="connsiteX39" fmla="*/ 187325 w 1003418"/>
                  <a:gd name="connsiteY39" fmla="*/ 60325 h 997319"/>
                  <a:gd name="connsiteX40" fmla="*/ 206375 w 1003418"/>
                  <a:gd name="connsiteY40" fmla="*/ 88900 h 997319"/>
                  <a:gd name="connsiteX41" fmla="*/ 212725 w 1003418"/>
                  <a:gd name="connsiteY41" fmla="*/ 98425 h 997319"/>
                  <a:gd name="connsiteX42" fmla="*/ 222250 w 1003418"/>
                  <a:gd name="connsiteY42" fmla="*/ 117475 h 997319"/>
                  <a:gd name="connsiteX43" fmla="*/ 228600 w 1003418"/>
                  <a:gd name="connsiteY43" fmla="*/ 139700 h 997319"/>
                  <a:gd name="connsiteX44" fmla="*/ 234950 w 1003418"/>
                  <a:gd name="connsiteY44" fmla="*/ 149225 h 997319"/>
                  <a:gd name="connsiteX45" fmla="*/ 241300 w 1003418"/>
                  <a:gd name="connsiteY45" fmla="*/ 161925 h 997319"/>
                  <a:gd name="connsiteX46" fmla="*/ 257175 w 1003418"/>
                  <a:gd name="connsiteY46" fmla="*/ 184150 h 997319"/>
                  <a:gd name="connsiteX47" fmla="*/ 269875 w 1003418"/>
                  <a:gd name="connsiteY47" fmla="*/ 203200 h 997319"/>
                  <a:gd name="connsiteX48" fmla="*/ 279400 w 1003418"/>
                  <a:gd name="connsiteY48" fmla="*/ 212725 h 997319"/>
                  <a:gd name="connsiteX49" fmla="*/ 295275 w 1003418"/>
                  <a:gd name="connsiteY49" fmla="*/ 231775 h 997319"/>
                  <a:gd name="connsiteX50" fmla="*/ 314325 w 1003418"/>
                  <a:gd name="connsiteY50" fmla="*/ 244475 h 997319"/>
                  <a:gd name="connsiteX51" fmla="*/ 323850 w 1003418"/>
                  <a:gd name="connsiteY51" fmla="*/ 254000 h 997319"/>
                  <a:gd name="connsiteX52" fmla="*/ 342900 w 1003418"/>
                  <a:gd name="connsiteY52" fmla="*/ 260350 h 997319"/>
                  <a:gd name="connsiteX53" fmla="*/ 352425 w 1003418"/>
                  <a:gd name="connsiteY53" fmla="*/ 263525 h 997319"/>
                  <a:gd name="connsiteX54" fmla="*/ 361950 w 1003418"/>
                  <a:gd name="connsiteY54" fmla="*/ 266700 h 997319"/>
                  <a:gd name="connsiteX55" fmla="*/ 384175 w 1003418"/>
                  <a:gd name="connsiteY55" fmla="*/ 269875 h 997319"/>
                  <a:gd name="connsiteX56" fmla="*/ 393700 w 1003418"/>
                  <a:gd name="connsiteY56" fmla="*/ 273050 h 997319"/>
                  <a:gd name="connsiteX57" fmla="*/ 434975 w 1003418"/>
                  <a:gd name="connsiteY57" fmla="*/ 279400 h 997319"/>
                  <a:gd name="connsiteX58" fmla="*/ 479425 w 1003418"/>
                  <a:gd name="connsiteY58" fmla="*/ 285750 h 997319"/>
                  <a:gd name="connsiteX59" fmla="*/ 581025 w 1003418"/>
                  <a:gd name="connsiteY59" fmla="*/ 282575 h 997319"/>
                  <a:gd name="connsiteX60" fmla="*/ 606425 w 1003418"/>
                  <a:gd name="connsiteY60" fmla="*/ 273050 h 997319"/>
                  <a:gd name="connsiteX61" fmla="*/ 625475 w 1003418"/>
                  <a:gd name="connsiteY61" fmla="*/ 266700 h 997319"/>
                  <a:gd name="connsiteX62" fmla="*/ 638175 w 1003418"/>
                  <a:gd name="connsiteY62" fmla="*/ 257175 h 997319"/>
                  <a:gd name="connsiteX63" fmla="*/ 663575 w 1003418"/>
                  <a:gd name="connsiteY63" fmla="*/ 244475 h 997319"/>
                  <a:gd name="connsiteX64" fmla="*/ 685800 w 1003418"/>
                  <a:gd name="connsiteY64" fmla="*/ 222250 h 997319"/>
                  <a:gd name="connsiteX65" fmla="*/ 695325 w 1003418"/>
                  <a:gd name="connsiteY65" fmla="*/ 212725 h 997319"/>
                  <a:gd name="connsiteX66" fmla="*/ 704850 w 1003418"/>
                  <a:gd name="connsiteY66" fmla="*/ 209550 h 997319"/>
                  <a:gd name="connsiteX67" fmla="*/ 717550 w 1003418"/>
                  <a:gd name="connsiteY67" fmla="*/ 200025 h 997319"/>
                  <a:gd name="connsiteX68" fmla="*/ 733425 w 1003418"/>
                  <a:gd name="connsiteY68" fmla="*/ 177800 h 997319"/>
                  <a:gd name="connsiteX69" fmla="*/ 742950 w 1003418"/>
                  <a:gd name="connsiteY69" fmla="*/ 168275 h 997319"/>
                  <a:gd name="connsiteX70" fmla="*/ 749300 w 1003418"/>
                  <a:gd name="connsiteY70" fmla="*/ 155575 h 997319"/>
                  <a:gd name="connsiteX71" fmla="*/ 765175 w 1003418"/>
                  <a:gd name="connsiteY71" fmla="*/ 136525 h 997319"/>
                  <a:gd name="connsiteX72" fmla="*/ 777875 w 1003418"/>
                  <a:gd name="connsiteY72" fmla="*/ 114300 h 997319"/>
                  <a:gd name="connsiteX73" fmla="*/ 787400 w 1003418"/>
                  <a:gd name="connsiteY73" fmla="*/ 104775 h 997319"/>
                  <a:gd name="connsiteX74" fmla="*/ 800100 w 1003418"/>
                  <a:gd name="connsiteY74" fmla="*/ 82550 h 997319"/>
                  <a:gd name="connsiteX75" fmla="*/ 819150 w 1003418"/>
                  <a:gd name="connsiteY75" fmla="*/ 69850 h 997319"/>
                  <a:gd name="connsiteX76" fmla="*/ 825500 w 1003418"/>
                  <a:gd name="connsiteY76" fmla="*/ 60325 h 997319"/>
                  <a:gd name="connsiteX77" fmla="*/ 835025 w 1003418"/>
                  <a:gd name="connsiteY77" fmla="*/ 57150 h 997319"/>
                  <a:gd name="connsiteX78" fmla="*/ 863600 w 1003418"/>
                  <a:gd name="connsiteY78" fmla="*/ 44450 h 997319"/>
                  <a:gd name="connsiteX79" fmla="*/ 892175 w 1003418"/>
                  <a:gd name="connsiteY79" fmla="*/ 34925 h 997319"/>
                  <a:gd name="connsiteX80" fmla="*/ 901700 w 1003418"/>
                  <a:gd name="connsiteY80" fmla="*/ 31750 h 997319"/>
                  <a:gd name="connsiteX81" fmla="*/ 911225 w 1003418"/>
                  <a:gd name="connsiteY81" fmla="*/ 28575 h 997319"/>
                  <a:gd name="connsiteX82" fmla="*/ 965200 w 1003418"/>
                  <a:gd name="connsiteY82" fmla="*/ 25400 h 997319"/>
                  <a:gd name="connsiteX83" fmla="*/ 996950 w 1003418"/>
                  <a:gd name="connsiteY83" fmla="*/ 28575 h 997319"/>
                  <a:gd name="connsiteX84" fmla="*/ 1003300 w 1003418"/>
                  <a:gd name="connsiteY84" fmla="*/ 38100 h 997319"/>
                  <a:gd name="connsiteX85" fmla="*/ 996950 w 1003418"/>
                  <a:gd name="connsiteY85" fmla="*/ 88900 h 997319"/>
                  <a:gd name="connsiteX86" fmla="*/ 990600 w 1003418"/>
                  <a:gd name="connsiteY86" fmla="*/ 98425 h 997319"/>
                  <a:gd name="connsiteX87" fmla="*/ 984250 w 1003418"/>
                  <a:gd name="connsiteY87" fmla="*/ 111125 h 997319"/>
                  <a:gd name="connsiteX88" fmla="*/ 952500 w 1003418"/>
                  <a:gd name="connsiteY88" fmla="*/ 139700 h 997319"/>
                  <a:gd name="connsiteX89" fmla="*/ 942975 w 1003418"/>
                  <a:gd name="connsiteY89" fmla="*/ 149225 h 997319"/>
                  <a:gd name="connsiteX90" fmla="*/ 923925 w 1003418"/>
                  <a:gd name="connsiteY90" fmla="*/ 161925 h 997319"/>
                  <a:gd name="connsiteX91" fmla="*/ 898525 w 1003418"/>
                  <a:gd name="connsiteY91" fmla="*/ 193675 h 997319"/>
                  <a:gd name="connsiteX92" fmla="*/ 898525 w 1003418"/>
                  <a:gd name="connsiteY92" fmla="*/ 193675 h 997319"/>
                  <a:gd name="connsiteX93" fmla="*/ 863600 w 1003418"/>
                  <a:gd name="connsiteY93" fmla="*/ 231775 h 997319"/>
                  <a:gd name="connsiteX94" fmla="*/ 850900 w 1003418"/>
                  <a:gd name="connsiteY94" fmla="*/ 244475 h 997319"/>
                  <a:gd name="connsiteX95" fmla="*/ 825500 w 1003418"/>
                  <a:gd name="connsiteY95" fmla="*/ 266700 h 997319"/>
                  <a:gd name="connsiteX96" fmla="*/ 815975 w 1003418"/>
                  <a:gd name="connsiteY96" fmla="*/ 269875 h 997319"/>
                  <a:gd name="connsiteX97" fmla="*/ 806450 w 1003418"/>
                  <a:gd name="connsiteY97" fmla="*/ 279400 h 997319"/>
                  <a:gd name="connsiteX98" fmla="*/ 784225 w 1003418"/>
                  <a:gd name="connsiteY98" fmla="*/ 295275 h 997319"/>
                  <a:gd name="connsiteX99" fmla="*/ 777875 w 1003418"/>
                  <a:gd name="connsiteY99" fmla="*/ 304800 h 997319"/>
                  <a:gd name="connsiteX100" fmla="*/ 774700 w 1003418"/>
                  <a:gd name="connsiteY100" fmla="*/ 314325 h 997319"/>
                  <a:gd name="connsiteX101" fmla="*/ 765175 w 1003418"/>
                  <a:gd name="connsiteY101" fmla="*/ 323850 h 997319"/>
                  <a:gd name="connsiteX102" fmla="*/ 755650 w 1003418"/>
                  <a:gd name="connsiteY102" fmla="*/ 346075 h 997319"/>
                  <a:gd name="connsiteX103" fmla="*/ 746125 w 1003418"/>
                  <a:gd name="connsiteY103" fmla="*/ 355600 h 997319"/>
                  <a:gd name="connsiteX104" fmla="*/ 739775 w 1003418"/>
                  <a:gd name="connsiteY104" fmla="*/ 365125 h 997319"/>
                  <a:gd name="connsiteX105" fmla="*/ 730250 w 1003418"/>
                  <a:gd name="connsiteY105" fmla="*/ 377825 h 997319"/>
                  <a:gd name="connsiteX106" fmla="*/ 717550 w 1003418"/>
                  <a:gd name="connsiteY106" fmla="*/ 403225 h 997319"/>
                  <a:gd name="connsiteX107" fmla="*/ 698500 w 1003418"/>
                  <a:gd name="connsiteY107" fmla="*/ 460375 h 997319"/>
                  <a:gd name="connsiteX108" fmla="*/ 695325 w 1003418"/>
                  <a:gd name="connsiteY108" fmla="*/ 469900 h 997319"/>
                  <a:gd name="connsiteX109" fmla="*/ 688975 w 1003418"/>
                  <a:gd name="connsiteY109" fmla="*/ 495300 h 997319"/>
                  <a:gd name="connsiteX110" fmla="*/ 682625 w 1003418"/>
                  <a:gd name="connsiteY110" fmla="*/ 514350 h 997319"/>
                  <a:gd name="connsiteX111" fmla="*/ 679450 w 1003418"/>
                  <a:gd name="connsiteY111" fmla="*/ 523875 h 997319"/>
                  <a:gd name="connsiteX112" fmla="*/ 676275 w 1003418"/>
                  <a:gd name="connsiteY112" fmla="*/ 533400 h 997319"/>
                  <a:gd name="connsiteX113" fmla="*/ 679450 w 1003418"/>
                  <a:gd name="connsiteY113" fmla="*/ 628650 h 997319"/>
                  <a:gd name="connsiteX114" fmla="*/ 682625 w 1003418"/>
                  <a:gd name="connsiteY114" fmla="*/ 644525 h 997319"/>
                  <a:gd name="connsiteX115" fmla="*/ 688975 w 1003418"/>
                  <a:gd name="connsiteY115" fmla="*/ 688975 h 997319"/>
                  <a:gd name="connsiteX116" fmla="*/ 695325 w 1003418"/>
                  <a:gd name="connsiteY116" fmla="*/ 717550 h 997319"/>
                  <a:gd name="connsiteX117" fmla="*/ 698500 w 1003418"/>
                  <a:gd name="connsiteY117" fmla="*/ 749300 h 997319"/>
                  <a:gd name="connsiteX118" fmla="*/ 708025 w 1003418"/>
                  <a:gd name="connsiteY118" fmla="*/ 784225 h 997319"/>
                  <a:gd name="connsiteX119" fmla="*/ 717550 w 1003418"/>
                  <a:gd name="connsiteY119" fmla="*/ 815975 h 997319"/>
                  <a:gd name="connsiteX120" fmla="*/ 720725 w 1003418"/>
                  <a:gd name="connsiteY120" fmla="*/ 831850 h 997319"/>
                  <a:gd name="connsiteX121" fmla="*/ 723900 w 1003418"/>
                  <a:gd name="connsiteY121" fmla="*/ 841375 h 997319"/>
                  <a:gd name="connsiteX122" fmla="*/ 727075 w 1003418"/>
                  <a:gd name="connsiteY122" fmla="*/ 901700 h 997319"/>
                  <a:gd name="connsiteX123" fmla="*/ 733425 w 1003418"/>
                  <a:gd name="connsiteY123" fmla="*/ 942975 h 997319"/>
                  <a:gd name="connsiteX124" fmla="*/ 730250 w 1003418"/>
                  <a:gd name="connsiteY124" fmla="*/ 965200 h 997319"/>
                  <a:gd name="connsiteX125" fmla="*/ 250825 w 1003418"/>
                  <a:gd name="connsiteY125" fmla="*/ 965200 h 997319"/>
                  <a:gd name="connsiteX0" fmla="*/ 250825 w 1003418"/>
                  <a:gd name="connsiteY0" fmla="*/ 965200 h 998966"/>
                  <a:gd name="connsiteX1" fmla="*/ 254000 w 1003418"/>
                  <a:gd name="connsiteY1" fmla="*/ 542925 h 998966"/>
                  <a:gd name="connsiteX2" fmla="*/ 257175 w 1003418"/>
                  <a:gd name="connsiteY2" fmla="*/ 523875 h 998966"/>
                  <a:gd name="connsiteX3" fmla="*/ 260350 w 1003418"/>
                  <a:gd name="connsiteY3" fmla="*/ 498475 h 998966"/>
                  <a:gd name="connsiteX4" fmla="*/ 263525 w 1003418"/>
                  <a:gd name="connsiteY4" fmla="*/ 482600 h 998966"/>
                  <a:gd name="connsiteX5" fmla="*/ 269875 w 1003418"/>
                  <a:gd name="connsiteY5" fmla="*/ 444500 h 998966"/>
                  <a:gd name="connsiteX6" fmla="*/ 266700 w 1003418"/>
                  <a:gd name="connsiteY6" fmla="*/ 422275 h 998966"/>
                  <a:gd name="connsiteX7" fmla="*/ 234950 w 1003418"/>
                  <a:gd name="connsiteY7" fmla="*/ 384175 h 998966"/>
                  <a:gd name="connsiteX8" fmla="*/ 225425 w 1003418"/>
                  <a:gd name="connsiteY8" fmla="*/ 374650 h 998966"/>
                  <a:gd name="connsiteX9" fmla="*/ 206375 w 1003418"/>
                  <a:gd name="connsiteY9" fmla="*/ 358775 h 998966"/>
                  <a:gd name="connsiteX10" fmla="*/ 177800 w 1003418"/>
                  <a:gd name="connsiteY10" fmla="*/ 346075 h 998966"/>
                  <a:gd name="connsiteX11" fmla="*/ 158750 w 1003418"/>
                  <a:gd name="connsiteY11" fmla="*/ 327025 h 998966"/>
                  <a:gd name="connsiteX12" fmla="*/ 149225 w 1003418"/>
                  <a:gd name="connsiteY12" fmla="*/ 317500 h 998966"/>
                  <a:gd name="connsiteX13" fmla="*/ 133350 w 1003418"/>
                  <a:gd name="connsiteY13" fmla="*/ 301625 h 998966"/>
                  <a:gd name="connsiteX14" fmla="*/ 117475 w 1003418"/>
                  <a:gd name="connsiteY14" fmla="*/ 285750 h 998966"/>
                  <a:gd name="connsiteX15" fmla="*/ 111125 w 1003418"/>
                  <a:gd name="connsiteY15" fmla="*/ 276225 h 998966"/>
                  <a:gd name="connsiteX16" fmla="*/ 101600 w 1003418"/>
                  <a:gd name="connsiteY16" fmla="*/ 269875 h 998966"/>
                  <a:gd name="connsiteX17" fmla="*/ 76200 w 1003418"/>
                  <a:gd name="connsiteY17" fmla="*/ 241300 h 998966"/>
                  <a:gd name="connsiteX18" fmla="*/ 66675 w 1003418"/>
                  <a:gd name="connsiteY18" fmla="*/ 231775 h 998966"/>
                  <a:gd name="connsiteX19" fmla="*/ 57150 w 1003418"/>
                  <a:gd name="connsiteY19" fmla="*/ 212725 h 998966"/>
                  <a:gd name="connsiteX20" fmla="*/ 50800 w 1003418"/>
                  <a:gd name="connsiteY20" fmla="*/ 203200 h 998966"/>
                  <a:gd name="connsiteX21" fmla="*/ 47625 w 1003418"/>
                  <a:gd name="connsiteY21" fmla="*/ 193675 h 998966"/>
                  <a:gd name="connsiteX22" fmla="*/ 41275 w 1003418"/>
                  <a:gd name="connsiteY22" fmla="*/ 184150 h 998966"/>
                  <a:gd name="connsiteX23" fmla="*/ 28575 w 1003418"/>
                  <a:gd name="connsiteY23" fmla="*/ 155575 h 998966"/>
                  <a:gd name="connsiteX24" fmla="*/ 22225 w 1003418"/>
                  <a:gd name="connsiteY24" fmla="*/ 130175 h 998966"/>
                  <a:gd name="connsiteX25" fmla="*/ 19050 w 1003418"/>
                  <a:gd name="connsiteY25" fmla="*/ 117475 h 998966"/>
                  <a:gd name="connsiteX26" fmla="*/ 12700 w 1003418"/>
                  <a:gd name="connsiteY26" fmla="*/ 98425 h 998966"/>
                  <a:gd name="connsiteX27" fmla="*/ 6350 w 1003418"/>
                  <a:gd name="connsiteY27" fmla="*/ 79375 h 998966"/>
                  <a:gd name="connsiteX28" fmla="*/ 3175 w 1003418"/>
                  <a:gd name="connsiteY28" fmla="*/ 69850 h 998966"/>
                  <a:gd name="connsiteX29" fmla="*/ 0 w 1003418"/>
                  <a:gd name="connsiteY29" fmla="*/ 53975 h 998966"/>
                  <a:gd name="connsiteX30" fmla="*/ 3175 w 1003418"/>
                  <a:gd name="connsiteY30" fmla="*/ 12700 h 998966"/>
                  <a:gd name="connsiteX31" fmla="*/ 12700 w 1003418"/>
                  <a:gd name="connsiteY31" fmla="*/ 9525 h 998966"/>
                  <a:gd name="connsiteX32" fmla="*/ 25400 w 1003418"/>
                  <a:gd name="connsiteY32" fmla="*/ 6350 h 998966"/>
                  <a:gd name="connsiteX33" fmla="*/ 44450 w 1003418"/>
                  <a:gd name="connsiteY33" fmla="*/ 0 h 998966"/>
                  <a:gd name="connsiteX34" fmla="*/ 114300 w 1003418"/>
                  <a:gd name="connsiteY34" fmla="*/ 3175 h 998966"/>
                  <a:gd name="connsiteX35" fmla="*/ 123825 w 1003418"/>
                  <a:gd name="connsiteY35" fmla="*/ 9525 h 998966"/>
                  <a:gd name="connsiteX36" fmla="*/ 155575 w 1003418"/>
                  <a:gd name="connsiteY36" fmla="*/ 28575 h 998966"/>
                  <a:gd name="connsiteX37" fmla="*/ 165100 w 1003418"/>
                  <a:gd name="connsiteY37" fmla="*/ 34925 h 998966"/>
                  <a:gd name="connsiteX38" fmla="*/ 184150 w 1003418"/>
                  <a:gd name="connsiteY38" fmla="*/ 50800 h 998966"/>
                  <a:gd name="connsiteX39" fmla="*/ 187325 w 1003418"/>
                  <a:gd name="connsiteY39" fmla="*/ 60325 h 998966"/>
                  <a:gd name="connsiteX40" fmla="*/ 206375 w 1003418"/>
                  <a:gd name="connsiteY40" fmla="*/ 88900 h 998966"/>
                  <a:gd name="connsiteX41" fmla="*/ 212725 w 1003418"/>
                  <a:gd name="connsiteY41" fmla="*/ 98425 h 998966"/>
                  <a:gd name="connsiteX42" fmla="*/ 222250 w 1003418"/>
                  <a:gd name="connsiteY42" fmla="*/ 117475 h 998966"/>
                  <a:gd name="connsiteX43" fmla="*/ 228600 w 1003418"/>
                  <a:gd name="connsiteY43" fmla="*/ 139700 h 998966"/>
                  <a:gd name="connsiteX44" fmla="*/ 234950 w 1003418"/>
                  <a:gd name="connsiteY44" fmla="*/ 149225 h 998966"/>
                  <a:gd name="connsiteX45" fmla="*/ 241300 w 1003418"/>
                  <a:gd name="connsiteY45" fmla="*/ 161925 h 998966"/>
                  <a:gd name="connsiteX46" fmla="*/ 257175 w 1003418"/>
                  <a:gd name="connsiteY46" fmla="*/ 184150 h 998966"/>
                  <a:gd name="connsiteX47" fmla="*/ 269875 w 1003418"/>
                  <a:gd name="connsiteY47" fmla="*/ 203200 h 998966"/>
                  <a:gd name="connsiteX48" fmla="*/ 279400 w 1003418"/>
                  <a:gd name="connsiteY48" fmla="*/ 212725 h 998966"/>
                  <a:gd name="connsiteX49" fmla="*/ 295275 w 1003418"/>
                  <a:gd name="connsiteY49" fmla="*/ 231775 h 998966"/>
                  <a:gd name="connsiteX50" fmla="*/ 314325 w 1003418"/>
                  <a:gd name="connsiteY50" fmla="*/ 244475 h 998966"/>
                  <a:gd name="connsiteX51" fmla="*/ 323850 w 1003418"/>
                  <a:gd name="connsiteY51" fmla="*/ 254000 h 998966"/>
                  <a:gd name="connsiteX52" fmla="*/ 342900 w 1003418"/>
                  <a:gd name="connsiteY52" fmla="*/ 260350 h 998966"/>
                  <a:gd name="connsiteX53" fmla="*/ 352425 w 1003418"/>
                  <a:gd name="connsiteY53" fmla="*/ 263525 h 998966"/>
                  <a:gd name="connsiteX54" fmla="*/ 361950 w 1003418"/>
                  <a:gd name="connsiteY54" fmla="*/ 266700 h 998966"/>
                  <a:gd name="connsiteX55" fmla="*/ 384175 w 1003418"/>
                  <a:gd name="connsiteY55" fmla="*/ 269875 h 998966"/>
                  <a:gd name="connsiteX56" fmla="*/ 393700 w 1003418"/>
                  <a:gd name="connsiteY56" fmla="*/ 273050 h 998966"/>
                  <a:gd name="connsiteX57" fmla="*/ 434975 w 1003418"/>
                  <a:gd name="connsiteY57" fmla="*/ 279400 h 998966"/>
                  <a:gd name="connsiteX58" fmla="*/ 479425 w 1003418"/>
                  <a:gd name="connsiteY58" fmla="*/ 285750 h 998966"/>
                  <a:gd name="connsiteX59" fmla="*/ 581025 w 1003418"/>
                  <a:gd name="connsiteY59" fmla="*/ 282575 h 998966"/>
                  <a:gd name="connsiteX60" fmla="*/ 606425 w 1003418"/>
                  <a:gd name="connsiteY60" fmla="*/ 273050 h 998966"/>
                  <a:gd name="connsiteX61" fmla="*/ 625475 w 1003418"/>
                  <a:gd name="connsiteY61" fmla="*/ 266700 h 998966"/>
                  <a:gd name="connsiteX62" fmla="*/ 638175 w 1003418"/>
                  <a:gd name="connsiteY62" fmla="*/ 257175 h 998966"/>
                  <a:gd name="connsiteX63" fmla="*/ 663575 w 1003418"/>
                  <a:gd name="connsiteY63" fmla="*/ 244475 h 998966"/>
                  <a:gd name="connsiteX64" fmla="*/ 685800 w 1003418"/>
                  <a:gd name="connsiteY64" fmla="*/ 222250 h 998966"/>
                  <a:gd name="connsiteX65" fmla="*/ 695325 w 1003418"/>
                  <a:gd name="connsiteY65" fmla="*/ 212725 h 998966"/>
                  <a:gd name="connsiteX66" fmla="*/ 704850 w 1003418"/>
                  <a:gd name="connsiteY66" fmla="*/ 209550 h 998966"/>
                  <a:gd name="connsiteX67" fmla="*/ 717550 w 1003418"/>
                  <a:gd name="connsiteY67" fmla="*/ 200025 h 998966"/>
                  <a:gd name="connsiteX68" fmla="*/ 733425 w 1003418"/>
                  <a:gd name="connsiteY68" fmla="*/ 177800 h 998966"/>
                  <a:gd name="connsiteX69" fmla="*/ 742950 w 1003418"/>
                  <a:gd name="connsiteY69" fmla="*/ 168275 h 998966"/>
                  <a:gd name="connsiteX70" fmla="*/ 749300 w 1003418"/>
                  <a:gd name="connsiteY70" fmla="*/ 155575 h 998966"/>
                  <a:gd name="connsiteX71" fmla="*/ 765175 w 1003418"/>
                  <a:gd name="connsiteY71" fmla="*/ 136525 h 998966"/>
                  <a:gd name="connsiteX72" fmla="*/ 777875 w 1003418"/>
                  <a:gd name="connsiteY72" fmla="*/ 114300 h 998966"/>
                  <a:gd name="connsiteX73" fmla="*/ 787400 w 1003418"/>
                  <a:gd name="connsiteY73" fmla="*/ 104775 h 998966"/>
                  <a:gd name="connsiteX74" fmla="*/ 800100 w 1003418"/>
                  <a:gd name="connsiteY74" fmla="*/ 82550 h 998966"/>
                  <a:gd name="connsiteX75" fmla="*/ 819150 w 1003418"/>
                  <a:gd name="connsiteY75" fmla="*/ 69850 h 998966"/>
                  <a:gd name="connsiteX76" fmla="*/ 825500 w 1003418"/>
                  <a:gd name="connsiteY76" fmla="*/ 60325 h 998966"/>
                  <a:gd name="connsiteX77" fmla="*/ 835025 w 1003418"/>
                  <a:gd name="connsiteY77" fmla="*/ 57150 h 998966"/>
                  <a:gd name="connsiteX78" fmla="*/ 863600 w 1003418"/>
                  <a:gd name="connsiteY78" fmla="*/ 44450 h 998966"/>
                  <a:gd name="connsiteX79" fmla="*/ 892175 w 1003418"/>
                  <a:gd name="connsiteY79" fmla="*/ 34925 h 998966"/>
                  <a:gd name="connsiteX80" fmla="*/ 901700 w 1003418"/>
                  <a:gd name="connsiteY80" fmla="*/ 31750 h 998966"/>
                  <a:gd name="connsiteX81" fmla="*/ 911225 w 1003418"/>
                  <a:gd name="connsiteY81" fmla="*/ 28575 h 998966"/>
                  <a:gd name="connsiteX82" fmla="*/ 965200 w 1003418"/>
                  <a:gd name="connsiteY82" fmla="*/ 25400 h 998966"/>
                  <a:gd name="connsiteX83" fmla="*/ 996950 w 1003418"/>
                  <a:gd name="connsiteY83" fmla="*/ 28575 h 998966"/>
                  <a:gd name="connsiteX84" fmla="*/ 1003300 w 1003418"/>
                  <a:gd name="connsiteY84" fmla="*/ 38100 h 998966"/>
                  <a:gd name="connsiteX85" fmla="*/ 996950 w 1003418"/>
                  <a:gd name="connsiteY85" fmla="*/ 88900 h 998966"/>
                  <a:gd name="connsiteX86" fmla="*/ 990600 w 1003418"/>
                  <a:gd name="connsiteY86" fmla="*/ 98425 h 998966"/>
                  <a:gd name="connsiteX87" fmla="*/ 984250 w 1003418"/>
                  <a:gd name="connsiteY87" fmla="*/ 111125 h 998966"/>
                  <a:gd name="connsiteX88" fmla="*/ 952500 w 1003418"/>
                  <a:gd name="connsiteY88" fmla="*/ 139700 h 998966"/>
                  <a:gd name="connsiteX89" fmla="*/ 942975 w 1003418"/>
                  <a:gd name="connsiteY89" fmla="*/ 149225 h 998966"/>
                  <a:gd name="connsiteX90" fmla="*/ 923925 w 1003418"/>
                  <a:gd name="connsiteY90" fmla="*/ 161925 h 998966"/>
                  <a:gd name="connsiteX91" fmla="*/ 898525 w 1003418"/>
                  <a:gd name="connsiteY91" fmla="*/ 193675 h 998966"/>
                  <a:gd name="connsiteX92" fmla="*/ 898525 w 1003418"/>
                  <a:gd name="connsiteY92" fmla="*/ 193675 h 998966"/>
                  <a:gd name="connsiteX93" fmla="*/ 863600 w 1003418"/>
                  <a:gd name="connsiteY93" fmla="*/ 231775 h 998966"/>
                  <a:gd name="connsiteX94" fmla="*/ 850900 w 1003418"/>
                  <a:gd name="connsiteY94" fmla="*/ 244475 h 998966"/>
                  <a:gd name="connsiteX95" fmla="*/ 825500 w 1003418"/>
                  <a:gd name="connsiteY95" fmla="*/ 266700 h 998966"/>
                  <a:gd name="connsiteX96" fmla="*/ 815975 w 1003418"/>
                  <a:gd name="connsiteY96" fmla="*/ 269875 h 998966"/>
                  <a:gd name="connsiteX97" fmla="*/ 806450 w 1003418"/>
                  <a:gd name="connsiteY97" fmla="*/ 279400 h 998966"/>
                  <a:gd name="connsiteX98" fmla="*/ 784225 w 1003418"/>
                  <a:gd name="connsiteY98" fmla="*/ 295275 h 998966"/>
                  <a:gd name="connsiteX99" fmla="*/ 777875 w 1003418"/>
                  <a:gd name="connsiteY99" fmla="*/ 304800 h 998966"/>
                  <a:gd name="connsiteX100" fmla="*/ 774700 w 1003418"/>
                  <a:gd name="connsiteY100" fmla="*/ 314325 h 998966"/>
                  <a:gd name="connsiteX101" fmla="*/ 765175 w 1003418"/>
                  <a:gd name="connsiteY101" fmla="*/ 323850 h 998966"/>
                  <a:gd name="connsiteX102" fmla="*/ 755650 w 1003418"/>
                  <a:gd name="connsiteY102" fmla="*/ 346075 h 998966"/>
                  <a:gd name="connsiteX103" fmla="*/ 746125 w 1003418"/>
                  <a:gd name="connsiteY103" fmla="*/ 355600 h 998966"/>
                  <a:gd name="connsiteX104" fmla="*/ 739775 w 1003418"/>
                  <a:gd name="connsiteY104" fmla="*/ 365125 h 998966"/>
                  <a:gd name="connsiteX105" fmla="*/ 730250 w 1003418"/>
                  <a:gd name="connsiteY105" fmla="*/ 377825 h 998966"/>
                  <a:gd name="connsiteX106" fmla="*/ 717550 w 1003418"/>
                  <a:gd name="connsiteY106" fmla="*/ 403225 h 998966"/>
                  <a:gd name="connsiteX107" fmla="*/ 698500 w 1003418"/>
                  <a:gd name="connsiteY107" fmla="*/ 460375 h 998966"/>
                  <a:gd name="connsiteX108" fmla="*/ 695325 w 1003418"/>
                  <a:gd name="connsiteY108" fmla="*/ 469900 h 998966"/>
                  <a:gd name="connsiteX109" fmla="*/ 688975 w 1003418"/>
                  <a:gd name="connsiteY109" fmla="*/ 495300 h 998966"/>
                  <a:gd name="connsiteX110" fmla="*/ 682625 w 1003418"/>
                  <a:gd name="connsiteY110" fmla="*/ 514350 h 998966"/>
                  <a:gd name="connsiteX111" fmla="*/ 679450 w 1003418"/>
                  <a:gd name="connsiteY111" fmla="*/ 523875 h 998966"/>
                  <a:gd name="connsiteX112" fmla="*/ 676275 w 1003418"/>
                  <a:gd name="connsiteY112" fmla="*/ 533400 h 998966"/>
                  <a:gd name="connsiteX113" fmla="*/ 679450 w 1003418"/>
                  <a:gd name="connsiteY113" fmla="*/ 628650 h 998966"/>
                  <a:gd name="connsiteX114" fmla="*/ 682625 w 1003418"/>
                  <a:gd name="connsiteY114" fmla="*/ 644525 h 998966"/>
                  <a:gd name="connsiteX115" fmla="*/ 688975 w 1003418"/>
                  <a:gd name="connsiteY115" fmla="*/ 688975 h 998966"/>
                  <a:gd name="connsiteX116" fmla="*/ 695325 w 1003418"/>
                  <a:gd name="connsiteY116" fmla="*/ 717550 h 998966"/>
                  <a:gd name="connsiteX117" fmla="*/ 698500 w 1003418"/>
                  <a:gd name="connsiteY117" fmla="*/ 749300 h 998966"/>
                  <a:gd name="connsiteX118" fmla="*/ 708025 w 1003418"/>
                  <a:gd name="connsiteY118" fmla="*/ 784225 h 998966"/>
                  <a:gd name="connsiteX119" fmla="*/ 717550 w 1003418"/>
                  <a:gd name="connsiteY119" fmla="*/ 815975 h 998966"/>
                  <a:gd name="connsiteX120" fmla="*/ 720725 w 1003418"/>
                  <a:gd name="connsiteY120" fmla="*/ 831850 h 998966"/>
                  <a:gd name="connsiteX121" fmla="*/ 723900 w 1003418"/>
                  <a:gd name="connsiteY121" fmla="*/ 841375 h 998966"/>
                  <a:gd name="connsiteX122" fmla="*/ 727075 w 1003418"/>
                  <a:gd name="connsiteY122" fmla="*/ 901700 h 998966"/>
                  <a:gd name="connsiteX123" fmla="*/ 730250 w 1003418"/>
                  <a:gd name="connsiteY123" fmla="*/ 965200 h 998966"/>
                  <a:gd name="connsiteX124" fmla="*/ 250825 w 1003418"/>
                  <a:gd name="connsiteY124" fmla="*/ 965200 h 998966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08025 w 1003418"/>
                  <a:gd name="connsiteY118" fmla="*/ 784225 h 1001588"/>
                  <a:gd name="connsiteX119" fmla="*/ 717550 w 1003418"/>
                  <a:gd name="connsiteY119" fmla="*/ 815975 h 1001588"/>
                  <a:gd name="connsiteX120" fmla="*/ 720725 w 1003418"/>
                  <a:gd name="connsiteY120" fmla="*/ 831850 h 1001588"/>
                  <a:gd name="connsiteX121" fmla="*/ 723900 w 1003418"/>
                  <a:gd name="connsiteY121" fmla="*/ 841375 h 1001588"/>
                  <a:gd name="connsiteX122" fmla="*/ 730250 w 1003418"/>
                  <a:gd name="connsiteY122" fmla="*/ 965200 h 1001588"/>
                  <a:gd name="connsiteX123" fmla="*/ 250825 w 1003418"/>
                  <a:gd name="connsiteY123" fmla="*/ 965200 h 1001588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17550 w 1003418"/>
                  <a:gd name="connsiteY118" fmla="*/ 815975 h 1001588"/>
                  <a:gd name="connsiteX119" fmla="*/ 720725 w 1003418"/>
                  <a:gd name="connsiteY119" fmla="*/ 831850 h 1001588"/>
                  <a:gd name="connsiteX120" fmla="*/ 723900 w 1003418"/>
                  <a:gd name="connsiteY120" fmla="*/ 841375 h 1001588"/>
                  <a:gd name="connsiteX121" fmla="*/ 730250 w 1003418"/>
                  <a:gd name="connsiteY121" fmla="*/ 965200 h 1001588"/>
                  <a:gd name="connsiteX122" fmla="*/ 250825 w 1003418"/>
                  <a:gd name="connsiteY122" fmla="*/ 965200 h 1001588"/>
                  <a:gd name="connsiteX0" fmla="*/ 250825 w 1003418"/>
                  <a:gd name="connsiteY0" fmla="*/ 965200 h 1001588"/>
                  <a:gd name="connsiteX1" fmla="*/ 254000 w 1003418"/>
                  <a:gd name="connsiteY1" fmla="*/ 542925 h 1001588"/>
                  <a:gd name="connsiteX2" fmla="*/ 257175 w 1003418"/>
                  <a:gd name="connsiteY2" fmla="*/ 523875 h 1001588"/>
                  <a:gd name="connsiteX3" fmla="*/ 260350 w 1003418"/>
                  <a:gd name="connsiteY3" fmla="*/ 498475 h 1001588"/>
                  <a:gd name="connsiteX4" fmla="*/ 263525 w 1003418"/>
                  <a:gd name="connsiteY4" fmla="*/ 482600 h 1001588"/>
                  <a:gd name="connsiteX5" fmla="*/ 269875 w 1003418"/>
                  <a:gd name="connsiteY5" fmla="*/ 444500 h 1001588"/>
                  <a:gd name="connsiteX6" fmla="*/ 266700 w 1003418"/>
                  <a:gd name="connsiteY6" fmla="*/ 422275 h 1001588"/>
                  <a:gd name="connsiteX7" fmla="*/ 234950 w 1003418"/>
                  <a:gd name="connsiteY7" fmla="*/ 384175 h 1001588"/>
                  <a:gd name="connsiteX8" fmla="*/ 225425 w 1003418"/>
                  <a:gd name="connsiteY8" fmla="*/ 374650 h 1001588"/>
                  <a:gd name="connsiteX9" fmla="*/ 206375 w 1003418"/>
                  <a:gd name="connsiteY9" fmla="*/ 358775 h 1001588"/>
                  <a:gd name="connsiteX10" fmla="*/ 177800 w 1003418"/>
                  <a:gd name="connsiteY10" fmla="*/ 346075 h 1001588"/>
                  <a:gd name="connsiteX11" fmla="*/ 158750 w 1003418"/>
                  <a:gd name="connsiteY11" fmla="*/ 327025 h 1001588"/>
                  <a:gd name="connsiteX12" fmla="*/ 149225 w 1003418"/>
                  <a:gd name="connsiteY12" fmla="*/ 317500 h 1001588"/>
                  <a:gd name="connsiteX13" fmla="*/ 133350 w 1003418"/>
                  <a:gd name="connsiteY13" fmla="*/ 301625 h 1001588"/>
                  <a:gd name="connsiteX14" fmla="*/ 117475 w 1003418"/>
                  <a:gd name="connsiteY14" fmla="*/ 285750 h 1001588"/>
                  <a:gd name="connsiteX15" fmla="*/ 111125 w 1003418"/>
                  <a:gd name="connsiteY15" fmla="*/ 276225 h 1001588"/>
                  <a:gd name="connsiteX16" fmla="*/ 101600 w 1003418"/>
                  <a:gd name="connsiteY16" fmla="*/ 269875 h 1001588"/>
                  <a:gd name="connsiteX17" fmla="*/ 76200 w 1003418"/>
                  <a:gd name="connsiteY17" fmla="*/ 241300 h 1001588"/>
                  <a:gd name="connsiteX18" fmla="*/ 66675 w 1003418"/>
                  <a:gd name="connsiteY18" fmla="*/ 231775 h 1001588"/>
                  <a:gd name="connsiteX19" fmla="*/ 57150 w 1003418"/>
                  <a:gd name="connsiteY19" fmla="*/ 212725 h 1001588"/>
                  <a:gd name="connsiteX20" fmla="*/ 50800 w 1003418"/>
                  <a:gd name="connsiteY20" fmla="*/ 203200 h 1001588"/>
                  <a:gd name="connsiteX21" fmla="*/ 47625 w 1003418"/>
                  <a:gd name="connsiteY21" fmla="*/ 193675 h 1001588"/>
                  <a:gd name="connsiteX22" fmla="*/ 41275 w 1003418"/>
                  <a:gd name="connsiteY22" fmla="*/ 184150 h 1001588"/>
                  <a:gd name="connsiteX23" fmla="*/ 28575 w 1003418"/>
                  <a:gd name="connsiteY23" fmla="*/ 155575 h 1001588"/>
                  <a:gd name="connsiteX24" fmla="*/ 22225 w 1003418"/>
                  <a:gd name="connsiteY24" fmla="*/ 130175 h 1001588"/>
                  <a:gd name="connsiteX25" fmla="*/ 19050 w 1003418"/>
                  <a:gd name="connsiteY25" fmla="*/ 117475 h 1001588"/>
                  <a:gd name="connsiteX26" fmla="*/ 12700 w 1003418"/>
                  <a:gd name="connsiteY26" fmla="*/ 98425 h 1001588"/>
                  <a:gd name="connsiteX27" fmla="*/ 6350 w 1003418"/>
                  <a:gd name="connsiteY27" fmla="*/ 79375 h 1001588"/>
                  <a:gd name="connsiteX28" fmla="*/ 3175 w 1003418"/>
                  <a:gd name="connsiteY28" fmla="*/ 69850 h 1001588"/>
                  <a:gd name="connsiteX29" fmla="*/ 0 w 1003418"/>
                  <a:gd name="connsiteY29" fmla="*/ 53975 h 1001588"/>
                  <a:gd name="connsiteX30" fmla="*/ 3175 w 1003418"/>
                  <a:gd name="connsiteY30" fmla="*/ 12700 h 1001588"/>
                  <a:gd name="connsiteX31" fmla="*/ 12700 w 1003418"/>
                  <a:gd name="connsiteY31" fmla="*/ 9525 h 1001588"/>
                  <a:gd name="connsiteX32" fmla="*/ 25400 w 1003418"/>
                  <a:gd name="connsiteY32" fmla="*/ 6350 h 1001588"/>
                  <a:gd name="connsiteX33" fmla="*/ 44450 w 1003418"/>
                  <a:gd name="connsiteY33" fmla="*/ 0 h 1001588"/>
                  <a:gd name="connsiteX34" fmla="*/ 114300 w 1003418"/>
                  <a:gd name="connsiteY34" fmla="*/ 3175 h 1001588"/>
                  <a:gd name="connsiteX35" fmla="*/ 123825 w 1003418"/>
                  <a:gd name="connsiteY35" fmla="*/ 9525 h 1001588"/>
                  <a:gd name="connsiteX36" fmla="*/ 155575 w 1003418"/>
                  <a:gd name="connsiteY36" fmla="*/ 28575 h 1001588"/>
                  <a:gd name="connsiteX37" fmla="*/ 165100 w 1003418"/>
                  <a:gd name="connsiteY37" fmla="*/ 34925 h 1001588"/>
                  <a:gd name="connsiteX38" fmla="*/ 184150 w 1003418"/>
                  <a:gd name="connsiteY38" fmla="*/ 50800 h 1001588"/>
                  <a:gd name="connsiteX39" fmla="*/ 187325 w 1003418"/>
                  <a:gd name="connsiteY39" fmla="*/ 60325 h 1001588"/>
                  <a:gd name="connsiteX40" fmla="*/ 206375 w 1003418"/>
                  <a:gd name="connsiteY40" fmla="*/ 88900 h 1001588"/>
                  <a:gd name="connsiteX41" fmla="*/ 212725 w 1003418"/>
                  <a:gd name="connsiteY41" fmla="*/ 98425 h 1001588"/>
                  <a:gd name="connsiteX42" fmla="*/ 222250 w 1003418"/>
                  <a:gd name="connsiteY42" fmla="*/ 117475 h 1001588"/>
                  <a:gd name="connsiteX43" fmla="*/ 228600 w 1003418"/>
                  <a:gd name="connsiteY43" fmla="*/ 139700 h 1001588"/>
                  <a:gd name="connsiteX44" fmla="*/ 234950 w 1003418"/>
                  <a:gd name="connsiteY44" fmla="*/ 149225 h 1001588"/>
                  <a:gd name="connsiteX45" fmla="*/ 241300 w 1003418"/>
                  <a:gd name="connsiteY45" fmla="*/ 161925 h 1001588"/>
                  <a:gd name="connsiteX46" fmla="*/ 257175 w 1003418"/>
                  <a:gd name="connsiteY46" fmla="*/ 184150 h 1001588"/>
                  <a:gd name="connsiteX47" fmla="*/ 269875 w 1003418"/>
                  <a:gd name="connsiteY47" fmla="*/ 203200 h 1001588"/>
                  <a:gd name="connsiteX48" fmla="*/ 279400 w 1003418"/>
                  <a:gd name="connsiteY48" fmla="*/ 212725 h 1001588"/>
                  <a:gd name="connsiteX49" fmla="*/ 295275 w 1003418"/>
                  <a:gd name="connsiteY49" fmla="*/ 231775 h 1001588"/>
                  <a:gd name="connsiteX50" fmla="*/ 314325 w 1003418"/>
                  <a:gd name="connsiteY50" fmla="*/ 244475 h 1001588"/>
                  <a:gd name="connsiteX51" fmla="*/ 323850 w 1003418"/>
                  <a:gd name="connsiteY51" fmla="*/ 254000 h 1001588"/>
                  <a:gd name="connsiteX52" fmla="*/ 342900 w 1003418"/>
                  <a:gd name="connsiteY52" fmla="*/ 260350 h 1001588"/>
                  <a:gd name="connsiteX53" fmla="*/ 352425 w 1003418"/>
                  <a:gd name="connsiteY53" fmla="*/ 263525 h 1001588"/>
                  <a:gd name="connsiteX54" fmla="*/ 361950 w 1003418"/>
                  <a:gd name="connsiteY54" fmla="*/ 266700 h 1001588"/>
                  <a:gd name="connsiteX55" fmla="*/ 384175 w 1003418"/>
                  <a:gd name="connsiteY55" fmla="*/ 269875 h 1001588"/>
                  <a:gd name="connsiteX56" fmla="*/ 393700 w 1003418"/>
                  <a:gd name="connsiteY56" fmla="*/ 273050 h 1001588"/>
                  <a:gd name="connsiteX57" fmla="*/ 434975 w 1003418"/>
                  <a:gd name="connsiteY57" fmla="*/ 279400 h 1001588"/>
                  <a:gd name="connsiteX58" fmla="*/ 479425 w 1003418"/>
                  <a:gd name="connsiteY58" fmla="*/ 285750 h 1001588"/>
                  <a:gd name="connsiteX59" fmla="*/ 581025 w 1003418"/>
                  <a:gd name="connsiteY59" fmla="*/ 282575 h 1001588"/>
                  <a:gd name="connsiteX60" fmla="*/ 606425 w 1003418"/>
                  <a:gd name="connsiteY60" fmla="*/ 273050 h 1001588"/>
                  <a:gd name="connsiteX61" fmla="*/ 625475 w 1003418"/>
                  <a:gd name="connsiteY61" fmla="*/ 266700 h 1001588"/>
                  <a:gd name="connsiteX62" fmla="*/ 638175 w 1003418"/>
                  <a:gd name="connsiteY62" fmla="*/ 257175 h 1001588"/>
                  <a:gd name="connsiteX63" fmla="*/ 663575 w 1003418"/>
                  <a:gd name="connsiteY63" fmla="*/ 244475 h 1001588"/>
                  <a:gd name="connsiteX64" fmla="*/ 685800 w 1003418"/>
                  <a:gd name="connsiteY64" fmla="*/ 222250 h 1001588"/>
                  <a:gd name="connsiteX65" fmla="*/ 695325 w 1003418"/>
                  <a:gd name="connsiteY65" fmla="*/ 212725 h 1001588"/>
                  <a:gd name="connsiteX66" fmla="*/ 704850 w 1003418"/>
                  <a:gd name="connsiteY66" fmla="*/ 209550 h 1001588"/>
                  <a:gd name="connsiteX67" fmla="*/ 717550 w 1003418"/>
                  <a:gd name="connsiteY67" fmla="*/ 200025 h 1001588"/>
                  <a:gd name="connsiteX68" fmla="*/ 733425 w 1003418"/>
                  <a:gd name="connsiteY68" fmla="*/ 177800 h 1001588"/>
                  <a:gd name="connsiteX69" fmla="*/ 742950 w 1003418"/>
                  <a:gd name="connsiteY69" fmla="*/ 168275 h 1001588"/>
                  <a:gd name="connsiteX70" fmla="*/ 749300 w 1003418"/>
                  <a:gd name="connsiteY70" fmla="*/ 155575 h 1001588"/>
                  <a:gd name="connsiteX71" fmla="*/ 765175 w 1003418"/>
                  <a:gd name="connsiteY71" fmla="*/ 136525 h 1001588"/>
                  <a:gd name="connsiteX72" fmla="*/ 777875 w 1003418"/>
                  <a:gd name="connsiteY72" fmla="*/ 114300 h 1001588"/>
                  <a:gd name="connsiteX73" fmla="*/ 787400 w 1003418"/>
                  <a:gd name="connsiteY73" fmla="*/ 104775 h 1001588"/>
                  <a:gd name="connsiteX74" fmla="*/ 800100 w 1003418"/>
                  <a:gd name="connsiteY74" fmla="*/ 82550 h 1001588"/>
                  <a:gd name="connsiteX75" fmla="*/ 819150 w 1003418"/>
                  <a:gd name="connsiteY75" fmla="*/ 69850 h 1001588"/>
                  <a:gd name="connsiteX76" fmla="*/ 825500 w 1003418"/>
                  <a:gd name="connsiteY76" fmla="*/ 60325 h 1001588"/>
                  <a:gd name="connsiteX77" fmla="*/ 835025 w 1003418"/>
                  <a:gd name="connsiteY77" fmla="*/ 57150 h 1001588"/>
                  <a:gd name="connsiteX78" fmla="*/ 863600 w 1003418"/>
                  <a:gd name="connsiteY78" fmla="*/ 44450 h 1001588"/>
                  <a:gd name="connsiteX79" fmla="*/ 892175 w 1003418"/>
                  <a:gd name="connsiteY79" fmla="*/ 34925 h 1001588"/>
                  <a:gd name="connsiteX80" fmla="*/ 901700 w 1003418"/>
                  <a:gd name="connsiteY80" fmla="*/ 31750 h 1001588"/>
                  <a:gd name="connsiteX81" fmla="*/ 911225 w 1003418"/>
                  <a:gd name="connsiteY81" fmla="*/ 28575 h 1001588"/>
                  <a:gd name="connsiteX82" fmla="*/ 965200 w 1003418"/>
                  <a:gd name="connsiteY82" fmla="*/ 25400 h 1001588"/>
                  <a:gd name="connsiteX83" fmla="*/ 996950 w 1003418"/>
                  <a:gd name="connsiteY83" fmla="*/ 28575 h 1001588"/>
                  <a:gd name="connsiteX84" fmla="*/ 1003300 w 1003418"/>
                  <a:gd name="connsiteY84" fmla="*/ 38100 h 1001588"/>
                  <a:gd name="connsiteX85" fmla="*/ 996950 w 1003418"/>
                  <a:gd name="connsiteY85" fmla="*/ 88900 h 1001588"/>
                  <a:gd name="connsiteX86" fmla="*/ 990600 w 1003418"/>
                  <a:gd name="connsiteY86" fmla="*/ 98425 h 1001588"/>
                  <a:gd name="connsiteX87" fmla="*/ 984250 w 1003418"/>
                  <a:gd name="connsiteY87" fmla="*/ 111125 h 1001588"/>
                  <a:gd name="connsiteX88" fmla="*/ 952500 w 1003418"/>
                  <a:gd name="connsiteY88" fmla="*/ 139700 h 1001588"/>
                  <a:gd name="connsiteX89" fmla="*/ 942975 w 1003418"/>
                  <a:gd name="connsiteY89" fmla="*/ 149225 h 1001588"/>
                  <a:gd name="connsiteX90" fmla="*/ 923925 w 1003418"/>
                  <a:gd name="connsiteY90" fmla="*/ 161925 h 1001588"/>
                  <a:gd name="connsiteX91" fmla="*/ 898525 w 1003418"/>
                  <a:gd name="connsiteY91" fmla="*/ 193675 h 1001588"/>
                  <a:gd name="connsiteX92" fmla="*/ 898525 w 1003418"/>
                  <a:gd name="connsiteY92" fmla="*/ 193675 h 1001588"/>
                  <a:gd name="connsiteX93" fmla="*/ 863600 w 1003418"/>
                  <a:gd name="connsiteY93" fmla="*/ 231775 h 1001588"/>
                  <a:gd name="connsiteX94" fmla="*/ 850900 w 1003418"/>
                  <a:gd name="connsiteY94" fmla="*/ 244475 h 1001588"/>
                  <a:gd name="connsiteX95" fmla="*/ 825500 w 1003418"/>
                  <a:gd name="connsiteY95" fmla="*/ 266700 h 1001588"/>
                  <a:gd name="connsiteX96" fmla="*/ 815975 w 1003418"/>
                  <a:gd name="connsiteY96" fmla="*/ 269875 h 1001588"/>
                  <a:gd name="connsiteX97" fmla="*/ 806450 w 1003418"/>
                  <a:gd name="connsiteY97" fmla="*/ 279400 h 1001588"/>
                  <a:gd name="connsiteX98" fmla="*/ 784225 w 1003418"/>
                  <a:gd name="connsiteY98" fmla="*/ 295275 h 1001588"/>
                  <a:gd name="connsiteX99" fmla="*/ 777875 w 1003418"/>
                  <a:gd name="connsiteY99" fmla="*/ 304800 h 1001588"/>
                  <a:gd name="connsiteX100" fmla="*/ 774700 w 1003418"/>
                  <a:gd name="connsiteY100" fmla="*/ 314325 h 1001588"/>
                  <a:gd name="connsiteX101" fmla="*/ 765175 w 1003418"/>
                  <a:gd name="connsiteY101" fmla="*/ 323850 h 1001588"/>
                  <a:gd name="connsiteX102" fmla="*/ 755650 w 1003418"/>
                  <a:gd name="connsiteY102" fmla="*/ 346075 h 1001588"/>
                  <a:gd name="connsiteX103" fmla="*/ 746125 w 1003418"/>
                  <a:gd name="connsiteY103" fmla="*/ 355600 h 1001588"/>
                  <a:gd name="connsiteX104" fmla="*/ 739775 w 1003418"/>
                  <a:gd name="connsiteY104" fmla="*/ 365125 h 1001588"/>
                  <a:gd name="connsiteX105" fmla="*/ 730250 w 1003418"/>
                  <a:gd name="connsiteY105" fmla="*/ 377825 h 1001588"/>
                  <a:gd name="connsiteX106" fmla="*/ 717550 w 1003418"/>
                  <a:gd name="connsiteY106" fmla="*/ 403225 h 1001588"/>
                  <a:gd name="connsiteX107" fmla="*/ 698500 w 1003418"/>
                  <a:gd name="connsiteY107" fmla="*/ 460375 h 1001588"/>
                  <a:gd name="connsiteX108" fmla="*/ 695325 w 1003418"/>
                  <a:gd name="connsiteY108" fmla="*/ 469900 h 1001588"/>
                  <a:gd name="connsiteX109" fmla="*/ 688975 w 1003418"/>
                  <a:gd name="connsiteY109" fmla="*/ 495300 h 1001588"/>
                  <a:gd name="connsiteX110" fmla="*/ 682625 w 1003418"/>
                  <a:gd name="connsiteY110" fmla="*/ 514350 h 1001588"/>
                  <a:gd name="connsiteX111" fmla="*/ 679450 w 1003418"/>
                  <a:gd name="connsiteY111" fmla="*/ 523875 h 1001588"/>
                  <a:gd name="connsiteX112" fmla="*/ 676275 w 1003418"/>
                  <a:gd name="connsiteY112" fmla="*/ 533400 h 1001588"/>
                  <a:gd name="connsiteX113" fmla="*/ 679450 w 1003418"/>
                  <a:gd name="connsiteY113" fmla="*/ 628650 h 1001588"/>
                  <a:gd name="connsiteX114" fmla="*/ 682625 w 1003418"/>
                  <a:gd name="connsiteY114" fmla="*/ 644525 h 1001588"/>
                  <a:gd name="connsiteX115" fmla="*/ 688975 w 1003418"/>
                  <a:gd name="connsiteY115" fmla="*/ 688975 h 1001588"/>
                  <a:gd name="connsiteX116" fmla="*/ 695325 w 1003418"/>
                  <a:gd name="connsiteY116" fmla="*/ 717550 h 1001588"/>
                  <a:gd name="connsiteX117" fmla="*/ 698500 w 1003418"/>
                  <a:gd name="connsiteY117" fmla="*/ 749300 h 1001588"/>
                  <a:gd name="connsiteX118" fmla="*/ 720725 w 1003418"/>
                  <a:gd name="connsiteY118" fmla="*/ 831850 h 1001588"/>
                  <a:gd name="connsiteX119" fmla="*/ 723900 w 1003418"/>
                  <a:gd name="connsiteY119" fmla="*/ 841375 h 1001588"/>
                  <a:gd name="connsiteX120" fmla="*/ 730250 w 1003418"/>
                  <a:gd name="connsiteY120" fmla="*/ 965200 h 1001588"/>
                  <a:gd name="connsiteX121" fmla="*/ 250825 w 1003418"/>
                  <a:gd name="connsiteY121" fmla="*/ 965200 h 1001588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88975 w 1003418"/>
                  <a:gd name="connsiteY115" fmla="*/ 688975 h 1002026"/>
                  <a:gd name="connsiteX116" fmla="*/ 695325 w 1003418"/>
                  <a:gd name="connsiteY116" fmla="*/ 717550 h 1002026"/>
                  <a:gd name="connsiteX117" fmla="*/ 698500 w 1003418"/>
                  <a:gd name="connsiteY117" fmla="*/ 749300 h 1002026"/>
                  <a:gd name="connsiteX118" fmla="*/ 720725 w 1003418"/>
                  <a:gd name="connsiteY118" fmla="*/ 831850 h 1002026"/>
                  <a:gd name="connsiteX119" fmla="*/ 730250 w 1003418"/>
                  <a:gd name="connsiteY119" fmla="*/ 965200 h 1002026"/>
                  <a:gd name="connsiteX120" fmla="*/ 250825 w 1003418"/>
                  <a:gd name="connsiteY12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88975 w 1003418"/>
                  <a:gd name="connsiteY115" fmla="*/ 688975 h 1002026"/>
                  <a:gd name="connsiteX116" fmla="*/ 698500 w 1003418"/>
                  <a:gd name="connsiteY116" fmla="*/ 749300 h 1002026"/>
                  <a:gd name="connsiteX117" fmla="*/ 720725 w 1003418"/>
                  <a:gd name="connsiteY117" fmla="*/ 831850 h 1002026"/>
                  <a:gd name="connsiteX118" fmla="*/ 730250 w 1003418"/>
                  <a:gd name="connsiteY118" fmla="*/ 965200 h 1002026"/>
                  <a:gd name="connsiteX119" fmla="*/ 250825 w 1003418"/>
                  <a:gd name="connsiteY11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82625 w 1003418"/>
                  <a:gd name="connsiteY114" fmla="*/ 644525 h 1002026"/>
                  <a:gd name="connsiteX115" fmla="*/ 698500 w 1003418"/>
                  <a:gd name="connsiteY115" fmla="*/ 749300 h 1002026"/>
                  <a:gd name="connsiteX116" fmla="*/ 720725 w 1003418"/>
                  <a:gd name="connsiteY116" fmla="*/ 831850 h 1002026"/>
                  <a:gd name="connsiteX117" fmla="*/ 730250 w 1003418"/>
                  <a:gd name="connsiteY117" fmla="*/ 965200 h 1002026"/>
                  <a:gd name="connsiteX118" fmla="*/ 250825 w 1003418"/>
                  <a:gd name="connsiteY11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6275 w 1003418"/>
                  <a:gd name="connsiteY112" fmla="*/ 533400 h 1002026"/>
                  <a:gd name="connsiteX113" fmla="*/ 679450 w 1003418"/>
                  <a:gd name="connsiteY113" fmla="*/ 628650 h 1002026"/>
                  <a:gd name="connsiteX114" fmla="*/ 698500 w 1003418"/>
                  <a:gd name="connsiteY114" fmla="*/ 749300 h 1002026"/>
                  <a:gd name="connsiteX115" fmla="*/ 720725 w 1003418"/>
                  <a:gd name="connsiteY115" fmla="*/ 831850 h 1002026"/>
                  <a:gd name="connsiteX116" fmla="*/ 730250 w 1003418"/>
                  <a:gd name="connsiteY116" fmla="*/ 965200 h 1002026"/>
                  <a:gd name="connsiteX117" fmla="*/ 250825 w 1003418"/>
                  <a:gd name="connsiteY11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82625 w 1003418"/>
                  <a:gd name="connsiteY110" fmla="*/ 514350 h 1002026"/>
                  <a:gd name="connsiteX111" fmla="*/ 679450 w 1003418"/>
                  <a:gd name="connsiteY111" fmla="*/ 523875 h 1002026"/>
                  <a:gd name="connsiteX112" fmla="*/ 679450 w 1003418"/>
                  <a:gd name="connsiteY112" fmla="*/ 628650 h 1002026"/>
                  <a:gd name="connsiteX113" fmla="*/ 698500 w 1003418"/>
                  <a:gd name="connsiteY113" fmla="*/ 749300 h 1002026"/>
                  <a:gd name="connsiteX114" fmla="*/ 720725 w 1003418"/>
                  <a:gd name="connsiteY114" fmla="*/ 831850 h 1002026"/>
                  <a:gd name="connsiteX115" fmla="*/ 730250 w 1003418"/>
                  <a:gd name="connsiteY115" fmla="*/ 965200 h 1002026"/>
                  <a:gd name="connsiteX116" fmla="*/ 250825 w 1003418"/>
                  <a:gd name="connsiteY116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88975 w 1003418"/>
                  <a:gd name="connsiteY109" fmla="*/ 495300 h 1002026"/>
                  <a:gd name="connsiteX110" fmla="*/ 679450 w 1003418"/>
                  <a:gd name="connsiteY110" fmla="*/ 523875 h 1002026"/>
                  <a:gd name="connsiteX111" fmla="*/ 679450 w 1003418"/>
                  <a:gd name="connsiteY111" fmla="*/ 628650 h 1002026"/>
                  <a:gd name="connsiteX112" fmla="*/ 698500 w 1003418"/>
                  <a:gd name="connsiteY112" fmla="*/ 749300 h 1002026"/>
                  <a:gd name="connsiteX113" fmla="*/ 720725 w 1003418"/>
                  <a:gd name="connsiteY113" fmla="*/ 831850 h 1002026"/>
                  <a:gd name="connsiteX114" fmla="*/ 730250 w 1003418"/>
                  <a:gd name="connsiteY114" fmla="*/ 965200 h 1002026"/>
                  <a:gd name="connsiteX115" fmla="*/ 250825 w 1003418"/>
                  <a:gd name="connsiteY115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95325 w 1003418"/>
                  <a:gd name="connsiteY108" fmla="*/ 469900 h 1002026"/>
                  <a:gd name="connsiteX109" fmla="*/ 679450 w 1003418"/>
                  <a:gd name="connsiteY109" fmla="*/ 523875 h 1002026"/>
                  <a:gd name="connsiteX110" fmla="*/ 679450 w 1003418"/>
                  <a:gd name="connsiteY110" fmla="*/ 628650 h 1002026"/>
                  <a:gd name="connsiteX111" fmla="*/ 698500 w 1003418"/>
                  <a:gd name="connsiteY111" fmla="*/ 749300 h 1002026"/>
                  <a:gd name="connsiteX112" fmla="*/ 720725 w 1003418"/>
                  <a:gd name="connsiteY112" fmla="*/ 831850 h 1002026"/>
                  <a:gd name="connsiteX113" fmla="*/ 730250 w 1003418"/>
                  <a:gd name="connsiteY113" fmla="*/ 965200 h 1002026"/>
                  <a:gd name="connsiteX114" fmla="*/ 250825 w 1003418"/>
                  <a:gd name="connsiteY114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98500 w 1003418"/>
                  <a:gd name="connsiteY107" fmla="*/ 460375 h 1002026"/>
                  <a:gd name="connsiteX108" fmla="*/ 679450 w 1003418"/>
                  <a:gd name="connsiteY108" fmla="*/ 523875 h 1002026"/>
                  <a:gd name="connsiteX109" fmla="*/ 679450 w 1003418"/>
                  <a:gd name="connsiteY109" fmla="*/ 628650 h 1002026"/>
                  <a:gd name="connsiteX110" fmla="*/ 698500 w 1003418"/>
                  <a:gd name="connsiteY110" fmla="*/ 749300 h 1002026"/>
                  <a:gd name="connsiteX111" fmla="*/ 720725 w 1003418"/>
                  <a:gd name="connsiteY111" fmla="*/ 831850 h 1002026"/>
                  <a:gd name="connsiteX112" fmla="*/ 730250 w 1003418"/>
                  <a:gd name="connsiteY112" fmla="*/ 965200 h 1002026"/>
                  <a:gd name="connsiteX113" fmla="*/ 250825 w 1003418"/>
                  <a:gd name="connsiteY113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55650 w 1003418"/>
                  <a:gd name="connsiteY102" fmla="*/ 346075 h 1002026"/>
                  <a:gd name="connsiteX103" fmla="*/ 746125 w 1003418"/>
                  <a:gd name="connsiteY103" fmla="*/ 355600 h 1002026"/>
                  <a:gd name="connsiteX104" fmla="*/ 739775 w 1003418"/>
                  <a:gd name="connsiteY104" fmla="*/ 365125 h 1002026"/>
                  <a:gd name="connsiteX105" fmla="*/ 730250 w 1003418"/>
                  <a:gd name="connsiteY105" fmla="*/ 377825 h 1002026"/>
                  <a:gd name="connsiteX106" fmla="*/ 717550 w 1003418"/>
                  <a:gd name="connsiteY106" fmla="*/ 403225 h 1002026"/>
                  <a:gd name="connsiteX107" fmla="*/ 679450 w 1003418"/>
                  <a:gd name="connsiteY107" fmla="*/ 523875 h 1002026"/>
                  <a:gd name="connsiteX108" fmla="*/ 679450 w 1003418"/>
                  <a:gd name="connsiteY108" fmla="*/ 628650 h 1002026"/>
                  <a:gd name="connsiteX109" fmla="*/ 698500 w 1003418"/>
                  <a:gd name="connsiteY109" fmla="*/ 749300 h 1002026"/>
                  <a:gd name="connsiteX110" fmla="*/ 720725 w 1003418"/>
                  <a:gd name="connsiteY110" fmla="*/ 831850 h 1002026"/>
                  <a:gd name="connsiteX111" fmla="*/ 730250 w 1003418"/>
                  <a:gd name="connsiteY111" fmla="*/ 965200 h 1002026"/>
                  <a:gd name="connsiteX112" fmla="*/ 250825 w 1003418"/>
                  <a:gd name="connsiteY112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65175 w 1003418"/>
                  <a:gd name="connsiteY101" fmla="*/ 323850 h 1002026"/>
                  <a:gd name="connsiteX102" fmla="*/ 746125 w 1003418"/>
                  <a:gd name="connsiteY102" fmla="*/ 355600 h 1002026"/>
                  <a:gd name="connsiteX103" fmla="*/ 739775 w 1003418"/>
                  <a:gd name="connsiteY103" fmla="*/ 365125 h 1002026"/>
                  <a:gd name="connsiteX104" fmla="*/ 730250 w 1003418"/>
                  <a:gd name="connsiteY104" fmla="*/ 377825 h 1002026"/>
                  <a:gd name="connsiteX105" fmla="*/ 717550 w 1003418"/>
                  <a:gd name="connsiteY105" fmla="*/ 403225 h 1002026"/>
                  <a:gd name="connsiteX106" fmla="*/ 679450 w 1003418"/>
                  <a:gd name="connsiteY106" fmla="*/ 523875 h 1002026"/>
                  <a:gd name="connsiteX107" fmla="*/ 679450 w 1003418"/>
                  <a:gd name="connsiteY107" fmla="*/ 628650 h 1002026"/>
                  <a:gd name="connsiteX108" fmla="*/ 698500 w 1003418"/>
                  <a:gd name="connsiteY108" fmla="*/ 749300 h 1002026"/>
                  <a:gd name="connsiteX109" fmla="*/ 720725 w 1003418"/>
                  <a:gd name="connsiteY109" fmla="*/ 831850 h 1002026"/>
                  <a:gd name="connsiteX110" fmla="*/ 730250 w 1003418"/>
                  <a:gd name="connsiteY110" fmla="*/ 965200 h 1002026"/>
                  <a:gd name="connsiteX111" fmla="*/ 250825 w 1003418"/>
                  <a:gd name="connsiteY111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74700 w 1003418"/>
                  <a:gd name="connsiteY100" fmla="*/ 314325 h 1002026"/>
                  <a:gd name="connsiteX101" fmla="*/ 746125 w 1003418"/>
                  <a:gd name="connsiteY101" fmla="*/ 355600 h 1002026"/>
                  <a:gd name="connsiteX102" fmla="*/ 739775 w 1003418"/>
                  <a:gd name="connsiteY102" fmla="*/ 365125 h 1002026"/>
                  <a:gd name="connsiteX103" fmla="*/ 730250 w 1003418"/>
                  <a:gd name="connsiteY103" fmla="*/ 377825 h 1002026"/>
                  <a:gd name="connsiteX104" fmla="*/ 717550 w 1003418"/>
                  <a:gd name="connsiteY104" fmla="*/ 403225 h 1002026"/>
                  <a:gd name="connsiteX105" fmla="*/ 679450 w 1003418"/>
                  <a:gd name="connsiteY105" fmla="*/ 523875 h 1002026"/>
                  <a:gd name="connsiteX106" fmla="*/ 679450 w 1003418"/>
                  <a:gd name="connsiteY106" fmla="*/ 628650 h 1002026"/>
                  <a:gd name="connsiteX107" fmla="*/ 698500 w 1003418"/>
                  <a:gd name="connsiteY107" fmla="*/ 749300 h 1002026"/>
                  <a:gd name="connsiteX108" fmla="*/ 720725 w 1003418"/>
                  <a:gd name="connsiteY108" fmla="*/ 831850 h 1002026"/>
                  <a:gd name="connsiteX109" fmla="*/ 730250 w 1003418"/>
                  <a:gd name="connsiteY109" fmla="*/ 965200 h 1002026"/>
                  <a:gd name="connsiteX110" fmla="*/ 250825 w 1003418"/>
                  <a:gd name="connsiteY11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39775 w 1003418"/>
                  <a:gd name="connsiteY101" fmla="*/ 365125 h 1002026"/>
                  <a:gd name="connsiteX102" fmla="*/ 730250 w 1003418"/>
                  <a:gd name="connsiteY102" fmla="*/ 377825 h 1002026"/>
                  <a:gd name="connsiteX103" fmla="*/ 717550 w 1003418"/>
                  <a:gd name="connsiteY103" fmla="*/ 403225 h 1002026"/>
                  <a:gd name="connsiteX104" fmla="*/ 679450 w 1003418"/>
                  <a:gd name="connsiteY104" fmla="*/ 523875 h 1002026"/>
                  <a:gd name="connsiteX105" fmla="*/ 679450 w 1003418"/>
                  <a:gd name="connsiteY105" fmla="*/ 628650 h 1002026"/>
                  <a:gd name="connsiteX106" fmla="*/ 698500 w 1003418"/>
                  <a:gd name="connsiteY106" fmla="*/ 749300 h 1002026"/>
                  <a:gd name="connsiteX107" fmla="*/ 720725 w 1003418"/>
                  <a:gd name="connsiteY107" fmla="*/ 831850 h 1002026"/>
                  <a:gd name="connsiteX108" fmla="*/ 730250 w 1003418"/>
                  <a:gd name="connsiteY108" fmla="*/ 965200 h 1002026"/>
                  <a:gd name="connsiteX109" fmla="*/ 250825 w 1003418"/>
                  <a:gd name="connsiteY10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30250 w 1003418"/>
                  <a:gd name="connsiteY101" fmla="*/ 377825 h 1002026"/>
                  <a:gd name="connsiteX102" fmla="*/ 717550 w 1003418"/>
                  <a:gd name="connsiteY102" fmla="*/ 403225 h 1002026"/>
                  <a:gd name="connsiteX103" fmla="*/ 679450 w 1003418"/>
                  <a:gd name="connsiteY103" fmla="*/ 523875 h 1002026"/>
                  <a:gd name="connsiteX104" fmla="*/ 679450 w 1003418"/>
                  <a:gd name="connsiteY104" fmla="*/ 628650 h 1002026"/>
                  <a:gd name="connsiteX105" fmla="*/ 698500 w 1003418"/>
                  <a:gd name="connsiteY105" fmla="*/ 749300 h 1002026"/>
                  <a:gd name="connsiteX106" fmla="*/ 720725 w 1003418"/>
                  <a:gd name="connsiteY106" fmla="*/ 831850 h 1002026"/>
                  <a:gd name="connsiteX107" fmla="*/ 730250 w 1003418"/>
                  <a:gd name="connsiteY107" fmla="*/ 965200 h 1002026"/>
                  <a:gd name="connsiteX108" fmla="*/ 250825 w 1003418"/>
                  <a:gd name="connsiteY10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46125 w 1003418"/>
                  <a:gd name="connsiteY100" fmla="*/ 355600 h 1002026"/>
                  <a:gd name="connsiteX101" fmla="*/ 717550 w 1003418"/>
                  <a:gd name="connsiteY101" fmla="*/ 403225 h 1002026"/>
                  <a:gd name="connsiteX102" fmla="*/ 679450 w 1003418"/>
                  <a:gd name="connsiteY102" fmla="*/ 523875 h 1002026"/>
                  <a:gd name="connsiteX103" fmla="*/ 679450 w 1003418"/>
                  <a:gd name="connsiteY103" fmla="*/ 628650 h 1002026"/>
                  <a:gd name="connsiteX104" fmla="*/ 698500 w 1003418"/>
                  <a:gd name="connsiteY104" fmla="*/ 749300 h 1002026"/>
                  <a:gd name="connsiteX105" fmla="*/ 720725 w 1003418"/>
                  <a:gd name="connsiteY105" fmla="*/ 831850 h 1002026"/>
                  <a:gd name="connsiteX106" fmla="*/ 730250 w 1003418"/>
                  <a:gd name="connsiteY106" fmla="*/ 965200 h 1002026"/>
                  <a:gd name="connsiteX107" fmla="*/ 250825 w 1003418"/>
                  <a:gd name="connsiteY10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84225 w 1003418"/>
                  <a:gd name="connsiteY98" fmla="*/ 295275 h 1002026"/>
                  <a:gd name="connsiteX99" fmla="*/ 777875 w 1003418"/>
                  <a:gd name="connsiteY99" fmla="*/ 304800 h 1002026"/>
                  <a:gd name="connsiteX100" fmla="*/ 717550 w 1003418"/>
                  <a:gd name="connsiteY100" fmla="*/ 403225 h 1002026"/>
                  <a:gd name="connsiteX101" fmla="*/ 679450 w 1003418"/>
                  <a:gd name="connsiteY101" fmla="*/ 523875 h 1002026"/>
                  <a:gd name="connsiteX102" fmla="*/ 679450 w 1003418"/>
                  <a:gd name="connsiteY102" fmla="*/ 628650 h 1002026"/>
                  <a:gd name="connsiteX103" fmla="*/ 698500 w 1003418"/>
                  <a:gd name="connsiteY103" fmla="*/ 749300 h 1002026"/>
                  <a:gd name="connsiteX104" fmla="*/ 720725 w 1003418"/>
                  <a:gd name="connsiteY104" fmla="*/ 831850 h 1002026"/>
                  <a:gd name="connsiteX105" fmla="*/ 730250 w 1003418"/>
                  <a:gd name="connsiteY105" fmla="*/ 965200 h 1002026"/>
                  <a:gd name="connsiteX106" fmla="*/ 250825 w 1003418"/>
                  <a:gd name="connsiteY106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806450 w 1003418"/>
                  <a:gd name="connsiteY97" fmla="*/ 279400 h 1002026"/>
                  <a:gd name="connsiteX98" fmla="*/ 777875 w 1003418"/>
                  <a:gd name="connsiteY98" fmla="*/ 304800 h 1002026"/>
                  <a:gd name="connsiteX99" fmla="*/ 717550 w 1003418"/>
                  <a:gd name="connsiteY99" fmla="*/ 403225 h 1002026"/>
                  <a:gd name="connsiteX100" fmla="*/ 679450 w 1003418"/>
                  <a:gd name="connsiteY100" fmla="*/ 523875 h 1002026"/>
                  <a:gd name="connsiteX101" fmla="*/ 679450 w 1003418"/>
                  <a:gd name="connsiteY101" fmla="*/ 628650 h 1002026"/>
                  <a:gd name="connsiteX102" fmla="*/ 698500 w 1003418"/>
                  <a:gd name="connsiteY102" fmla="*/ 749300 h 1002026"/>
                  <a:gd name="connsiteX103" fmla="*/ 720725 w 1003418"/>
                  <a:gd name="connsiteY103" fmla="*/ 831850 h 1002026"/>
                  <a:gd name="connsiteX104" fmla="*/ 730250 w 1003418"/>
                  <a:gd name="connsiteY104" fmla="*/ 965200 h 1002026"/>
                  <a:gd name="connsiteX105" fmla="*/ 250825 w 1003418"/>
                  <a:gd name="connsiteY105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815975 w 1003418"/>
                  <a:gd name="connsiteY96" fmla="*/ 269875 h 1002026"/>
                  <a:gd name="connsiteX97" fmla="*/ 777875 w 1003418"/>
                  <a:gd name="connsiteY97" fmla="*/ 304800 h 1002026"/>
                  <a:gd name="connsiteX98" fmla="*/ 717550 w 1003418"/>
                  <a:gd name="connsiteY98" fmla="*/ 403225 h 1002026"/>
                  <a:gd name="connsiteX99" fmla="*/ 679450 w 1003418"/>
                  <a:gd name="connsiteY99" fmla="*/ 523875 h 1002026"/>
                  <a:gd name="connsiteX100" fmla="*/ 679450 w 1003418"/>
                  <a:gd name="connsiteY100" fmla="*/ 628650 h 1002026"/>
                  <a:gd name="connsiteX101" fmla="*/ 698500 w 1003418"/>
                  <a:gd name="connsiteY101" fmla="*/ 749300 h 1002026"/>
                  <a:gd name="connsiteX102" fmla="*/ 720725 w 1003418"/>
                  <a:gd name="connsiteY102" fmla="*/ 831850 h 1002026"/>
                  <a:gd name="connsiteX103" fmla="*/ 730250 w 1003418"/>
                  <a:gd name="connsiteY103" fmla="*/ 965200 h 1002026"/>
                  <a:gd name="connsiteX104" fmla="*/ 250825 w 1003418"/>
                  <a:gd name="connsiteY104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825500 w 1003418"/>
                  <a:gd name="connsiteY95" fmla="*/ 266700 h 1002026"/>
                  <a:gd name="connsiteX96" fmla="*/ 777875 w 1003418"/>
                  <a:gd name="connsiteY96" fmla="*/ 304800 h 1002026"/>
                  <a:gd name="connsiteX97" fmla="*/ 717550 w 1003418"/>
                  <a:gd name="connsiteY97" fmla="*/ 403225 h 1002026"/>
                  <a:gd name="connsiteX98" fmla="*/ 679450 w 1003418"/>
                  <a:gd name="connsiteY98" fmla="*/ 523875 h 1002026"/>
                  <a:gd name="connsiteX99" fmla="*/ 679450 w 1003418"/>
                  <a:gd name="connsiteY99" fmla="*/ 628650 h 1002026"/>
                  <a:gd name="connsiteX100" fmla="*/ 698500 w 1003418"/>
                  <a:gd name="connsiteY100" fmla="*/ 749300 h 1002026"/>
                  <a:gd name="connsiteX101" fmla="*/ 720725 w 1003418"/>
                  <a:gd name="connsiteY101" fmla="*/ 831850 h 1002026"/>
                  <a:gd name="connsiteX102" fmla="*/ 730250 w 1003418"/>
                  <a:gd name="connsiteY102" fmla="*/ 965200 h 1002026"/>
                  <a:gd name="connsiteX103" fmla="*/ 250825 w 1003418"/>
                  <a:gd name="connsiteY103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850900 w 1003418"/>
                  <a:gd name="connsiteY94" fmla="*/ 244475 h 1002026"/>
                  <a:gd name="connsiteX95" fmla="*/ 777875 w 1003418"/>
                  <a:gd name="connsiteY95" fmla="*/ 304800 h 1002026"/>
                  <a:gd name="connsiteX96" fmla="*/ 717550 w 1003418"/>
                  <a:gd name="connsiteY96" fmla="*/ 403225 h 1002026"/>
                  <a:gd name="connsiteX97" fmla="*/ 679450 w 1003418"/>
                  <a:gd name="connsiteY97" fmla="*/ 523875 h 1002026"/>
                  <a:gd name="connsiteX98" fmla="*/ 679450 w 1003418"/>
                  <a:gd name="connsiteY98" fmla="*/ 628650 h 1002026"/>
                  <a:gd name="connsiteX99" fmla="*/ 698500 w 1003418"/>
                  <a:gd name="connsiteY99" fmla="*/ 749300 h 1002026"/>
                  <a:gd name="connsiteX100" fmla="*/ 720725 w 1003418"/>
                  <a:gd name="connsiteY100" fmla="*/ 831850 h 1002026"/>
                  <a:gd name="connsiteX101" fmla="*/ 730250 w 1003418"/>
                  <a:gd name="connsiteY101" fmla="*/ 965200 h 1002026"/>
                  <a:gd name="connsiteX102" fmla="*/ 250825 w 1003418"/>
                  <a:gd name="connsiteY102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98525 w 1003418"/>
                  <a:gd name="connsiteY92" fmla="*/ 193675 h 1002026"/>
                  <a:gd name="connsiteX93" fmla="*/ 863600 w 1003418"/>
                  <a:gd name="connsiteY93" fmla="*/ 231775 h 1002026"/>
                  <a:gd name="connsiteX94" fmla="*/ 777875 w 1003418"/>
                  <a:gd name="connsiteY94" fmla="*/ 304800 h 1002026"/>
                  <a:gd name="connsiteX95" fmla="*/ 717550 w 1003418"/>
                  <a:gd name="connsiteY95" fmla="*/ 403225 h 1002026"/>
                  <a:gd name="connsiteX96" fmla="*/ 679450 w 1003418"/>
                  <a:gd name="connsiteY96" fmla="*/ 523875 h 1002026"/>
                  <a:gd name="connsiteX97" fmla="*/ 679450 w 1003418"/>
                  <a:gd name="connsiteY97" fmla="*/ 628650 h 1002026"/>
                  <a:gd name="connsiteX98" fmla="*/ 698500 w 1003418"/>
                  <a:gd name="connsiteY98" fmla="*/ 749300 h 1002026"/>
                  <a:gd name="connsiteX99" fmla="*/ 720725 w 1003418"/>
                  <a:gd name="connsiteY99" fmla="*/ 831850 h 1002026"/>
                  <a:gd name="connsiteX100" fmla="*/ 730250 w 1003418"/>
                  <a:gd name="connsiteY100" fmla="*/ 965200 h 1002026"/>
                  <a:gd name="connsiteX101" fmla="*/ 250825 w 1003418"/>
                  <a:gd name="connsiteY101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923925 w 1003418"/>
                  <a:gd name="connsiteY90" fmla="*/ 161925 h 1002026"/>
                  <a:gd name="connsiteX91" fmla="*/ 898525 w 1003418"/>
                  <a:gd name="connsiteY91" fmla="*/ 193675 h 1002026"/>
                  <a:gd name="connsiteX92" fmla="*/ 863600 w 1003418"/>
                  <a:gd name="connsiteY92" fmla="*/ 231775 h 1002026"/>
                  <a:gd name="connsiteX93" fmla="*/ 777875 w 1003418"/>
                  <a:gd name="connsiteY93" fmla="*/ 304800 h 1002026"/>
                  <a:gd name="connsiteX94" fmla="*/ 717550 w 1003418"/>
                  <a:gd name="connsiteY94" fmla="*/ 403225 h 1002026"/>
                  <a:gd name="connsiteX95" fmla="*/ 679450 w 1003418"/>
                  <a:gd name="connsiteY95" fmla="*/ 523875 h 1002026"/>
                  <a:gd name="connsiteX96" fmla="*/ 679450 w 1003418"/>
                  <a:gd name="connsiteY96" fmla="*/ 628650 h 1002026"/>
                  <a:gd name="connsiteX97" fmla="*/ 698500 w 1003418"/>
                  <a:gd name="connsiteY97" fmla="*/ 749300 h 1002026"/>
                  <a:gd name="connsiteX98" fmla="*/ 720725 w 1003418"/>
                  <a:gd name="connsiteY98" fmla="*/ 831850 h 1002026"/>
                  <a:gd name="connsiteX99" fmla="*/ 730250 w 1003418"/>
                  <a:gd name="connsiteY99" fmla="*/ 965200 h 1002026"/>
                  <a:gd name="connsiteX100" fmla="*/ 250825 w 1003418"/>
                  <a:gd name="connsiteY100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898525 w 1003418"/>
                  <a:gd name="connsiteY90" fmla="*/ 193675 h 1002026"/>
                  <a:gd name="connsiteX91" fmla="*/ 863600 w 1003418"/>
                  <a:gd name="connsiteY91" fmla="*/ 231775 h 1002026"/>
                  <a:gd name="connsiteX92" fmla="*/ 777875 w 1003418"/>
                  <a:gd name="connsiteY92" fmla="*/ 304800 h 1002026"/>
                  <a:gd name="connsiteX93" fmla="*/ 717550 w 1003418"/>
                  <a:gd name="connsiteY93" fmla="*/ 403225 h 1002026"/>
                  <a:gd name="connsiteX94" fmla="*/ 679450 w 1003418"/>
                  <a:gd name="connsiteY94" fmla="*/ 523875 h 1002026"/>
                  <a:gd name="connsiteX95" fmla="*/ 679450 w 1003418"/>
                  <a:gd name="connsiteY95" fmla="*/ 628650 h 1002026"/>
                  <a:gd name="connsiteX96" fmla="*/ 698500 w 1003418"/>
                  <a:gd name="connsiteY96" fmla="*/ 749300 h 1002026"/>
                  <a:gd name="connsiteX97" fmla="*/ 720725 w 1003418"/>
                  <a:gd name="connsiteY97" fmla="*/ 831850 h 1002026"/>
                  <a:gd name="connsiteX98" fmla="*/ 730250 w 1003418"/>
                  <a:gd name="connsiteY98" fmla="*/ 965200 h 1002026"/>
                  <a:gd name="connsiteX99" fmla="*/ 250825 w 1003418"/>
                  <a:gd name="connsiteY99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942975 w 1003418"/>
                  <a:gd name="connsiteY89" fmla="*/ 149225 h 1002026"/>
                  <a:gd name="connsiteX90" fmla="*/ 863600 w 1003418"/>
                  <a:gd name="connsiteY90" fmla="*/ 231775 h 1002026"/>
                  <a:gd name="connsiteX91" fmla="*/ 777875 w 1003418"/>
                  <a:gd name="connsiteY91" fmla="*/ 304800 h 1002026"/>
                  <a:gd name="connsiteX92" fmla="*/ 717550 w 1003418"/>
                  <a:gd name="connsiteY92" fmla="*/ 403225 h 1002026"/>
                  <a:gd name="connsiteX93" fmla="*/ 679450 w 1003418"/>
                  <a:gd name="connsiteY93" fmla="*/ 523875 h 1002026"/>
                  <a:gd name="connsiteX94" fmla="*/ 679450 w 1003418"/>
                  <a:gd name="connsiteY94" fmla="*/ 628650 h 1002026"/>
                  <a:gd name="connsiteX95" fmla="*/ 698500 w 1003418"/>
                  <a:gd name="connsiteY95" fmla="*/ 749300 h 1002026"/>
                  <a:gd name="connsiteX96" fmla="*/ 720725 w 1003418"/>
                  <a:gd name="connsiteY96" fmla="*/ 831850 h 1002026"/>
                  <a:gd name="connsiteX97" fmla="*/ 730250 w 1003418"/>
                  <a:gd name="connsiteY97" fmla="*/ 965200 h 1002026"/>
                  <a:gd name="connsiteX98" fmla="*/ 250825 w 1003418"/>
                  <a:gd name="connsiteY98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84250 w 1003418"/>
                  <a:gd name="connsiteY87" fmla="*/ 111125 h 1002026"/>
                  <a:gd name="connsiteX88" fmla="*/ 952500 w 1003418"/>
                  <a:gd name="connsiteY88" fmla="*/ 139700 h 1002026"/>
                  <a:gd name="connsiteX89" fmla="*/ 863600 w 1003418"/>
                  <a:gd name="connsiteY89" fmla="*/ 231775 h 1002026"/>
                  <a:gd name="connsiteX90" fmla="*/ 777875 w 1003418"/>
                  <a:gd name="connsiteY90" fmla="*/ 304800 h 1002026"/>
                  <a:gd name="connsiteX91" fmla="*/ 717550 w 1003418"/>
                  <a:gd name="connsiteY91" fmla="*/ 403225 h 1002026"/>
                  <a:gd name="connsiteX92" fmla="*/ 679450 w 1003418"/>
                  <a:gd name="connsiteY92" fmla="*/ 523875 h 1002026"/>
                  <a:gd name="connsiteX93" fmla="*/ 679450 w 1003418"/>
                  <a:gd name="connsiteY93" fmla="*/ 628650 h 1002026"/>
                  <a:gd name="connsiteX94" fmla="*/ 698500 w 1003418"/>
                  <a:gd name="connsiteY94" fmla="*/ 749300 h 1002026"/>
                  <a:gd name="connsiteX95" fmla="*/ 720725 w 1003418"/>
                  <a:gd name="connsiteY95" fmla="*/ 831850 h 1002026"/>
                  <a:gd name="connsiteX96" fmla="*/ 730250 w 1003418"/>
                  <a:gd name="connsiteY96" fmla="*/ 965200 h 1002026"/>
                  <a:gd name="connsiteX97" fmla="*/ 250825 w 1003418"/>
                  <a:gd name="connsiteY97" fmla="*/ 965200 h 1002026"/>
                  <a:gd name="connsiteX0" fmla="*/ 250825 w 1003418"/>
                  <a:gd name="connsiteY0" fmla="*/ 965200 h 1002026"/>
                  <a:gd name="connsiteX1" fmla="*/ 254000 w 1003418"/>
                  <a:gd name="connsiteY1" fmla="*/ 542925 h 1002026"/>
                  <a:gd name="connsiteX2" fmla="*/ 257175 w 1003418"/>
                  <a:gd name="connsiteY2" fmla="*/ 523875 h 1002026"/>
                  <a:gd name="connsiteX3" fmla="*/ 260350 w 1003418"/>
                  <a:gd name="connsiteY3" fmla="*/ 498475 h 1002026"/>
                  <a:gd name="connsiteX4" fmla="*/ 263525 w 1003418"/>
                  <a:gd name="connsiteY4" fmla="*/ 482600 h 1002026"/>
                  <a:gd name="connsiteX5" fmla="*/ 269875 w 1003418"/>
                  <a:gd name="connsiteY5" fmla="*/ 444500 h 1002026"/>
                  <a:gd name="connsiteX6" fmla="*/ 266700 w 1003418"/>
                  <a:gd name="connsiteY6" fmla="*/ 422275 h 1002026"/>
                  <a:gd name="connsiteX7" fmla="*/ 234950 w 1003418"/>
                  <a:gd name="connsiteY7" fmla="*/ 384175 h 1002026"/>
                  <a:gd name="connsiteX8" fmla="*/ 225425 w 1003418"/>
                  <a:gd name="connsiteY8" fmla="*/ 374650 h 1002026"/>
                  <a:gd name="connsiteX9" fmla="*/ 206375 w 1003418"/>
                  <a:gd name="connsiteY9" fmla="*/ 358775 h 1002026"/>
                  <a:gd name="connsiteX10" fmla="*/ 177800 w 1003418"/>
                  <a:gd name="connsiteY10" fmla="*/ 346075 h 1002026"/>
                  <a:gd name="connsiteX11" fmla="*/ 158750 w 1003418"/>
                  <a:gd name="connsiteY11" fmla="*/ 327025 h 1002026"/>
                  <a:gd name="connsiteX12" fmla="*/ 149225 w 1003418"/>
                  <a:gd name="connsiteY12" fmla="*/ 317500 h 1002026"/>
                  <a:gd name="connsiteX13" fmla="*/ 133350 w 1003418"/>
                  <a:gd name="connsiteY13" fmla="*/ 301625 h 1002026"/>
                  <a:gd name="connsiteX14" fmla="*/ 117475 w 1003418"/>
                  <a:gd name="connsiteY14" fmla="*/ 285750 h 1002026"/>
                  <a:gd name="connsiteX15" fmla="*/ 111125 w 1003418"/>
                  <a:gd name="connsiteY15" fmla="*/ 276225 h 1002026"/>
                  <a:gd name="connsiteX16" fmla="*/ 101600 w 1003418"/>
                  <a:gd name="connsiteY16" fmla="*/ 269875 h 1002026"/>
                  <a:gd name="connsiteX17" fmla="*/ 76200 w 1003418"/>
                  <a:gd name="connsiteY17" fmla="*/ 241300 h 1002026"/>
                  <a:gd name="connsiteX18" fmla="*/ 66675 w 1003418"/>
                  <a:gd name="connsiteY18" fmla="*/ 231775 h 1002026"/>
                  <a:gd name="connsiteX19" fmla="*/ 57150 w 1003418"/>
                  <a:gd name="connsiteY19" fmla="*/ 212725 h 1002026"/>
                  <a:gd name="connsiteX20" fmla="*/ 50800 w 1003418"/>
                  <a:gd name="connsiteY20" fmla="*/ 203200 h 1002026"/>
                  <a:gd name="connsiteX21" fmla="*/ 47625 w 1003418"/>
                  <a:gd name="connsiteY21" fmla="*/ 193675 h 1002026"/>
                  <a:gd name="connsiteX22" fmla="*/ 41275 w 1003418"/>
                  <a:gd name="connsiteY22" fmla="*/ 184150 h 1002026"/>
                  <a:gd name="connsiteX23" fmla="*/ 28575 w 1003418"/>
                  <a:gd name="connsiteY23" fmla="*/ 155575 h 1002026"/>
                  <a:gd name="connsiteX24" fmla="*/ 22225 w 1003418"/>
                  <a:gd name="connsiteY24" fmla="*/ 130175 h 1002026"/>
                  <a:gd name="connsiteX25" fmla="*/ 19050 w 1003418"/>
                  <a:gd name="connsiteY25" fmla="*/ 117475 h 1002026"/>
                  <a:gd name="connsiteX26" fmla="*/ 12700 w 1003418"/>
                  <a:gd name="connsiteY26" fmla="*/ 98425 h 1002026"/>
                  <a:gd name="connsiteX27" fmla="*/ 6350 w 1003418"/>
                  <a:gd name="connsiteY27" fmla="*/ 79375 h 1002026"/>
                  <a:gd name="connsiteX28" fmla="*/ 3175 w 1003418"/>
                  <a:gd name="connsiteY28" fmla="*/ 69850 h 1002026"/>
                  <a:gd name="connsiteX29" fmla="*/ 0 w 1003418"/>
                  <a:gd name="connsiteY29" fmla="*/ 53975 h 1002026"/>
                  <a:gd name="connsiteX30" fmla="*/ 3175 w 1003418"/>
                  <a:gd name="connsiteY30" fmla="*/ 12700 h 1002026"/>
                  <a:gd name="connsiteX31" fmla="*/ 12700 w 1003418"/>
                  <a:gd name="connsiteY31" fmla="*/ 9525 h 1002026"/>
                  <a:gd name="connsiteX32" fmla="*/ 25400 w 1003418"/>
                  <a:gd name="connsiteY32" fmla="*/ 6350 h 1002026"/>
                  <a:gd name="connsiteX33" fmla="*/ 44450 w 1003418"/>
                  <a:gd name="connsiteY33" fmla="*/ 0 h 1002026"/>
                  <a:gd name="connsiteX34" fmla="*/ 114300 w 1003418"/>
                  <a:gd name="connsiteY34" fmla="*/ 3175 h 1002026"/>
                  <a:gd name="connsiteX35" fmla="*/ 123825 w 1003418"/>
                  <a:gd name="connsiteY35" fmla="*/ 9525 h 1002026"/>
                  <a:gd name="connsiteX36" fmla="*/ 155575 w 1003418"/>
                  <a:gd name="connsiteY36" fmla="*/ 28575 h 1002026"/>
                  <a:gd name="connsiteX37" fmla="*/ 165100 w 1003418"/>
                  <a:gd name="connsiteY37" fmla="*/ 34925 h 1002026"/>
                  <a:gd name="connsiteX38" fmla="*/ 184150 w 1003418"/>
                  <a:gd name="connsiteY38" fmla="*/ 50800 h 1002026"/>
                  <a:gd name="connsiteX39" fmla="*/ 187325 w 1003418"/>
                  <a:gd name="connsiteY39" fmla="*/ 60325 h 1002026"/>
                  <a:gd name="connsiteX40" fmla="*/ 206375 w 1003418"/>
                  <a:gd name="connsiteY40" fmla="*/ 88900 h 1002026"/>
                  <a:gd name="connsiteX41" fmla="*/ 212725 w 1003418"/>
                  <a:gd name="connsiteY41" fmla="*/ 98425 h 1002026"/>
                  <a:gd name="connsiteX42" fmla="*/ 222250 w 1003418"/>
                  <a:gd name="connsiteY42" fmla="*/ 117475 h 1002026"/>
                  <a:gd name="connsiteX43" fmla="*/ 228600 w 1003418"/>
                  <a:gd name="connsiteY43" fmla="*/ 139700 h 1002026"/>
                  <a:gd name="connsiteX44" fmla="*/ 234950 w 1003418"/>
                  <a:gd name="connsiteY44" fmla="*/ 149225 h 1002026"/>
                  <a:gd name="connsiteX45" fmla="*/ 241300 w 1003418"/>
                  <a:gd name="connsiteY45" fmla="*/ 161925 h 1002026"/>
                  <a:gd name="connsiteX46" fmla="*/ 257175 w 1003418"/>
                  <a:gd name="connsiteY46" fmla="*/ 184150 h 1002026"/>
                  <a:gd name="connsiteX47" fmla="*/ 269875 w 1003418"/>
                  <a:gd name="connsiteY47" fmla="*/ 203200 h 1002026"/>
                  <a:gd name="connsiteX48" fmla="*/ 279400 w 1003418"/>
                  <a:gd name="connsiteY48" fmla="*/ 212725 h 1002026"/>
                  <a:gd name="connsiteX49" fmla="*/ 295275 w 1003418"/>
                  <a:gd name="connsiteY49" fmla="*/ 231775 h 1002026"/>
                  <a:gd name="connsiteX50" fmla="*/ 314325 w 1003418"/>
                  <a:gd name="connsiteY50" fmla="*/ 244475 h 1002026"/>
                  <a:gd name="connsiteX51" fmla="*/ 323850 w 1003418"/>
                  <a:gd name="connsiteY51" fmla="*/ 254000 h 1002026"/>
                  <a:gd name="connsiteX52" fmla="*/ 342900 w 1003418"/>
                  <a:gd name="connsiteY52" fmla="*/ 260350 h 1002026"/>
                  <a:gd name="connsiteX53" fmla="*/ 352425 w 1003418"/>
                  <a:gd name="connsiteY53" fmla="*/ 263525 h 1002026"/>
                  <a:gd name="connsiteX54" fmla="*/ 361950 w 1003418"/>
                  <a:gd name="connsiteY54" fmla="*/ 266700 h 1002026"/>
                  <a:gd name="connsiteX55" fmla="*/ 384175 w 1003418"/>
                  <a:gd name="connsiteY55" fmla="*/ 269875 h 1002026"/>
                  <a:gd name="connsiteX56" fmla="*/ 393700 w 1003418"/>
                  <a:gd name="connsiteY56" fmla="*/ 273050 h 1002026"/>
                  <a:gd name="connsiteX57" fmla="*/ 434975 w 1003418"/>
                  <a:gd name="connsiteY57" fmla="*/ 279400 h 1002026"/>
                  <a:gd name="connsiteX58" fmla="*/ 479425 w 1003418"/>
                  <a:gd name="connsiteY58" fmla="*/ 285750 h 1002026"/>
                  <a:gd name="connsiteX59" fmla="*/ 581025 w 1003418"/>
                  <a:gd name="connsiteY59" fmla="*/ 282575 h 1002026"/>
                  <a:gd name="connsiteX60" fmla="*/ 606425 w 1003418"/>
                  <a:gd name="connsiteY60" fmla="*/ 273050 h 1002026"/>
                  <a:gd name="connsiteX61" fmla="*/ 625475 w 1003418"/>
                  <a:gd name="connsiteY61" fmla="*/ 266700 h 1002026"/>
                  <a:gd name="connsiteX62" fmla="*/ 638175 w 1003418"/>
                  <a:gd name="connsiteY62" fmla="*/ 257175 h 1002026"/>
                  <a:gd name="connsiteX63" fmla="*/ 663575 w 1003418"/>
                  <a:gd name="connsiteY63" fmla="*/ 244475 h 1002026"/>
                  <a:gd name="connsiteX64" fmla="*/ 685800 w 1003418"/>
                  <a:gd name="connsiteY64" fmla="*/ 222250 h 1002026"/>
                  <a:gd name="connsiteX65" fmla="*/ 695325 w 1003418"/>
                  <a:gd name="connsiteY65" fmla="*/ 212725 h 1002026"/>
                  <a:gd name="connsiteX66" fmla="*/ 704850 w 1003418"/>
                  <a:gd name="connsiteY66" fmla="*/ 209550 h 1002026"/>
                  <a:gd name="connsiteX67" fmla="*/ 717550 w 1003418"/>
                  <a:gd name="connsiteY67" fmla="*/ 200025 h 1002026"/>
                  <a:gd name="connsiteX68" fmla="*/ 733425 w 1003418"/>
                  <a:gd name="connsiteY68" fmla="*/ 177800 h 1002026"/>
                  <a:gd name="connsiteX69" fmla="*/ 742950 w 1003418"/>
                  <a:gd name="connsiteY69" fmla="*/ 168275 h 1002026"/>
                  <a:gd name="connsiteX70" fmla="*/ 749300 w 1003418"/>
                  <a:gd name="connsiteY70" fmla="*/ 155575 h 1002026"/>
                  <a:gd name="connsiteX71" fmla="*/ 765175 w 1003418"/>
                  <a:gd name="connsiteY71" fmla="*/ 136525 h 1002026"/>
                  <a:gd name="connsiteX72" fmla="*/ 777875 w 1003418"/>
                  <a:gd name="connsiteY72" fmla="*/ 114300 h 1002026"/>
                  <a:gd name="connsiteX73" fmla="*/ 787400 w 1003418"/>
                  <a:gd name="connsiteY73" fmla="*/ 104775 h 1002026"/>
                  <a:gd name="connsiteX74" fmla="*/ 800100 w 1003418"/>
                  <a:gd name="connsiteY74" fmla="*/ 82550 h 1002026"/>
                  <a:gd name="connsiteX75" fmla="*/ 819150 w 1003418"/>
                  <a:gd name="connsiteY75" fmla="*/ 69850 h 1002026"/>
                  <a:gd name="connsiteX76" fmla="*/ 825500 w 1003418"/>
                  <a:gd name="connsiteY76" fmla="*/ 60325 h 1002026"/>
                  <a:gd name="connsiteX77" fmla="*/ 835025 w 1003418"/>
                  <a:gd name="connsiteY77" fmla="*/ 57150 h 1002026"/>
                  <a:gd name="connsiteX78" fmla="*/ 863600 w 1003418"/>
                  <a:gd name="connsiteY78" fmla="*/ 44450 h 1002026"/>
                  <a:gd name="connsiteX79" fmla="*/ 892175 w 1003418"/>
                  <a:gd name="connsiteY79" fmla="*/ 34925 h 1002026"/>
                  <a:gd name="connsiteX80" fmla="*/ 901700 w 1003418"/>
                  <a:gd name="connsiteY80" fmla="*/ 31750 h 1002026"/>
                  <a:gd name="connsiteX81" fmla="*/ 911225 w 1003418"/>
                  <a:gd name="connsiteY81" fmla="*/ 28575 h 1002026"/>
                  <a:gd name="connsiteX82" fmla="*/ 965200 w 1003418"/>
                  <a:gd name="connsiteY82" fmla="*/ 25400 h 1002026"/>
                  <a:gd name="connsiteX83" fmla="*/ 996950 w 1003418"/>
                  <a:gd name="connsiteY83" fmla="*/ 28575 h 1002026"/>
                  <a:gd name="connsiteX84" fmla="*/ 1003300 w 1003418"/>
                  <a:gd name="connsiteY84" fmla="*/ 38100 h 1002026"/>
                  <a:gd name="connsiteX85" fmla="*/ 996950 w 1003418"/>
                  <a:gd name="connsiteY85" fmla="*/ 88900 h 1002026"/>
                  <a:gd name="connsiteX86" fmla="*/ 990600 w 1003418"/>
                  <a:gd name="connsiteY86" fmla="*/ 98425 h 1002026"/>
                  <a:gd name="connsiteX87" fmla="*/ 952500 w 1003418"/>
                  <a:gd name="connsiteY87" fmla="*/ 139700 h 1002026"/>
                  <a:gd name="connsiteX88" fmla="*/ 863600 w 1003418"/>
                  <a:gd name="connsiteY88" fmla="*/ 231775 h 1002026"/>
                  <a:gd name="connsiteX89" fmla="*/ 777875 w 1003418"/>
                  <a:gd name="connsiteY89" fmla="*/ 304800 h 1002026"/>
                  <a:gd name="connsiteX90" fmla="*/ 717550 w 1003418"/>
                  <a:gd name="connsiteY90" fmla="*/ 403225 h 1002026"/>
                  <a:gd name="connsiteX91" fmla="*/ 679450 w 1003418"/>
                  <a:gd name="connsiteY91" fmla="*/ 523875 h 1002026"/>
                  <a:gd name="connsiteX92" fmla="*/ 679450 w 1003418"/>
                  <a:gd name="connsiteY92" fmla="*/ 628650 h 1002026"/>
                  <a:gd name="connsiteX93" fmla="*/ 698500 w 1003418"/>
                  <a:gd name="connsiteY93" fmla="*/ 749300 h 1002026"/>
                  <a:gd name="connsiteX94" fmla="*/ 720725 w 1003418"/>
                  <a:gd name="connsiteY94" fmla="*/ 831850 h 1002026"/>
                  <a:gd name="connsiteX95" fmla="*/ 730250 w 1003418"/>
                  <a:gd name="connsiteY95" fmla="*/ 965200 h 1002026"/>
                  <a:gd name="connsiteX96" fmla="*/ 250825 w 1003418"/>
                  <a:gd name="connsiteY96" fmla="*/ 965200 h 1002026"/>
                  <a:gd name="connsiteX0" fmla="*/ 250825 w 1003699"/>
                  <a:gd name="connsiteY0" fmla="*/ 965200 h 1002026"/>
                  <a:gd name="connsiteX1" fmla="*/ 254000 w 1003699"/>
                  <a:gd name="connsiteY1" fmla="*/ 542925 h 1002026"/>
                  <a:gd name="connsiteX2" fmla="*/ 257175 w 1003699"/>
                  <a:gd name="connsiteY2" fmla="*/ 523875 h 1002026"/>
                  <a:gd name="connsiteX3" fmla="*/ 260350 w 1003699"/>
                  <a:gd name="connsiteY3" fmla="*/ 498475 h 1002026"/>
                  <a:gd name="connsiteX4" fmla="*/ 263525 w 1003699"/>
                  <a:gd name="connsiteY4" fmla="*/ 482600 h 1002026"/>
                  <a:gd name="connsiteX5" fmla="*/ 269875 w 1003699"/>
                  <a:gd name="connsiteY5" fmla="*/ 444500 h 1002026"/>
                  <a:gd name="connsiteX6" fmla="*/ 266700 w 1003699"/>
                  <a:gd name="connsiteY6" fmla="*/ 422275 h 1002026"/>
                  <a:gd name="connsiteX7" fmla="*/ 234950 w 1003699"/>
                  <a:gd name="connsiteY7" fmla="*/ 384175 h 1002026"/>
                  <a:gd name="connsiteX8" fmla="*/ 225425 w 1003699"/>
                  <a:gd name="connsiteY8" fmla="*/ 374650 h 1002026"/>
                  <a:gd name="connsiteX9" fmla="*/ 206375 w 1003699"/>
                  <a:gd name="connsiteY9" fmla="*/ 358775 h 1002026"/>
                  <a:gd name="connsiteX10" fmla="*/ 177800 w 1003699"/>
                  <a:gd name="connsiteY10" fmla="*/ 346075 h 1002026"/>
                  <a:gd name="connsiteX11" fmla="*/ 158750 w 1003699"/>
                  <a:gd name="connsiteY11" fmla="*/ 327025 h 1002026"/>
                  <a:gd name="connsiteX12" fmla="*/ 149225 w 1003699"/>
                  <a:gd name="connsiteY12" fmla="*/ 317500 h 1002026"/>
                  <a:gd name="connsiteX13" fmla="*/ 133350 w 1003699"/>
                  <a:gd name="connsiteY13" fmla="*/ 301625 h 1002026"/>
                  <a:gd name="connsiteX14" fmla="*/ 117475 w 1003699"/>
                  <a:gd name="connsiteY14" fmla="*/ 285750 h 1002026"/>
                  <a:gd name="connsiteX15" fmla="*/ 111125 w 1003699"/>
                  <a:gd name="connsiteY15" fmla="*/ 276225 h 1002026"/>
                  <a:gd name="connsiteX16" fmla="*/ 101600 w 1003699"/>
                  <a:gd name="connsiteY16" fmla="*/ 269875 h 1002026"/>
                  <a:gd name="connsiteX17" fmla="*/ 76200 w 1003699"/>
                  <a:gd name="connsiteY17" fmla="*/ 241300 h 1002026"/>
                  <a:gd name="connsiteX18" fmla="*/ 66675 w 1003699"/>
                  <a:gd name="connsiteY18" fmla="*/ 231775 h 1002026"/>
                  <a:gd name="connsiteX19" fmla="*/ 57150 w 1003699"/>
                  <a:gd name="connsiteY19" fmla="*/ 212725 h 1002026"/>
                  <a:gd name="connsiteX20" fmla="*/ 50800 w 1003699"/>
                  <a:gd name="connsiteY20" fmla="*/ 203200 h 1002026"/>
                  <a:gd name="connsiteX21" fmla="*/ 47625 w 1003699"/>
                  <a:gd name="connsiteY21" fmla="*/ 193675 h 1002026"/>
                  <a:gd name="connsiteX22" fmla="*/ 41275 w 1003699"/>
                  <a:gd name="connsiteY22" fmla="*/ 184150 h 1002026"/>
                  <a:gd name="connsiteX23" fmla="*/ 28575 w 1003699"/>
                  <a:gd name="connsiteY23" fmla="*/ 155575 h 1002026"/>
                  <a:gd name="connsiteX24" fmla="*/ 22225 w 1003699"/>
                  <a:gd name="connsiteY24" fmla="*/ 130175 h 1002026"/>
                  <a:gd name="connsiteX25" fmla="*/ 19050 w 1003699"/>
                  <a:gd name="connsiteY25" fmla="*/ 117475 h 1002026"/>
                  <a:gd name="connsiteX26" fmla="*/ 12700 w 1003699"/>
                  <a:gd name="connsiteY26" fmla="*/ 98425 h 1002026"/>
                  <a:gd name="connsiteX27" fmla="*/ 6350 w 1003699"/>
                  <a:gd name="connsiteY27" fmla="*/ 79375 h 1002026"/>
                  <a:gd name="connsiteX28" fmla="*/ 3175 w 1003699"/>
                  <a:gd name="connsiteY28" fmla="*/ 69850 h 1002026"/>
                  <a:gd name="connsiteX29" fmla="*/ 0 w 1003699"/>
                  <a:gd name="connsiteY29" fmla="*/ 53975 h 1002026"/>
                  <a:gd name="connsiteX30" fmla="*/ 3175 w 1003699"/>
                  <a:gd name="connsiteY30" fmla="*/ 12700 h 1002026"/>
                  <a:gd name="connsiteX31" fmla="*/ 12700 w 1003699"/>
                  <a:gd name="connsiteY31" fmla="*/ 9525 h 1002026"/>
                  <a:gd name="connsiteX32" fmla="*/ 25400 w 1003699"/>
                  <a:gd name="connsiteY32" fmla="*/ 6350 h 1002026"/>
                  <a:gd name="connsiteX33" fmla="*/ 44450 w 1003699"/>
                  <a:gd name="connsiteY33" fmla="*/ 0 h 1002026"/>
                  <a:gd name="connsiteX34" fmla="*/ 114300 w 1003699"/>
                  <a:gd name="connsiteY34" fmla="*/ 3175 h 1002026"/>
                  <a:gd name="connsiteX35" fmla="*/ 123825 w 1003699"/>
                  <a:gd name="connsiteY35" fmla="*/ 9525 h 1002026"/>
                  <a:gd name="connsiteX36" fmla="*/ 155575 w 1003699"/>
                  <a:gd name="connsiteY36" fmla="*/ 28575 h 1002026"/>
                  <a:gd name="connsiteX37" fmla="*/ 165100 w 1003699"/>
                  <a:gd name="connsiteY37" fmla="*/ 34925 h 1002026"/>
                  <a:gd name="connsiteX38" fmla="*/ 184150 w 1003699"/>
                  <a:gd name="connsiteY38" fmla="*/ 50800 h 1002026"/>
                  <a:gd name="connsiteX39" fmla="*/ 187325 w 1003699"/>
                  <a:gd name="connsiteY39" fmla="*/ 60325 h 1002026"/>
                  <a:gd name="connsiteX40" fmla="*/ 206375 w 1003699"/>
                  <a:gd name="connsiteY40" fmla="*/ 88900 h 1002026"/>
                  <a:gd name="connsiteX41" fmla="*/ 212725 w 1003699"/>
                  <a:gd name="connsiteY41" fmla="*/ 98425 h 1002026"/>
                  <a:gd name="connsiteX42" fmla="*/ 222250 w 1003699"/>
                  <a:gd name="connsiteY42" fmla="*/ 117475 h 1002026"/>
                  <a:gd name="connsiteX43" fmla="*/ 228600 w 1003699"/>
                  <a:gd name="connsiteY43" fmla="*/ 139700 h 1002026"/>
                  <a:gd name="connsiteX44" fmla="*/ 234950 w 1003699"/>
                  <a:gd name="connsiteY44" fmla="*/ 149225 h 1002026"/>
                  <a:gd name="connsiteX45" fmla="*/ 241300 w 1003699"/>
                  <a:gd name="connsiteY45" fmla="*/ 161925 h 1002026"/>
                  <a:gd name="connsiteX46" fmla="*/ 257175 w 1003699"/>
                  <a:gd name="connsiteY46" fmla="*/ 184150 h 1002026"/>
                  <a:gd name="connsiteX47" fmla="*/ 269875 w 1003699"/>
                  <a:gd name="connsiteY47" fmla="*/ 203200 h 1002026"/>
                  <a:gd name="connsiteX48" fmla="*/ 279400 w 1003699"/>
                  <a:gd name="connsiteY48" fmla="*/ 212725 h 1002026"/>
                  <a:gd name="connsiteX49" fmla="*/ 295275 w 1003699"/>
                  <a:gd name="connsiteY49" fmla="*/ 231775 h 1002026"/>
                  <a:gd name="connsiteX50" fmla="*/ 314325 w 1003699"/>
                  <a:gd name="connsiteY50" fmla="*/ 244475 h 1002026"/>
                  <a:gd name="connsiteX51" fmla="*/ 323850 w 1003699"/>
                  <a:gd name="connsiteY51" fmla="*/ 254000 h 1002026"/>
                  <a:gd name="connsiteX52" fmla="*/ 342900 w 1003699"/>
                  <a:gd name="connsiteY52" fmla="*/ 260350 h 1002026"/>
                  <a:gd name="connsiteX53" fmla="*/ 352425 w 1003699"/>
                  <a:gd name="connsiteY53" fmla="*/ 263525 h 1002026"/>
                  <a:gd name="connsiteX54" fmla="*/ 361950 w 1003699"/>
                  <a:gd name="connsiteY54" fmla="*/ 266700 h 1002026"/>
                  <a:gd name="connsiteX55" fmla="*/ 384175 w 1003699"/>
                  <a:gd name="connsiteY55" fmla="*/ 269875 h 1002026"/>
                  <a:gd name="connsiteX56" fmla="*/ 393700 w 1003699"/>
                  <a:gd name="connsiteY56" fmla="*/ 273050 h 1002026"/>
                  <a:gd name="connsiteX57" fmla="*/ 434975 w 1003699"/>
                  <a:gd name="connsiteY57" fmla="*/ 279400 h 1002026"/>
                  <a:gd name="connsiteX58" fmla="*/ 479425 w 1003699"/>
                  <a:gd name="connsiteY58" fmla="*/ 285750 h 1002026"/>
                  <a:gd name="connsiteX59" fmla="*/ 581025 w 1003699"/>
                  <a:gd name="connsiteY59" fmla="*/ 282575 h 1002026"/>
                  <a:gd name="connsiteX60" fmla="*/ 606425 w 1003699"/>
                  <a:gd name="connsiteY60" fmla="*/ 273050 h 1002026"/>
                  <a:gd name="connsiteX61" fmla="*/ 625475 w 1003699"/>
                  <a:gd name="connsiteY61" fmla="*/ 266700 h 1002026"/>
                  <a:gd name="connsiteX62" fmla="*/ 638175 w 1003699"/>
                  <a:gd name="connsiteY62" fmla="*/ 257175 h 1002026"/>
                  <a:gd name="connsiteX63" fmla="*/ 663575 w 1003699"/>
                  <a:gd name="connsiteY63" fmla="*/ 244475 h 1002026"/>
                  <a:gd name="connsiteX64" fmla="*/ 685800 w 1003699"/>
                  <a:gd name="connsiteY64" fmla="*/ 222250 h 1002026"/>
                  <a:gd name="connsiteX65" fmla="*/ 695325 w 1003699"/>
                  <a:gd name="connsiteY65" fmla="*/ 212725 h 1002026"/>
                  <a:gd name="connsiteX66" fmla="*/ 704850 w 1003699"/>
                  <a:gd name="connsiteY66" fmla="*/ 209550 h 1002026"/>
                  <a:gd name="connsiteX67" fmla="*/ 717550 w 1003699"/>
                  <a:gd name="connsiteY67" fmla="*/ 200025 h 1002026"/>
                  <a:gd name="connsiteX68" fmla="*/ 733425 w 1003699"/>
                  <a:gd name="connsiteY68" fmla="*/ 177800 h 1002026"/>
                  <a:gd name="connsiteX69" fmla="*/ 742950 w 1003699"/>
                  <a:gd name="connsiteY69" fmla="*/ 168275 h 1002026"/>
                  <a:gd name="connsiteX70" fmla="*/ 749300 w 1003699"/>
                  <a:gd name="connsiteY70" fmla="*/ 155575 h 1002026"/>
                  <a:gd name="connsiteX71" fmla="*/ 765175 w 1003699"/>
                  <a:gd name="connsiteY71" fmla="*/ 136525 h 1002026"/>
                  <a:gd name="connsiteX72" fmla="*/ 777875 w 1003699"/>
                  <a:gd name="connsiteY72" fmla="*/ 114300 h 1002026"/>
                  <a:gd name="connsiteX73" fmla="*/ 787400 w 1003699"/>
                  <a:gd name="connsiteY73" fmla="*/ 104775 h 1002026"/>
                  <a:gd name="connsiteX74" fmla="*/ 800100 w 1003699"/>
                  <a:gd name="connsiteY74" fmla="*/ 82550 h 1002026"/>
                  <a:gd name="connsiteX75" fmla="*/ 819150 w 1003699"/>
                  <a:gd name="connsiteY75" fmla="*/ 69850 h 1002026"/>
                  <a:gd name="connsiteX76" fmla="*/ 825500 w 1003699"/>
                  <a:gd name="connsiteY76" fmla="*/ 60325 h 1002026"/>
                  <a:gd name="connsiteX77" fmla="*/ 835025 w 1003699"/>
                  <a:gd name="connsiteY77" fmla="*/ 57150 h 1002026"/>
                  <a:gd name="connsiteX78" fmla="*/ 863600 w 1003699"/>
                  <a:gd name="connsiteY78" fmla="*/ 44450 h 1002026"/>
                  <a:gd name="connsiteX79" fmla="*/ 892175 w 1003699"/>
                  <a:gd name="connsiteY79" fmla="*/ 34925 h 1002026"/>
                  <a:gd name="connsiteX80" fmla="*/ 901700 w 1003699"/>
                  <a:gd name="connsiteY80" fmla="*/ 31750 h 1002026"/>
                  <a:gd name="connsiteX81" fmla="*/ 911225 w 1003699"/>
                  <a:gd name="connsiteY81" fmla="*/ 28575 h 1002026"/>
                  <a:gd name="connsiteX82" fmla="*/ 965200 w 1003699"/>
                  <a:gd name="connsiteY82" fmla="*/ 25400 h 1002026"/>
                  <a:gd name="connsiteX83" fmla="*/ 996950 w 1003699"/>
                  <a:gd name="connsiteY83" fmla="*/ 28575 h 1002026"/>
                  <a:gd name="connsiteX84" fmla="*/ 1003300 w 1003699"/>
                  <a:gd name="connsiteY84" fmla="*/ 38100 h 1002026"/>
                  <a:gd name="connsiteX85" fmla="*/ 996950 w 1003699"/>
                  <a:gd name="connsiteY85" fmla="*/ 88900 h 1002026"/>
                  <a:gd name="connsiteX86" fmla="*/ 952500 w 1003699"/>
                  <a:gd name="connsiteY86" fmla="*/ 139700 h 1002026"/>
                  <a:gd name="connsiteX87" fmla="*/ 863600 w 1003699"/>
                  <a:gd name="connsiteY87" fmla="*/ 231775 h 1002026"/>
                  <a:gd name="connsiteX88" fmla="*/ 777875 w 1003699"/>
                  <a:gd name="connsiteY88" fmla="*/ 304800 h 1002026"/>
                  <a:gd name="connsiteX89" fmla="*/ 717550 w 1003699"/>
                  <a:gd name="connsiteY89" fmla="*/ 403225 h 1002026"/>
                  <a:gd name="connsiteX90" fmla="*/ 679450 w 1003699"/>
                  <a:gd name="connsiteY90" fmla="*/ 523875 h 1002026"/>
                  <a:gd name="connsiteX91" fmla="*/ 679450 w 1003699"/>
                  <a:gd name="connsiteY91" fmla="*/ 628650 h 1002026"/>
                  <a:gd name="connsiteX92" fmla="*/ 698500 w 1003699"/>
                  <a:gd name="connsiteY92" fmla="*/ 749300 h 1002026"/>
                  <a:gd name="connsiteX93" fmla="*/ 720725 w 1003699"/>
                  <a:gd name="connsiteY93" fmla="*/ 831850 h 1002026"/>
                  <a:gd name="connsiteX94" fmla="*/ 730250 w 1003699"/>
                  <a:gd name="connsiteY94" fmla="*/ 965200 h 1002026"/>
                  <a:gd name="connsiteX95" fmla="*/ 250825 w 1003699"/>
                  <a:gd name="connsiteY95" fmla="*/ 965200 h 1002026"/>
                  <a:gd name="connsiteX0" fmla="*/ 250825 w 1001745"/>
                  <a:gd name="connsiteY0" fmla="*/ 965200 h 1002026"/>
                  <a:gd name="connsiteX1" fmla="*/ 254000 w 1001745"/>
                  <a:gd name="connsiteY1" fmla="*/ 542925 h 1002026"/>
                  <a:gd name="connsiteX2" fmla="*/ 257175 w 1001745"/>
                  <a:gd name="connsiteY2" fmla="*/ 523875 h 1002026"/>
                  <a:gd name="connsiteX3" fmla="*/ 260350 w 1001745"/>
                  <a:gd name="connsiteY3" fmla="*/ 498475 h 1002026"/>
                  <a:gd name="connsiteX4" fmla="*/ 263525 w 1001745"/>
                  <a:gd name="connsiteY4" fmla="*/ 482600 h 1002026"/>
                  <a:gd name="connsiteX5" fmla="*/ 269875 w 1001745"/>
                  <a:gd name="connsiteY5" fmla="*/ 444500 h 1002026"/>
                  <a:gd name="connsiteX6" fmla="*/ 266700 w 1001745"/>
                  <a:gd name="connsiteY6" fmla="*/ 422275 h 1002026"/>
                  <a:gd name="connsiteX7" fmla="*/ 234950 w 1001745"/>
                  <a:gd name="connsiteY7" fmla="*/ 384175 h 1002026"/>
                  <a:gd name="connsiteX8" fmla="*/ 225425 w 1001745"/>
                  <a:gd name="connsiteY8" fmla="*/ 374650 h 1002026"/>
                  <a:gd name="connsiteX9" fmla="*/ 206375 w 1001745"/>
                  <a:gd name="connsiteY9" fmla="*/ 358775 h 1002026"/>
                  <a:gd name="connsiteX10" fmla="*/ 177800 w 1001745"/>
                  <a:gd name="connsiteY10" fmla="*/ 346075 h 1002026"/>
                  <a:gd name="connsiteX11" fmla="*/ 158750 w 1001745"/>
                  <a:gd name="connsiteY11" fmla="*/ 327025 h 1002026"/>
                  <a:gd name="connsiteX12" fmla="*/ 149225 w 1001745"/>
                  <a:gd name="connsiteY12" fmla="*/ 317500 h 1002026"/>
                  <a:gd name="connsiteX13" fmla="*/ 133350 w 1001745"/>
                  <a:gd name="connsiteY13" fmla="*/ 301625 h 1002026"/>
                  <a:gd name="connsiteX14" fmla="*/ 117475 w 1001745"/>
                  <a:gd name="connsiteY14" fmla="*/ 285750 h 1002026"/>
                  <a:gd name="connsiteX15" fmla="*/ 111125 w 1001745"/>
                  <a:gd name="connsiteY15" fmla="*/ 276225 h 1002026"/>
                  <a:gd name="connsiteX16" fmla="*/ 101600 w 1001745"/>
                  <a:gd name="connsiteY16" fmla="*/ 269875 h 1002026"/>
                  <a:gd name="connsiteX17" fmla="*/ 76200 w 1001745"/>
                  <a:gd name="connsiteY17" fmla="*/ 241300 h 1002026"/>
                  <a:gd name="connsiteX18" fmla="*/ 66675 w 1001745"/>
                  <a:gd name="connsiteY18" fmla="*/ 231775 h 1002026"/>
                  <a:gd name="connsiteX19" fmla="*/ 57150 w 1001745"/>
                  <a:gd name="connsiteY19" fmla="*/ 212725 h 1002026"/>
                  <a:gd name="connsiteX20" fmla="*/ 50800 w 1001745"/>
                  <a:gd name="connsiteY20" fmla="*/ 203200 h 1002026"/>
                  <a:gd name="connsiteX21" fmla="*/ 47625 w 1001745"/>
                  <a:gd name="connsiteY21" fmla="*/ 193675 h 1002026"/>
                  <a:gd name="connsiteX22" fmla="*/ 41275 w 1001745"/>
                  <a:gd name="connsiteY22" fmla="*/ 184150 h 1002026"/>
                  <a:gd name="connsiteX23" fmla="*/ 28575 w 1001745"/>
                  <a:gd name="connsiteY23" fmla="*/ 155575 h 1002026"/>
                  <a:gd name="connsiteX24" fmla="*/ 22225 w 1001745"/>
                  <a:gd name="connsiteY24" fmla="*/ 130175 h 1002026"/>
                  <a:gd name="connsiteX25" fmla="*/ 19050 w 1001745"/>
                  <a:gd name="connsiteY25" fmla="*/ 117475 h 1002026"/>
                  <a:gd name="connsiteX26" fmla="*/ 12700 w 1001745"/>
                  <a:gd name="connsiteY26" fmla="*/ 98425 h 1002026"/>
                  <a:gd name="connsiteX27" fmla="*/ 6350 w 1001745"/>
                  <a:gd name="connsiteY27" fmla="*/ 79375 h 1002026"/>
                  <a:gd name="connsiteX28" fmla="*/ 3175 w 1001745"/>
                  <a:gd name="connsiteY28" fmla="*/ 69850 h 1002026"/>
                  <a:gd name="connsiteX29" fmla="*/ 0 w 1001745"/>
                  <a:gd name="connsiteY29" fmla="*/ 53975 h 1002026"/>
                  <a:gd name="connsiteX30" fmla="*/ 3175 w 1001745"/>
                  <a:gd name="connsiteY30" fmla="*/ 12700 h 1002026"/>
                  <a:gd name="connsiteX31" fmla="*/ 12700 w 1001745"/>
                  <a:gd name="connsiteY31" fmla="*/ 9525 h 1002026"/>
                  <a:gd name="connsiteX32" fmla="*/ 25400 w 1001745"/>
                  <a:gd name="connsiteY32" fmla="*/ 6350 h 1002026"/>
                  <a:gd name="connsiteX33" fmla="*/ 44450 w 1001745"/>
                  <a:gd name="connsiteY33" fmla="*/ 0 h 1002026"/>
                  <a:gd name="connsiteX34" fmla="*/ 114300 w 1001745"/>
                  <a:gd name="connsiteY34" fmla="*/ 3175 h 1002026"/>
                  <a:gd name="connsiteX35" fmla="*/ 123825 w 1001745"/>
                  <a:gd name="connsiteY35" fmla="*/ 9525 h 1002026"/>
                  <a:gd name="connsiteX36" fmla="*/ 155575 w 1001745"/>
                  <a:gd name="connsiteY36" fmla="*/ 28575 h 1002026"/>
                  <a:gd name="connsiteX37" fmla="*/ 165100 w 1001745"/>
                  <a:gd name="connsiteY37" fmla="*/ 34925 h 1002026"/>
                  <a:gd name="connsiteX38" fmla="*/ 184150 w 1001745"/>
                  <a:gd name="connsiteY38" fmla="*/ 50800 h 1002026"/>
                  <a:gd name="connsiteX39" fmla="*/ 187325 w 1001745"/>
                  <a:gd name="connsiteY39" fmla="*/ 60325 h 1002026"/>
                  <a:gd name="connsiteX40" fmla="*/ 206375 w 1001745"/>
                  <a:gd name="connsiteY40" fmla="*/ 88900 h 1002026"/>
                  <a:gd name="connsiteX41" fmla="*/ 212725 w 1001745"/>
                  <a:gd name="connsiteY41" fmla="*/ 98425 h 1002026"/>
                  <a:gd name="connsiteX42" fmla="*/ 222250 w 1001745"/>
                  <a:gd name="connsiteY42" fmla="*/ 117475 h 1002026"/>
                  <a:gd name="connsiteX43" fmla="*/ 228600 w 1001745"/>
                  <a:gd name="connsiteY43" fmla="*/ 139700 h 1002026"/>
                  <a:gd name="connsiteX44" fmla="*/ 234950 w 1001745"/>
                  <a:gd name="connsiteY44" fmla="*/ 149225 h 1002026"/>
                  <a:gd name="connsiteX45" fmla="*/ 241300 w 1001745"/>
                  <a:gd name="connsiteY45" fmla="*/ 161925 h 1002026"/>
                  <a:gd name="connsiteX46" fmla="*/ 257175 w 1001745"/>
                  <a:gd name="connsiteY46" fmla="*/ 184150 h 1002026"/>
                  <a:gd name="connsiteX47" fmla="*/ 269875 w 1001745"/>
                  <a:gd name="connsiteY47" fmla="*/ 203200 h 1002026"/>
                  <a:gd name="connsiteX48" fmla="*/ 279400 w 1001745"/>
                  <a:gd name="connsiteY48" fmla="*/ 212725 h 1002026"/>
                  <a:gd name="connsiteX49" fmla="*/ 295275 w 1001745"/>
                  <a:gd name="connsiteY49" fmla="*/ 231775 h 1002026"/>
                  <a:gd name="connsiteX50" fmla="*/ 314325 w 1001745"/>
                  <a:gd name="connsiteY50" fmla="*/ 244475 h 1002026"/>
                  <a:gd name="connsiteX51" fmla="*/ 323850 w 1001745"/>
                  <a:gd name="connsiteY51" fmla="*/ 254000 h 1002026"/>
                  <a:gd name="connsiteX52" fmla="*/ 342900 w 1001745"/>
                  <a:gd name="connsiteY52" fmla="*/ 260350 h 1002026"/>
                  <a:gd name="connsiteX53" fmla="*/ 352425 w 1001745"/>
                  <a:gd name="connsiteY53" fmla="*/ 263525 h 1002026"/>
                  <a:gd name="connsiteX54" fmla="*/ 361950 w 1001745"/>
                  <a:gd name="connsiteY54" fmla="*/ 266700 h 1002026"/>
                  <a:gd name="connsiteX55" fmla="*/ 384175 w 1001745"/>
                  <a:gd name="connsiteY55" fmla="*/ 269875 h 1002026"/>
                  <a:gd name="connsiteX56" fmla="*/ 393700 w 1001745"/>
                  <a:gd name="connsiteY56" fmla="*/ 273050 h 1002026"/>
                  <a:gd name="connsiteX57" fmla="*/ 434975 w 1001745"/>
                  <a:gd name="connsiteY57" fmla="*/ 279400 h 1002026"/>
                  <a:gd name="connsiteX58" fmla="*/ 479425 w 1001745"/>
                  <a:gd name="connsiteY58" fmla="*/ 285750 h 1002026"/>
                  <a:gd name="connsiteX59" fmla="*/ 581025 w 1001745"/>
                  <a:gd name="connsiteY59" fmla="*/ 282575 h 1002026"/>
                  <a:gd name="connsiteX60" fmla="*/ 606425 w 1001745"/>
                  <a:gd name="connsiteY60" fmla="*/ 273050 h 1002026"/>
                  <a:gd name="connsiteX61" fmla="*/ 625475 w 1001745"/>
                  <a:gd name="connsiteY61" fmla="*/ 266700 h 1002026"/>
                  <a:gd name="connsiteX62" fmla="*/ 638175 w 1001745"/>
                  <a:gd name="connsiteY62" fmla="*/ 257175 h 1002026"/>
                  <a:gd name="connsiteX63" fmla="*/ 663575 w 1001745"/>
                  <a:gd name="connsiteY63" fmla="*/ 244475 h 1002026"/>
                  <a:gd name="connsiteX64" fmla="*/ 685800 w 1001745"/>
                  <a:gd name="connsiteY64" fmla="*/ 222250 h 1002026"/>
                  <a:gd name="connsiteX65" fmla="*/ 695325 w 1001745"/>
                  <a:gd name="connsiteY65" fmla="*/ 212725 h 1002026"/>
                  <a:gd name="connsiteX66" fmla="*/ 704850 w 1001745"/>
                  <a:gd name="connsiteY66" fmla="*/ 209550 h 1002026"/>
                  <a:gd name="connsiteX67" fmla="*/ 717550 w 1001745"/>
                  <a:gd name="connsiteY67" fmla="*/ 200025 h 1002026"/>
                  <a:gd name="connsiteX68" fmla="*/ 733425 w 1001745"/>
                  <a:gd name="connsiteY68" fmla="*/ 177800 h 1002026"/>
                  <a:gd name="connsiteX69" fmla="*/ 742950 w 1001745"/>
                  <a:gd name="connsiteY69" fmla="*/ 168275 h 1002026"/>
                  <a:gd name="connsiteX70" fmla="*/ 749300 w 1001745"/>
                  <a:gd name="connsiteY70" fmla="*/ 155575 h 1002026"/>
                  <a:gd name="connsiteX71" fmla="*/ 765175 w 1001745"/>
                  <a:gd name="connsiteY71" fmla="*/ 136525 h 1002026"/>
                  <a:gd name="connsiteX72" fmla="*/ 777875 w 1001745"/>
                  <a:gd name="connsiteY72" fmla="*/ 114300 h 1002026"/>
                  <a:gd name="connsiteX73" fmla="*/ 787400 w 1001745"/>
                  <a:gd name="connsiteY73" fmla="*/ 104775 h 1002026"/>
                  <a:gd name="connsiteX74" fmla="*/ 800100 w 1001745"/>
                  <a:gd name="connsiteY74" fmla="*/ 82550 h 1002026"/>
                  <a:gd name="connsiteX75" fmla="*/ 819150 w 1001745"/>
                  <a:gd name="connsiteY75" fmla="*/ 69850 h 1002026"/>
                  <a:gd name="connsiteX76" fmla="*/ 825500 w 1001745"/>
                  <a:gd name="connsiteY76" fmla="*/ 60325 h 1002026"/>
                  <a:gd name="connsiteX77" fmla="*/ 835025 w 1001745"/>
                  <a:gd name="connsiteY77" fmla="*/ 57150 h 1002026"/>
                  <a:gd name="connsiteX78" fmla="*/ 863600 w 1001745"/>
                  <a:gd name="connsiteY78" fmla="*/ 44450 h 1002026"/>
                  <a:gd name="connsiteX79" fmla="*/ 892175 w 1001745"/>
                  <a:gd name="connsiteY79" fmla="*/ 34925 h 1002026"/>
                  <a:gd name="connsiteX80" fmla="*/ 901700 w 1001745"/>
                  <a:gd name="connsiteY80" fmla="*/ 31750 h 1002026"/>
                  <a:gd name="connsiteX81" fmla="*/ 911225 w 1001745"/>
                  <a:gd name="connsiteY81" fmla="*/ 28575 h 1002026"/>
                  <a:gd name="connsiteX82" fmla="*/ 965200 w 1001745"/>
                  <a:gd name="connsiteY82" fmla="*/ 25400 h 1002026"/>
                  <a:gd name="connsiteX83" fmla="*/ 996950 w 1001745"/>
                  <a:gd name="connsiteY83" fmla="*/ 28575 h 1002026"/>
                  <a:gd name="connsiteX84" fmla="*/ 996950 w 1001745"/>
                  <a:gd name="connsiteY84" fmla="*/ 88900 h 1002026"/>
                  <a:gd name="connsiteX85" fmla="*/ 952500 w 1001745"/>
                  <a:gd name="connsiteY85" fmla="*/ 139700 h 1002026"/>
                  <a:gd name="connsiteX86" fmla="*/ 863600 w 1001745"/>
                  <a:gd name="connsiteY86" fmla="*/ 231775 h 1002026"/>
                  <a:gd name="connsiteX87" fmla="*/ 777875 w 1001745"/>
                  <a:gd name="connsiteY87" fmla="*/ 304800 h 1002026"/>
                  <a:gd name="connsiteX88" fmla="*/ 717550 w 1001745"/>
                  <a:gd name="connsiteY88" fmla="*/ 403225 h 1002026"/>
                  <a:gd name="connsiteX89" fmla="*/ 679450 w 1001745"/>
                  <a:gd name="connsiteY89" fmla="*/ 523875 h 1002026"/>
                  <a:gd name="connsiteX90" fmla="*/ 679450 w 1001745"/>
                  <a:gd name="connsiteY90" fmla="*/ 628650 h 1002026"/>
                  <a:gd name="connsiteX91" fmla="*/ 698500 w 1001745"/>
                  <a:gd name="connsiteY91" fmla="*/ 749300 h 1002026"/>
                  <a:gd name="connsiteX92" fmla="*/ 720725 w 1001745"/>
                  <a:gd name="connsiteY92" fmla="*/ 831850 h 1002026"/>
                  <a:gd name="connsiteX93" fmla="*/ 730250 w 1001745"/>
                  <a:gd name="connsiteY93" fmla="*/ 965200 h 1002026"/>
                  <a:gd name="connsiteX94" fmla="*/ 250825 w 1001745"/>
                  <a:gd name="connsiteY94" fmla="*/ 965200 h 1002026"/>
                  <a:gd name="connsiteX0" fmla="*/ 250825 w 1001745"/>
                  <a:gd name="connsiteY0" fmla="*/ 965200 h 1002026"/>
                  <a:gd name="connsiteX1" fmla="*/ 254000 w 1001745"/>
                  <a:gd name="connsiteY1" fmla="*/ 542925 h 1002026"/>
                  <a:gd name="connsiteX2" fmla="*/ 257175 w 1001745"/>
                  <a:gd name="connsiteY2" fmla="*/ 523875 h 1002026"/>
                  <a:gd name="connsiteX3" fmla="*/ 260350 w 1001745"/>
                  <a:gd name="connsiteY3" fmla="*/ 498475 h 1002026"/>
                  <a:gd name="connsiteX4" fmla="*/ 263525 w 1001745"/>
                  <a:gd name="connsiteY4" fmla="*/ 482600 h 1002026"/>
                  <a:gd name="connsiteX5" fmla="*/ 269875 w 1001745"/>
                  <a:gd name="connsiteY5" fmla="*/ 444500 h 1002026"/>
                  <a:gd name="connsiteX6" fmla="*/ 266700 w 1001745"/>
                  <a:gd name="connsiteY6" fmla="*/ 422275 h 1002026"/>
                  <a:gd name="connsiteX7" fmla="*/ 234950 w 1001745"/>
                  <a:gd name="connsiteY7" fmla="*/ 384175 h 1002026"/>
                  <a:gd name="connsiteX8" fmla="*/ 225425 w 1001745"/>
                  <a:gd name="connsiteY8" fmla="*/ 374650 h 1002026"/>
                  <a:gd name="connsiteX9" fmla="*/ 206375 w 1001745"/>
                  <a:gd name="connsiteY9" fmla="*/ 358775 h 1002026"/>
                  <a:gd name="connsiteX10" fmla="*/ 177800 w 1001745"/>
                  <a:gd name="connsiteY10" fmla="*/ 346075 h 1002026"/>
                  <a:gd name="connsiteX11" fmla="*/ 158750 w 1001745"/>
                  <a:gd name="connsiteY11" fmla="*/ 327025 h 1002026"/>
                  <a:gd name="connsiteX12" fmla="*/ 149225 w 1001745"/>
                  <a:gd name="connsiteY12" fmla="*/ 317500 h 1002026"/>
                  <a:gd name="connsiteX13" fmla="*/ 133350 w 1001745"/>
                  <a:gd name="connsiteY13" fmla="*/ 301625 h 1002026"/>
                  <a:gd name="connsiteX14" fmla="*/ 117475 w 1001745"/>
                  <a:gd name="connsiteY14" fmla="*/ 285750 h 1002026"/>
                  <a:gd name="connsiteX15" fmla="*/ 111125 w 1001745"/>
                  <a:gd name="connsiteY15" fmla="*/ 276225 h 1002026"/>
                  <a:gd name="connsiteX16" fmla="*/ 101600 w 1001745"/>
                  <a:gd name="connsiteY16" fmla="*/ 269875 h 1002026"/>
                  <a:gd name="connsiteX17" fmla="*/ 76200 w 1001745"/>
                  <a:gd name="connsiteY17" fmla="*/ 241300 h 1002026"/>
                  <a:gd name="connsiteX18" fmla="*/ 66675 w 1001745"/>
                  <a:gd name="connsiteY18" fmla="*/ 231775 h 1002026"/>
                  <a:gd name="connsiteX19" fmla="*/ 57150 w 1001745"/>
                  <a:gd name="connsiteY19" fmla="*/ 212725 h 1002026"/>
                  <a:gd name="connsiteX20" fmla="*/ 50800 w 1001745"/>
                  <a:gd name="connsiteY20" fmla="*/ 203200 h 1002026"/>
                  <a:gd name="connsiteX21" fmla="*/ 47625 w 1001745"/>
                  <a:gd name="connsiteY21" fmla="*/ 193675 h 1002026"/>
                  <a:gd name="connsiteX22" fmla="*/ 41275 w 1001745"/>
                  <a:gd name="connsiteY22" fmla="*/ 184150 h 1002026"/>
                  <a:gd name="connsiteX23" fmla="*/ 28575 w 1001745"/>
                  <a:gd name="connsiteY23" fmla="*/ 155575 h 1002026"/>
                  <a:gd name="connsiteX24" fmla="*/ 22225 w 1001745"/>
                  <a:gd name="connsiteY24" fmla="*/ 130175 h 1002026"/>
                  <a:gd name="connsiteX25" fmla="*/ 19050 w 1001745"/>
                  <a:gd name="connsiteY25" fmla="*/ 117475 h 1002026"/>
                  <a:gd name="connsiteX26" fmla="*/ 12700 w 1001745"/>
                  <a:gd name="connsiteY26" fmla="*/ 98425 h 1002026"/>
                  <a:gd name="connsiteX27" fmla="*/ 6350 w 1001745"/>
                  <a:gd name="connsiteY27" fmla="*/ 79375 h 1002026"/>
                  <a:gd name="connsiteX28" fmla="*/ 3175 w 1001745"/>
                  <a:gd name="connsiteY28" fmla="*/ 69850 h 1002026"/>
                  <a:gd name="connsiteX29" fmla="*/ 0 w 1001745"/>
                  <a:gd name="connsiteY29" fmla="*/ 53975 h 1002026"/>
                  <a:gd name="connsiteX30" fmla="*/ 3175 w 1001745"/>
                  <a:gd name="connsiteY30" fmla="*/ 12700 h 1002026"/>
                  <a:gd name="connsiteX31" fmla="*/ 12700 w 1001745"/>
                  <a:gd name="connsiteY31" fmla="*/ 9525 h 1002026"/>
                  <a:gd name="connsiteX32" fmla="*/ 25400 w 1001745"/>
                  <a:gd name="connsiteY32" fmla="*/ 6350 h 1002026"/>
                  <a:gd name="connsiteX33" fmla="*/ 44450 w 1001745"/>
                  <a:gd name="connsiteY33" fmla="*/ 0 h 1002026"/>
                  <a:gd name="connsiteX34" fmla="*/ 114300 w 1001745"/>
                  <a:gd name="connsiteY34" fmla="*/ 3175 h 1002026"/>
                  <a:gd name="connsiteX35" fmla="*/ 123825 w 1001745"/>
                  <a:gd name="connsiteY35" fmla="*/ 9525 h 1002026"/>
                  <a:gd name="connsiteX36" fmla="*/ 155575 w 1001745"/>
                  <a:gd name="connsiteY36" fmla="*/ 28575 h 1002026"/>
                  <a:gd name="connsiteX37" fmla="*/ 165100 w 1001745"/>
                  <a:gd name="connsiteY37" fmla="*/ 34925 h 1002026"/>
                  <a:gd name="connsiteX38" fmla="*/ 184150 w 1001745"/>
                  <a:gd name="connsiteY38" fmla="*/ 50800 h 1002026"/>
                  <a:gd name="connsiteX39" fmla="*/ 187325 w 1001745"/>
                  <a:gd name="connsiteY39" fmla="*/ 60325 h 1002026"/>
                  <a:gd name="connsiteX40" fmla="*/ 206375 w 1001745"/>
                  <a:gd name="connsiteY40" fmla="*/ 88900 h 1002026"/>
                  <a:gd name="connsiteX41" fmla="*/ 212725 w 1001745"/>
                  <a:gd name="connsiteY41" fmla="*/ 98425 h 1002026"/>
                  <a:gd name="connsiteX42" fmla="*/ 222250 w 1001745"/>
                  <a:gd name="connsiteY42" fmla="*/ 117475 h 1002026"/>
                  <a:gd name="connsiteX43" fmla="*/ 228600 w 1001745"/>
                  <a:gd name="connsiteY43" fmla="*/ 139700 h 1002026"/>
                  <a:gd name="connsiteX44" fmla="*/ 234950 w 1001745"/>
                  <a:gd name="connsiteY44" fmla="*/ 149225 h 1002026"/>
                  <a:gd name="connsiteX45" fmla="*/ 241300 w 1001745"/>
                  <a:gd name="connsiteY45" fmla="*/ 161925 h 1002026"/>
                  <a:gd name="connsiteX46" fmla="*/ 257175 w 1001745"/>
                  <a:gd name="connsiteY46" fmla="*/ 184150 h 1002026"/>
                  <a:gd name="connsiteX47" fmla="*/ 269875 w 1001745"/>
                  <a:gd name="connsiteY47" fmla="*/ 203200 h 1002026"/>
                  <a:gd name="connsiteX48" fmla="*/ 279400 w 1001745"/>
                  <a:gd name="connsiteY48" fmla="*/ 212725 h 1002026"/>
                  <a:gd name="connsiteX49" fmla="*/ 295275 w 1001745"/>
                  <a:gd name="connsiteY49" fmla="*/ 231775 h 1002026"/>
                  <a:gd name="connsiteX50" fmla="*/ 314325 w 1001745"/>
                  <a:gd name="connsiteY50" fmla="*/ 244475 h 1002026"/>
                  <a:gd name="connsiteX51" fmla="*/ 323850 w 1001745"/>
                  <a:gd name="connsiteY51" fmla="*/ 254000 h 1002026"/>
                  <a:gd name="connsiteX52" fmla="*/ 342900 w 1001745"/>
                  <a:gd name="connsiteY52" fmla="*/ 260350 h 1002026"/>
                  <a:gd name="connsiteX53" fmla="*/ 352425 w 1001745"/>
                  <a:gd name="connsiteY53" fmla="*/ 263525 h 1002026"/>
                  <a:gd name="connsiteX54" fmla="*/ 361950 w 1001745"/>
                  <a:gd name="connsiteY54" fmla="*/ 266700 h 1002026"/>
                  <a:gd name="connsiteX55" fmla="*/ 384175 w 1001745"/>
                  <a:gd name="connsiteY55" fmla="*/ 269875 h 1002026"/>
                  <a:gd name="connsiteX56" fmla="*/ 393700 w 1001745"/>
                  <a:gd name="connsiteY56" fmla="*/ 273050 h 1002026"/>
                  <a:gd name="connsiteX57" fmla="*/ 434975 w 1001745"/>
                  <a:gd name="connsiteY57" fmla="*/ 279400 h 1002026"/>
                  <a:gd name="connsiteX58" fmla="*/ 479425 w 1001745"/>
                  <a:gd name="connsiteY58" fmla="*/ 285750 h 1002026"/>
                  <a:gd name="connsiteX59" fmla="*/ 581025 w 1001745"/>
                  <a:gd name="connsiteY59" fmla="*/ 282575 h 1002026"/>
                  <a:gd name="connsiteX60" fmla="*/ 606425 w 1001745"/>
                  <a:gd name="connsiteY60" fmla="*/ 273050 h 1002026"/>
                  <a:gd name="connsiteX61" fmla="*/ 625475 w 1001745"/>
                  <a:gd name="connsiteY61" fmla="*/ 266700 h 1002026"/>
                  <a:gd name="connsiteX62" fmla="*/ 638175 w 1001745"/>
                  <a:gd name="connsiteY62" fmla="*/ 257175 h 1002026"/>
                  <a:gd name="connsiteX63" fmla="*/ 663575 w 1001745"/>
                  <a:gd name="connsiteY63" fmla="*/ 244475 h 1002026"/>
                  <a:gd name="connsiteX64" fmla="*/ 685800 w 1001745"/>
                  <a:gd name="connsiteY64" fmla="*/ 222250 h 1002026"/>
                  <a:gd name="connsiteX65" fmla="*/ 695325 w 1001745"/>
                  <a:gd name="connsiteY65" fmla="*/ 212725 h 1002026"/>
                  <a:gd name="connsiteX66" fmla="*/ 704850 w 1001745"/>
                  <a:gd name="connsiteY66" fmla="*/ 209550 h 1002026"/>
                  <a:gd name="connsiteX67" fmla="*/ 717550 w 1001745"/>
                  <a:gd name="connsiteY67" fmla="*/ 200025 h 1002026"/>
                  <a:gd name="connsiteX68" fmla="*/ 733425 w 1001745"/>
                  <a:gd name="connsiteY68" fmla="*/ 177800 h 1002026"/>
                  <a:gd name="connsiteX69" fmla="*/ 742950 w 1001745"/>
                  <a:gd name="connsiteY69" fmla="*/ 168275 h 1002026"/>
                  <a:gd name="connsiteX70" fmla="*/ 749300 w 1001745"/>
                  <a:gd name="connsiteY70" fmla="*/ 155575 h 1002026"/>
                  <a:gd name="connsiteX71" fmla="*/ 765175 w 1001745"/>
                  <a:gd name="connsiteY71" fmla="*/ 136525 h 1002026"/>
                  <a:gd name="connsiteX72" fmla="*/ 777875 w 1001745"/>
                  <a:gd name="connsiteY72" fmla="*/ 114300 h 1002026"/>
                  <a:gd name="connsiteX73" fmla="*/ 787400 w 1001745"/>
                  <a:gd name="connsiteY73" fmla="*/ 104775 h 1002026"/>
                  <a:gd name="connsiteX74" fmla="*/ 800100 w 1001745"/>
                  <a:gd name="connsiteY74" fmla="*/ 82550 h 1002026"/>
                  <a:gd name="connsiteX75" fmla="*/ 819150 w 1001745"/>
                  <a:gd name="connsiteY75" fmla="*/ 69850 h 1002026"/>
                  <a:gd name="connsiteX76" fmla="*/ 825500 w 1001745"/>
                  <a:gd name="connsiteY76" fmla="*/ 60325 h 1002026"/>
                  <a:gd name="connsiteX77" fmla="*/ 835025 w 1001745"/>
                  <a:gd name="connsiteY77" fmla="*/ 57150 h 1002026"/>
                  <a:gd name="connsiteX78" fmla="*/ 863600 w 1001745"/>
                  <a:gd name="connsiteY78" fmla="*/ 44450 h 1002026"/>
                  <a:gd name="connsiteX79" fmla="*/ 892175 w 1001745"/>
                  <a:gd name="connsiteY79" fmla="*/ 34925 h 1002026"/>
                  <a:gd name="connsiteX80" fmla="*/ 901700 w 1001745"/>
                  <a:gd name="connsiteY80" fmla="*/ 31750 h 1002026"/>
                  <a:gd name="connsiteX81" fmla="*/ 911225 w 1001745"/>
                  <a:gd name="connsiteY81" fmla="*/ 28575 h 1002026"/>
                  <a:gd name="connsiteX82" fmla="*/ 996950 w 1001745"/>
                  <a:gd name="connsiteY82" fmla="*/ 28575 h 1002026"/>
                  <a:gd name="connsiteX83" fmla="*/ 996950 w 1001745"/>
                  <a:gd name="connsiteY83" fmla="*/ 88900 h 1002026"/>
                  <a:gd name="connsiteX84" fmla="*/ 952500 w 1001745"/>
                  <a:gd name="connsiteY84" fmla="*/ 139700 h 1002026"/>
                  <a:gd name="connsiteX85" fmla="*/ 863600 w 1001745"/>
                  <a:gd name="connsiteY85" fmla="*/ 231775 h 1002026"/>
                  <a:gd name="connsiteX86" fmla="*/ 777875 w 1001745"/>
                  <a:gd name="connsiteY86" fmla="*/ 304800 h 1002026"/>
                  <a:gd name="connsiteX87" fmla="*/ 717550 w 1001745"/>
                  <a:gd name="connsiteY87" fmla="*/ 403225 h 1002026"/>
                  <a:gd name="connsiteX88" fmla="*/ 679450 w 1001745"/>
                  <a:gd name="connsiteY88" fmla="*/ 523875 h 1002026"/>
                  <a:gd name="connsiteX89" fmla="*/ 679450 w 1001745"/>
                  <a:gd name="connsiteY89" fmla="*/ 628650 h 1002026"/>
                  <a:gd name="connsiteX90" fmla="*/ 698500 w 1001745"/>
                  <a:gd name="connsiteY90" fmla="*/ 749300 h 1002026"/>
                  <a:gd name="connsiteX91" fmla="*/ 720725 w 1001745"/>
                  <a:gd name="connsiteY91" fmla="*/ 831850 h 1002026"/>
                  <a:gd name="connsiteX92" fmla="*/ 730250 w 1001745"/>
                  <a:gd name="connsiteY92" fmla="*/ 965200 h 1002026"/>
                  <a:gd name="connsiteX93" fmla="*/ 250825 w 1001745"/>
                  <a:gd name="connsiteY93" fmla="*/ 965200 h 1002026"/>
                  <a:gd name="connsiteX0" fmla="*/ 250825 w 1005953"/>
                  <a:gd name="connsiteY0" fmla="*/ 965200 h 1002026"/>
                  <a:gd name="connsiteX1" fmla="*/ 254000 w 1005953"/>
                  <a:gd name="connsiteY1" fmla="*/ 542925 h 1002026"/>
                  <a:gd name="connsiteX2" fmla="*/ 257175 w 1005953"/>
                  <a:gd name="connsiteY2" fmla="*/ 523875 h 1002026"/>
                  <a:gd name="connsiteX3" fmla="*/ 260350 w 1005953"/>
                  <a:gd name="connsiteY3" fmla="*/ 498475 h 1002026"/>
                  <a:gd name="connsiteX4" fmla="*/ 263525 w 1005953"/>
                  <a:gd name="connsiteY4" fmla="*/ 482600 h 1002026"/>
                  <a:gd name="connsiteX5" fmla="*/ 269875 w 1005953"/>
                  <a:gd name="connsiteY5" fmla="*/ 444500 h 1002026"/>
                  <a:gd name="connsiteX6" fmla="*/ 266700 w 1005953"/>
                  <a:gd name="connsiteY6" fmla="*/ 422275 h 1002026"/>
                  <a:gd name="connsiteX7" fmla="*/ 234950 w 1005953"/>
                  <a:gd name="connsiteY7" fmla="*/ 384175 h 1002026"/>
                  <a:gd name="connsiteX8" fmla="*/ 225425 w 1005953"/>
                  <a:gd name="connsiteY8" fmla="*/ 374650 h 1002026"/>
                  <a:gd name="connsiteX9" fmla="*/ 206375 w 1005953"/>
                  <a:gd name="connsiteY9" fmla="*/ 358775 h 1002026"/>
                  <a:gd name="connsiteX10" fmla="*/ 177800 w 1005953"/>
                  <a:gd name="connsiteY10" fmla="*/ 346075 h 1002026"/>
                  <a:gd name="connsiteX11" fmla="*/ 158750 w 1005953"/>
                  <a:gd name="connsiteY11" fmla="*/ 327025 h 1002026"/>
                  <a:gd name="connsiteX12" fmla="*/ 149225 w 1005953"/>
                  <a:gd name="connsiteY12" fmla="*/ 317500 h 1002026"/>
                  <a:gd name="connsiteX13" fmla="*/ 133350 w 1005953"/>
                  <a:gd name="connsiteY13" fmla="*/ 301625 h 1002026"/>
                  <a:gd name="connsiteX14" fmla="*/ 117475 w 1005953"/>
                  <a:gd name="connsiteY14" fmla="*/ 285750 h 1002026"/>
                  <a:gd name="connsiteX15" fmla="*/ 111125 w 1005953"/>
                  <a:gd name="connsiteY15" fmla="*/ 276225 h 1002026"/>
                  <a:gd name="connsiteX16" fmla="*/ 101600 w 1005953"/>
                  <a:gd name="connsiteY16" fmla="*/ 269875 h 1002026"/>
                  <a:gd name="connsiteX17" fmla="*/ 76200 w 1005953"/>
                  <a:gd name="connsiteY17" fmla="*/ 241300 h 1002026"/>
                  <a:gd name="connsiteX18" fmla="*/ 66675 w 1005953"/>
                  <a:gd name="connsiteY18" fmla="*/ 231775 h 1002026"/>
                  <a:gd name="connsiteX19" fmla="*/ 57150 w 1005953"/>
                  <a:gd name="connsiteY19" fmla="*/ 212725 h 1002026"/>
                  <a:gd name="connsiteX20" fmla="*/ 50800 w 1005953"/>
                  <a:gd name="connsiteY20" fmla="*/ 203200 h 1002026"/>
                  <a:gd name="connsiteX21" fmla="*/ 47625 w 1005953"/>
                  <a:gd name="connsiteY21" fmla="*/ 193675 h 1002026"/>
                  <a:gd name="connsiteX22" fmla="*/ 41275 w 1005953"/>
                  <a:gd name="connsiteY22" fmla="*/ 184150 h 1002026"/>
                  <a:gd name="connsiteX23" fmla="*/ 28575 w 1005953"/>
                  <a:gd name="connsiteY23" fmla="*/ 155575 h 1002026"/>
                  <a:gd name="connsiteX24" fmla="*/ 22225 w 1005953"/>
                  <a:gd name="connsiteY24" fmla="*/ 130175 h 1002026"/>
                  <a:gd name="connsiteX25" fmla="*/ 19050 w 1005953"/>
                  <a:gd name="connsiteY25" fmla="*/ 117475 h 1002026"/>
                  <a:gd name="connsiteX26" fmla="*/ 12700 w 1005953"/>
                  <a:gd name="connsiteY26" fmla="*/ 98425 h 1002026"/>
                  <a:gd name="connsiteX27" fmla="*/ 6350 w 1005953"/>
                  <a:gd name="connsiteY27" fmla="*/ 79375 h 1002026"/>
                  <a:gd name="connsiteX28" fmla="*/ 3175 w 1005953"/>
                  <a:gd name="connsiteY28" fmla="*/ 69850 h 1002026"/>
                  <a:gd name="connsiteX29" fmla="*/ 0 w 1005953"/>
                  <a:gd name="connsiteY29" fmla="*/ 53975 h 1002026"/>
                  <a:gd name="connsiteX30" fmla="*/ 3175 w 1005953"/>
                  <a:gd name="connsiteY30" fmla="*/ 12700 h 1002026"/>
                  <a:gd name="connsiteX31" fmla="*/ 12700 w 1005953"/>
                  <a:gd name="connsiteY31" fmla="*/ 9525 h 1002026"/>
                  <a:gd name="connsiteX32" fmla="*/ 25400 w 1005953"/>
                  <a:gd name="connsiteY32" fmla="*/ 6350 h 1002026"/>
                  <a:gd name="connsiteX33" fmla="*/ 44450 w 1005953"/>
                  <a:gd name="connsiteY33" fmla="*/ 0 h 1002026"/>
                  <a:gd name="connsiteX34" fmla="*/ 114300 w 1005953"/>
                  <a:gd name="connsiteY34" fmla="*/ 3175 h 1002026"/>
                  <a:gd name="connsiteX35" fmla="*/ 123825 w 1005953"/>
                  <a:gd name="connsiteY35" fmla="*/ 9525 h 1002026"/>
                  <a:gd name="connsiteX36" fmla="*/ 155575 w 1005953"/>
                  <a:gd name="connsiteY36" fmla="*/ 28575 h 1002026"/>
                  <a:gd name="connsiteX37" fmla="*/ 165100 w 1005953"/>
                  <a:gd name="connsiteY37" fmla="*/ 34925 h 1002026"/>
                  <a:gd name="connsiteX38" fmla="*/ 184150 w 1005953"/>
                  <a:gd name="connsiteY38" fmla="*/ 50800 h 1002026"/>
                  <a:gd name="connsiteX39" fmla="*/ 187325 w 1005953"/>
                  <a:gd name="connsiteY39" fmla="*/ 60325 h 1002026"/>
                  <a:gd name="connsiteX40" fmla="*/ 206375 w 1005953"/>
                  <a:gd name="connsiteY40" fmla="*/ 88900 h 1002026"/>
                  <a:gd name="connsiteX41" fmla="*/ 212725 w 1005953"/>
                  <a:gd name="connsiteY41" fmla="*/ 98425 h 1002026"/>
                  <a:gd name="connsiteX42" fmla="*/ 222250 w 1005953"/>
                  <a:gd name="connsiteY42" fmla="*/ 117475 h 1002026"/>
                  <a:gd name="connsiteX43" fmla="*/ 228600 w 1005953"/>
                  <a:gd name="connsiteY43" fmla="*/ 139700 h 1002026"/>
                  <a:gd name="connsiteX44" fmla="*/ 234950 w 1005953"/>
                  <a:gd name="connsiteY44" fmla="*/ 149225 h 1002026"/>
                  <a:gd name="connsiteX45" fmla="*/ 241300 w 1005953"/>
                  <a:gd name="connsiteY45" fmla="*/ 161925 h 1002026"/>
                  <a:gd name="connsiteX46" fmla="*/ 257175 w 1005953"/>
                  <a:gd name="connsiteY46" fmla="*/ 184150 h 1002026"/>
                  <a:gd name="connsiteX47" fmla="*/ 269875 w 1005953"/>
                  <a:gd name="connsiteY47" fmla="*/ 203200 h 1002026"/>
                  <a:gd name="connsiteX48" fmla="*/ 279400 w 1005953"/>
                  <a:gd name="connsiteY48" fmla="*/ 212725 h 1002026"/>
                  <a:gd name="connsiteX49" fmla="*/ 295275 w 1005953"/>
                  <a:gd name="connsiteY49" fmla="*/ 231775 h 1002026"/>
                  <a:gd name="connsiteX50" fmla="*/ 314325 w 1005953"/>
                  <a:gd name="connsiteY50" fmla="*/ 244475 h 1002026"/>
                  <a:gd name="connsiteX51" fmla="*/ 323850 w 1005953"/>
                  <a:gd name="connsiteY51" fmla="*/ 254000 h 1002026"/>
                  <a:gd name="connsiteX52" fmla="*/ 342900 w 1005953"/>
                  <a:gd name="connsiteY52" fmla="*/ 260350 h 1002026"/>
                  <a:gd name="connsiteX53" fmla="*/ 352425 w 1005953"/>
                  <a:gd name="connsiteY53" fmla="*/ 263525 h 1002026"/>
                  <a:gd name="connsiteX54" fmla="*/ 361950 w 1005953"/>
                  <a:gd name="connsiteY54" fmla="*/ 266700 h 1002026"/>
                  <a:gd name="connsiteX55" fmla="*/ 384175 w 1005953"/>
                  <a:gd name="connsiteY55" fmla="*/ 269875 h 1002026"/>
                  <a:gd name="connsiteX56" fmla="*/ 393700 w 1005953"/>
                  <a:gd name="connsiteY56" fmla="*/ 273050 h 1002026"/>
                  <a:gd name="connsiteX57" fmla="*/ 434975 w 1005953"/>
                  <a:gd name="connsiteY57" fmla="*/ 279400 h 1002026"/>
                  <a:gd name="connsiteX58" fmla="*/ 479425 w 1005953"/>
                  <a:gd name="connsiteY58" fmla="*/ 285750 h 1002026"/>
                  <a:gd name="connsiteX59" fmla="*/ 581025 w 1005953"/>
                  <a:gd name="connsiteY59" fmla="*/ 282575 h 1002026"/>
                  <a:gd name="connsiteX60" fmla="*/ 606425 w 1005953"/>
                  <a:gd name="connsiteY60" fmla="*/ 273050 h 1002026"/>
                  <a:gd name="connsiteX61" fmla="*/ 625475 w 1005953"/>
                  <a:gd name="connsiteY61" fmla="*/ 266700 h 1002026"/>
                  <a:gd name="connsiteX62" fmla="*/ 638175 w 1005953"/>
                  <a:gd name="connsiteY62" fmla="*/ 257175 h 1002026"/>
                  <a:gd name="connsiteX63" fmla="*/ 663575 w 1005953"/>
                  <a:gd name="connsiteY63" fmla="*/ 244475 h 1002026"/>
                  <a:gd name="connsiteX64" fmla="*/ 685800 w 1005953"/>
                  <a:gd name="connsiteY64" fmla="*/ 222250 h 1002026"/>
                  <a:gd name="connsiteX65" fmla="*/ 695325 w 1005953"/>
                  <a:gd name="connsiteY65" fmla="*/ 212725 h 1002026"/>
                  <a:gd name="connsiteX66" fmla="*/ 704850 w 1005953"/>
                  <a:gd name="connsiteY66" fmla="*/ 209550 h 1002026"/>
                  <a:gd name="connsiteX67" fmla="*/ 717550 w 1005953"/>
                  <a:gd name="connsiteY67" fmla="*/ 200025 h 1002026"/>
                  <a:gd name="connsiteX68" fmla="*/ 733425 w 1005953"/>
                  <a:gd name="connsiteY68" fmla="*/ 177800 h 1002026"/>
                  <a:gd name="connsiteX69" fmla="*/ 742950 w 1005953"/>
                  <a:gd name="connsiteY69" fmla="*/ 168275 h 1002026"/>
                  <a:gd name="connsiteX70" fmla="*/ 749300 w 1005953"/>
                  <a:gd name="connsiteY70" fmla="*/ 155575 h 1002026"/>
                  <a:gd name="connsiteX71" fmla="*/ 765175 w 1005953"/>
                  <a:gd name="connsiteY71" fmla="*/ 136525 h 1002026"/>
                  <a:gd name="connsiteX72" fmla="*/ 777875 w 1005953"/>
                  <a:gd name="connsiteY72" fmla="*/ 114300 h 1002026"/>
                  <a:gd name="connsiteX73" fmla="*/ 787400 w 1005953"/>
                  <a:gd name="connsiteY73" fmla="*/ 104775 h 1002026"/>
                  <a:gd name="connsiteX74" fmla="*/ 800100 w 1005953"/>
                  <a:gd name="connsiteY74" fmla="*/ 82550 h 1002026"/>
                  <a:gd name="connsiteX75" fmla="*/ 819150 w 1005953"/>
                  <a:gd name="connsiteY75" fmla="*/ 69850 h 1002026"/>
                  <a:gd name="connsiteX76" fmla="*/ 825500 w 1005953"/>
                  <a:gd name="connsiteY76" fmla="*/ 60325 h 1002026"/>
                  <a:gd name="connsiteX77" fmla="*/ 835025 w 1005953"/>
                  <a:gd name="connsiteY77" fmla="*/ 57150 h 1002026"/>
                  <a:gd name="connsiteX78" fmla="*/ 863600 w 1005953"/>
                  <a:gd name="connsiteY78" fmla="*/ 44450 h 1002026"/>
                  <a:gd name="connsiteX79" fmla="*/ 892175 w 1005953"/>
                  <a:gd name="connsiteY79" fmla="*/ 34925 h 1002026"/>
                  <a:gd name="connsiteX80" fmla="*/ 901700 w 1005953"/>
                  <a:gd name="connsiteY80" fmla="*/ 31750 h 1002026"/>
                  <a:gd name="connsiteX81" fmla="*/ 996950 w 1005953"/>
                  <a:gd name="connsiteY81" fmla="*/ 28575 h 1002026"/>
                  <a:gd name="connsiteX82" fmla="*/ 996950 w 1005953"/>
                  <a:gd name="connsiteY82" fmla="*/ 88900 h 1002026"/>
                  <a:gd name="connsiteX83" fmla="*/ 952500 w 1005953"/>
                  <a:gd name="connsiteY83" fmla="*/ 139700 h 1002026"/>
                  <a:gd name="connsiteX84" fmla="*/ 863600 w 1005953"/>
                  <a:gd name="connsiteY84" fmla="*/ 231775 h 1002026"/>
                  <a:gd name="connsiteX85" fmla="*/ 777875 w 1005953"/>
                  <a:gd name="connsiteY85" fmla="*/ 304800 h 1002026"/>
                  <a:gd name="connsiteX86" fmla="*/ 717550 w 1005953"/>
                  <a:gd name="connsiteY86" fmla="*/ 403225 h 1002026"/>
                  <a:gd name="connsiteX87" fmla="*/ 679450 w 1005953"/>
                  <a:gd name="connsiteY87" fmla="*/ 523875 h 1002026"/>
                  <a:gd name="connsiteX88" fmla="*/ 679450 w 1005953"/>
                  <a:gd name="connsiteY88" fmla="*/ 628650 h 1002026"/>
                  <a:gd name="connsiteX89" fmla="*/ 698500 w 1005953"/>
                  <a:gd name="connsiteY89" fmla="*/ 749300 h 1002026"/>
                  <a:gd name="connsiteX90" fmla="*/ 720725 w 1005953"/>
                  <a:gd name="connsiteY90" fmla="*/ 831850 h 1002026"/>
                  <a:gd name="connsiteX91" fmla="*/ 730250 w 1005953"/>
                  <a:gd name="connsiteY91" fmla="*/ 965200 h 1002026"/>
                  <a:gd name="connsiteX92" fmla="*/ 250825 w 1005953"/>
                  <a:gd name="connsiteY9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35025 w 1006631"/>
                  <a:gd name="connsiteY77" fmla="*/ 57150 h 1002026"/>
                  <a:gd name="connsiteX78" fmla="*/ 863600 w 1006631"/>
                  <a:gd name="connsiteY78" fmla="*/ 44450 h 1002026"/>
                  <a:gd name="connsiteX79" fmla="*/ 892175 w 1006631"/>
                  <a:gd name="connsiteY79" fmla="*/ 34925 h 1002026"/>
                  <a:gd name="connsiteX80" fmla="*/ 996950 w 1006631"/>
                  <a:gd name="connsiteY80" fmla="*/ 28575 h 1002026"/>
                  <a:gd name="connsiteX81" fmla="*/ 996950 w 1006631"/>
                  <a:gd name="connsiteY81" fmla="*/ 88900 h 1002026"/>
                  <a:gd name="connsiteX82" fmla="*/ 952500 w 1006631"/>
                  <a:gd name="connsiteY82" fmla="*/ 139700 h 1002026"/>
                  <a:gd name="connsiteX83" fmla="*/ 863600 w 1006631"/>
                  <a:gd name="connsiteY83" fmla="*/ 231775 h 1002026"/>
                  <a:gd name="connsiteX84" fmla="*/ 777875 w 1006631"/>
                  <a:gd name="connsiteY84" fmla="*/ 304800 h 1002026"/>
                  <a:gd name="connsiteX85" fmla="*/ 717550 w 1006631"/>
                  <a:gd name="connsiteY85" fmla="*/ 403225 h 1002026"/>
                  <a:gd name="connsiteX86" fmla="*/ 679450 w 1006631"/>
                  <a:gd name="connsiteY86" fmla="*/ 523875 h 1002026"/>
                  <a:gd name="connsiteX87" fmla="*/ 679450 w 1006631"/>
                  <a:gd name="connsiteY87" fmla="*/ 628650 h 1002026"/>
                  <a:gd name="connsiteX88" fmla="*/ 698500 w 1006631"/>
                  <a:gd name="connsiteY88" fmla="*/ 749300 h 1002026"/>
                  <a:gd name="connsiteX89" fmla="*/ 720725 w 1006631"/>
                  <a:gd name="connsiteY89" fmla="*/ 831850 h 1002026"/>
                  <a:gd name="connsiteX90" fmla="*/ 730250 w 1006631"/>
                  <a:gd name="connsiteY90" fmla="*/ 965200 h 1002026"/>
                  <a:gd name="connsiteX91" fmla="*/ 250825 w 1006631"/>
                  <a:gd name="connsiteY9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35025 w 1006631"/>
                  <a:gd name="connsiteY77" fmla="*/ 57150 h 1002026"/>
                  <a:gd name="connsiteX78" fmla="*/ 892175 w 1006631"/>
                  <a:gd name="connsiteY78" fmla="*/ 34925 h 1002026"/>
                  <a:gd name="connsiteX79" fmla="*/ 996950 w 1006631"/>
                  <a:gd name="connsiteY79" fmla="*/ 28575 h 1002026"/>
                  <a:gd name="connsiteX80" fmla="*/ 996950 w 1006631"/>
                  <a:gd name="connsiteY80" fmla="*/ 88900 h 1002026"/>
                  <a:gd name="connsiteX81" fmla="*/ 952500 w 1006631"/>
                  <a:gd name="connsiteY81" fmla="*/ 139700 h 1002026"/>
                  <a:gd name="connsiteX82" fmla="*/ 863600 w 1006631"/>
                  <a:gd name="connsiteY82" fmla="*/ 231775 h 1002026"/>
                  <a:gd name="connsiteX83" fmla="*/ 777875 w 1006631"/>
                  <a:gd name="connsiteY83" fmla="*/ 304800 h 1002026"/>
                  <a:gd name="connsiteX84" fmla="*/ 717550 w 1006631"/>
                  <a:gd name="connsiteY84" fmla="*/ 403225 h 1002026"/>
                  <a:gd name="connsiteX85" fmla="*/ 679450 w 1006631"/>
                  <a:gd name="connsiteY85" fmla="*/ 523875 h 1002026"/>
                  <a:gd name="connsiteX86" fmla="*/ 679450 w 1006631"/>
                  <a:gd name="connsiteY86" fmla="*/ 628650 h 1002026"/>
                  <a:gd name="connsiteX87" fmla="*/ 698500 w 1006631"/>
                  <a:gd name="connsiteY87" fmla="*/ 749300 h 1002026"/>
                  <a:gd name="connsiteX88" fmla="*/ 720725 w 1006631"/>
                  <a:gd name="connsiteY88" fmla="*/ 831850 h 1002026"/>
                  <a:gd name="connsiteX89" fmla="*/ 730250 w 1006631"/>
                  <a:gd name="connsiteY89" fmla="*/ 965200 h 1002026"/>
                  <a:gd name="connsiteX90" fmla="*/ 250825 w 1006631"/>
                  <a:gd name="connsiteY9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25500 w 1006631"/>
                  <a:gd name="connsiteY76" fmla="*/ 60325 h 1002026"/>
                  <a:gd name="connsiteX77" fmla="*/ 892175 w 1006631"/>
                  <a:gd name="connsiteY77" fmla="*/ 34925 h 1002026"/>
                  <a:gd name="connsiteX78" fmla="*/ 996950 w 1006631"/>
                  <a:gd name="connsiteY78" fmla="*/ 28575 h 1002026"/>
                  <a:gd name="connsiteX79" fmla="*/ 996950 w 1006631"/>
                  <a:gd name="connsiteY79" fmla="*/ 88900 h 1002026"/>
                  <a:gd name="connsiteX80" fmla="*/ 952500 w 1006631"/>
                  <a:gd name="connsiteY80" fmla="*/ 139700 h 1002026"/>
                  <a:gd name="connsiteX81" fmla="*/ 863600 w 1006631"/>
                  <a:gd name="connsiteY81" fmla="*/ 231775 h 1002026"/>
                  <a:gd name="connsiteX82" fmla="*/ 777875 w 1006631"/>
                  <a:gd name="connsiteY82" fmla="*/ 304800 h 1002026"/>
                  <a:gd name="connsiteX83" fmla="*/ 717550 w 1006631"/>
                  <a:gd name="connsiteY83" fmla="*/ 403225 h 1002026"/>
                  <a:gd name="connsiteX84" fmla="*/ 679450 w 1006631"/>
                  <a:gd name="connsiteY84" fmla="*/ 523875 h 1002026"/>
                  <a:gd name="connsiteX85" fmla="*/ 679450 w 1006631"/>
                  <a:gd name="connsiteY85" fmla="*/ 628650 h 1002026"/>
                  <a:gd name="connsiteX86" fmla="*/ 698500 w 1006631"/>
                  <a:gd name="connsiteY86" fmla="*/ 749300 h 1002026"/>
                  <a:gd name="connsiteX87" fmla="*/ 720725 w 1006631"/>
                  <a:gd name="connsiteY87" fmla="*/ 831850 h 1002026"/>
                  <a:gd name="connsiteX88" fmla="*/ 730250 w 1006631"/>
                  <a:gd name="connsiteY88" fmla="*/ 965200 h 1002026"/>
                  <a:gd name="connsiteX89" fmla="*/ 250825 w 1006631"/>
                  <a:gd name="connsiteY8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00100 w 1006631"/>
                  <a:gd name="connsiteY74" fmla="*/ 82550 h 1002026"/>
                  <a:gd name="connsiteX75" fmla="*/ 819150 w 1006631"/>
                  <a:gd name="connsiteY75" fmla="*/ 69850 h 1002026"/>
                  <a:gd name="connsiteX76" fmla="*/ 892175 w 1006631"/>
                  <a:gd name="connsiteY76" fmla="*/ 34925 h 1002026"/>
                  <a:gd name="connsiteX77" fmla="*/ 996950 w 1006631"/>
                  <a:gd name="connsiteY77" fmla="*/ 28575 h 1002026"/>
                  <a:gd name="connsiteX78" fmla="*/ 996950 w 1006631"/>
                  <a:gd name="connsiteY78" fmla="*/ 88900 h 1002026"/>
                  <a:gd name="connsiteX79" fmla="*/ 952500 w 1006631"/>
                  <a:gd name="connsiteY79" fmla="*/ 139700 h 1002026"/>
                  <a:gd name="connsiteX80" fmla="*/ 863600 w 1006631"/>
                  <a:gd name="connsiteY80" fmla="*/ 231775 h 1002026"/>
                  <a:gd name="connsiteX81" fmla="*/ 777875 w 1006631"/>
                  <a:gd name="connsiteY81" fmla="*/ 304800 h 1002026"/>
                  <a:gd name="connsiteX82" fmla="*/ 717550 w 1006631"/>
                  <a:gd name="connsiteY82" fmla="*/ 403225 h 1002026"/>
                  <a:gd name="connsiteX83" fmla="*/ 679450 w 1006631"/>
                  <a:gd name="connsiteY83" fmla="*/ 523875 h 1002026"/>
                  <a:gd name="connsiteX84" fmla="*/ 679450 w 1006631"/>
                  <a:gd name="connsiteY84" fmla="*/ 628650 h 1002026"/>
                  <a:gd name="connsiteX85" fmla="*/ 698500 w 1006631"/>
                  <a:gd name="connsiteY85" fmla="*/ 749300 h 1002026"/>
                  <a:gd name="connsiteX86" fmla="*/ 720725 w 1006631"/>
                  <a:gd name="connsiteY86" fmla="*/ 831850 h 1002026"/>
                  <a:gd name="connsiteX87" fmla="*/ 730250 w 1006631"/>
                  <a:gd name="connsiteY87" fmla="*/ 965200 h 1002026"/>
                  <a:gd name="connsiteX88" fmla="*/ 250825 w 1006631"/>
                  <a:gd name="connsiteY8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787400 w 1006631"/>
                  <a:gd name="connsiteY73" fmla="*/ 104775 h 1002026"/>
                  <a:gd name="connsiteX74" fmla="*/ 819150 w 1006631"/>
                  <a:gd name="connsiteY74" fmla="*/ 69850 h 1002026"/>
                  <a:gd name="connsiteX75" fmla="*/ 892175 w 1006631"/>
                  <a:gd name="connsiteY75" fmla="*/ 34925 h 1002026"/>
                  <a:gd name="connsiteX76" fmla="*/ 996950 w 1006631"/>
                  <a:gd name="connsiteY76" fmla="*/ 28575 h 1002026"/>
                  <a:gd name="connsiteX77" fmla="*/ 996950 w 1006631"/>
                  <a:gd name="connsiteY77" fmla="*/ 88900 h 1002026"/>
                  <a:gd name="connsiteX78" fmla="*/ 952500 w 1006631"/>
                  <a:gd name="connsiteY78" fmla="*/ 139700 h 1002026"/>
                  <a:gd name="connsiteX79" fmla="*/ 863600 w 1006631"/>
                  <a:gd name="connsiteY79" fmla="*/ 231775 h 1002026"/>
                  <a:gd name="connsiteX80" fmla="*/ 777875 w 1006631"/>
                  <a:gd name="connsiteY80" fmla="*/ 304800 h 1002026"/>
                  <a:gd name="connsiteX81" fmla="*/ 717550 w 1006631"/>
                  <a:gd name="connsiteY81" fmla="*/ 403225 h 1002026"/>
                  <a:gd name="connsiteX82" fmla="*/ 679450 w 1006631"/>
                  <a:gd name="connsiteY82" fmla="*/ 523875 h 1002026"/>
                  <a:gd name="connsiteX83" fmla="*/ 679450 w 1006631"/>
                  <a:gd name="connsiteY83" fmla="*/ 628650 h 1002026"/>
                  <a:gd name="connsiteX84" fmla="*/ 698500 w 1006631"/>
                  <a:gd name="connsiteY84" fmla="*/ 749300 h 1002026"/>
                  <a:gd name="connsiteX85" fmla="*/ 720725 w 1006631"/>
                  <a:gd name="connsiteY85" fmla="*/ 831850 h 1002026"/>
                  <a:gd name="connsiteX86" fmla="*/ 730250 w 1006631"/>
                  <a:gd name="connsiteY86" fmla="*/ 965200 h 1002026"/>
                  <a:gd name="connsiteX87" fmla="*/ 250825 w 1006631"/>
                  <a:gd name="connsiteY8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777875 w 1006631"/>
                  <a:gd name="connsiteY72" fmla="*/ 114300 h 1002026"/>
                  <a:gd name="connsiteX73" fmla="*/ 819150 w 1006631"/>
                  <a:gd name="connsiteY73" fmla="*/ 69850 h 1002026"/>
                  <a:gd name="connsiteX74" fmla="*/ 892175 w 1006631"/>
                  <a:gd name="connsiteY74" fmla="*/ 34925 h 1002026"/>
                  <a:gd name="connsiteX75" fmla="*/ 996950 w 1006631"/>
                  <a:gd name="connsiteY75" fmla="*/ 28575 h 1002026"/>
                  <a:gd name="connsiteX76" fmla="*/ 996950 w 1006631"/>
                  <a:gd name="connsiteY76" fmla="*/ 88900 h 1002026"/>
                  <a:gd name="connsiteX77" fmla="*/ 952500 w 1006631"/>
                  <a:gd name="connsiteY77" fmla="*/ 139700 h 1002026"/>
                  <a:gd name="connsiteX78" fmla="*/ 863600 w 1006631"/>
                  <a:gd name="connsiteY78" fmla="*/ 231775 h 1002026"/>
                  <a:gd name="connsiteX79" fmla="*/ 777875 w 1006631"/>
                  <a:gd name="connsiteY79" fmla="*/ 304800 h 1002026"/>
                  <a:gd name="connsiteX80" fmla="*/ 717550 w 1006631"/>
                  <a:gd name="connsiteY80" fmla="*/ 403225 h 1002026"/>
                  <a:gd name="connsiteX81" fmla="*/ 679450 w 1006631"/>
                  <a:gd name="connsiteY81" fmla="*/ 523875 h 1002026"/>
                  <a:gd name="connsiteX82" fmla="*/ 679450 w 1006631"/>
                  <a:gd name="connsiteY82" fmla="*/ 628650 h 1002026"/>
                  <a:gd name="connsiteX83" fmla="*/ 698500 w 1006631"/>
                  <a:gd name="connsiteY83" fmla="*/ 749300 h 1002026"/>
                  <a:gd name="connsiteX84" fmla="*/ 720725 w 1006631"/>
                  <a:gd name="connsiteY84" fmla="*/ 831850 h 1002026"/>
                  <a:gd name="connsiteX85" fmla="*/ 730250 w 1006631"/>
                  <a:gd name="connsiteY85" fmla="*/ 965200 h 1002026"/>
                  <a:gd name="connsiteX86" fmla="*/ 250825 w 1006631"/>
                  <a:gd name="connsiteY8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49300 w 1006631"/>
                  <a:gd name="connsiteY70" fmla="*/ 155575 h 1002026"/>
                  <a:gd name="connsiteX71" fmla="*/ 765175 w 1006631"/>
                  <a:gd name="connsiteY71" fmla="*/ 136525 h 1002026"/>
                  <a:gd name="connsiteX72" fmla="*/ 819150 w 1006631"/>
                  <a:gd name="connsiteY72" fmla="*/ 69850 h 1002026"/>
                  <a:gd name="connsiteX73" fmla="*/ 892175 w 1006631"/>
                  <a:gd name="connsiteY73" fmla="*/ 34925 h 1002026"/>
                  <a:gd name="connsiteX74" fmla="*/ 996950 w 1006631"/>
                  <a:gd name="connsiteY74" fmla="*/ 28575 h 1002026"/>
                  <a:gd name="connsiteX75" fmla="*/ 996950 w 1006631"/>
                  <a:gd name="connsiteY75" fmla="*/ 88900 h 1002026"/>
                  <a:gd name="connsiteX76" fmla="*/ 952500 w 1006631"/>
                  <a:gd name="connsiteY76" fmla="*/ 139700 h 1002026"/>
                  <a:gd name="connsiteX77" fmla="*/ 863600 w 1006631"/>
                  <a:gd name="connsiteY77" fmla="*/ 231775 h 1002026"/>
                  <a:gd name="connsiteX78" fmla="*/ 777875 w 1006631"/>
                  <a:gd name="connsiteY78" fmla="*/ 304800 h 1002026"/>
                  <a:gd name="connsiteX79" fmla="*/ 717550 w 1006631"/>
                  <a:gd name="connsiteY79" fmla="*/ 403225 h 1002026"/>
                  <a:gd name="connsiteX80" fmla="*/ 679450 w 1006631"/>
                  <a:gd name="connsiteY80" fmla="*/ 523875 h 1002026"/>
                  <a:gd name="connsiteX81" fmla="*/ 679450 w 1006631"/>
                  <a:gd name="connsiteY81" fmla="*/ 628650 h 1002026"/>
                  <a:gd name="connsiteX82" fmla="*/ 698500 w 1006631"/>
                  <a:gd name="connsiteY82" fmla="*/ 749300 h 1002026"/>
                  <a:gd name="connsiteX83" fmla="*/ 720725 w 1006631"/>
                  <a:gd name="connsiteY83" fmla="*/ 831850 h 1002026"/>
                  <a:gd name="connsiteX84" fmla="*/ 730250 w 1006631"/>
                  <a:gd name="connsiteY84" fmla="*/ 965200 h 1002026"/>
                  <a:gd name="connsiteX85" fmla="*/ 250825 w 1006631"/>
                  <a:gd name="connsiteY8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42950 w 1006631"/>
                  <a:gd name="connsiteY69" fmla="*/ 168275 h 1002026"/>
                  <a:gd name="connsiteX70" fmla="*/ 765175 w 1006631"/>
                  <a:gd name="connsiteY70" fmla="*/ 136525 h 1002026"/>
                  <a:gd name="connsiteX71" fmla="*/ 819150 w 1006631"/>
                  <a:gd name="connsiteY71" fmla="*/ 69850 h 1002026"/>
                  <a:gd name="connsiteX72" fmla="*/ 892175 w 1006631"/>
                  <a:gd name="connsiteY72" fmla="*/ 34925 h 1002026"/>
                  <a:gd name="connsiteX73" fmla="*/ 996950 w 1006631"/>
                  <a:gd name="connsiteY73" fmla="*/ 28575 h 1002026"/>
                  <a:gd name="connsiteX74" fmla="*/ 996950 w 1006631"/>
                  <a:gd name="connsiteY74" fmla="*/ 88900 h 1002026"/>
                  <a:gd name="connsiteX75" fmla="*/ 952500 w 1006631"/>
                  <a:gd name="connsiteY75" fmla="*/ 139700 h 1002026"/>
                  <a:gd name="connsiteX76" fmla="*/ 863600 w 1006631"/>
                  <a:gd name="connsiteY76" fmla="*/ 231775 h 1002026"/>
                  <a:gd name="connsiteX77" fmla="*/ 777875 w 1006631"/>
                  <a:gd name="connsiteY77" fmla="*/ 304800 h 1002026"/>
                  <a:gd name="connsiteX78" fmla="*/ 717550 w 1006631"/>
                  <a:gd name="connsiteY78" fmla="*/ 403225 h 1002026"/>
                  <a:gd name="connsiteX79" fmla="*/ 679450 w 1006631"/>
                  <a:gd name="connsiteY79" fmla="*/ 523875 h 1002026"/>
                  <a:gd name="connsiteX80" fmla="*/ 679450 w 1006631"/>
                  <a:gd name="connsiteY80" fmla="*/ 628650 h 1002026"/>
                  <a:gd name="connsiteX81" fmla="*/ 698500 w 1006631"/>
                  <a:gd name="connsiteY81" fmla="*/ 749300 h 1002026"/>
                  <a:gd name="connsiteX82" fmla="*/ 720725 w 1006631"/>
                  <a:gd name="connsiteY82" fmla="*/ 831850 h 1002026"/>
                  <a:gd name="connsiteX83" fmla="*/ 730250 w 1006631"/>
                  <a:gd name="connsiteY83" fmla="*/ 965200 h 1002026"/>
                  <a:gd name="connsiteX84" fmla="*/ 250825 w 1006631"/>
                  <a:gd name="connsiteY8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33425 w 1006631"/>
                  <a:gd name="connsiteY68" fmla="*/ 177800 h 1002026"/>
                  <a:gd name="connsiteX69" fmla="*/ 765175 w 1006631"/>
                  <a:gd name="connsiteY69" fmla="*/ 136525 h 1002026"/>
                  <a:gd name="connsiteX70" fmla="*/ 819150 w 1006631"/>
                  <a:gd name="connsiteY70" fmla="*/ 69850 h 1002026"/>
                  <a:gd name="connsiteX71" fmla="*/ 892175 w 1006631"/>
                  <a:gd name="connsiteY71" fmla="*/ 34925 h 1002026"/>
                  <a:gd name="connsiteX72" fmla="*/ 996950 w 1006631"/>
                  <a:gd name="connsiteY72" fmla="*/ 28575 h 1002026"/>
                  <a:gd name="connsiteX73" fmla="*/ 996950 w 1006631"/>
                  <a:gd name="connsiteY73" fmla="*/ 88900 h 1002026"/>
                  <a:gd name="connsiteX74" fmla="*/ 952500 w 1006631"/>
                  <a:gd name="connsiteY74" fmla="*/ 139700 h 1002026"/>
                  <a:gd name="connsiteX75" fmla="*/ 863600 w 1006631"/>
                  <a:gd name="connsiteY75" fmla="*/ 231775 h 1002026"/>
                  <a:gd name="connsiteX76" fmla="*/ 777875 w 1006631"/>
                  <a:gd name="connsiteY76" fmla="*/ 304800 h 1002026"/>
                  <a:gd name="connsiteX77" fmla="*/ 717550 w 1006631"/>
                  <a:gd name="connsiteY77" fmla="*/ 403225 h 1002026"/>
                  <a:gd name="connsiteX78" fmla="*/ 679450 w 1006631"/>
                  <a:gd name="connsiteY78" fmla="*/ 523875 h 1002026"/>
                  <a:gd name="connsiteX79" fmla="*/ 679450 w 1006631"/>
                  <a:gd name="connsiteY79" fmla="*/ 628650 h 1002026"/>
                  <a:gd name="connsiteX80" fmla="*/ 698500 w 1006631"/>
                  <a:gd name="connsiteY80" fmla="*/ 749300 h 1002026"/>
                  <a:gd name="connsiteX81" fmla="*/ 720725 w 1006631"/>
                  <a:gd name="connsiteY81" fmla="*/ 831850 h 1002026"/>
                  <a:gd name="connsiteX82" fmla="*/ 730250 w 1006631"/>
                  <a:gd name="connsiteY82" fmla="*/ 965200 h 1002026"/>
                  <a:gd name="connsiteX83" fmla="*/ 250825 w 1006631"/>
                  <a:gd name="connsiteY8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17550 w 1006631"/>
                  <a:gd name="connsiteY67" fmla="*/ 200025 h 1002026"/>
                  <a:gd name="connsiteX68" fmla="*/ 765175 w 1006631"/>
                  <a:gd name="connsiteY68" fmla="*/ 136525 h 1002026"/>
                  <a:gd name="connsiteX69" fmla="*/ 819150 w 1006631"/>
                  <a:gd name="connsiteY69" fmla="*/ 69850 h 1002026"/>
                  <a:gd name="connsiteX70" fmla="*/ 892175 w 1006631"/>
                  <a:gd name="connsiteY70" fmla="*/ 34925 h 1002026"/>
                  <a:gd name="connsiteX71" fmla="*/ 996950 w 1006631"/>
                  <a:gd name="connsiteY71" fmla="*/ 28575 h 1002026"/>
                  <a:gd name="connsiteX72" fmla="*/ 996950 w 1006631"/>
                  <a:gd name="connsiteY72" fmla="*/ 88900 h 1002026"/>
                  <a:gd name="connsiteX73" fmla="*/ 952500 w 1006631"/>
                  <a:gd name="connsiteY73" fmla="*/ 139700 h 1002026"/>
                  <a:gd name="connsiteX74" fmla="*/ 863600 w 1006631"/>
                  <a:gd name="connsiteY74" fmla="*/ 231775 h 1002026"/>
                  <a:gd name="connsiteX75" fmla="*/ 777875 w 1006631"/>
                  <a:gd name="connsiteY75" fmla="*/ 304800 h 1002026"/>
                  <a:gd name="connsiteX76" fmla="*/ 717550 w 1006631"/>
                  <a:gd name="connsiteY76" fmla="*/ 403225 h 1002026"/>
                  <a:gd name="connsiteX77" fmla="*/ 679450 w 1006631"/>
                  <a:gd name="connsiteY77" fmla="*/ 523875 h 1002026"/>
                  <a:gd name="connsiteX78" fmla="*/ 679450 w 1006631"/>
                  <a:gd name="connsiteY78" fmla="*/ 628650 h 1002026"/>
                  <a:gd name="connsiteX79" fmla="*/ 698500 w 1006631"/>
                  <a:gd name="connsiteY79" fmla="*/ 749300 h 1002026"/>
                  <a:gd name="connsiteX80" fmla="*/ 720725 w 1006631"/>
                  <a:gd name="connsiteY80" fmla="*/ 831850 h 1002026"/>
                  <a:gd name="connsiteX81" fmla="*/ 730250 w 1006631"/>
                  <a:gd name="connsiteY81" fmla="*/ 965200 h 1002026"/>
                  <a:gd name="connsiteX82" fmla="*/ 250825 w 1006631"/>
                  <a:gd name="connsiteY8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695325 w 1006631"/>
                  <a:gd name="connsiteY65" fmla="*/ 212725 h 1002026"/>
                  <a:gd name="connsiteX66" fmla="*/ 704850 w 1006631"/>
                  <a:gd name="connsiteY66" fmla="*/ 209550 h 1002026"/>
                  <a:gd name="connsiteX67" fmla="*/ 765175 w 1006631"/>
                  <a:gd name="connsiteY67" fmla="*/ 136525 h 1002026"/>
                  <a:gd name="connsiteX68" fmla="*/ 819150 w 1006631"/>
                  <a:gd name="connsiteY68" fmla="*/ 69850 h 1002026"/>
                  <a:gd name="connsiteX69" fmla="*/ 892175 w 1006631"/>
                  <a:gd name="connsiteY69" fmla="*/ 34925 h 1002026"/>
                  <a:gd name="connsiteX70" fmla="*/ 996950 w 1006631"/>
                  <a:gd name="connsiteY70" fmla="*/ 28575 h 1002026"/>
                  <a:gd name="connsiteX71" fmla="*/ 996950 w 1006631"/>
                  <a:gd name="connsiteY71" fmla="*/ 88900 h 1002026"/>
                  <a:gd name="connsiteX72" fmla="*/ 952500 w 1006631"/>
                  <a:gd name="connsiteY72" fmla="*/ 139700 h 1002026"/>
                  <a:gd name="connsiteX73" fmla="*/ 863600 w 1006631"/>
                  <a:gd name="connsiteY73" fmla="*/ 231775 h 1002026"/>
                  <a:gd name="connsiteX74" fmla="*/ 777875 w 1006631"/>
                  <a:gd name="connsiteY74" fmla="*/ 304800 h 1002026"/>
                  <a:gd name="connsiteX75" fmla="*/ 717550 w 1006631"/>
                  <a:gd name="connsiteY75" fmla="*/ 403225 h 1002026"/>
                  <a:gd name="connsiteX76" fmla="*/ 679450 w 1006631"/>
                  <a:gd name="connsiteY76" fmla="*/ 523875 h 1002026"/>
                  <a:gd name="connsiteX77" fmla="*/ 679450 w 1006631"/>
                  <a:gd name="connsiteY77" fmla="*/ 628650 h 1002026"/>
                  <a:gd name="connsiteX78" fmla="*/ 698500 w 1006631"/>
                  <a:gd name="connsiteY78" fmla="*/ 749300 h 1002026"/>
                  <a:gd name="connsiteX79" fmla="*/ 720725 w 1006631"/>
                  <a:gd name="connsiteY79" fmla="*/ 831850 h 1002026"/>
                  <a:gd name="connsiteX80" fmla="*/ 730250 w 1006631"/>
                  <a:gd name="connsiteY80" fmla="*/ 965200 h 1002026"/>
                  <a:gd name="connsiteX81" fmla="*/ 250825 w 1006631"/>
                  <a:gd name="connsiteY8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685800 w 1006631"/>
                  <a:gd name="connsiteY64" fmla="*/ 222250 h 1002026"/>
                  <a:gd name="connsiteX65" fmla="*/ 704850 w 1006631"/>
                  <a:gd name="connsiteY65" fmla="*/ 209550 h 1002026"/>
                  <a:gd name="connsiteX66" fmla="*/ 765175 w 1006631"/>
                  <a:gd name="connsiteY66" fmla="*/ 136525 h 1002026"/>
                  <a:gd name="connsiteX67" fmla="*/ 819150 w 1006631"/>
                  <a:gd name="connsiteY67" fmla="*/ 69850 h 1002026"/>
                  <a:gd name="connsiteX68" fmla="*/ 892175 w 1006631"/>
                  <a:gd name="connsiteY68" fmla="*/ 34925 h 1002026"/>
                  <a:gd name="connsiteX69" fmla="*/ 996950 w 1006631"/>
                  <a:gd name="connsiteY69" fmla="*/ 28575 h 1002026"/>
                  <a:gd name="connsiteX70" fmla="*/ 996950 w 1006631"/>
                  <a:gd name="connsiteY70" fmla="*/ 88900 h 1002026"/>
                  <a:gd name="connsiteX71" fmla="*/ 952500 w 1006631"/>
                  <a:gd name="connsiteY71" fmla="*/ 139700 h 1002026"/>
                  <a:gd name="connsiteX72" fmla="*/ 863600 w 1006631"/>
                  <a:gd name="connsiteY72" fmla="*/ 231775 h 1002026"/>
                  <a:gd name="connsiteX73" fmla="*/ 777875 w 1006631"/>
                  <a:gd name="connsiteY73" fmla="*/ 304800 h 1002026"/>
                  <a:gd name="connsiteX74" fmla="*/ 717550 w 1006631"/>
                  <a:gd name="connsiteY74" fmla="*/ 403225 h 1002026"/>
                  <a:gd name="connsiteX75" fmla="*/ 679450 w 1006631"/>
                  <a:gd name="connsiteY75" fmla="*/ 523875 h 1002026"/>
                  <a:gd name="connsiteX76" fmla="*/ 679450 w 1006631"/>
                  <a:gd name="connsiteY76" fmla="*/ 628650 h 1002026"/>
                  <a:gd name="connsiteX77" fmla="*/ 698500 w 1006631"/>
                  <a:gd name="connsiteY77" fmla="*/ 749300 h 1002026"/>
                  <a:gd name="connsiteX78" fmla="*/ 720725 w 1006631"/>
                  <a:gd name="connsiteY78" fmla="*/ 831850 h 1002026"/>
                  <a:gd name="connsiteX79" fmla="*/ 730250 w 1006631"/>
                  <a:gd name="connsiteY79" fmla="*/ 965200 h 1002026"/>
                  <a:gd name="connsiteX80" fmla="*/ 250825 w 1006631"/>
                  <a:gd name="connsiteY8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663575 w 1006631"/>
                  <a:gd name="connsiteY63" fmla="*/ 244475 h 1002026"/>
                  <a:gd name="connsiteX64" fmla="*/ 704850 w 1006631"/>
                  <a:gd name="connsiteY64" fmla="*/ 209550 h 1002026"/>
                  <a:gd name="connsiteX65" fmla="*/ 765175 w 1006631"/>
                  <a:gd name="connsiteY65" fmla="*/ 136525 h 1002026"/>
                  <a:gd name="connsiteX66" fmla="*/ 819150 w 1006631"/>
                  <a:gd name="connsiteY66" fmla="*/ 69850 h 1002026"/>
                  <a:gd name="connsiteX67" fmla="*/ 892175 w 1006631"/>
                  <a:gd name="connsiteY67" fmla="*/ 34925 h 1002026"/>
                  <a:gd name="connsiteX68" fmla="*/ 996950 w 1006631"/>
                  <a:gd name="connsiteY68" fmla="*/ 28575 h 1002026"/>
                  <a:gd name="connsiteX69" fmla="*/ 996950 w 1006631"/>
                  <a:gd name="connsiteY69" fmla="*/ 88900 h 1002026"/>
                  <a:gd name="connsiteX70" fmla="*/ 952500 w 1006631"/>
                  <a:gd name="connsiteY70" fmla="*/ 139700 h 1002026"/>
                  <a:gd name="connsiteX71" fmla="*/ 863600 w 1006631"/>
                  <a:gd name="connsiteY71" fmla="*/ 231775 h 1002026"/>
                  <a:gd name="connsiteX72" fmla="*/ 777875 w 1006631"/>
                  <a:gd name="connsiteY72" fmla="*/ 304800 h 1002026"/>
                  <a:gd name="connsiteX73" fmla="*/ 717550 w 1006631"/>
                  <a:gd name="connsiteY73" fmla="*/ 403225 h 1002026"/>
                  <a:gd name="connsiteX74" fmla="*/ 679450 w 1006631"/>
                  <a:gd name="connsiteY74" fmla="*/ 523875 h 1002026"/>
                  <a:gd name="connsiteX75" fmla="*/ 679450 w 1006631"/>
                  <a:gd name="connsiteY75" fmla="*/ 628650 h 1002026"/>
                  <a:gd name="connsiteX76" fmla="*/ 698500 w 1006631"/>
                  <a:gd name="connsiteY76" fmla="*/ 749300 h 1002026"/>
                  <a:gd name="connsiteX77" fmla="*/ 720725 w 1006631"/>
                  <a:gd name="connsiteY77" fmla="*/ 831850 h 1002026"/>
                  <a:gd name="connsiteX78" fmla="*/ 730250 w 1006631"/>
                  <a:gd name="connsiteY78" fmla="*/ 965200 h 1002026"/>
                  <a:gd name="connsiteX79" fmla="*/ 250825 w 1006631"/>
                  <a:gd name="connsiteY7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25475 w 1006631"/>
                  <a:gd name="connsiteY61" fmla="*/ 266700 h 1002026"/>
                  <a:gd name="connsiteX62" fmla="*/ 638175 w 1006631"/>
                  <a:gd name="connsiteY62" fmla="*/ 257175 h 1002026"/>
                  <a:gd name="connsiteX63" fmla="*/ 704850 w 1006631"/>
                  <a:gd name="connsiteY63" fmla="*/ 209550 h 1002026"/>
                  <a:gd name="connsiteX64" fmla="*/ 765175 w 1006631"/>
                  <a:gd name="connsiteY64" fmla="*/ 136525 h 1002026"/>
                  <a:gd name="connsiteX65" fmla="*/ 819150 w 1006631"/>
                  <a:gd name="connsiteY65" fmla="*/ 69850 h 1002026"/>
                  <a:gd name="connsiteX66" fmla="*/ 892175 w 1006631"/>
                  <a:gd name="connsiteY66" fmla="*/ 34925 h 1002026"/>
                  <a:gd name="connsiteX67" fmla="*/ 996950 w 1006631"/>
                  <a:gd name="connsiteY67" fmla="*/ 28575 h 1002026"/>
                  <a:gd name="connsiteX68" fmla="*/ 996950 w 1006631"/>
                  <a:gd name="connsiteY68" fmla="*/ 88900 h 1002026"/>
                  <a:gd name="connsiteX69" fmla="*/ 952500 w 1006631"/>
                  <a:gd name="connsiteY69" fmla="*/ 139700 h 1002026"/>
                  <a:gd name="connsiteX70" fmla="*/ 863600 w 1006631"/>
                  <a:gd name="connsiteY70" fmla="*/ 231775 h 1002026"/>
                  <a:gd name="connsiteX71" fmla="*/ 777875 w 1006631"/>
                  <a:gd name="connsiteY71" fmla="*/ 304800 h 1002026"/>
                  <a:gd name="connsiteX72" fmla="*/ 717550 w 1006631"/>
                  <a:gd name="connsiteY72" fmla="*/ 403225 h 1002026"/>
                  <a:gd name="connsiteX73" fmla="*/ 679450 w 1006631"/>
                  <a:gd name="connsiteY73" fmla="*/ 523875 h 1002026"/>
                  <a:gd name="connsiteX74" fmla="*/ 679450 w 1006631"/>
                  <a:gd name="connsiteY74" fmla="*/ 628650 h 1002026"/>
                  <a:gd name="connsiteX75" fmla="*/ 698500 w 1006631"/>
                  <a:gd name="connsiteY75" fmla="*/ 749300 h 1002026"/>
                  <a:gd name="connsiteX76" fmla="*/ 720725 w 1006631"/>
                  <a:gd name="connsiteY76" fmla="*/ 831850 h 1002026"/>
                  <a:gd name="connsiteX77" fmla="*/ 730250 w 1006631"/>
                  <a:gd name="connsiteY77" fmla="*/ 965200 h 1002026"/>
                  <a:gd name="connsiteX78" fmla="*/ 250825 w 1006631"/>
                  <a:gd name="connsiteY7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638175 w 1006631"/>
                  <a:gd name="connsiteY61" fmla="*/ 257175 h 1002026"/>
                  <a:gd name="connsiteX62" fmla="*/ 704850 w 1006631"/>
                  <a:gd name="connsiteY62" fmla="*/ 209550 h 1002026"/>
                  <a:gd name="connsiteX63" fmla="*/ 765175 w 1006631"/>
                  <a:gd name="connsiteY63" fmla="*/ 136525 h 1002026"/>
                  <a:gd name="connsiteX64" fmla="*/ 819150 w 1006631"/>
                  <a:gd name="connsiteY64" fmla="*/ 69850 h 1002026"/>
                  <a:gd name="connsiteX65" fmla="*/ 892175 w 1006631"/>
                  <a:gd name="connsiteY65" fmla="*/ 34925 h 1002026"/>
                  <a:gd name="connsiteX66" fmla="*/ 996950 w 1006631"/>
                  <a:gd name="connsiteY66" fmla="*/ 28575 h 1002026"/>
                  <a:gd name="connsiteX67" fmla="*/ 996950 w 1006631"/>
                  <a:gd name="connsiteY67" fmla="*/ 88900 h 1002026"/>
                  <a:gd name="connsiteX68" fmla="*/ 952500 w 1006631"/>
                  <a:gd name="connsiteY68" fmla="*/ 139700 h 1002026"/>
                  <a:gd name="connsiteX69" fmla="*/ 863600 w 1006631"/>
                  <a:gd name="connsiteY69" fmla="*/ 231775 h 1002026"/>
                  <a:gd name="connsiteX70" fmla="*/ 777875 w 1006631"/>
                  <a:gd name="connsiteY70" fmla="*/ 304800 h 1002026"/>
                  <a:gd name="connsiteX71" fmla="*/ 717550 w 1006631"/>
                  <a:gd name="connsiteY71" fmla="*/ 403225 h 1002026"/>
                  <a:gd name="connsiteX72" fmla="*/ 679450 w 1006631"/>
                  <a:gd name="connsiteY72" fmla="*/ 523875 h 1002026"/>
                  <a:gd name="connsiteX73" fmla="*/ 679450 w 1006631"/>
                  <a:gd name="connsiteY73" fmla="*/ 628650 h 1002026"/>
                  <a:gd name="connsiteX74" fmla="*/ 698500 w 1006631"/>
                  <a:gd name="connsiteY74" fmla="*/ 749300 h 1002026"/>
                  <a:gd name="connsiteX75" fmla="*/ 720725 w 1006631"/>
                  <a:gd name="connsiteY75" fmla="*/ 831850 h 1002026"/>
                  <a:gd name="connsiteX76" fmla="*/ 730250 w 1006631"/>
                  <a:gd name="connsiteY76" fmla="*/ 965200 h 1002026"/>
                  <a:gd name="connsiteX77" fmla="*/ 250825 w 1006631"/>
                  <a:gd name="connsiteY7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606425 w 1006631"/>
                  <a:gd name="connsiteY60" fmla="*/ 273050 h 1002026"/>
                  <a:gd name="connsiteX61" fmla="*/ 704850 w 1006631"/>
                  <a:gd name="connsiteY61" fmla="*/ 209550 h 1002026"/>
                  <a:gd name="connsiteX62" fmla="*/ 765175 w 1006631"/>
                  <a:gd name="connsiteY62" fmla="*/ 136525 h 1002026"/>
                  <a:gd name="connsiteX63" fmla="*/ 819150 w 1006631"/>
                  <a:gd name="connsiteY63" fmla="*/ 69850 h 1002026"/>
                  <a:gd name="connsiteX64" fmla="*/ 892175 w 1006631"/>
                  <a:gd name="connsiteY64" fmla="*/ 34925 h 1002026"/>
                  <a:gd name="connsiteX65" fmla="*/ 996950 w 1006631"/>
                  <a:gd name="connsiteY65" fmla="*/ 28575 h 1002026"/>
                  <a:gd name="connsiteX66" fmla="*/ 996950 w 1006631"/>
                  <a:gd name="connsiteY66" fmla="*/ 88900 h 1002026"/>
                  <a:gd name="connsiteX67" fmla="*/ 952500 w 1006631"/>
                  <a:gd name="connsiteY67" fmla="*/ 139700 h 1002026"/>
                  <a:gd name="connsiteX68" fmla="*/ 863600 w 1006631"/>
                  <a:gd name="connsiteY68" fmla="*/ 231775 h 1002026"/>
                  <a:gd name="connsiteX69" fmla="*/ 777875 w 1006631"/>
                  <a:gd name="connsiteY69" fmla="*/ 304800 h 1002026"/>
                  <a:gd name="connsiteX70" fmla="*/ 717550 w 1006631"/>
                  <a:gd name="connsiteY70" fmla="*/ 403225 h 1002026"/>
                  <a:gd name="connsiteX71" fmla="*/ 679450 w 1006631"/>
                  <a:gd name="connsiteY71" fmla="*/ 523875 h 1002026"/>
                  <a:gd name="connsiteX72" fmla="*/ 679450 w 1006631"/>
                  <a:gd name="connsiteY72" fmla="*/ 628650 h 1002026"/>
                  <a:gd name="connsiteX73" fmla="*/ 698500 w 1006631"/>
                  <a:gd name="connsiteY73" fmla="*/ 749300 h 1002026"/>
                  <a:gd name="connsiteX74" fmla="*/ 720725 w 1006631"/>
                  <a:gd name="connsiteY74" fmla="*/ 831850 h 1002026"/>
                  <a:gd name="connsiteX75" fmla="*/ 730250 w 1006631"/>
                  <a:gd name="connsiteY75" fmla="*/ 965200 h 1002026"/>
                  <a:gd name="connsiteX76" fmla="*/ 250825 w 1006631"/>
                  <a:gd name="connsiteY7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393700 w 1006631"/>
                  <a:gd name="connsiteY56" fmla="*/ 273050 h 1002026"/>
                  <a:gd name="connsiteX57" fmla="*/ 434975 w 1006631"/>
                  <a:gd name="connsiteY57" fmla="*/ 279400 h 1002026"/>
                  <a:gd name="connsiteX58" fmla="*/ 479425 w 1006631"/>
                  <a:gd name="connsiteY58" fmla="*/ 285750 h 1002026"/>
                  <a:gd name="connsiteX59" fmla="*/ 581025 w 1006631"/>
                  <a:gd name="connsiteY59" fmla="*/ 282575 h 1002026"/>
                  <a:gd name="connsiteX60" fmla="*/ 704850 w 1006631"/>
                  <a:gd name="connsiteY60" fmla="*/ 209550 h 1002026"/>
                  <a:gd name="connsiteX61" fmla="*/ 765175 w 1006631"/>
                  <a:gd name="connsiteY61" fmla="*/ 136525 h 1002026"/>
                  <a:gd name="connsiteX62" fmla="*/ 819150 w 1006631"/>
                  <a:gd name="connsiteY62" fmla="*/ 69850 h 1002026"/>
                  <a:gd name="connsiteX63" fmla="*/ 892175 w 1006631"/>
                  <a:gd name="connsiteY63" fmla="*/ 34925 h 1002026"/>
                  <a:gd name="connsiteX64" fmla="*/ 996950 w 1006631"/>
                  <a:gd name="connsiteY64" fmla="*/ 28575 h 1002026"/>
                  <a:gd name="connsiteX65" fmla="*/ 996950 w 1006631"/>
                  <a:gd name="connsiteY65" fmla="*/ 88900 h 1002026"/>
                  <a:gd name="connsiteX66" fmla="*/ 952500 w 1006631"/>
                  <a:gd name="connsiteY66" fmla="*/ 139700 h 1002026"/>
                  <a:gd name="connsiteX67" fmla="*/ 863600 w 1006631"/>
                  <a:gd name="connsiteY67" fmla="*/ 231775 h 1002026"/>
                  <a:gd name="connsiteX68" fmla="*/ 777875 w 1006631"/>
                  <a:gd name="connsiteY68" fmla="*/ 304800 h 1002026"/>
                  <a:gd name="connsiteX69" fmla="*/ 717550 w 1006631"/>
                  <a:gd name="connsiteY69" fmla="*/ 403225 h 1002026"/>
                  <a:gd name="connsiteX70" fmla="*/ 679450 w 1006631"/>
                  <a:gd name="connsiteY70" fmla="*/ 523875 h 1002026"/>
                  <a:gd name="connsiteX71" fmla="*/ 679450 w 1006631"/>
                  <a:gd name="connsiteY71" fmla="*/ 628650 h 1002026"/>
                  <a:gd name="connsiteX72" fmla="*/ 698500 w 1006631"/>
                  <a:gd name="connsiteY72" fmla="*/ 749300 h 1002026"/>
                  <a:gd name="connsiteX73" fmla="*/ 720725 w 1006631"/>
                  <a:gd name="connsiteY73" fmla="*/ 831850 h 1002026"/>
                  <a:gd name="connsiteX74" fmla="*/ 730250 w 1006631"/>
                  <a:gd name="connsiteY74" fmla="*/ 965200 h 1002026"/>
                  <a:gd name="connsiteX75" fmla="*/ 250825 w 1006631"/>
                  <a:gd name="connsiteY7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61950 w 1006631"/>
                  <a:gd name="connsiteY54" fmla="*/ 266700 h 1002026"/>
                  <a:gd name="connsiteX55" fmla="*/ 384175 w 1006631"/>
                  <a:gd name="connsiteY55" fmla="*/ 269875 h 1002026"/>
                  <a:gd name="connsiteX56" fmla="*/ 434975 w 1006631"/>
                  <a:gd name="connsiteY56" fmla="*/ 279400 h 1002026"/>
                  <a:gd name="connsiteX57" fmla="*/ 479425 w 1006631"/>
                  <a:gd name="connsiteY57" fmla="*/ 285750 h 1002026"/>
                  <a:gd name="connsiteX58" fmla="*/ 581025 w 1006631"/>
                  <a:gd name="connsiteY58" fmla="*/ 282575 h 1002026"/>
                  <a:gd name="connsiteX59" fmla="*/ 704850 w 1006631"/>
                  <a:gd name="connsiteY59" fmla="*/ 209550 h 1002026"/>
                  <a:gd name="connsiteX60" fmla="*/ 765175 w 1006631"/>
                  <a:gd name="connsiteY60" fmla="*/ 136525 h 1002026"/>
                  <a:gd name="connsiteX61" fmla="*/ 819150 w 1006631"/>
                  <a:gd name="connsiteY61" fmla="*/ 69850 h 1002026"/>
                  <a:gd name="connsiteX62" fmla="*/ 892175 w 1006631"/>
                  <a:gd name="connsiteY62" fmla="*/ 34925 h 1002026"/>
                  <a:gd name="connsiteX63" fmla="*/ 996950 w 1006631"/>
                  <a:gd name="connsiteY63" fmla="*/ 28575 h 1002026"/>
                  <a:gd name="connsiteX64" fmla="*/ 996950 w 1006631"/>
                  <a:gd name="connsiteY64" fmla="*/ 88900 h 1002026"/>
                  <a:gd name="connsiteX65" fmla="*/ 952500 w 1006631"/>
                  <a:gd name="connsiteY65" fmla="*/ 139700 h 1002026"/>
                  <a:gd name="connsiteX66" fmla="*/ 863600 w 1006631"/>
                  <a:gd name="connsiteY66" fmla="*/ 231775 h 1002026"/>
                  <a:gd name="connsiteX67" fmla="*/ 777875 w 1006631"/>
                  <a:gd name="connsiteY67" fmla="*/ 304800 h 1002026"/>
                  <a:gd name="connsiteX68" fmla="*/ 717550 w 1006631"/>
                  <a:gd name="connsiteY68" fmla="*/ 403225 h 1002026"/>
                  <a:gd name="connsiteX69" fmla="*/ 679450 w 1006631"/>
                  <a:gd name="connsiteY69" fmla="*/ 523875 h 1002026"/>
                  <a:gd name="connsiteX70" fmla="*/ 679450 w 1006631"/>
                  <a:gd name="connsiteY70" fmla="*/ 628650 h 1002026"/>
                  <a:gd name="connsiteX71" fmla="*/ 698500 w 1006631"/>
                  <a:gd name="connsiteY71" fmla="*/ 749300 h 1002026"/>
                  <a:gd name="connsiteX72" fmla="*/ 720725 w 1006631"/>
                  <a:gd name="connsiteY72" fmla="*/ 831850 h 1002026"/>
                  <a:gd name="connsiteX73" fmla="*/ 730250 w 1006631"/>
                  <a:gd name="connsiteY73" fmla="*/ 965200 h 1002026"/>
                  <a:gd name="connsiteX74" fmla="*/ 250825 w 1006631"/>
                  <a:gd name="connsiteY7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42900 w 1006631"/>
                  <a:gd name="connsiteY52" fmla="*/ 260350 h 1002026"/>
                  <a:gd name="connsiteX53" fmla="*/ 352425 w 1006631"/>
                  <a:gd name="connsiteY53" fmla="*/ 263525 h 1002026"/>
                  <a:gd name="connsiteX54" fmla="*/ 384175 w 1006631"/>
                  <a:gd name="connsiteY54" fmla="*/ 269875 h 1002026"/>
                  <a:gd name="connsiteX55" fmla="*/ 434975 w 1006631"/>
                  <a:gd name="connsiteY55" fmla="*/ 279400 h 1002026"/>
                  <a:gd name="connsiteX56" fmla="*/ 479425 w 1006631"/>
                  <a:gd name="connsiteY56" fmla="*/ 285750 h 1002026"/>
                  <a:gd name="connsiteX57" fmla="*/ 581025 w 1006631"/>
                  <a:gd name="connsiteY57" fmla="*/ 282575 h 1002026"/>
                  <a:gd name="connsiteX58" fmla="*/ 704850 w 1006631"/>
                  <a:gd name="connsiteY58" fmla="*/ 209550 h 1002026"/>
                  <a:gd name="connsiteX59" fmla="*/ 765175 w 1006631"/>
                  <a:gd name="connsiteY59" fmla="*/ 136525 h 1002026"/>
                  <a:gd name="connsiteX60" fmla="*/ 819150 w 1006631"/>
                  <a:gd name="connsiteY60" fmla="*/ 69850 h 1002026"/>
                  <a:gd name="connsiteX61" fmla="*/ 892175 w 1006631"/>
                  <a:gd name="connsiteY61" fmla="*/ 34925 h 1002026"/>
                  <a:gd name="connsiteX62" fmla="*/ 996950 w 1006631"/>
                  <a:gd name="connsiteY62" fmla="*/ 28575 h 1002026"/>
                  <a:gd name="connsiteX63" fmla="*/ 996950 w 1006631"/>
                  <a:gd name="connsiteY63" fmla="*/ 88900 h 1002026"/>
                  <a:gd name="connsiteX64" fmla="*/ 952500 w 1006631"/>
                  <a:gd name="connsiteY64" fmla="*/ 139700 h 1002026"/>
                  <a:gd name="connsiteX65" fmla="*/ 863600 w 1006631"/>
                  <a:gd name="connsiteY65" fmla="*/ 231775 h 1002026"/>
                  <a:gd name="connsiteX66" fmla="*/ 777875 w 1006631"/>
                  <a:gd name="connsiteY66" fmla="*/ 304800 h 1002026"/>
                  <a:gd name="connsiteX67" fmla="*/ 717550 w 1006631"/>
                  <a:gd name="connsiteY67" fmla="*/ 403225 h 1002026"/>
                  <a:gd name="connsiteX68" fmla="*/ 679450 w 1006631"/>
                  <a:gd name="connsiteY68" fmla="*/ 523875 h 1002026"/>
                  <a:gd name="connsiteX69" fmla="*/ 679450 w 1006631"/>
                  <a:gd name="connsiteY69" fmla="*/ 628650 h 1002026"/>
                  <a:gd name="connsiteX70" fmla="*/ 698500 w 1006631"/>
                  <a:gd name="connsiteY70" fmla="*/ 749300 h 1002026"/>
                  <a:gd name="connsiteX71" fmla="*/ 720725 w 1006631"/>
                  <a:gd name="connsiteY71" fmla="*/ 831850 h 1002026"/>
                  <a:gd name="connsiteX72" fmla="*/ 730250 w 1006631"/>
                  <a:gd name="connsiteY72" fmla="*/ 965200 h 1002026"/>
                  <a:gd name="connsiteX73" fmla="*/ 250825 w 1006631"/>
                  <a:gd name="connsiteY7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23850 w 1006631"/>
                  <a:gd name="connsiteY51" fmla="*/ 254000 h 1002026"/>
                  <a:gd name="connsiteX52" fmla="*/ 352425 w 1006631"/>
                  <a:gd name="connsiteY52" fmla="*/ 263525 h 1002026"/>
                  <a:gd name="connsiteX53" fmla="*/ 384175 w 1006631"/>
                  <a:gd name="connsiteY53" fmla="*/ 269875 h 1002026"/>
                  <a:gd name="connsiteX54" fmla="*/ 434975 w 1006631"/>
                  <a:gd name="connsiteY54" fmla="*/ 279400 h 1002026"/>
                  <a:gd name="connsiteX55" fmla="*/ 479425 w 1006631"/>
                  <a:gd name="connsiteY55" fmla="*/ 285750 h 1002026"/>
                  <a:gd name="connsiteX56" fmla="*/ 581025 w 1006631"/>
                  <a:gd name="connsiteY56" fmla="*/ 282575 h 1002026"/>
                  <a:gd name="connsiteX57" fmla="*/ 704850 w 1006631"/>
                  <a:gd name="connsiteY57" fmla="*/ 209550 h 1002026"/>
                  <a:gd name="connsiteX58" fmla="*/ 765175 w 1006631"/>
                  <a:gd name="connsiteY58" fmla="*/ 136525 h 1002026"/>
                  <a:gd name="connsiteX59" fmla="*/ 819150 w 1006631"/>
                  <a:gd name="connsiteY59" fmla="*/ 69850 h 1002026"/>
                  <a:gd name="connsiteX60" fmla="*/ 892175 w 1006631"/>
                  <a:gd name="connsiteY60" fmla="*/ 34925 h 1002026"/>
                  <a:gd name="connsiteX61" fmla="*/ 996950 w 1006631"/>
                  <a:gd name="connsiteY61" fmla="*/ 28575 h 1002026"/>
                  <a:gd name="connsiteX62" fmla="*/ 996950 w 1006631"/>
                  <a:gd name="connsiteY62" fmla="*/ 88900 h 1002026"/>
                  <a:gd name="connsiteX63" fmla="*/ 952500 w 1006631"/>
                  <a:gd name="connsiteY63" fmla="*/ 139700 h 1002026"/>
                  <a:gd name="connsiteX64" fmla="*/ 863600 w 1006631"/>
                  <a:gd name="connsiteY64" fmla="*/ 231775 h 1002026"/>
                  <a:gd name="connsiteX65" fmla="*/ 777875 w 1006631"/>
                  <a:gd name="connsiteY65" fmla="*/ 304800 h 1002026"/>
                  <a:gd name="connsiteX66" fmla="*/ 717550 w 1006631"/>
                  <a:gd name="connsiteY66" fmla="*/ 403225 h 1002026"/>
                  <a:gd name="connsiteX67" fmla="*/ 679450 w 1006631"/>
                  <a:gd name="connsiteY67" fmla="*/ 523875 h 1002026"/>
                  <a:gd name="connsiteX68" fmla="*/ 679450 w 1006631"/>
                  <a:gd name="connsiteY68" fmla="*/ 628650 h 1002026"/>
                  <a:gd name="connsiteX69" fmla="*/ 698500 w 1006631"/>
                  <a:gd name="connsiteY69" fmla="*/ 749300 h 1002026"/>
                  <a:gd name="connsiteX70" fmla="*/ 720725 w 1006631"/>
                  <a:gd name="connsiteY70" fmla="*/ 831850 h 1002026"/>
                  <a:gd name="connsiteX71" fmla="*/ 730250 w 1006631"/>
                  <a:gd name="connsiteY71" fmla="*/ 965200 h 1002026"/>
                  <a:gd name="connsiteX72" fmla="*/ 250825 w 1006631"/>
                  <a:gd name="connsiteY7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52425 w 1006631"/>
                  <a:gd name="connsiteY51" fmla="*/ 263525 h 1002026"/>
                  <a:gd name="connsiteX52" fmla="*/ 384175 w 1006631"/>
                  <a:gd name="connsiteY52" fmla="*/ 269875 h 1002026"/>
                  <a:gd name="connsiteX53" fmla="*/ 434975 w 1006631"/>
                  <a:gd name="connsiteY53" fmla="*/ 279400 h 1002026"/>
                  <a:gd name="connsiteX54" fmla="*/ 479425 w 1006631"/>
                  <a:gd name="connsiteY54" fmla="*/ 285750 h 1002026"/>
                  <a:gd name="connsiteX55" fmla="*/ 581025 w 1006631"/>
                  <a:gd name="connsiteY55" fmla="*/ 282575 h 1002026"/>
                  <a:gd name="connsiteX56" fmla="*/ 704850 w 1006631"/>
                  <a:gd name="connsiteY56" fmla="*/ 209550 h 1002026"/>
                  <a:gd name="connsiteX57" fmla="*/ 765175 w 1006631"/>
                  <a:gd name="connsiteY57" fmla="*/ 136525 h 1002026"/>
                  <a:gd name="connsiteX58" fmla="*/ 819150 w 1006631"/>
                  <a:gd name="connsiteY58" fmla="*/ 69850 h 1002026"/>
                  <a:gd name="connsiteX59" fmla="*/ 892175 w 1006631"/>
                  <a:gd name="connsiteY59" fmla="*/ 34925 h 1002026"/>
                  <a:gd name="connsiteX60" fmla="*/ 996950 w 1006631"/>
                  <a:gd name="connsiteY60" fmla="*/ 28575 h 1002026"/>
                  <a:gd name="connsiteX61" fmla="*/ 996950 w 1006631"/>
                  <a:gd name="connsiteY61" fmla="*/ 88900 h 1002026"/>
                  <a:gd name="connsiteX62" fmla="*/ 952500 w 1006631"/>
                  <a:gd name="connsiteY62" fmla="*/ 139700 h 1002026"/>
                  <a:gd name="connsiteX63" fmla="*/ 863600 w 1006631"/>
                  <a:gd name="connsiteY63" fmla="*/ 231775 h 1002026"/>
                  <a:gd name="connsiteX64" fmla="*/ 777875 w 1006631"/>
                  <a:gd name="connsiteY64" fmla="*/ 304800 h 1002026"/>
                  <a:gd name="connsiteX65" fmla="*/ 717550 w 1006631"/>
                  <a:gd name="connsiteY65" fmla="*/ 403225 h 1002026"/>
                  <a:gd name="connsiteX66" fmla="*/ 679450 w 1006631"/>
                  <a:gd name="connsiteY66" fmla="*/ 523875 h 1002026"/>
                  <a:gd name="connsiteX67" fmla="*/ 679450 w 1006631"/>
                  <a:gd name="connsiteY67" fmla="*/ 628650 h 1002026"/>
                  <a:gd name="connsiteX68" fmla="*/ 698500 w 1006631"/>
                  <a:gd name="connsiteY68" fmla="*/ 749300 h 1002026"/>
                  <a:gd name="connsiteX69" fmla="*/ 720725 w 1006631"/>
                  <a:gd name="connsiteY69" fmla="*/ 831850 h 1002026"/>
                  <a:gd name="connsiteX70" fmla="*/ 730250 w 1006631"/>
                  <a:gd name="connsiteY70" fmla="*/ 965200 h 1002026"/>
                  <a:gd name="connsiteX71" fmla="*/ 250825 w 1006631"/>
                  <a:gd name="connsiteY7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384175 w 1006631"/>
                  <a:gd name="connsiteY51" fmla="*/ 269875 h 1002026"/>
                  <a:gd name="connsiteX52" fmla="*/ 434975 w 1006631"/>
                  <a:gd name="connsiteY52" fmla="*/ 279400 h 1002026"/>
                  <a:gd name="connsiteX53" fmla="*/ 479425 w 1006631"/>
                  <a:gd name="connsiteY53" fmla="*/ 285750 h 1002026"/>
                  <a:gd name="connsiteX54" fmla="*/ 581025 w 1006631"/>
                  <a:gd name="connsiteY54" fmla="*/ 282575 h 1002026"/>
                  <a:gd name="connsiteX55" fmla="*/ 704850 w 1006631"/>
                  <a:gd name="connsiteY55" fmla="*/ 209550 h 1002026"/>
                  <a:gd name="connsiteX56" fmla="*/ 765175 w 1006631"/>
                  <a:gd name="connsiteY56" fmla="*/ 136525 h 1002026"/>
                  <a:gd name="connsiteX57" fmla="*/ 819150 w 1006631"/>
                  <a:gd name="connsiteY57" fmla="*/ 69850 h 1002026"/>
                  <a:gd name="connsiteX58" fmla="*/ 892175 w 1006631"/>
                  <a:gd name="connsiteY58" fmla="*/ 34925 h 1002026"/>
                  <a:gd name="connsiteX59" fmla="*/ 996950 w 1006631"/>
                  <a:gd name="connsiteY59" fmla="*/ 28575 h 1002026"/>
                  <a:gd name="connsiteX60" fmla="*/ 996950 w 1006631"/>
                  <a:gd name="connsiteY60" fmla="*/ 88900 h 1002026"/>
                  <a:gd name="connsiteX61" fmla="*/ 952500 w 1006631"/>
                  <a:gd name="connsiteY61" fmla="*/ 139700 h 1002026"/>
                  <a:gd name="connsiteX62" fmla="*/ 863600 w 1006631"/>
                  <a:gd name="connsiteY62" fmla="*/ 231775 h 1002026"/>
                  <a:gd name="connsiteX63" fmla="*/ 777875 w 1006631"/>
                  <a:gd name="connsiteY63" fmla="*/ 304800 h 1002026"/>
                  <a:gd name="connsiteX64" fmla="*/ 717550 w 1006631"/>
                  <a:gd name="connsiteY64" fmla="*/ 403225 h 1002026"/>
                  <a:gd name="connsiteX65" fmla="*/ 679450 w 1006631"/>
                  <a:gd name="connsiteY65" fmla="*/ 523875 h 1002026"/>
                  <a:gd name="connsiteX66" fmla="*/ 679450 w 1006631"/>
                  <a:gd name="connsiteY66" fmla="*/ 628650 h 1002026"/>
                  <a:gd name="connsiteX67" fmla="*/ 698500 w 1006631"/>
                  <a:gd name="connsiteY67" fmla="*/ 749300 h 1002026"/>
                  <a:gd name="connsiteX68" fmla="*/ 720725 w 1006631"/>
                  <a:gd name="connsiteY68" fmla="*/ 831850 h 1002026"/>
                  <a:gd name="connsiteX69" fmla="*/ 730250 w 1006631"/>
                  <a:gd name="connsiteY69" fmla="*/ 965200 h 1002026"/>
                  <a:gd name="connsiteX70" fmla="*/ 250825 w 1006631"/>
                  <a:gd name="connsiteY7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434975 w 1006631"/>
                  <a:gd name="connsiteY51" fmla="*/ 279400 h 1002026"/>
                  <a:gd name="connsiteX52" fmla="*/ 479425 w 1006631"/>
                  <a:gd name="connsiteY52" fmla="*/ 285750 h 1002026"/>
                  <a:gd name="connsiteX53" fmla="*/ 581025 w 1006631"/>
                  <a:gd name="connsiteY53" fmla="*/ 282575 h 1002026"/>
                  <a:gd name="connsiteX54" fmla="*/ 704850 w 1006631"/>
                  <a:gd name="connsiteY54" fmla="*/ 209550 h 1002026"/>
                  <a:gd name="connsiteX55" fmla="*/ 765175 w 1006631"/>
                  <a:gd name="connsiteY55" fmla="*/ 136525 h 1002026"/>
                  <a:gd name="connsiteX56" fmla="*/ 819150 w 1006631"/>
                  <a:gd name="connsiteY56" fmla="*/ 69850 h 1002026"/>
                  <a:gd name="connsiteX57" fmla="*/ 892175 w 1006631"/>
                  <a:gd name="connsiteY57" fmla="*/ 34925 h 1002026"/>
                  <a:gd name="connsiteX58" fmla="*/ 996950 w 1006631"/>
                  <a:gd name="connsiteY58" fmla="*/ 28575 h 1002026"/>
                  <a:gd name="connsiteX59" fmla="*/ 996950 w 1006631"/>
                  <a:gd name="connsiteY59" fmla="*/ 88900 h 1002026"/>
                  <a:gd name="connsiteX60" fmla="*/ 952500 w 1006631"/>
                  <a:gd name="connsiteY60" fmla="*/ 139700 h 1002026"/>
                  <a:gd name="connsiteX61" fmla="*/ 863600 w 1006631"/>
                  <a:gd name="connsiteY61" fmla="*/ 231775 h 1002026"/>
                  <a:gd name="connsiteX62" fmla="*/ 777875 w 1006631"/>
                  <a:gd name="connsiteY62" fmla="*/ 304800 h 1002026"/>
                  <a:gd name="connsiteX63" fmla="*/ 717550 w 1006631"/>
                  <a:gd name="connsiteY63" fmla="*/ 403225 h 1002026"/>
                  <a:gd name="connsiteX64" fmla="*/ 679450 w 1006631"/>
                  <a:gd name="connsiteY64" fmla="*/ 523875 h 1002026"/>
                  <a:gd name="connsiteX65" fmla="*/ 679450 w 1006631"/>
                  <a:gd name="connsiteY65" fmla="*/ 628650 h 1002026"/>
                  <a:gd name="connsiteX66" fmla="*/ 698500 w 1006631"/>
                  <a:gd name="connsiteY66" fmla="*/ 749300 h 1002026"/>
                  <a:gd name="connsiteX67" fmla="*/ 720725 w 1006631"/>
                  <a:gd name="connsiteY67" fmla="*/ 831850 h 1002026"/>
                  <a:gd name="connsiteX68" fmla="*/ 730250 w 1006631"/>
                  <a:gd name="connsiteY68" fmla="*/ 965200 h 1002026"/>
                  <a:gd name="connsiteX69" fmla="*/ 250825 w 1006631"/>
                  <a:gd name="connsiteY6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66700 w 1006631"/>
                  <a:gd name="connsiteY6" fmla="*/ 422275 h 1002026"/>
                  <a:gd name="connsiteX7" fmla="*/ 234950 w 1006631"/>
                  <a:gd name="connsiteY7" fmla="*/ 384175 h 1002026"/>
                  <a:gd name="connsiteX8" fmla="*/ 225425 w 1006631"/>
                  <a:gd name="connsiteY8" fmla="*/ 374650 h 1002026"/>
                  <a:gd name="connsiteX9" fmla="*/ 206375 w 1006631"/>
                  <a:gd name="connsiteY9" fmla="*/ 358775 h 1002026"/>
                  <a:gd name="connsiteX10" fmla="*/ 177800 w 1006631"/>
                  <a:gd name="connsiteY10" fmla="*/ 346075 h 1002026"/>
                  <a:gd name="connsiteX11" fmla="*/ 158750 w 1006631"/>
                  <a:gd name="connsiteY11" fmla="*/ 327025 h 1002026"/>
                  <a:gd name="connsiteX12" fmla="*/ 149225 w 1006631"/>
                  <a:gd name="connsiteY12" fmla="*/ 317500 h 1002026"/>
                  <a:gd name="connsiteX13" fmla="*/ 133350 w 1006631"/>
                  <a:gd name="connsiteY13" fmla="*/ 301625 h 1002026"/>
                  <a:gd name="connsiteX14" fmla="*/ 117475 w 1006631"/>
                  <a:gd name="connsiteY14" fmla="*/ 285750 h 1002026"/>
                  <a:gd name="connsiteX15" fmla="*/ 111125 w 1006631"/>
                  <a:gd name="connsiteY15" fmla="*/ 276225 h 1002026"/>
                  <a:gd name="connsiteX16" fmla="*/ 101600 w 1006631"/>
                  <a:gd name="connsiteY16" fmla="*/ 269875 h 1002026"/>
                  <a:gd name="connsiteX17" fmla="*/ 76200 w 1006631"/>
                  <a:gd name="connsiteY17" fmla="*/ 241300 h 1002026"/>
                  <a:gd name="connsiteX18" fmla="*/ 66675 w 1006631"/>
                  <a:gd name="connsiteY18" fmla="*/ 231775 h 1002026"/>
                  <a:gd name="connsiteX19" fmla="*/ 57150 w 1006631"/>
                  <a:gd name="connsiteY19" fmla="*/ 212725 h 1002026"/>
                  <a:gd name="connsiteX20" fmla="*/ 50800 w 1006631"/>
                  <a:gd name="connsiteY20" fmla="*/ 203200 h 1002026"/>
                  <a:gd name="connsiteX21" fmla="*/ 47625 w 1006631"/>
                  <a:gd name="connsiteY21" fmla="*/ 193675 h 1002026"/>
                  <a:gd name="connsiteX22" fmla="*/ 41275 w 1006631"/>
                  <a:gd name="connsiteY22" fmla="*/ 184150 h 1002026"/>
                  <a:gd name="connsiteX23" fmla="*/ 28575 w 1006631"/>
                  <a:gd name="connsiteY23" fmla="*/ 155575 h 1002026"/>
                  <a:gd name="connsiteX24" fmla="*/ 22225 w 1006631"/>
                  <a:gd name="connsiteY24" fmla="*/ 130175 h 1002026"/>
                  <a:gd name="connsiteX25" fmla="*/ 19050 w 1006631"/>
                  <a:gd name="connsiteY25" fmla="*/ 117475 h 1002026"/>
                  <a:gd name="connsiteX26" fmla="*/ 12700 w 1006631"/>
                  <a:gd name="connsiteY26" fmla="*/ 98425 h 1002026"/>
                  <a:gd name="connsiteX27" fmla="*/ 6350 w 1006631"/>
                  <a:gd name="connsiteY27" fmla="*/ 79375 h 1002026"/>
                  <a:gd name="connsiteX28" fmla="*/ 3175 w 1006631"/>
                  <a:gd name="connsiteY28" fmla="*/ 69850 h 1002026"/>
                  <a:gd name="connsiteX29" fmla="*/ 0 w 1006631"/>
                  <a:gd name="connsiteY29" fmla="*/ 53975 h 1002026"/>
                  <a:gd name="connsiteX30" fmla="*/ 3175 w 1006631"/>
                  <a:gd name="connsiteY30" fmla="*/ 12700 h 1002026"/>
                  <a:gd name="connsiteX31" fmla="*/ 12700 w 1006631"/>
                  <a:gd name="connsiteY31" fmla="*/ 9525 h 1002026"/>
                  <a:gd name="connsiteX32" fmla="*/ 25400 w 1006631"/>
                  <a:gd name="connsiteY32" fmla="*/ 6350 h 1002026"/>
                  <a:gd name="connsiteX33" fmla="*/ 44450 w 1006631"/>
                  <a:gd name="connsiteY33" fmla="*/ 0 h 1002026"/>
                  <a:gd name="connsiteX34" fmla="*/ 114300 w 1006631"/>
                  <a:gd name="connsiteY34" fmla="*/ 3175 h 1002026"/>
                  <a:gd name="connsiteX35" fmla="*/ 123825 w 1006631"/>
                  <a:gd name="connsiteY35" fmla="*/ 9525 h 1002026"/>
                  <a:gd name="connsiteX36" fmla="*/ 155575 w 1006631"/>
                  <a:gd name="connsiteY36" fmla="*/ 28575 h 1002026"/>
                  <a:gd name="connsiteX37" fmla="*/ 165100 w 1006631"/>
                  <a:gd name="connsiteY37" fmla="*/ 34925 h 1002026"/>
                  <a:gd name="connsiteX38" fmla="*/ 184150 w 1006631"/>
                  <a:gd name="connsiteY38" fmla="*/ 50800 h 1002026"/>
                  <a:gd name="connsiteX39" fmla="*/ 187325 w 1006631"/>
                  <a:gd name="connsiteY39" fmla="*/ 60325 h 1002026"/>
                  <a:gd name="connsiteX40" fmla="*/ 206375 w 1006631"/>
                  <a:gd name="connsiteY40" fmla="*/ 88900 h 1002026"/>
                  <a:gd name="connsiteX41" fmla="*/ 212725 w 1006631"/>
                  <a:gd name="connsiteY41" fmla="*/ 98425 h 1002026"/>
                  <a:gd name="connsiteX42" fmla="*/ 222250 w 1006631"/>
                  <a:gd name="connsiteY42" fmla="*/ 117475 h 1002026"/>
                  <a:gd name="connsiteX43" fmla="*/ 228600 w 1006631"/>
                  <a:gd name="connsiteY43" fmla="*/ 139700 h 1002026"/>
                  <a:gd name="connsiteX44" fmla="*/ 234950 w 1006631"/>
                  <a:gd name="connsiteY44" fmla="*/ 149225 h 1002026"/>
                  <a:gd name="connsiteX45" fmla="*/ 241300 w 1006631"/>
                  <a:gd name="connsiteY45" fmla="*/ 161925 h 1002026"/>
                  <a:gd name="connsiteX46" fmla="*/ 257175 w 1006631"/>
                  <a:gd name="connsiteY46" fmla="*/ 184150 h 1002026"/>
                  <a:gd name="connsiteX47" fmla="*/ 269875 w 1006631"/>
                  <a:gd name="connsiteY47" fmla="*/ 203200 h 1002026"/>
                  <a:gd name="connsiteX48" fmla="*/ 279400 w 1006631"/>
                  <a:gd name="connsiteY48" fmla="*/ 212725 h 1002026"/>
                  <a:gd name="connsiteX49" fmla="*/ 295275 w 1006631"/>
                  <a:gd name="connsiteY49" fmla="*/ 231775 h 1002026"/>
                  <a:gd name="connsiteX50" fmla="*/ 314325 w 1006631"/>
                  <a:gd name="connsiteY50" fmla="*/ 244475 h 1002026"/>
                  <a:gd name="connsiteX51" fmla="*/ 479425 w 1006631"/>
                  <a:gd name="connsiteY51" fmla="*/ 285750 h 1002026"/>
                  <a:gd name="connsiteX52" fmla="*/ 581025 w 1006631"/>
                  <a:gd name="connsiteY52" fmla="*/ 282575 h 1002026"/>
                  <a:gd name="connsiteX53" fmla="*/ 704850 w 1006631"/>
                  <a:gd name="connsiteY53" fmla="*/ 209550 h 1002026"/>
                  <a:gd name="connsiteX54" fmla="*/ 765175 w 1006631"/>
                  <a:gd name="connsiteY54" fmla="*/ 136525 h 1002026"/>
                  <a:gd name="connsiteX55" fmla="*/ 819150 w 1006631"/>
                  <a:gd name="connsiteY55" fmla="*/ 69850 h 1002026"/>
                  <a:gd name="connsiteX56" fmla="*/ 892175 w 1006631"/>
                  <a:gd name="connsiteY56" fmla="*/ 34925 h 1002026"/>
                  <a:gd name="connsiteX57" fmla="*/ 996950 w 1006631"/>
                  <a:gd name="connsiteY57" fmla="*/ 28575 h 1002026"/>
                  <a:gd name="connsiteX58" fmla="*/ 996950 w 1006631"/>
                  <a:gd name="connsiteY58" fmla="*/ 88900 h 1002026"/>
                  <a:gd name="connsiteX59" fmla="*/ 952500 w 1006631"/>
                  <a:gd name="connsiteY59" fmla="*/ 139700 h 1002026"/>
                  <a:gd name="connsiteX60" fmla="*/ 863600 w 1006631"/>
                  <a:gd name="connsiteY60" fmla="*/ 231775 h 1002026"/>
                  <a:gd name="connsiteX61" fmla="*/ 777875 w 1006631"/>
                  <a:gd name="connsiteY61" fmla="*/ 304800 h 1002026"/>
                  <a:gd name="connsiteX62" fmla="*/ 717550 w 1006631"/>
                  <a:gd name="connsiteY62" fmla="*/ 403225 h 1002026"/>
                  <a:gd name="connsiteX63" fmla="*/ 679450 w 1006631"/>
                  <a:gd name="connsiteY63" fmla="*/ 523875 h 1002026"/>
                  <a:gd name="connsiteX64" fmla="*/ 679450 w 1006631"/>
                  <a:gd name="connsiteY64" fmla="*/ 628650 h 1002026"/>
                  <a:gd name="connsiteX65" fmla="*/ 698500 w 1006631"/>
                  <a:gd name="connsiteY65" fmla="*/ 749300 h 1002026"/>
                  <a:gd name="connsiteX66" fmla="*/ 720725 w 1006631"/>
                  <a:gd name="connsiteY66" fmla="*/ 831850 h 1002026"/>
                  <a:gd name="connsiteX67" fmla="*/ 730250 w 1006631"/>
                  <a:gd name="connsiteY67" fmla="*/ 965200 h 1002026"/>
                  <a:gd name="connsiteX68" fmla="*/ 250825 w 1006631"/>
                  <a:gd name="connsiteY6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3525 w 1006631"/>
                  <a:gd name="connsiteY4" fmla="*/ 482600 h 1002026"/>
                  <a:gd name="connsiteX5" fmla="*/ 269875 w 1006631"/>
                  <a:gd name="connsiteY5" fmla="*/ 444500 h 1002026"/>
                  <a:gd name="connsiteX6" fmla="*/ 234950 w 1006631"/>
                  <a:gd name="connsiteY6" fmla="*/ 384175 h 1002026"/>
                  <a:gd name="connsiteX7" fmla="*/ 225425 w 1006631"/>
                  <a:gd name="connsiteY7" fmla="*/ 374650 h 1002026"/>
                  <a:gd name="connsiteX8" fmla="*/ 206375 w 1006631"/>
                  <a:gd name="connsiteY8" fmla="*/ 358775 h 1002026"/>
                  <a:gd name="connsiteX9" fmla="*/ 177800 w 1006631"/>
                  <a:gd name="connsiteY9" fmla="*/ 346075 h 1002026"/>
                  <a:gd name="connsiteX10" fmla="*/ 158750 w 1006631"/>
                  <a:gd name="connsiteY10" fmla="*/ 327025 h 1002026"/>
                  <a:gd name="connsiteX11" fmla="*/ 149225 w 1006631"/>
                  <a:gd name="connsiteY11" fmla="*/ 317500 h 1002026"/>
                  <a:gd name="connsiteX12" fmla="*/ 133350 w 1006631"/>
                  <a:gd name="connsiteY12" fmla="*/ 301625 h 1002026"/>
                  <a:gd name="connsiteX13" fmla="*/ 117475 w 1006631"/>
                  <a:gd name="connsiteY13" fmla="*/ 285750 h 1002026"/>
                  <a:gd name="connsiteX14" fmla="*/ 111125 w 1006631"/>
                  <a:gd name="connsiteY14" fmla="*/ 276225 h 1002026"/>
                  <a:gd name="connsiteX15" fmla="*/ 101600 w 1006631"/>
                  <a:gd name="connsiteY15" fmla="*/ 269875 h 1002026"/>
                  <a:gd name="connsiteX16" fmla="*/ 76200 w 1006631"/>
                  <a:gd name="connsiteY16" fmla="*/ 241300 h 1002026"/>
                  <a:gd name="connsiteX17" fmla="*/ 66675 w 1006631"/>
                  <a:gd name="connsiteY17" fmla="*/ 231775 h 1002026"/>
                  <a:gd name="connsiteX18" fmla="*/ 57150 w 1006631"/>
                  <a:gd name="connsiteY18" fmla="*/ 212725 h 1002026"/>
                  <a:gd name="connsiteX19" fmla="*/ 50800 w 1006631"/>
                  <a:gd name="connsiteY19" fmla="*/ 203200 h 1002026"/>
                  <a:gd name="connsiteX20" fmla="*/ 47625 w 1006631"/>
                  <a:gd name="connsiteY20" fmla="*/ 193675 h 1002026"/>
                  <a:gd name="connsiteX21" fmla="*/ 41275 w 1006631"/>
                  <a:gd name="connsiteY21" fmla="*/ 184150 h 1002026"/>
                  <a:gd name="connsiteX22" fmla="*/ 28575 w 1006631"/>
                  <a:gd name="connsiteY22" fmla="*/ 155575 h 1002026"/>
                  <a:gd name="connsiteX23" fmla="*/ 22225 w 1006631"/>
                  <a:gd name="connsiteY23" fmla="*/ 130175 h 1002026"/>
                  <a:gd name="connsiteX24" fmla="*/ 19050 w 1006631"/>
                  <a:gd name="connsiteY24" fmla="*/ 117475 h 1002026"/>
                  <a:gd name="connsiteX25" fmla="*/ 12700 w 1006631"/>
                  <a:gd name="connsiteY25" fmla="*/ 98425 h 1002026"/>
                  <a:gd name="connsiteX26" fmla="*/ 6350 w 1006631"/>
                  <a:gd name="connsiteY26" fmla="*/ 79375 h 1002026"/>
                  <a:gd name="connsiteX27" fmla="*/ 3175 w 1006631"/>
                  <a:gd name="connsiteY27" fmla="*/ 69850 h 1002026"/>
                  <a:gd name="connsiteX28" fmla="*/ 0 w 1006631"/>
                  <a:gd name="connsiteY28" fmla="*/ 53975 h 1002026"/>
                  <a:gd name="connsiteX29" fmla="*/ 3175 w 1006631"/>
                  <a:gd name="connsiteY29" fmla="*/ 12700 h 1002026"/>
                  <a:gd name="connsiteX30" fmla="*/ 12700 w 1006631"/>
                  <a:gd name="connsiteY30" fmla="*/ 9525 h 1002026"/>
                  <a:gd name="connsiteX31" fmla="*/ 25400 w 1006631"/>
                  <a:gd name="connsiteY31" fmla="*/ 6350 h 1002026"/>
                  <a:gd name="connsiteX32" fmla="*/ 44450 w 1006631"/>
                  <a:gd name="connsiteY32" fmla="*/ 0 h 1002026"/>
                  <a:gd name="connsiteX33" fmla="*/ 114300 w 1006631"/>
                  <a:gd name="connsiteY33" fmla="*/ 3175 h 1002026"/>
                  <a:gd name="connsiteX34" fmla="*/ 123825 w 1006631"/>
                  <a:gd name="connsiteY34" fmla="*/ 9525 h 1002026"/>
                  <a:gd name="connsiteX35" fmla="*/ 155575 w 1006631"/>
                  <a:gd name="connsiteY35" fmla="*/ 28575 h 1002026"/>
                  <a:gd name="connsiteX36" fmla="*/ 165100 w 1006631"/>
                  <a:gd name="connsiteY36" fmla="*/ 34925 h 1002026"/>
                  <a:gd name="connsiteX37" fmla="*/ 184150 w 1006631"/>
                  <a:gd name="connsiteY37" fmla="*/ 50800 h 1002026"/>
                  <a:gd name="connsiteX38" fmla="*/ 187325 w 1006631"/>
                  <a:gd name="connsiteY38" fmla="*/ 60325 h 1002026"/>
                  <a:gd name="connsiteX39" fmla="*/ 206375 w 1006631"/>
                  <a:gd name="connsiteY39" fmla="*/ 88900 h 1002026"/>
                  <a:gd name="connsiteX40" fmla="*/ 212725 w 1006631"/>
                  <a:gd name="connsiteY40" fmla="*/ 98425 h 1002026"/>
                  <a:gd name="connsiteX41" fmla="*/ 222250 w 1006631"/>
                  <a:gd name="connsiteY41" fmla="*/ 117475 h 1002026"/>
                  <a:gd name="connsiteX42" fmla="*/ 228600 w 1006631"/>
                  <a:gd name="connsiteY42" fmla="*/ 139700 h 1002026"/>
                  <a:gd name="connsiteX43" fmla="*/ 234950 w 1006631"/>
                  <a:gd name="connsiteY43" fmla="*/ 149225 h 1002026"/>
                  <a:gd name="connsiteX44" fmla="*/ 241300 w 1006631"/>
                  <a:gd name="connsiteY44" fmla="*/ 161925 h 1002026"/>
                  <a:gd name="connsiteX45" fmla="*/ 257175 w 1006631"/>
                  <a:gd name="connsiteY45" fmla="*/ 184150 h 1002026"/>
                  <a:gd name="connsiteX46" fmla="*/ 269875 w 1006631"/>
                  <a:gd name="connsiteY46" fmla="*/ 203200 h 1002026"/>
                  <a:gd name="connsiteX47" fmla="*/ 279400 w 1006631"/>
                  <a:gd name="connsiteY47" fmla="*/ 212725 h 1002026"/>
                  <a:gd name="connsiteX48" fmla="*/ 295275 w 1006631"/>
                  <a:gd name="connsiteY48" fmla="*/ 231775 h 1002026"/>
                  <a:gd name="connsiteX49" fmla="*/ 314325 w 1006631"/>
                  <a:gd name="connsiteY49" fmla="*/ 244475 h 1002026"/>
                  <a:gd name="connsiteX50" fmla="*/ 479425 w 1006631"/>
                  <a:gd name="connsiteY50" fmla="*/ 285750 h 1002026"/>
                  <a:gd name="connsiteX51" fmla="*/ 581025 w 1006631"/>
                  <a:gd name="connsiteY51" fmla="*/ 282575 h 1002026"/>
                  <a:gd name="connsiteX52" fmla="*/ 704850 w 1006631"/>
                  <a:gd name="connsiteY52" fmla="*/ 209550 h 1002026"/>
                  <a:gd name="connsiteX53" fmla="*/ 765175 w 1006631"/>
                  <a:gd name="connsiteY53" fmla="*/ 136525 h 1002026"/>
                  <a:gd name="connsiteX54" fmla="*/ 819150 w 1006631"/>
                  <a:gd name="connsiteY54" fmla="*/ 69850 h 1002026"/>
                  <a:gd name="connsiteX55" fmla="*/ 892175 w 1006631"/>
                  <a:gd name="connsiteY55" fmla="*/ 34925 h 1002026"/>
                  <a:gd name="connsiteX56" fmla="*/ 996950 w 1006631"/>
                  <a:gd name="connsiteY56" fmla="*/ 28575 h 1002026"/>
                  <a:gd name="connsiteX57" fmla="*/ 996950 w 1006631"/>
                  <a:gd name="connsiteY57" fmla="*/ 88900 h 1002026"/>
                  <a:gd name="connsiteX58" fmla="*/ 952500 w 1006631"/>
                  <a:gd name="connsiteY58" fmla="*/ 139700 h 1002026"/>
                  <a:gd name="connsiteX59" fmla="*/ 863600 w 1006631"/>
                  <a:gd name="connsiteY59" fmla="*/ 231775 h 1002026"/>
                  <a:gd name="connsiteX60" fmla="*/ 777875 w 1006631"/>
                  <a:gd name="connsiteY60" fmla="*/ 304800 h 1002026"/>
                  <a:gd name="connsiteX61" fmla="*/ 717550 w 1006631"/>
                  <a:gd name="connsiteY61" fmla="*/ 403225 h 1002026"/>
                  <a:gd name="connsiteX62" fmla="*/ 679450 w 1006631"/>
                  <a:gd name="connsiteY62" fmla="*/ 523875 h 1002026"/>
                  <a:gd name="connsiteX63" fmla="*/ 679450 w 1006631"/>
                  <a:gd name="connsiteY63" fmla="*/ 628650 h 1002026"/>
                  <a:gd name="connsiteX64" fmla="*/ 698500 w 1006631"/>
                  <a:gd name="connsiteY64" fmla="*/ 749300 h 1002026"/>
                  <a:gd name="connsiteX65" fmla="*/ 720725 w 1006631"/>
                  <a:gd name="connsiteY65" fmla="*/ 831850 h 1002026"/>
                  <a:gd name="connsiteX66" fmla="*/ 730250 w 1006631"/>
                  <a:gd name="connsiteY66" fmla="*/ 965200 h 1002026"/>
                  <a:gd name="connsiteX67" fmla="*/ 250825 w 1006631"/>
                  <a:gd name="connsiteY6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0350 w 1006631"/>
                  <a:gd name="connsiteY3" fmla="*/ 498475 h 1002026"/>
                  <a:gd name="connsiteX4" fmla="*/ 269875 w 1006631"/>
                  <a:gd name="connsiteY4" fmla="*/ 444500 h 1002026"/>
                  <a:gd name="connsiteX5" fmla="*/ 234950 w 1006631"/>
                  <a:gd name="connsiteY5" fmla="*/ 384175 h 1002026"/>
                  <a:gd name="connsiteX6" fmla="*/ 225425 w 1006631"/>
                  <a:gd name="connsiteY6" fmla="*/ 374650 h 1002026"/>
                  <a:gd name="connsiteX7" fmla="*/ 206375 w 1006631"/>
                  <a:gd name="connsiteY7" fmla="*/ 358775 h 1002026"/>
                  <a:gd name="connsiteX8" fmla="*/ 177800 w 1006631"/>
                  <a:gd name="connsiteY8" fmla="*/ 346075 h 1002026"/>
                  <a:gd name="connsiteX9" fmla="*/ 158750 w 1006631"/>
                  <a:gd name="connsiteY9" fmla="*/ 327025 h 1002026"/>
                  <a:gd name="connsiteX10" fmla="*/ 149225 w 1006631"/>
                  <a:gd name="connsiteY10" fmla="*/ 317500 h 1002026"/>
                  <a:gd name="connsiteX11" fmla="*/ 133350 w 1006631"/>
                  <a:gd name="connsiteY11" fmla="*/ 301625 h 1002026"/>
                  <a:gd name="connsiteX12" fmla="*/ 117475 w 1006631"/>
                  <a:gd name="connsiteY12" fmla="*/ 285750 h 1002026"/>
                  <a:gd name="connsiteX13" fmla="*/ 111125 w 1006631"/>
                  <a:gd name="connsiteY13" fmla="*/ 276225 h 1002026"/>
                  <a:gd name="connsiteX14" fmla="*/ 101600 w 1006631"/>
                  <a:gd name="connsiteY14" fmla="*/ 269875 h 1002026"/>
                  <a:gd name="connsiteX15" fmla="*/ 76200 w 1006631"/>
                  <a:gd name="connsiteY15" fmla="*/ 241300 h 1002026"/>
                  <a:gd name="connsiteX16" fmla="*/ 66675 w 1006631"/>
                  <a:gd name="connsiteY16" fmla="*/ 231775 h 1002026"/>
                  <a:gd name="connsiteX17" fmla="*/ 57150 w 1006631"/>
                  <a:gd name="connsiteY17" fmla="*/ 212725 h 1002026"/>
                  <a:gd name="connsiteX18" fmla="*/ 50800 w 1006631"/>
                  <a:gd name="connsiteY18" fmla="*/ 203200 h 1002026"/>
                  <a:gd name="connsiteX19" fmla="*/ 47625 w 1006631"/>
                  <a:gd name="connsiteY19" fmla="*/ 193675 h 1002026"/>
                  <a:gd name="connsiteX20" fmla="*/ 41275 w 1006631"/>
                  <a:gd name="connsiteY20" fmla="*/ 184150 h 1002026"/>
                  <a:gd name="connsiteX21" fmla="*/ 28575 w 1006631"/>
                  <a:gd name="connsiteY21" fmla="*/ 155575 h 1002026"/>
                  <a:gd name="connsiteX22" fmla="*/ 22225 w 1006631"/>
                  <a:gd name="connsiteY22" fmla="*/ 130175 h 1002026"/>
                  <a:gd name="connsiteX23" fmla="*/ 19050 w 1006631"/>
                  <a:gd name="connsiteY23" fmla="*/ 117475 h 1002026"/>
                  <a:gd name="connsiteX24" fmla="*/ 12700 w 1006631"/>
                  <a:gd name="connsiteY24" fmla="*/ 98425 h 1002026"/>
                  <a:gd name="connsiteX25" fmla="*/ 6350 w 1006631"/>
                  <a:gd name="connsiteY25" fmla="*/ 79375 h 1002026"/>
                  <a:gd name="connsiteX26" fmla="*/ 3175 w 1006631"/>
                  <a:gd name="connsiteY26" fmla="*/ 69850 h 1002026"/>
                  <a:gd name="connsiteX27" fmla="*/ 0 w 1006631"/>
                  <a:gd name="connsiteY27" fmla="*/ 53975 h 1002026"/>
                  <a:gd name="connsiteX28" fmla="*/ 3175 w 1006631"/>
                  <a:gd name="connsiteY28" fmla="*/ 12700 h 1002026"/>
                  <a:gd name="connsiteX29" fmla="*/ 12700 w 1006631"/>
                  <a:gd name="connsiteY29" fmla="*/ 9525 h 1002026"/>
                  <a:gd name="connsiteX30" fmla="*/ 25400 w 1006631"/>
                  <a:gd name="connsiteY30" fmla="*/ 6350 h 1002026"/>
                  <a:gd name="connsiteX31" fmla="*/ 44450 w 1006631"/>
                  <a:gd name="connsiteY31" fmla="*/ 0 h 1002026"/>
                  <a:gd name="connsiteX32" fmla="*/ 114300 w 1006631"/>
                  <a:gd name="connsiteY32" fmla="*/ 3175 h 1002026"/>
                  <a:gd name="connsiteX33" fmla="*/ 123825 w 1006631"/>
                  <a:gd name="connsiteY33" fmla="*/ 9525 h 1002026"/>
                  <a:gd name="connsiteX34" fmla="*/ 155575 w 1006631"/>
                  <a:gd name="connsiteY34" fmla="*/ 28575 h 1002026"/>
                  <a:gd name="connsiteX35" fmla="*/ 165100 w 1006631"/>
                  <a:gd name="connsiteY35" fmla="*/ 34925 h 1002026"/>
                  <a:gd name="connsiteX36" fmla="*/ 184150 w 1006631"/>
                  <a:gd name="connsiteY36" fmla="*/ 50800 h 1002026"/>
                  <a:gd name="connsiteX37" fmla="*/ 187325 w 1006631"/>
                  <a:gd name="connsiteY37" fmla="*/ 60325 h 1002026"/>
                  <a:gd name="connsiteX38" fmla="*/ 206375 w 1006631"/>
                  <a:gd name="connsiteY38" fmla="*/ 88900 h 1002026"/>
                  <a:gd name="connsiteX39" fmla="*/ 212725 w 1006631"/>
                  <a:gd name="connsiteY39" fmla="*/ 98425 h 1002026"/>
                  <a:gd name="connsiteX40" fmla="*/ 222250 w 1006631"/>
                  <a:gd name="connsiteY40" fmla="*/ 117475 h 1002026"/>
                  <a:gd name="connsiteX41" fmla="*/ 228600 w 1006631"/>
                  <a:gd name="connsiteY41" fmla="*/ 139700 h 1002026"/>
                  <a:gd name="connsiteX42" fmla="*/ 234950 w 1006631"/>
                  <a:gd name="connsiteY42" fmla="*/ 149225 h 1002026"/>
                  <a:gd name="connsiteX43" fmla="*/ 241300 w 1006631"/>
                  <a:gd name="connsiteY43" fmla="*/ 161925 h 1002026"/>
                  <a:gd name="connsiteX44" fmla="*/ 257175 w 1006631"/>
                  <a:gd name="connsiteY44" fmla="*/ 184150 h 1002026"/>
                  <a:gd name="connsiteX45" fmla="*/ 269875 w 1006631"/>
                  <a:gd name="connsiteY45" fmla="*/ 203200 h 1002026"/>
                  <a:gd name="connsiteX46" fmla="*/ 279400 w 1006631"/>
                  <a:gd name="connsiteY46" fmla="*/ 212725 h 1002026"/>
                  <a:gd name="connsiteX47" fmla="*/ 295275 w 1006631"/>
                  <a:gd name="connsiteY47" fmla="*/ 231775 h 1002026"/>
                  <a:gd name="connsiteX48" fmla="*/ 314325 w 1006631"/>
                  <a:gd name="connsiteY48" fmla="*/ 244475 h 1002026"/>
                  <a:gd name="connsiteX49" fmla="*/ 479425 w 1006631"/>
                  <a:gd name="connsiteY49" fmla="*/ 285750 h 1002026"/>
                  <a:gd name="connsiteX50" fmla="*/ 581025 w 1006631"/>
                  <a:gd name="connsiteY50" fmla="*/ 282575 h 1002026"/>
                  <a:gd name="connsiteX51" fmla="*/ 704850 w 1006631"/>
                  <a:gd name="connsiteY51" fmla="*/ 209550 h 1002026"/>
                  <a:gd name="connsiteX52" fmla="*/ 765175 w 1006631"/>
                  <a:gd name="connsiteY52" fmla="*/ 136525 h 1002026"/>
                  <a:gd name="connsiteX53" fmla="*/ 819150 w 1006631"/>
                  <a:gd name="connsiteY53" fmla="*/ 69850 h 1002026"/>
                  <a:gd name="connsiteX54" fmla="*/ 892175 w 1006631"/>
                  <a:gd name="connsiteY54" fmla="*/ 34925 h 1002026"/>
                  <a:gd name="connsiteX55" fmla="*/ 996950 w 1006631"/>
                  <a:gd name="connsiteY55" fmla="*/ 28575 h 1002026"/>
                  <a:gd name="connsiteX56" fmla="*/ 996950 w 1006631"/>
                  <a:gd name="connsiteY56" fmla="*/ 88900 h 1002026"/>
                  <a:gd name="connsiteX57" fmla="*/ 952500 w 1006631"/>
                  <a:gd name="connsiteY57" fmla="*/ 139700 h 1002026"/>
                  <a:gd name="connsiteX58" fmla="*/ 863600 w 1006631"/>
                  <a:gd name="connsiteY58" fmla="*/ 231775 h 1002026"/>
                  <a:gd name="connsiteX59" fmla="*/ 777875 w 1006631"/>
                  <a:gd name="connsiteY59" fmla="*/ 304800 h 1002026"/>
                  <a:gd name="connsiteX60" fmla="*/ 717550 w 1006631"/>
                  <a:gd name="connsiteY60" fmla="*/ 403225 h 1002026"/>
                  <a:gd name="connsiteX61" fmla="*/ 679450 w 1006631"/>
                  <a:gd name="connsiteY61" fmla="*/ 523875 h 1002026"/>
                  <a:gd name="connsiteX62" fmla="*/ 679450 w 1006631"/>
                  <a:gd name="connsiteY62" fmla="*/ 628650 h 1002026"/>
                  <a:gd name="connsiteX63" fmla="*/ 698500 w 1006631"/>
                  <a:gd name="connsiteY63" fmla="*/ 749300 h 1002026"/>
                  <a:gd name="connsiteX64" fmla="*/ 720725 w 1006631"/>
                  <a:gd name="connsiteY64" fmla="*/ 831850 h 1002026"/>
                  <a:gd name="connsiteX65" fmla="*/ 730250 w 1006631"/>
                  <a:gd name="connsiteY65" fmla="*/ 965200 h 1002026"/>
                  <a:gd name="connsiteX66" fmla="*/ 250825 w 1006631"/>
                  <a:gd name="connsiteY6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57175 w 1006631"/>
                  <a:gd name="connsiteY2" fmla="*/ 523875 h 1002026"/>
                  <a:gd name="connsiteX3" fmla="*/ 269875 w 1006631"/>
                  <a:gd name="connsiteY3" fmla="*/ 444500 h 1002026"/>
                  <a:gd name="connsiteX4" fmla="*/ 234950 w 1006631"/>
                  <a:gd name="connsiteY4" fmla="*/ 384175 h 1002026"/>
                  <a:gd name="connsiteX5" fmla="*/ 225425 w 1006631"/>
                  <a:gd name="connsiteY5" fmla="*/ 374650 h 1002026"/>
                  <a:gd name="connsiteX6" fmla="*/ 206375 w 1006631"/>
                  <a:gd name="connsiteY6" fmla="*/ 358775 h 1002026"/>
                  <a:gd name="connsiteX7" fmla="*/ 177800 w 1006631"/>
                  <a:gd name="connsiteY7" fmla="*/ 346075 h 1002026"/>
                  <a:gd name="connsiteX8" fmla="*/ 158750 w 1006631"/>
                  <a:gd name="connsiteY8" fmla="*/ 327025 h 1002026"/>
                  <a:gd name="connsiteX9" fmla="*/ 149225 w 1006631"/>
                  <a:gd name="connsiteY9" fmla="*/ 317500 h 1002026"/>
                  <a:gd name="connsiteX10" fmla="*/ 133350 w 1006631"/>
                  <a:gd name="connsiteY10" fmla="*/ 301625 h 1002026"/>
                  <a:gd name="connsiteX11" fmla="*/ 117475 w 1006631"/>
                  <a:gd name="connsiteY11" fmla="*/ 285750 h 1002026"/>
                  <a:gd name="connsiteX12" fmla="*/ 111125 w 1006631"/>
                  <a:gd name="connsiteY12" fmla="*/ 276225 h 1002026"/>
                  <a:gd name="connsiteX13" fmla="*/ 101600 w 1006631"/>
                  <a:gd name="connsiteY13" fmla="*/ 269875 h 1002026"/>
                  <a:gd name="connsiteX14" fmla="*/ 76200 w 1006631"/>
                  <a:gd name="connsiteY14" fmla="*/ 241300 h 1002026"/>
                  <a:gd name="connsiteX15" fmla="*/ 66675 w 1006631"/>
                  <a:gd name="connsiteY15" fmla="*/ 231775 h 1002026"/>
                  <a:gd name="connsiteX16" fmla="*/ 57150 w 1006631"/>
                  <a:gd name="connsiteY16" fmla="*/ 212725 h 1002026"/>
                  <a:gd name="connsiteX17" fmla="*/ 50800 w 1006631"/>
                  <a:gd name="connsiteY17" fmla="*/ 203200 h 1002026"/>
                  <a:gd name="connsiteX18" fmla="*/ 47625 w 1006631"/>
                  <a:gd name="connsiteY18" fmla="*/ 193675 h 1002026"/>
                  <a:gd name="connsiteX19" fmla="*/ 41275 w 1006631"/>
                  <a:gd name="connsiteY19" fmla="*/ 184150 h 1002026"/>
                  <a:gd name="connsiteX20" fmla="*/ 28575 w 1006631"/>
                  <a:gd name="connsiteY20" fmla="*/ 155575 h 1002026"/>
                  <a:gd name="connsiteX21" fmla="*/ 22225 w 1006631"/>
                  <a:gd name="connsiteY21" fmla="*/ 130175 h 1002026"/>
                  <a:gd name="connsiteX22" fmla="*/ 19050 w 1006631"/>
                  <a:gd name="connsiteY22" fmla="*/ 117475 h 1002026"/>
                  <a:gd name="connsiteX23" fmla="*/ 12700 w 1006631"/>
                  <a:gd name="connsiteY23" fmla="*/ 98425 h 1002026"/>
                  <a:gd name="connsiteX24" fmla="*/ 6350 w 1006631"/>
                  <a:gd name="connsiteY24" fmla="*/ 79375 h 1002026"/>
                  <a:gd name="connsiteX25" fmla="*/ 3175 w 1006631"/>
                  <a:gd name="connsiteY25" fmla="*/ 69850 h 1002026"/>
                  <a:gd name="connsiteX26" fmla="*/ 0 w 1006631"/>
                  <a:gd name="connsiteY26" fmla="*/ 53975 h 1002026"/>
                  <a:gd name="connsiteX27" fmla="*/ 3175 w 1006631"/>
                  <a:gd name="connsiteY27" fmla="*/ 12700 h 1002026"/>
                  <a:gd name="connsiteX28" fmla="*/ 12700 w 1006631"/>
                  <a:gd name="connsiteY28" fmla="*/ 9525 h 1002026"/>
                  <a:gd name="connsiteX29" fmla="*/ 25400 w 1006631"/>
                  <a:gd name="connsiteY29" fmla="*/ 6350 h 1002026"/>
                  <a:gd name="connsiteX30" fmla="*/ 44450 w 1006631"/>
                  <a:gd name="connsiteY30" fmla="*/ 0 h 1002026"/>
                  <a:gd name="connsiteX31" fmla="*/ 114300 w 1006631"/>
                  <a:gd name="connsiteY31" fmla="*/ 3175 h 1002026"/>
                  <a:gd name="connsiteX32" fmla="*/ 123825 w 1006631"/>
                  <a:gd name="connsiteY32" fmla="*/ 9525 h 1002026"/>
                  <a:gd name="connsiteX33" fmla="*/ 155575 w 1006631"/>
                  <a:gd name="connsiteY33" fmla="*/ 28575 h 1002026"/>
                  <a:gd name="connsiteX34" fmla="*/ 165100 w 1006631"/>
                  <a:gd name="connsiteY34" fmla="*/ 34925 h 1002026"/>
                  <a:gd name="connsiteX35" fmla="*/ 184150 w 1006631"/>
                  <a:gd name="connsiteY35" fmla="*/ 50800 h 1002026"/>
                  <a:gd name="connsiteX36" fmla="*/ 187325 w 1006631"/>
                  <a:gd name="connsiteY36" fmla="*/ 60325 h 1002026"/>
                  <a:gd name="connsiteX37" fmla="*/ 206375 w 1006631"/>
                  <a:gd name="connsiteY37" fmla="*/ 88900 h 1002026"/>
                  <a:gd name="connsiteX38" fmla="*/ 212725 w 1006631"/>
                  <a:gd name="connsiteY38" fmla="*/ 98425 h 1002026"/>
                  <a:gd name="connsiteX39" fmla="*/ 222250 w 1006631"/>
                  <a:gd name="connsiteY39" fmla="*/ 117475 h 1002026"/>
                  <a:gd name="connsiteX40" fmla="*/ 228600 w 1006631"/>
                  <a:gd name="connsiteY40" fmla="*/ 139700 h 1002026"/>
                  <a:gd name="connsiteX41" fmla="*/ 234950 w 1006631"/>
                  <a:gd name="connsiteY41" fmla="*/ 149225 h 1002026"/>
                  <a:gd name="connsiteX42" fmla="*/ 241300 w 1006631"/>
                  <a:gd name="connsiteY42" fmla="*/ 161925 h 1002026"/>
                  <a:gd name="connsiteX43" fmla="*/ 257175 w 1006631"/>
                  <a:gd name="connsiteY43" fmla="*/ 184150 h 1002026"/>
                  <a:gd name="connsiteX44" fmla="*/ 269875 w 1006631"/>
                  <a:gd name="connsiteY44" fmla="*/ 203200 h 1002026"/>
                  <a:gd name="connsiteX45" fmla="*/ 279400 w 1006631"/>
                  <a:gd name="connsiteY45" fmla="*/ 212725 h 1002026"/>
                  <a:gd name="connsiteX46" fmla="*/ 295275 w 1006631"/>
                  <a:gd name="connsiteY46" fmla="*/ 231775 h 1002026"/>
                  <a:gd name="connsiteX47" fmla="*/ 314325 w 1006631"/>
                  <a:gd name="connsiteY47" fmla="*/ 244475 h 1002026"/>
                  <a:gd name="connsiteX48" fmla="*/ 479425 w 1006631"/>
                  <a:gd name="connsiteY48" fmla="*/ 285750 h 1002026"/>
                  <a:gd name="connsiteX49" fmla="*/ 581025 w 1006631"/>
                  <a:gd name="connsiteY49" fmla="*/ 282575 h 1002026"/>
                  <a:gd name="connsiteX50" fmla="*/ 704850 w 1006631"/>
                  <a:gd name="connsiteY50" fmla="*/ 209550 h 1002026"/>
                  <a:gd name="connsiteX51" fmla="*/ 765175 w 1006631"/>
                  <a:gd name="connsiteY51" fmla="*/ 136525 h 1002026"/>
                  <a:gd name="connsiteX52" fmla="*/ 819150 w 1006631"/>
                  <a:gd name="connsiteY52" fmla="*/ 69850 h 1002026"/>
                  <a:gd name="connsiteX53" fmla="*/ 892175 w 1006631"/>
                  <a:gd name="connsiteY53" fmla="*/ 34925 h 1002026"/>
                  <a:gd name="connsiteX54" fmla="*/ 996950 w 1006631"/>
                  <a:gd name="connsiteY54" fmla="*/ 28575 h 1002026"/>
                  <a:gd name="connsiteX55" fmla="*/ 996950 w 1006631"/>
                  <a:gd name="connsiteY55" fmla="*/ 88900 h 1002026"/>
                  <a:gd name="connsiteX56" fmla="*/ 952500 w 1006631"/>
                  <a:gd name="connsiteY56" fmla="*/ 139700 h 1002026"/>
                  <a:gd name="connsiteX57" fmla="*/ 863600 w 1006631"/>
                  <a:gd name="connsiteY57" fmla="*/ 231775 h 1002026"/>
                  <a:gd name="connsiteX58" fmla="*/ 777875 w 1006631"/>
                  <a:gd name="connsiteY58" fmla="*/ 304800 h 1002026"/>
                  <a:gd name="connsiteX59" fmla="*/ 717550 w 1006631"/>
                  <a:gd name="connsiteY59" fmla="*/ 403225 h 1002026"/>
                  <a:gd name="connsiteX60" fmla="*/ 679450 w 1006631"/>
                  <a:gd name="connsiteY60" fmla="*/ 523875 h 1002026"/>
                  <a:gd name="connsiteX61" fmla="*/ 679450 w 1006631"/>
                  <a:gd name="connsiteY61" fmla="*/ 628650 h 1002026"/>
                  <a:gd name="connsiteX62" fmla="*/ 698500 w 1006631"/>
                  <a:gd name="connsiteY62" fmla="*/ 749300 h 1002026"/>
                  <a:gd name="connsiteX63" fmla="*/ 720725 w 1006631"/>
                  <a:gd name="connsiteY63" fmla="*/ 831850 h 1002026"/>
                  <a:gd name="connsiteX64" fmla="*/ 730250 w 1006631"/>
                  <a:gd name="connsiteY64" fmla="*/ 965200 h 1002026"/>
                  <a:gd name="connsiteX65" fmla="*/ 250825 w 1006631"/>
                  <a:gd name="connsiteY6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49225 w 1006631"/>
                  <a:gd name="connsiteY8" fmla="*/ 317500 h 1002026"/>
                  <a:gd name="connsiteX9" fmla="*/ 133350 w 1006631"/>
                  <a:gd name="connsiteY9" fmla="*/ 301625 h 1002026"/>
                  <a:gd name="connsiteX10" fmla="*/ 117475 w 1006631"/>
                  <a:gd name="connsiteY10" fmla="*/ 285750 h 1002026"/>
                  <a:gd name="connsiteX11" fmla="*/ 111125 w 1006631"/>
                  <a:gd name="connsiteY11" fmla="*/ 276225 h 1002026"/>
                  <a:gd name="connsiteX12" fmla="*/ 101600 w 1006631"/>
                  <a:gd name="connsiteY12" fmla="*/ 269875 h 1002026"/>
                  <a:gd name="connsiteX13" fmla="*/ 76200 w 1006631"/>
                  <a:gd name="connsiteY13" fmla="*/ 241300 h 1002026"/>
                  <a:gd name="connsiteX14" fmla="*/ 66675 w 1006631"/>
                  <a:gd name="connsiteY14" fmla="*/ 231775 h 1002026"/>
                  <a:gd name="connsiteX15" fmla="*/ 57150 w 1006631"/>
                  <a:gd name="connsiteY15" fmla="*/ 212725 h 1002026"/>
                  <a:gd name="connsiteX16" fmla="*/ 50800 w 1006631"/>
                  <a:gd name="connsiteY16" fmla="*/ 203200 h 1002026"/>
                  <a:gd name="connsiteX17" fmla="*/ 47625 w 1006631"/>
                  <a:gd name="connsiteY17" fmla="*/ 193675 h 1002026"/>
                  <a:gd name="connsiteX18" fmla="*/ 41275 w 1006631"/>
                  <a:gd name="connsiteY18" fmla="*/ 184150 h 1002026"/>
                  <a:gd name="connsiteX19" fmla="*/ 28575 w 1006631"/>
                  <a:gd name="connsiteY19" fmla="*/ 155575 h 1002026"/>
                  <a:gd name="connsiteX20" fmla="*/ 22225 w 1006631"/>
                  <a:gd name="connsiteY20" fmla="*/ 130175 h 1002026"/>
                  <a:gd name="connsiteX21" fmla="*/ 19050 w 1006631"/>
                  <a:gd name="connsiteY21" fmla="*/ 117475 h 1002026"/>
                  <a:gd name="connsiteX22" fmla="*/ 12700 w 1006631"/>
                  <a:gd name="connsiteY22" fmla="*/ 98425 h 1002026"/>
                  <a:gd name="connsiteX23" fmla="*/ 6350 w 1006631"/>
                  <a:gd name="connsiteY23" fmla="*/ 79375 h 1002026"/>
                  <a:gd name="connsiteX24" fmla="*/ 3175 w 1006631"/>
                  <a:gd name="connsiteY24" fmla="*/ 69850 h 1002026"/>
                  <a:gd name="connsiteX25" fmla="*/ 0 w 1006631"/>
                  <a:gd name="connsiteY25" fmla="*/ 53975 h 1002026"/>
                  <a:gd name="connsiteX26" fmla="*/ 3175 w 1006631"/>
                  <a:gd name="connsiteY26" fmla="*/ 12700 h 1002026"/>
                  <a:gd name="connsiteX27" fmla="*/ 12700 w 1006631"/>
                  <a:gd name="connsiteY27" fmla="*/ 9525 h 1002026"/>
                  <a:gd name="connsiteX28" fmla="*/ 25400 w 1006631"/>
                  <a:gd name="connsiteY28" fmla="*/ 6350 h 1002026"/>
                  <a:gd name="connsiteX29" fmla="*/ 44450 w 1006631"/>
                  <a:gd name="connsiteY29" fmla="*/ 0 h 1002026"/>
                  <a:gd name="connsiteX30" fmla="*/ 114300 w 1006631"/>
                  <a:gd name="connsiteY30" fmla="*/ 3175 h 1002026"/>
                  <a:gd name="connsiteX31" fmla="*/ 123825 w 1006631"/>
                  <a:gd name="connsiteY31" fmla="*/ 9525 h 1002026"/>
                  <a:gd name="connsiteX32" fmla="*/ 155575 w 1006631"/>
                  <a:gd name="connsiteY32" fmla="*/ 28575 h 1002026"/>
                  <a:gd name="connsiteX33" fmla="*/ 165100 w 1006631"/>
                  <a:gd name="connsiteY33" fmla="*/ 34925 h 1002026"/>
                  <a:gd name="connsiteX34" fmla="*/ 184150 w 1006631"/>
                  <a:gd name="connsiteY34" fmla="*/ 50800 h 1002026"/>
                  <a:gd name="connsiteX35" fmla="*/ 187325 w 1006631"/>
                  <a:gd name="connsiteY35" fmla="*/ 60325 h 1002026"/>
                  <a:gd name="connsiteX36" fmla="*/ 206375 w 1006631"/>
                  <a:gd name="connsiteY36" fmla="*/ 88900 h 1002026"/>
                  <a:gd name="connsiteX37" fmla="*/ 212725 w 1006631"/>
                  <a:gd name="connsiteY37" fmla="*/ 98425 h 1002026"/>
                  <a:gd name="connsiteX38" fmla="*/ 222250 w 1006631"/>
                  <a:gd name="connsiteY38" fmla="*/ 117475 h 1002026"/>
                  <a:gd name="connsiteX39" fmla="*/ 228600 w 1006631"/>
                  <a:gd name="connsiteY39" fmla="*/ 139700 h 1002026"/>
                  <a:gd name="connsiteX40" fmla="*/ 234950 w 1006631"/>
                  <a:gd name="connsiteY40" fmla="*/ 149225 h 1002026"/>
                  <a:gd name="connsiteX41" fmla="*/ 241300 w 1006631"/>
                  <a:gd name="connsiteY41" fmla="*/ 161925 h 1002026"/>
                  <a:gd name="connsiteX42" fmla="*/ 257175 w 1006631"/>
                  <a:gd name="connsiteY42" fmla="*/ 184150 h 1002026"/>
                  <a:gd name="connsiteX43" fmla="*/ 269875 w 1006631"/>
                  <a:gd name="connsiteY43" fmla="*/ 203200 h 1002026"/>
                  <a:gd name="connsiteX44" fmla="*/ 279400 w 1006631"/>
                  <a:gd name="connsiteY44" fmla="*/ 212725 h 1002026"/>
                  <a:gd name="connsiteX45" fmla="*/ 295275 w 1006631"/>
                  <a:gd name="connsiteY45" fmla="*/ 231775 h 1002026"/>
                  <a:gd name="connsiteX46" fmla="*/ 314325 w 1006631"/>
                  <a:gd name="connsiteY46" fmla="*/ 244475 h 1002026"/>
                  <a:gd name="connsiteX47" fmla="*/ 479425 w 1006631"/>
                  <a:gd name="connsiteY47" fmla="*/ 285750 h 1002026"/>
                  <a:gd name="connsiteX48" fmla="*/ 581025 w 1006631"/>
                  <a:gd name="connsiteY48" fmla="*/ 282575 h 1002026"/>
                  <a:gd name="connsiteX49" fmla="*/ 704850 w 1006631"/>
                  <a:gd name="connsiteY49" fmla="*/ 209550 h 1002026"/>
                  <a:gd name="connsiteX50" fmla="*/ 765175 w 1006631"/>
                  <a:gd name="connsiteY50" fmla="*/ 136525 h 1002026"/>
                  <a:gd name="connsiteX51" fmla="*/ 819150 w 1006631"/>
                  <a:gd name="connsiteY51" fmla="*/ 69850 h 1002026"/>
                  <a:gd name="connsiteX52" fmla="*/ 892175 w 1006631"/>
                  <a:gd name="connsiteY52" fmla="*/ 34925 h 1002026"/>
                  <a:gd name="connsiteX53" fmla="*/ 996950 w 1006631"/>
                  <a:gd name="connsiteY53" fmla="*/ 28575 h 1002026"/>
                  <a:gd name="connsiteX54" fmla="*/ 996950 w 1006631"/>
                  <a:gd name="connsiteY54" fmla="*/ 88900 h 1002026"/>
                  <a:gd name="connsiteX55" fmla="*/ 952500 w 1006631"/>
                  <a:gd name="connsiteY55" fmla="*/ 139700 h 1002026"/>
                  <a:gd name="connsiteX56" fmla="*/ 863600 w 1006631"/>
                  <a:gd name="connsiteY56" fmla="*/ 231775 h 1002026"/>
                  <a:gd name="connsiteX57" fmla="*/ 777875 w 1006631"/>
                  <a:gd name="connsiteY57" fmla="*/ 304800 h 1002026"/>
                  <a:gd name="connsiteX58" fmla="*/ 717550 w 1006631"/>
                  <a:gd name="connsiteY58" fmla="*/ 403225 h 1002026"/>
                  <a:gd name="connsiteX59" fmla="*/ 679450 w 1006631"/>
                  <a:gd name="connsiteY59" fmla="*/ 523875 h 1002026"/>
                  <a:gd name="connsiteX60" fmla="*/ 679450 w 1006631"/>
                  <a:gd name="connsiteY60" fmla="*/ 628650 h 1002026"/>
                  <a:gd name="connsiteX61" fmla="*/ 698500 w 1006631"/>
                  <a:gd name="connsiteY61" fmla="*/ 749300 h 1002026"/>
                  <a:gd name="connsiteX62" fmla="*/ 720725 w 1006631"/>
                  <a:gd name="connsiteY62" fmla="*/ 831850 h 1002026"/>
                  <a:gd name="connsiteX63" fmla="*/ 730250 w 1006631"/>
                  <a:gd name="connsiteY63" fmla="*/ 965200 h 1002026"/>
                  <a:gd name="connsiteX64" fmla="*/ 250825 w 1006631"/>
                  <a:gd name="connsiteY6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33350 w 1006631"/>
                  <a:gd name="connsiteY8" fmla="*/ 301625 h 1002026"/>
                  <a:gd name="connsiteX9" fmla="*/ 117475 w 1006631"/>
                  <a:gd name="connsiteY9" fmla="*/ 285750 h 1002026"/>
                  <a:gd name="connsiteX10" fmla="*/ 111125 w 1006631"/>
                  <a:gd name="connsiteY10" fmla="*/ 276225 h 1002026"/>
                  <a:gd name="connsiteX11" fmla="*/ 101600 w 1006631"/>
                  <a:gd name="connsiteY11" fmla="*/ 269875 h 1002026"/>
                  <a:gd name="connsiteX12" fmla="*/ 76200 w 1006631"/>
                  <a:gd name="connsiteY12" fmla="*/ 241300 h 1002026"/>
                  <a:gd name="connsiteX13" fmla="*/ 66675 w 1006631"/>
                  <a:gd name="connsiteY13" fmla="*/ 231775 h 1002026"/>
                  <a:gd name="connsiteX14" fmla="*/ 57150 w 1006631"/>
                  <a:gd name="connsiteY14" fmla="*/ 212725 h 1002026"/>
                  <a:gd name="connsiteX15" fmla="*/ 50800 w 1006631"/>
                  <a:gd name="connsiteY15" fmla="*/ 203200 h 1002026"/>
                  <a:gd name="connsiteX16" fmla="*/ 47625 w 1006631"/>
                  <a:gd name="connsiteY16" fmla="*/ 193675 h 1002026"/>
                  <a:gd name="connsiteX17" fmla="*/ 41275 w 1006631"/>
                  <a:gd name="connsiteY17" fmla="*/ 184150 h 1002026"/>
                  <a:gd name="connsiteX18" fmla="*/ 28575 w 1006631"/>
                  <a:gd name="connsiteY18" fmla="*/ 155575 h 1002026"/>
                  <a:gd name="connsiteX19" fmla="*/ 22225 w 1006631"/>
                  <a:gd name="connsiteY19" fmla="*/ 130175 h 1002026"/>
                  <a:gd name="connsiteX20" fmla="*/ 19050 w 1006631"/>
                  <a:gd name="connsiteY20" fmla="*/ 117475 h 1002026"/>
                  <a:gd name="connsiteX21" fmla="*/ 12700 w 1006631"/>
                  <a:gd name="connsiteY21" fmla="*/ 98425 h 1002026"/>
                  <a:gd name="connsiteX22" fmla="*/ 6350 w 1006631"/>
                  <a:gd name="connsiteY22" fmla="*/ 79375 h 1002026"/>
                  <a:gd name="connsiteX23" fmla="*/ 3175 w 1006631"/>
                  <a:gd name="connsiteY23" fmla="*/ 69850 h 1002026"/>
                  <a:gd name="connsiteX24" fmla="*/ 0 w 1006631"/>
                  <a:gd name="connsiteY24" fmla="*/ 53975 h 1002026"/>
                  <a:gd name="connsiteX25" fmla="*/ 3175 w 1006631"/>
                  <a:gd name="connsiteY25" fmla="*/ 12700 h 1002026"/>
                  <a:gd name="connsiteX26" fmla="*/ 12700 w 1006631"/>
                  <a:gd name="connsiteY26" fmla="*/ 9525 h 1002026"/>
                  <a:gd name="connsiteX27" fmla="*/ 25400 w 1006631"/>
                  <a:gd name="connsiteY27" fmla="*/ 6350 h 1002026"/>
                  <a:gd name="connsiteX28" fmla="*/ 44450 w 1006631"/>
                  <a:gd name="connsiteY28" fmla="*/ 0 h 1002026"/>
                  <a:gd name="connsiteX29" fmla="*/ 114300 w 1006631"/>
                  <a:gd name="connsiteY29" fmla="*/ 3175 h 1002026"/>
                  <a:gd name="connsiteX30" fmla="*/ 123825 w 1006631"/>
                  <a:gd name="connsiteY30" fmla="*/ 9525 h 1002026"/>
                  <a:gd name="connsiteX31" fmla="*/ 155575 w 1006631"/>
                  <a:gd name="connsiteY31" fmla="*/ 28575 h 1002026"/>
                  <a:gd name="connsiteX32" fmla="*/ 165100 w 1006631"/>
                  <a:gd name="connsiteY32" fmla="*/ 34925 h 1002026"/>
                  <a:gd name="connsiteX33" fmla="*/ 184150 w 1006631"/>
                  <a:gd name="connsiteY33" fmla="*/ 50800 h 1002026"/>
                  <a:gd name="connsiteX34" fmla="*/ 187325 w 1006631"/>
                  <a:gd name="connsiteY34" fmla="*/ 60325 h 1002026"/>
                  <a:gd name="connsiteX35" fmla="*/ 206375 w 1006631"/>
                  <a:gd name="connsiteY35" fmla="*/ 88900 h 1002026"/>
                  <a:gd name="connsiteX36" fmla="*/ 212725 w 1006631"/>
                  <a:gd name="connsiteY36" fmla="*/ 98425 h 1002026"/>
                  <a:gd name="connsiteX37" fmla="*/ 222250 w 1006631"/>
                  <a:gd name="connsiteY37" fmla="*/ 117475 h 1002026"/>
                  <a:gd name="connsiteX38" fmla="*/ 228600 w 1006631"/>
                  <a:gd name="connsiteY38" fmla="*/ 139700 h 1002026"/>
                  <a:gd name="connsiteX39" fmla="*/ 234950 w 1006631"/>
                  <a:gd name="connsiteY39" fmla="*/ 149225 h 1002026"/>
                  <a:gd name="connsiteX40" fmla="*/ 241300 w 1006631"/>
                  <a:gd name="connsiteY40" fmla="*/ 161925 h 1002026"/>
                  <a:gd name="connsiteX41" fmla="*/ 257175 w 1006631"/>
                  <a:gd name="connsiteY41" fmla="*/ 184150 h 1002026"/>
                  <a:gd name="connsiteX42" fmla="*/ 269875 w 1006631"/>
                  <a:gd name="connsiteY42" fmla="*/ 203200 h 1002026"/>
                  <a:gd name="connsiteX43" fmla="*/ 279400 w 1006631"/>
                  <a:gd name="connsiteY43" fmla="*/ 212725 h 1002026"/>
                  <a:gd name="connsiteX44" fmla="*/ 295275 w 1006631"/>
                  <a:gd name="connsiteY44" fmla="*/ 231775 h 1002026"/>
                  <a:gd name="connsiteX45" fmla="*/ 314325 w 1006631"/>
                  <a:gd name="connsiteY45" fmla="*/ 244475 h 1002026"/>
                  <a:gd name="connsiteX46" fmla="*/ 479425 w 1006631"/>
                  <a:gd name="connsiteY46" fmla="*/ 285750 h 1002026"/>
                  <a:gd name="connsiteX47" fmla="*/ 581025 w 1006631"/>
                  <a:gd name="connsiteY47" fmla="*/ 282575 h 1002026"/>
                  <a:gd name="connsiteX48" fmla="*/ 704850 w 1006631"/>
                  <a:gd name="connsiteY48" fmla="*/ 209550 h 1002026"/>
                  <a:gd name="connsiteX49" fmla="*/ 765175 w 1006631"/>
                  <a:gd name="connsiteY49" fmla="*/ 136525 h 1002026"/>
                  <a:gd name="connsiteX50" fmla="*/ 819150 w 1006631"/>
                  <a:gd name="connsiteY50" fmla="*/ 69850 h 1002026"/>
                  <a:gd name="connsiteX51" fmla="*/ 892175 w 1006631"/>
                  <a:gd name="connsiteY51" fmla="*/ 34925 h 1002026"/>
                  <a:gd name="connsiteX52" fmla="*/ 996950 w 1006631"/>
                  <a:gd name="connsiteY52" fmla="*/ 28575 h 1002026"/>
                  <a:gd name="connsiteX53" fmla="*/ 996950 w 1006631"/>
                  <a:gd name="connsiteY53" fmla="*/ 88900 h 1002026"/>
                  <a:gd name="connsiteX54" fmla="*/ 952500 w 1006631"/>
                  <a:gd name="connsiteY54" fmla="*/ 139700 h 1002026"/>
                  <a:gd name="connsiteX55" fmla="*/ 863600 w 1006631"/>
                  <a:gd name="connsiteY55" fmla="*/ 231775 h 1002026"/>
                  <a:gd name="connsiteX56" fmla="*/ 777875 w 1006631"/>
                  <a:gd name="connsiteY56" fmla="*/ 304800 h 1002026"/>
                  <a:gd name="connsiteX57" fmla="*/ 717550 w 1006631"/>
                  <a:gd name="connsiteY57" fmla="*/ 403225 h 1002026"/>
                  <a:gd name="connsiteX58" fmla="*/ 679450 w 1006631"/>
                  <a:gd name="connsiteY58" fmla="*/ 523875 h 1002026"/>
                  <a:gd name="connsiteX59" fmla="*/ 679450 w 1006631"/>
                  <a:gd name="connsiteY59" fmla="*/ 628650 h 1002026"/>
                  <a:gd name="connsiteX60" fmla="*/ 698500 w 1006631"/>
                  <a:gd name="connsiteY60" fmla="*/ 749300 h 1002026"/>
                  <a:gd name="connsiteX61" fmla="*/ 720725 w 1006631"/>
                  <a:gd name="connsiteY61" fmla="*/ 831850 h 1002026"/>
                  <a:gd name="connsiteX62" fmla="*/ 730250 w 1006631"/>
                  <a:gd name="connsiteY62" fmla="*/ 965200 h 1002026"/>
                  <a:gd name="connsiteX63" fmla="*/ 250825 w 1006631"/>
                  <a:gd name="connsiteY6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58750 w 1006631"/>
                  <a:gd name="connsiteY7" fmla="*/ 327025 h 1002026"/>
                  <a:gd name="connsiteX8" fmla="*/ 133350 w 1006631"/>
                  <a:gd name="connsiteY8" fmla="*/ 301625 h 1002026"/>
                  <a:gd name="connsiteX9" fmla="*/ 117475 w 1006631"/>
                  <a:gd name="connsiteY9" fmla="*/ 285750 h 1002026"/>
                  <a:gd name="connsiteX10" fmla="*/ 111125 w 1006631"/>
                  <a:gd name="connsiteY10" fmla="*/ 276225 h 1002026"/>
                  <a:gd name="connsiteX11" fmla="*/ 76200 w 1006631"/>
                  <a:gd name="connsiteY11" fmla="*/ 241300 h 1002026"/>
                  <a:gd name="connsiteX12" fmla="*/ 66675 w 1006631"/>
                  <a:gd name="connsiteY12" fmla="*/ 231775 h 1002026"/>
                  <a:gd name="connsiteX13" fmla="*/ 57150 w 1006631"/>
                  <a:gd name="connsiteY13" fmla="*/ 212725 h 1002026"/>
                  <a:gd name="connsiteX14" fmla="*/ 50800 w 1006631"/>
                  <a:gd name="connsiteY14" fmla="*/ 203200 h 1002026"/>
                  <a:gd name="connsiteX15" fmla="*/ 47625 w 1006631"/>
                  <a:gd name="connsiteY15" fmla="*/ 193675 h 1002026"/>
                  <a:gd name="connsiteX16" fmla="*/ 41275 w 1006631"/>
                  <a:gd name="connsiteY16" fmla="*/ 184150 h 1002026"/>
                  <a:gd name="connsiteX17" fmla="*/ 28575 w 1006631"/>
                  <a:gd name="connsiteY17" fmla="*/ 155575 h 1002026"/>
                  <a:gd name="connsiteX18" fmla="*/ 22225 w 1006631"/>
                  <a:gd name="connsiteY18" fmla="*/ 130175 h 1002026"/>
                  <a:gd name="connsiteX19" fmla="*/ 19050 w 1006631"/>
                  <a:gd name="connsiteY19" fmla="*/ 117475 h 1002026"/>
                  <a:gd name="connsiteX20" fmla="*/ 12700 w 1006631"/>
                  <a:gd name="connsiteY20" fmla="*/ 98425 h 1002026"/>
                  <a:gd name="connsiteX21" fmla="*/ 6350 w 1006631"/>
                  <a:gd name="connsiteY21" fmla="*/ 79375 h 1002026"/>
                  <a:gd name="connsiteX22" fmla="*/ 3175 w 1006631"/>
                  <a:gd name="connsiteY22" fmla="*/ 69850 h 1002026"/>
                  <a:gd name="connsiteX23" fmla="*/ 0 w 1006631"/>
                  <a:gd name="connsiteY23" fmla="*/ 53975 h 1002026"/>
                  <a:gd name="connsiteX24" fmla="*/ 3175 w 1006631"/>
                  <a:gd name="connsiteY24" fmla="*/ 12700 h 1002026"/>
                  <a:gd name="connsiteX25" fmla="*/ 12700 w 1006631"/>
                  <a:gd name="connsiteY25" fmla="*/ 9525 h 1002026"/>
                  <a:gd name="connsiteX26" fmla="*/ 25400 w 1006631"/>
                  <a:gd name="connsiteY26" fmla="*/ 6350 h 1002026"/>
                  <a:gd name="connsiteX27" fmla="*/ 44450 w 1006631"/>
                  <a:gd name="connsiteY27" fmla="*/ 0 h 1002026"/>
                  <a:gd name="connsiteX28" fmla="*/ 114300 w 1006631"/>
                  <a:gd name="connsiteY28" fmla="*/ 3175 h 1002026"/>
                  <a:gd name="connsiteX29" fmla="*/ 123825 w 1006631"/>
                  <a:gd name="connsiteY29" fmla="*/ 9525 h 1002026"/>
                  <a:gd name="connsiteX30" fmla="*/ 155575 w 1006631"/>
                  <a:gd name="connsiteY30" fmla="*/ 28575 h 1002026"/>
                  <a:gd name="connsiteX31" fmla="*/ 165100 w 1006631"/>
                  <a:gd name="connsiteY31" fmla="*/ 34925 h 1002026"/>
                  <a:gd name="connsiteX32" fmla="*/ 184150 w 1006631"/>
                  <a:gd name="connsiteY32" fmla="*/ 50800 h 1002026"/>
                  <a:gd name="connsiteX33" fmla="*/ 187325 w 1006631"/>
                  <a:gd name="connsiteY33" fmla="*/ 60325 h 1002026"/>
                  <a:gd name="connsiteX34" fmla="*/ 206375 w 1006631"/>
                  <a:gd name="connsiteY34" fmla="*/ 88900 h 1002026"/>
                  <a:gd name="connsiteX35" fmla="*/ 212725 w 1006631"/>
                  <a:gd name="connsiteY35" fmla="*/ 98425 h 1002026"/>
                  <a:gd name="connsiteX36" fmla="*/ 222250 w 1006631"/>
                  <a:gd name="connsiteY36" fmla="*/ 117475 h 1002026"/>
                  <a:gd name="connsiteX37" fmla="*/ 228600 w 1006631"/>
                  <a:gd name="connsiteY37" fmla="*/ 139700 h 1002026"/>
                  <a:gd name="connsiteX38" fmla="*/ 234950 w 1006631"/>
                  <a:gd name="connsiteY38" fmla="*/ 149225 h 1002026"/>
                  <a:gd name="connsiteX39" fmla="*/ 241300 w 1006631"/>
                  <a:gd name="connsiteY39" fmla="*/ 161925 h 1002026"/>
                  <a:gd name="connsiteX40" fmla="*/ 257175 w 1006631"/>
                  <a:gd name="connsiteY40" fmla="*/ 184150 h 1002026"/>
                  <a:gd name="connsiteX41" fmla="*/ 269875 w 1006631"/>
                  <a:gd name="connsiteY41" fmla="*/ 203200 h 1002026"/>
                  <a:gd name="connsiteX42" fmla="*/ 279400 w 1006631"/>
                  <a:gd name="connsiteY42" fmla="*/ 212725 h 1002026"/>
                  <a:gd name="connsiteX43" fmla="*/ 295275 w 1006631"/>
                  <a:gd name="connsiteY43" fmla="*/ 231775 h 1002026"/>
                  <a:gd name="connsiteX44" fmla="*/ 314325 w 1006631"/>
                  <a:gd name="connsiteY44" fmla="*/ 244475 h 1002026"/>
                  <a:gd name="connsiteX45" fmla="*/ 479425 w 1006631"/>
                  <a:gd name="connsiteY45" fmla="*/ 285750 h 1002026"/>
                  <a:gd name="connsiteX46" fmla="*/ 581025 w 1006631"/>
                  <a:gd name="connsiteY46" fmla="*/ 282575 h 1002026"/>
                  <a:gd name="connsiteX47" fmla="*/ 704850 w 1006631"/>
                  <a:gd name="connsiteY47" fmla="*/ 209550 h 1002026"/>
                  <a:gd name="connsiteX48" fmla="*/ 765175 w 1006631"/>
                  <a:gd name="connsiteY48" fmla="*/ 136525 h 1002026"/>
                  <a:gd name="connsiteX49" fmla="*/ 819150 w 1006631"/>
                  <a:gd name="connsiteY49" fmla="*/ 69850 h 1002026"/>
                  <a:gd name="connsiteX50" fmla="*/ 892175 w 1006631"/>
                  <a:gd name="connsiteY50" fmla="*/ 34925 h 1002026"/>
                  <a:gd name="connsiteX51" fmla="*/ 996950 w 1006631"/>
                  <a:gd name="connsiteY51" fmla="*/ 28575 h 1002026"/>
                  <a:gd name="connsiteX52" fmla="*/ 996950 w 1006631"/>
                  <a:gd name="connsiteY52" fmla="*/ 88900 h 1002026"/>
                  <a:gd name="connsiteX53" fmla="*/ 952500 w 1006631"/>
                  <a:gd name="connsiteY53" fmla="*/ 139700 h 1002026"/>
                  <a:gd name="connsiteX54" fmla="*/ 863600 w 1006631"/>
                  <a:gd name="connsiteY54" fmla="*/ 231775 h 1002026"/>
                  <a:gd name="connsiteX55" fmla="*/ 777875 w 1006631"/>
                  <a:gd name="connsiteY55" fmla="*/ 304800 h 1002026"/>
                  <a:gd name="connsiteX56" fmla="*/ 717550 w 1006631"/>
                  <a:gd name="connsiteY56" fmla="*/ 403225 h 1002026"/>
                  <a:gd name="connsiteX57" fmla="*/ 679450 w 1006631"/>
                  <a:gd name="connsiteY57" fmla="*/ 523875 h 1002026"/>
                  <a:gd name="connsiteX58" fmla="*/ 679450 w 1006631"/>
                  <a:gd name="connsiteY58" fmla="*/ 628650 h 1002026"/>
                  <a:gd name="connsiteX59" fmla="*/ 698500 w 1006631"/>
                  <a:gd name="connsiteY59" fmla="*/ 749300 h 1002026"/>
                  <a:gd name="connsiteX60" fmla="*/ 720725 w 1006631"/>
                  <a:gd name="connsiteY60" fmla="*/ 831850 h 1002026"/>
                  <a:gd name="connsiteX61" fmla="*/ 730250 w 1006631"/>
                  <a:gd name="connsiteY61" fmla="*/ 965200 h 1002026"/>
                  <a:gd name="connsiteX62" fmla="*/ 250825 w 1006631"/>
                  <a:gd name="connsiteY6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77800 w 1006631"/>
                  <a:gd name="connsiteY6" fmla="*/ 346075 h 1002026"/>
                  <a:gd name="connsiteX7" fmla="*/ 133350 w 1006631"/>
                  <a:gd name="connsiteY7" fmla="*/ 301625 h 1002026"/>
                  <a:gd name="connsiteX8" fmla="*/ 117475 w 1006631"/>
                  <a:gd name="connsiteY8" fmla="*/ 285750 h 1002026"/>
                  <a:gd name="connsiteX9" fmla="*/ 111125 w 1006631"/>
                  <a:gd name="connsiteY9" fmla="*/ 276225 h 1002026"/>
                  <a:gd name="connsiteX10" fmla="*/ 76200 w 1006631"/>
                  <a:gd name="connsiteY10" fmla="*/ 241300 h 1002026"/>
                  <a:gd name="connsiteX11" fmla="*/ 66675 w 1006631"/>
                  <a:gd name="connsiteY11" fmla="*/ 231775 h 1002026"/>
                  <a:gd name="connsiteX12" fmla="*/ 57150 w 1006631"/>
                  <a:gd name="connsiteY12" fmla="*/ 212725 h 1002026"/>
                  <a:gd name="connsiteX13" fmla="*/ 50800 w 1006631"/>
                  <a:gd name="connsiteY13" fmla="*/ 203200 h 1002026"/>
                  <a:gd name="connsiteX14" fmla="*/ 47625 w 1006631"/>
                  <a:gd name="connsiteY14" fmla="*/ 193675 h 1002026"/>
                  <a:gd name="connsiteX15" fmla="*/ 41275 w 1006631"/>
                  <a:gd name="connsiteY15" fmla="*/ 184150 h 1002026"/>
                  <a:gd name="connsiteX16" fmla="*/ 28575 w 1006631"/>
                  <a:gd name="connsiteY16" fmla="*/ 155575 h 1002026"/>
                  <a:gd name="connsiteX17" fmla="*/ 22225 w 1006631"/>
                  <a:gd name="connsiteY17" fmla="*/ 130175 h 1002026"/>
                  <a:gd name="connsiteX18" fmla="*/ 19050 w 1006631"/>
                  <a:gd name="connsiteY18" fmla="*/ 117475 h 1002026"/>
                  <a:gd name="connsiteX19" fmla="*/ 12700 w 1006631"/>
                  <a:gd name="connsiteY19" fmla="*/ 98425 h 1002026"/>
                  <a:gd name="connsiteX20" fmla="*/ 6350 w 1006631"/>
                  <a:gd name="connsiteY20" fmla="*/ 79375 h 1002026"/>
                  <a:gd name="connsiteX21" fmla="*/ 3175 w 1006631"/>
                  <a:gd name="connsiteY21" fmla="*/ 69850 h 1002026"/>
                  <a:gd name="connsiteX22" fmla="*/ 0 w 1006631"/>
                  <a:gd name="connsiteY22" fmla="*/ 53975 h 1002026"/>
                  <a:gd name="connsiteX23" fmla="*/ 3175 w 1006631"/>
                  <a:gd name="connsiteY23" fmla="*/ 12700 h 1002026"/>
                  <a:gd name="connsiteX24" fmla="*/ 12700 w 1006631"/>
                  <a:gd name="connsiteY24" fmla="*/ 9525 h 1002026"/>
                  <a:gd name="connsiteX25" fmla="*/ 25400 w 1006631"/>
                  <a:gd name="connsiteY25" fmla="*/ 6350 h 1002026"/>
                  <a:gd name="connsiteX26" fmla="*/ 44450 w 1006631"/>
                  <a:gd name="connsiteY26" fmla="*/ 0 h 1002026"/>
                  <a:gd name="connsiteX27" fmla="*/ 114300 w 1006631"/>
                  <a:gd name="connsiteY27" fmla="*/ 3175 h 1002026"/>
                  <a:gd name="connsiteX28" fmla="*/ 123825 w 1006631"/>
                  <a:gd name="connsiteY28" fmla="*/ 9525 h 1002026"/>
                  <a:gd name="connsiteX29" fmla="*/ 155575 w 1006631"/>
                  <a:gd name="connsiteY29" fmla="*/ 28575 h 1002026"/>
                  <a:gd name="connsiteX30" fmla="*/ 165100 w 1006631"/>
                  <a:gd name="connsiteY30" fmla="*/ 34925 h 1002026"/>
                  <a:gd name="connsiteX31" fmla="*/ 184150 w 1006631"/>
                  <a:gd name="connsiteY31" fmla="*/ 50800 h 1002026"/>
                  <a:gd name="connsiteX32" fmla="*/ 187325 w 1006631"/>
                  <a:gd name="connsiteY32" fmla="*/ 60325 h 1002026"/>
                  <a:gd name="connsiteX33" fmla="*/ 206375 w 1006631"/>
                  <a:gd name="connsiteY33" fmla="*/ 88900 h 1002026"/>
                  <a:gd name="connsiteX34" fmla="*/ 212725 w 1006631"/>
                  <a:gd name="connsiteY34" fmla="*/ 98425 h 1002026"/>
                  <a:gd name="connsiteX35" fmla="*/ 222250 w 1006631"/>
                  <a:gd name="connsiteY35" fmla="*/ 117475 h 1002026"/>
                  <a:gd name="connsiteX36" fmla="*/ 228600 w 1006631"/>
                  <a:gd name="connsiteY36" fmla="*/ 139700 h 1002026"/>
                  <a:gd name="connsiteX37" fmla="*/ 234950 w 1006631"/>
                  <a:gd name="connsiteY37" fmla="*/ 149225 h 1002026"/>
                  <a:gd name="connsiteX38" fmla="*/ 241300 w 1006631"/>
                  <a:gd name="connsiteY38" fmla="*/ 161925 h 1002026"/>
                  <a:gd name="connsiteX39" fmla="*/ 257175 w 1006631"/>
                  <a:gd name="connsiteY39" fmla="*/ 184150 h 1002026"/>
                  <a:gd name="connsiteX40" fmla="*/ 269875 w 1006631"/>
                  <a:gd name="connsiteY40" fmla="*/ 203200 h 1002026"/>
                  <a:gd name="connsiteX41" fmla="*/ 279400 w 1006631"/>
                  <a:gd name="connsiteY41" fmla="*/ 212725 h 1002026"/>
                  <a:gd name="connsiteX42" fmla="*/ 295275 w 1006631"/>
                  <a:gd name="connsiteY42" fmla="*/ 231775 h 1002026"/>
                  <a:gd name="connsiteX43" fmla="*/ 314325 w 1006631"/>
                  <a:gd name="connsiteY43" fmla="*/ 244475 h 1002026"/>
                  <a:gd name="connsiteX44" fmla="*/ 479425 w 1006631"/>
                  <a:gd name="connsiteY44" fmla="*/ 285750 h 1002026"/>
                  <a:gd name="connsiteX45" fmla="*/ 581025 w 1006631"/>
                  <a:gd name="connsiteY45" fmla="*/ 282575 h 1002026"/>
                  <a:gd name="connsiteX46" fmla="*/ 704850 w 1006631"/>
                  <a:gd name="connsiteY46" fmla="*/ 209550 h 1002026"/>
                  <a:gd name="connsiteX47" fmla="*/ 765175 w 1006631"/>
                  <a:gd name="connsiteY47" fmla="*/ 136525 h 1002026"/>
                  <a:gd name="connsiteX48" fmla="*/ 819150 w 1006631"/>
                  <a:gd name="connsiteY48" fmla="*/ 69850 h 1002026"/>
                  <a:gd name="connsiteX49" fmla="*/ 892175 w 1006631"/>
                  <a:gd name="connsiteY49" fmla="*/ 34925 h 1002026"/>
                  <a:gd name="connsiteX50" fmla="*/ 996950 w 1006631"/>
                  <a:gd name="connsiteY50" fmla="*/ 28575 h 1002026"/>
                  <a:gd name="connsiteX51" fmla="*/ 996950 w 1006631"/>
                  <a:gd name="connsiteY51" fmla="*/ 88900 h 1002026"/>
                  <a:gd name="connsiteX52" fmla="*/ 952500 w 1006631"/>
                  <a:gd name="connsiteY52" fmla="*/ 139700 h 1002026"/>
                  <a:gd name="connsiteX53" fmla="*/ 863600 w 1006631"/>
                  <a:gd name="connsiteY53" fmla="*/ 231775 h 1002026"/>
                  <a:gd name="connsiteX54" fmla="*/ 777875 w 1006631"/>
                  <a:gd name="connsiteY54" fmla="*/ 304800 h 1002026"/>
                  <a:gd name="connsiteX55" fmla="*/ 717550 w 1006631"/>
                  <a:gd name="connsiteY55" fmla="*/ 403225 h 1002026"/>
                  <a:gd name="connsiteX56" fmla="*/ 679450 w 1006631"/>
                  <a:gd name="connsiteY56" fmla="*/ 523875 h 1002026"/>
                  <a:gd name="connsiteX57" fmla="*/ 679450 w 1006631"/>
                  <a:gd name="connsiteY57" fmla="*/ 628650 h 1002026"/>
                  <a:gd name="connsiteX58" fmla="*/ 698500 w 1006631"/>
                  <a:gd name="connsiteY58" fmla="*/ 749300 h 1002026"/>
                  <a:gd name="connsiteX59" fmla="*/ 720725 w 1006631"/>
                  <a:gd name="connsiteY59" fmla="*/ 831850 h 1002026"/>
                  <a:gd name="connsiteX60" fmla="*/ 730250 w 1006631"/>
                  <a:gd name="connsiteY60" fmla="*/ 965200 h 1002026"/>
                  <a:gd name="connsiteX61" fmla="*/ 250825 w 1006631"/>
                  <a:gd name="connsiteY6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206375 w 1006631"/>
                  <a:gd name="connsiteY5" fmla="*/ 358775 h 1002026"/>
                  <a:gd name="connsiteX6" fmla="*/ 133350 w 1006631"/>
                  <a:gd name="connsiteY6" fmla="*/ 301625 h 1002026"/>
                  <a:gd name="connsiteX7" fmla="*/ 117475 w 1006631"/>
                  <a:gd name="connsiteY7" fmla="*/ 285750 h 1002026"/>
                  <a:gd name="connsiteX8" fmla="*/ 111125 w 1006631"/>
                  <a:gd name="connsiteY8" fmla="*/ 276225 h 1002026"/>
                  <a:gd name="connsiteX9" fmla="*/ 76200 w 1006631"/>
                  <a:gd name="connsiteY9" fmla="*/ 241300 h 1002026"/>
                  <a:gd name="connsiteX10" fmla="*/ 66675 w 1006631"/>
                  <a:gd name="connsiteY10" fmla="*/ 231775 h 1002026"/>
                  <a:gd name="connsiteX11" fmla="*/ 57150 w 1006631"/>
                  <a:gd name="connsiteY11" fmla="*/ 212725 h 1002026"/>
                  <a:gd name="connsiteX12" fmla="*/ 50800 w 1006631"/>
                  <a:gd name="connsiteY12" fmla="*/ 203200 h 1002026"/>
                  <a:gd name="connsiteX13" fmla="*/ 47625 w 1006631"/>
                  <a:gd name="connsiteY13" fmla="*/ 193675 h 1002026"/>
                  <a:gd name="connsiteX14" fmla="*/ 41275 w 1006631"/>
                  <a:gd name="connsiteY14" fmla="*/ 184150 h 1002026"/>
                  <a:gd name="connsiteX15" fmla="*/ 28575 w 1006631"/>
                  <a:gd name="connsiteY15" fmla="*/ 155575 h 1002026"/>
                  <a:gd name="connsiteX16" fmla="*/ 22225 w 1006631"/>
                  <a:gd name="connsiteY16" fmla="*/ 130175 h 1002026"/>
                  <a:gd name="connsiteX17" fmla="*/ 19050 w 1006631"/>
                  <a:gd name="connsiteY17" fmla="*/ 117475 h 1002026"/>
                  <a:gd name="connsiteX18" fmla="*/ 12700 w 1006631"/>
                  <a:gd name="connsiteY18" fmla="*/ 98425 h 1002026"/>
                  <a:gd name="connsiteX19" fmla="*/ 6350 w 1006631"/>
                  <a:gd name="connsiteY19" fmla="*/ 79375 h 1002026"/>
                  <a:gd name="connsiteX20" fmla="*/ 3175 w 1006631"/>
                  <a:gd name="connsiteY20" fmla="*/ 69850 h 1002026"/>
                  <a:gd name="connsiteX21" fmla="*/ 0 w 1006631"/>
                  <a:gd name="connsiteY21" fmla="*/ 53975 h 1002026"/>
                  <a:gd name="connsiteX22" fmla="*/ 3175 w 1006631"/>
                  <a:gd name="connsiteY22" fmla="*/ 12700 h 1002026"/>
                  <a:gd name="connsiteX23" fmla="*/ 12700 w 1006631"/>
                  <a:gd name="connsiteY23" fmla="*/ 9525 h 1002026"/>
                  <a:gd name="connsiteX24" fmla="*/ 25400 w 1006631"/>
                  <a:gd name="connsiteY24" fmla="*/ 6350 h 1002026"/>
                  <a:gd name="connsiteX25" fmla="*/ 44450 w 1006631"/>
                  <a:gd name="connsiteY25" fmla="*/ 0 h 1002026"/>
                  <a:gd name="connsiteX26" fmla="*/ 114300 w 1006631"/>
                  <a:gd name="connsiteY26" fmla="*/ 3175 h 1002026"/>
                  <a:gd name="connsiteX27" fmla="*/ 123825 w 1006631"/>
                  <a:gd name="connsiteY27" fmla="*/ 9525 h 1002026"/>
                  <a:gd name="connsiteX28" fmla="*/ 155575 w 1006631"/>
                  <a:gd name="connsiteY28" fmla="*/ 28575 h 1002026"/>
                  <a:gd name="connsiteX29" fmla="*/ 165100 w 1006631"/>
                  <a:gd name="connsiteY29" fmla="*/ 34925 h 1002026"/>
                  <a:gd name="connsiteX30" fmla="*/ 184150 w 1006631"/>
                  <a:gd name="connsiteY30" fmla="*/ 50800 h 1002026"/>
                  <a:gd name="connsiteX31" fmla="*/ 187325 w 1006631"/>
                  <a:gd name="connsiteY31" fmla="*/ 60325 h 1002026"/>
                  <a:gd name="connsiteX32" fmla="*/ 206375 w 1006631"/>
                  <a:gd name="connsiteY32" fmla="*/ 88900 h 1002026"/>
                  <a:gd name="connsiteX33" fmla="*/ 212725 w 1006631"/>
                  <a:gd name="connsiteY33" fmla="*/ 98425 h 1002026"/>
                  <a:gd name="connsiteX34" fmla="*/ 222250 w 1006631"/>
                  <a:gd name="connsiteY34" fmla="*/ 117475 h 1002026"/>
                  <a:gd name="connsiteX35" fmla="*/ 228600 w 1006631"/>
                  <a:gd name="connsiteY35" fmla="*/ 139700 h 1002026"/>
                  <a:gd name="connsiteX36" fmla="*/ 234950 w 1006631"/>
                  <a:gd name="connsiteY36" fmla="*/ 149225 h 1002026"/>
                  <a:gd name="connsiteX37" fmla="*/ 241300 w 1006631"/>
                  <a:gd name="connsiteY37" fmla="*/ 161925 h 1002026"/>
                  <a:gd name="connsiteX38" fmla="*/ 257175 w 1006631"/>
                  <a:gd name="connsiteY38" fmla="*/ 184150 h 1002026"/>
                  <a:gd name="connsiteX39" fmla="*/ 269875 w 1006631"/>
                  <a:gd name="connsiteY39" fmla="*/ 203200 h 1002026"/>
                  <a:gd name="connsiteX40" fmla="*/ 279400 w 1006631"/>
                  <a:gd name="connsiteY40" fmla="*/ 212725 h 1002026"/>
                  <a:gd name="connsiteX41" fmla="*/ 295275 w 1006631"/>
                  <a:gd name="connsiteY41" fmla="*/ 231775 h 1002026"/>
                  <a:gd name="connsiteX42" fmla="*/ 314325 w 1006631"/>
                  <a:gd name="connsiteY42" fmla="*/ 244475 h 1002026"/>
                  <a:gd name="connsiteX43" fmla="*/ 479425 w 1006631"/>
                  <a:gd name="connsiteY43" fmla="*/ 285750 h 1002026"/>
                  <a:gd name="connsiteX44" fmla="*/ 581025 w 1006631"/>
                  <a:gd name="connsiteY44" fmla="*/ 282575 h 1002026"/>
                  <a:gd name="connsiteX45" fmla="*/ 704850 w 1006631"/>
                  <a:gd name="connsiteY45" fmla="*/ 209550 h 1002026"/>
                  <a:gd name="connsiteX46" fmla="*/ 765175 w 1006631"/>
                  <a:gd name="connsiteY46" fmla="*/ 136525 h 1002026"/>
                  <a:gd name="connsiteX47" fmla="*/ 819150 w 1006631"/>
                  <a:gd name="connsiteY47" fmla="*/ 69850 h 1002026"/>
                  <a:gd name="connsiteX48" fmla="*/ 892175 w 1006631"/>
                  <a:gd name="connsiteY48" fmla="*/ 34925 h 1002026"/>
                  <a:gd name="connsiteX49" fmla="*/ 996950 w 1006631"/>
                  <a:gd name="connsiteY49" fmla="*/ 28575 h 1002026"/>
                  <a:gd name="connsiteX50" fmla="*/ 996950 w 1006631"/>
                  <a:gd name="connsiteY50" fmla="*/ 88900 h 1002026"/>
                  <a:gd name="connsiteX51" fmla="*/ 952500 w 1006631"/>
                  <a:gd name="connsiteY51" fmla="*/ 139700 h 1002026"/>
                  <a:gd name="connsiteX52" fmla="*/ 863600 w 1006631"/>
                  <a:gd name="connsiteY52" fmla="*/ 231775 h 1002026"/>
                  <a:gd name="connsiteX53" fmla="*/ 777875 w 1006631"/>
                  <a:gd name="connsiteY53" fmla="*/ 304800 h 1002026"/>
                  <a:gd name="connsiteX54" fmla="*/ 717550 w 1006631"/>
                  <a:gd name="connsiteY54" fmla="*/ 403225 h 1002026"/>
                  <a:gd name="connsiteX55" fmla="*/ 679450 w 1006631"/>
                  <a:gd name="connsiteY55" fmla="*/ 523875 h 1002026"/>
                  <a:gd name="connsiteX56" fmla="*/ 679450 w 1006631"/>
                  <a:gd name="connsiteY56" fmla="*/ 628650 h 1002026"/>
                  <a:gd name="connsiteX57" fmla="*/ 698500 w 1006631"/>
                  <a:gd name="connsiteY57" fmla="*/ 749300 h 1002026"/>
                  <a:gd name="connsiteX58" fmla="*/ 720725 w 1006631"/>
                  <a:gd name="connsiteY58" fmla="*/ 831850 h 1002026"/>
                  <a:gd name="connsiteX59" fmla="*/ 730250 w 1006631"/>
                  <a:gd name="connsiteY59" fmla="*/ 965200 h 1002026"/>
                  <a:gd name="connsiteX60" fmla="*/ 250825 w 1006631"/>
                  <a:gd name="connsiteY6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225425 w 1006631"/>
                  <a:gd name="connsiteY4" fmla="*/ 374650 h 1002026"/>
                  <a:gd name="connsiteX5" fmla="*/ 133350 w 1006631"/>
                  <a:gd name="connsiteY5" fmla="*/ 301625 h 1002026"/>
                  <a:gd name="connsiteX6" fmla="*/ 117475 w 1006631"/>
                  <a:gd name="connsiteY6" fmla="*/ 285750 h 1002026"/>
                  <a:gd name="connsiteX7" fmla="*/ 111125 w 1006631"/>
                  <a:gd name="connsiteY7" fmla="*/ 276225 h 1002026"/>
                  <a:gd name="connsiteX8" fmla="*/ 76200 w 1006631"/>
                  <a:gd name="connsiteY8" fmla="*/ 241300 h 1002026"/>
                  <a:gd name="connsiteX9" fmla="*/ 66675 w 1006631"/>
                  <a:gd name="connsiteY9" fmla="*/ 231775 h 1002026"/>
                  <a:gd name="connsiteX10" fmla="*/ 57150 w 1006631"/>
                  <a:gd name="connsiteY10" fmla="*/ 212725 h 1002026"/>
                  <a:gd name="connsiteX11" fmla="*/ 50800 w 1006631"/>
                  <a:gd name="connsiteY11" fmla="*/ 203200 h 1002026"/>
                  <a:gd name="connsiteX12" fmla="*/ 47625 w 1006631"/>
                  <a:gd name="connsiteY12" fmla="*/ 193675 h 1002026"/>
                  <a:gd name="connsiteX13" fmla="*/ 41275 w 1006631"/>
                  <a:gd name="connsiteY13" fmla="*/ 184150 h 1002026"/>
                  <a:gd name="connsiteX14" fmla="*/ 28575 w 1006631"/>
                  <a:gd name="connsiteY14" fmla="*/ 155575 h 1002026"/>
                  <a:gd name="connsiteX15" fmla="*/ 22225 w 1006631"/>
                  <a:gd name="connsiteY15" fmla="*/ 130175 h 1002026"/>
                  <a:gd name="connsiteX16" fmla="*/ 19050 w 1006631"/>
                  <a:gd name="connsiteY16" fmla="*/ 117475 h 1002026"/>
                  <a:gd name="connsiteX17" fmla="*/ 12700 w 1006631"/>
                  <a:gd name="connsiteY17" fmla="*/ 98425 h 1002026"/>
                  <a:gd name="connsiteX18" fmla="*/ 6350 w 1006631"/>
                  <a:gd name="connsiteY18" fmla="*/ 79375 h 1002026"/>
                  <a:gd name="connsiteX19" fmla="*/ 3175 w 1006631"/>
                  <a:gd name="connsiteY19" fmla="*/ 69850 h 1002026"/>
                  <a:gd name="connsiteX20" fmla="*/ 0 w 1006631"/>
                  <a:gd name="connsiteY20" fmla="*/ 53975 h 1002026"/>
                  <a:gd name="connsiteX21" fmla="*/ 3175 w 1006631"/>
                  <a:gd name="connsiteY21" fmla="*/ 12700 h 1002026"/>
                  <a:gd name="connsiteX22" fmla="*/ 12700 w 1006631"/>
                  <a:gd name="connsiteY22" fmla="*/ 9525 h 1002026"/>
                  <a:gd name="connsiteX23" fmla="*/ 25400 w 1006631"/>
                  <a:gd name="connsiteY23" fmla="*/ 6350 h 1002026"/>
                  <a:gd name="connsiteX24" fmla="*/ 44450 w 1006631"/>
                  <a:gd name="connsiteY24" fmla="*/ 0 h 1002026"/>
                  <a:gd name="connsiteX25" fmla="*/ 114300 w 1006631"/>
                  <a:gd name="connsiteY25" fmla="*/ 3175 h 1002026"/>
                  <a:gd name="connsiteX26" fmla="*/ 123825 w 1006631"/>
                  <a:gd name="connsiteY26" fmla="*/ 9525 h 1002026"/>
                  <a:gd name="connsiteX27" fmla="*/ 155575 w 1006631"/>
                  <a:gd name="connsiteY27" fmla="*/ 28575 h 1002026"/>
                  <a:gd name="connsiteX28" fmla="*/ 165100 w 1006631"/>
                  <a:gd name="connsiteY28" fmla="*/ 34925 h 1002026"/>
                  <a:gd name="connsiteX29" fmla="*/ 184150 w 1006631"/>
                  <a:gd name="connsiteY29" fmla="*/ 50800 h 1002026"/>
                  <a:gd name="connsiteX30" fmla="*/ 187325 w 1006631"/>
                  <a:gd name="connsiteY30" fmla="*/ 60325 h 1002026"/>
                  <a:gd name="connsiteX31" fmla="*/ 206375 w 1006631"/>
                  <a:gd name="connsiteY31" fmla="*/ 88900 h 1002026"/>
                  <a:gd name="connsiteX32" fmla="*/ 212725 w 1006631"/>
                  <a:gd name="connsiteY32" fmla="*/ 98425 h 1002026"/>
                  <a:gd name="connsiteX33" fmla="*/ 222250 w 1006631"/>
                  <a:gd name="connsiteY33" fmla="*/ 117475 h 1002026"/>
                  <a:gd name="connsiteX34" fmla="*/ 228600 w 1006631"/>
                  <a:gd name="connsiteY34" fmla="*/ 139700 h 1002026"/>
                  <a:gd name="connsiteX35" fmla="*/ 234950 w 1006631"/>
                  <a:gd name="connsiteY35" fmla="*/ 149225 h 1002026"/>
                  <a:gd name="connsiteX36" fmla="*/ 241300 w 1006631"/>
                  <a:gd name="connsiteY36" fmla="*/ 161925 h 1002026"/>
                  <a:gd name="connsiteX37" fmla="*/ 257175 w 1006631"/>
                  <a:gd name="connsiteY37" fmla="*/ 184150 h 1002026"/>
                  <a:gd name="connsiteX38" fmla="*/ 269875 w 1006631"/>
                  <a:gd name="connsiteY38" fmla="*/ 203200 h 1002026"/>
                  <a:gd name="connsiteX39" fmla="*/ 279400 w 1006631"/>
                  <a:gd name="connsiteY39" fmla="*/ 212725 h 1002026"/>
                  <a:gd name="connsiteX40" fmla="*/ 295275 w 1006631"/>
                  <a:gd name="connsiteY40" fmla="*/ 231775 h 1002026"/>
                  <a:gd name="connsiteX41" fmla="*/ 314325 w 1006631"/>
                  <a:gd name="connsiteY41" fmla="*/ 244475 h 1002026"/>
                  <a:gd name="connsiteX42" fmla="*/ 479425 w 1006631"/>
                  <a:gd name="connsiteY42" fmla="*/ 285750 h 1002026"/>
                  <a:gd name="connsiteX43" fmla="*/ 581025 w 1006631"/>
                  <a:gd name="connsiteY43" fmla="*/ 282575 h 1002026"/>
                  <a:gd name="connsiteX44" fmla="*/ 704850 w 1006631"/>
                  <a:gd name="connsiteY44" fmla="*/ 209550 h 1002026"/>
                  <a:gd name="connsiteX45" fmla="*/ 765175 w 1006631"/>
                  <a:gd name="connsiteY45" fmla="*/ 136525 h 1002026"/>
                  <a:gd name="connsiteX46" fmla="*/ 819150 w 1006631"/>
                  <a:gd name="connsiteY46" fmla="*/ 69850 h 1002026"/>
                  <a:gd name="connsiteX47" fmla="*/ 892175 w 1006631"/>
                  <a:gd name="connsiteY47" fmla="*/ 34925 h 1002026"/>
                  <a:gd name="connsiteX48" fmla="*/ 996950 w 1006631"/>
                  <a:gd name="connsiteY48" fmla="*/ 28575 h 1002026"/>
                  <a:gd name="connsiteX49" fmla="*/ 996950 w 1006631"/>
                  <a:gd name="connsiteY49" fmla="*/ 88900 h 1002026"/>
                  <a:gd name="connsiteX50" fmla="*/ 952500 w 1006631"/>
                  <a:gd name="connsiteY50" fmla="*/ 139700 h 1002026"/>
                  <a:gd name="connsiteX51" fmla="*/ 863600 w 1006631"/>
                  <a:gd name="connsiteY51" fmla="*/ 231775 h 1002026"/>
                  <a:gd name="connsiteX52" fmla="*/ 777875 w 1006631"/>
                  <a:gd name="connsiteY52" fmla="*/ 304800 h 1002026"/>
                  <a:gd name="connsiteX53" fmla="*/ 717550 w 1006631"/>
                  <a:gd name="connsiteY53" fmla="*/ 403225 h 1002026"/>
                  <a:gd name="connsiteX54" fmla="*/ 679450 w 1006631"/>
                  <a:gd name="connsiteY54" fmla="*/ 523875 h 1002026"/>
                  <a:gd name="connsiteX55" fmla="*/ 679450 w 1006631"/>
                  <a:gd name="connsiteY55" fmla="*/ 628650 h 1002026"/>
                  <a:gd name="connsiteX56" fmla="*/ 698500 w 1006631"/>
                  <a:gd name="connsiteY56" fmla="*/ 749300 h 1002026"/>
                  <a:gd name="connsiteX57" fmla="*/ 720725 w 1006631"/>
                  <a:gd name="connsiteY57" fmla="*/ 831850 h 1002026"/>
                  <a:gd name="connsiteX58" fmla="*/ 730250 w 1006631"/>
                  <a:gd name="connsiteY58" fmla="*/ 965200 h 1002026"/>
                  <a:gd name="connsiteX59" fmla="*/ 250825 w 1006631"/>
                  <a:gd name="connsiteY59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117475 w 1006631"/>
                  <a:gd name="connsiteY5" fmla="*/ 285750 h 1002026"/>
                  <a:gd name="connsiteX6" fmla="*/ 111125 w 1006631"/>
                  <a:gd name="connsiteY6" fmla="*/ 276225 h 1002026"/>
                  <a:gd name="connsiteX7" fmla="*/ 76200 w 1006631"/>
                  <a:gd name="connsiteY7" fmla="*/ 241300 h 1002026"/>
                  <a:gd name="connsiteX8" fmla="*/ 66675 w 1006631"/>
                  <a:gd name="connsiteY8" fmla="*/ 231775 h 1002026"/>
                  <a:gd name="connsiteX9" fmla="*/ 57150 w 1006631"/>
                  <a:gd name="connsiteY9" fmla="*/ 212725 h 1002026"/>
                  <a:gd name="connsiteX10" fmla="*/ 50800 w 1006631"/>
                  <a:gd name="connsiteY10" fmla="*/ 203200 h 1002026"/>
                  <a:gd name="connsiteX11" fmla="*/ 47625 w 1006631"/>
                  <a:gd name="connsiteY11" fmla="*/ 193675 h 1002026"/>
                  <a:gd name="connsiteX12" fmla="*/ 41275 w 1006631"/>
                  <a:gd name="connsiteY12" fmla="*/ 184150 h 1002026"/>
                  <a:gd name="connsiteX13" fmla="*/ 28575 w 1006631"/>
                  <a:gd name="connsiteY13" fmla="*/ 155575 h 1002026"/>
                  <a:gd name="connsiteX14" fmla="*/ 22225 w 1006631"/>
                  <a:gd name="connsiteY14" fmla="*/ 130175 h 1002026"/>
                  <a:gd name="connsiteX15" fmla="*/ 19050 w 1006631"/>
                  <a:gd name="connsiteY15" fmla="*/ 117475 h 1002026"/>
                  <a:gd name="connsiteX16" fmla="*/ 12700 w 1006631"/>
                  <a:gd name="connsiteY16" fmla="*/ 98425 h 1002026"/>
                  <a:gd name="connsiteX17" fmla="*/ 6350 w 1006631"/>
                  <a:gd name="connsiteY17" fmla="*/ 79375 h 1002026"/>
                  <a:gd name="connsiteX18" fmla="*/ 3175 w 1006631"/>
                  <a:gd name="connsiteY18" fmla="*/ 69850 h 1002026"/>
                  <a:gd name="connsiteX19" fmla="*/ 0 w 1006631"/>
                  <a:gd name="connsiteY19" fmla="*/ 53975 h 1002026"/>
                  <a:gd name="connsiteX20" fmla="*/ 3175 w 1006631"/>
                  <a:gd name="connsiteY20" fmla="*/ 12700 h 1002026"/>
                  <a:gd name="connsiteX21" fmla="*/ 12700 w 1006631"/>
                  <a:gd name="connsiteY21" fmla="*/ 9525 h 1002026"/>
                  <a:gd name="connsiteX22" fmla="*/ 25400 w 1006631"/>
                  <a:gd name="connsiteY22" fmla="*/ 6350 h 1002026"/>
                  <a:gd name="connsiteX23" fmla="*/ 44450 w 1006631"/>
                  <a:gd name="connsiteY23" fmla="*/ 0 h 1002026"/>
                  <a:gd name="connsiteX24" fmla="*/ 114300 w 1006631"/>
                  <a:gd name="connsiteY24" fmla="*/ 3175 h 1002026"/>
                  <a:gd name="connsiteX25" fmla="*/ 123825 w 1006631"/>
                  <a:gd name="connsiteY25" fmla="*/ 9525 h 1002026"/>
                  <a:gd name="connsiteX26" fmla="*/ 155575 w 1006631"/>
                  <a:gd name="connsiteY26" fmla="*/ 28575 h 1002026"/>
                  <a:gd name="connsiteX27" fmla="*/ 165100 w 1006631"/>
                  <a:gd name="connsiteY27" fmla="*/ 34925 h 1002026"/>
                  <a:gd name="connsiteX28" fmla="*/ 184150 w 1006631"/>
                  <a:gd name="connsiteY28" fmla="*/ 50800 h 1002026"/>
                  <a:gd name="connsiteX29" fmla="*/ 187325 w 1006631"/>
                  <a:gd name="connsiteY29" fmla="*/ 60325 h 1002026"/>
                  <a:gd name="connsiteX30" fmla="*/ 206375 w 1006631"/>
                  <a:gd name="connsiteY30" fmla="*/ 88900 h 1002026"/>
                  <a:gd name="connsiteX31" fmla="*/ 212725 w 1006631"/>
                  <a:gd name="connsiteY31" fmla="*/ 98425 h 1002026"/>
                  <a:gd name="connsiteX32" fmla="*/ 222250 w 1006631"/>
                  <a:gd name="connsiteY32" fmla="*/ 117475 h 1002026"/>
                  <a:gd name="connsiteX33" fmla="*/ 228600 w 1006631"/>
                  <a:gd name="connsiteY33" fmla="*/ 139700 h 1002026"/>
                  <a:gd name="connsiteX34" fmla="*/ 234950 w 1006631"/>
                  <a:gd name="connsiteY34" fmla="*/ 149225 h 1002026"/>
                  <a:gd name="connsiteX35" fmla="*/ 241300 w 1006631"/>
                  <a:gd name="connsiteY35" fmla="*/ 161925 h 1002026"/>
                  <a:gd name="connsiteX36" fmla="*/ 257175 w 1006631"/>
                  <a:gd name="connsiteY36" fmla="*/ 184150 h 1002026"/>
                  <a:gd name="connsiteX37" fmla="*/ 269875 w 1006631"/>
                  <a:gd name="connsiteY37" fmla="*/ 203200 h 1002026"/>
                  <a:gd name="connsiteX38" fmla="*/ 279400 w 1006631"/>
                  <a:gd name="connsiteY38" fmla="*/ 212725 h 1002026"/>
                  <a:gd name="connsiteX39" fmla="*/ 295275 w 1006631"/>
                  <a:gd name="connsiteY39" fmla="*/ 231775 h 1002026"/>
                  <a:gd name="connsiteX40" fmla="*/ 314325 w 1006631"/>
                  <a:gd name="connsiteY40" fmla="*/ 244475 h 1002026"/>
                  <a:gd name="connsiteX41" fmla="*/ 479425 w 1006631"/>
                  <a:gd name="connsiteY41" fmla="*/ 285750 h 1002026"/>
                  <a:gd name="connsiteX42" fmla="*/ 581025 w 1006631"/>
                  <a:gd name="connsiteY42" fmla="*/ 282575 h 1002026"/>
                  <a:gd name="connsiteX43" fmla="*/ 704850 w 1006631"/>
                  <a:gd name="connsiteY43" fmla="*/ 209550 h 1002026"/>
                  <a:gd name="connsiteX44" fmla="*/ 765175 w 1006631"/>
                  <a:gd name="connsiteY44" fmla="*/ 136525 h 1002026"/>
                  <a:gd name="connsiteX45" fmla="*/ 819150 w 1006631"/>
                  <a:gd name="connsiteY45" fmla="*/ 69850 h 1002026"/>
                  <a:gd name="connsiteX46" fmla="*/ 892175 w 1006631"/>
                  <a:gd name="connsiteY46" fmla="*/ 34925 h 1002026"/>
                  <a:gd name="connsiteX47" fmla="*/ 996950 w 1006631"/>
                  <a:gd name="connsiteY47" fmla="*/ 28575 h 1002026"/>
                  <a:gd name="connsiteX48" fmla="*/ 996950 w 1006631"/>
                  <a:gd name="connsiteY48" fmla="*/ 88900 h 1002026"/>
                  <a:gd name="connsiteX49" fmla="*/ 952500 w 1006631"/>
                  <a:gd name="connsiteY49" fmla="*/ 139700 h 1002026"/>
                  <a:gd name="connsiteX50" fmla="*/ 863600 w 1006631"/>
                  <a:gd name="connsiteY50" fmla="*/ 231775 h 1002026"/>
                  <a:gd name="connsiteX51" fmla="*/ 777875 w 1006631"/>
                  <a:gd name="connsiteY51" fmla="*/ 304800 h 1002026"/>
                  <a:gd name="connsiteX52" fmla="*/ 717550 w 1006631"/>
                  <a:gd name="connsiteY52" fmla="*/ 403225 h 1002026"/>
                  <a:gd name="connsiteX53" fmla="*/ 679450 w 1006631"/>
                  <a:gd name="connsiteY53" fmla="*/ 523875 h 1002026"/>
                  <a:gd name="connsiteX54" fmla="*/ 679450 w 1006631"/>
                  <a:gd name="connsiteY54" fmla="*/ 628650 h 1002026"/>
                  <a:gd name="connsiteX55" fmla="*/ 698500 w 1006631"/>
                  <a:gd name="connsiteY55" fmla="*/ 749300 h 1002026"/>
                  <a:gd name="connsiteX56" fmla="*/ 720725 w 1006631"/>
                  <a:gd name="connsiteY56" fmla="*/ 831850 h 1002026"/>
                  <a:gd name="connsiteX57" fmla="*/ 730250 w 1006631"/>
                  <a:gd name="connsiteY57" fmla="*/ 965200 h 1002026"/>
                  <a:gd name="connsiteX58" fmla="*/ 250825 w 1006631"/>
                  <a:gd name="connsiteY58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117475 w 1006631"/>
                  <a:gd name="connsiteY5" fmla="*/ 285750 h 1002026"/>
                  <a:gd name="connsiteX6" fmla="*/ 76200 w 1006631"/>
                  <a:gd name="connsiteY6" fmla="*/ 241300 h 1002026"/>
                  <a:gd name="connsiteX7" fmla="*/ 66675 w 1006631"/>
                  <a:gd name="connsiteY7" fmla="*/ 231775 h 1002026"/>
                  <a:gd name="connsiteX8" fmla="*/ 57150 w 1006631"/>
                  <a:gd name="connsiteY8" fmla="*/ 212725 h 1002026"/>
                  <a:gd name="connsiteX9" fmla="*/ 50800 w 1006631"/>
                  <a:gd name="connsiteY9" fmla="*/ 203200 h 1002026"/>
                  <a:gd name="connsiteX10" fmla="*/ 47625 w 1006631"/>
                  <a:gd name="connsiteY10" fmla="*/ 193675 h 1002026"/>
                  <a:gd name="connsiteX11" fmla="*/ 41275 w 1006631"/>
                  <a:gd name="connsiteY11" fmla="*/ 184150 h 1002026"/>
                  <a:gd name="connsiteX12" fmla="*/ 28575 w 1006631"/>
                  <a:gd name="connsiteY12" fmla="*/ 155575 h 1002026"/>
                  <a:gd name="connsiteX13" fmla="*/ 22225 w 1006631"/>
                  <a:gd name="connsiteY13" fmla="*/ 130175 h 1002026"/>
                  <a:gd name="connsiteX14" fmla="*/ 19050 w 1006631"/>
                  <a:gd name="connsiteY14" fmla="*/ 117475 h 1002026"/>
                  <a:gd name="connsiteX15" fmla="*/ 12700 w 1006631"/>
                  <a:gd name="connsiteY15" fmla="*/ 98425 h 1002026"/>
                  <a:gd name="connsiteX16" fmla="*/ 6350 w 1006631"/>
                  <a:gd name="connsiteY16" fmla="*/ 79375 h 1002026"/>
                  <a:gd name="connsiteX17" fmla="*/ 3175 w 1006631"/>
                  <a:gd name="connsiteY17" fmla="*/ 69850 h 1002026"/>
                  <a:gd name="connsiteX18" fmla="*/ 0 w 1006631"/>
                  <a:gd name="connsiteY18" fmla="*/ 53975 h 1002026"/>
                  <a:gd name="connsiteX19" fmla="*/ 3175 w 1006631"/>
                  <a:gd name="connsiteY19" fmla="*/ 12700 h 1002026"/>
                  <a:gd name="connsiteX20" fmla="*/ 12700 w 1006631"/>
                  <a:gd name="connsiteY20" fmla="*/ 9525 h 1002026"/>
                  <a:gd name="connsiteX21" fmla="*/ 25400 w 1006631"/>
                  <a:gd name="connsiteY21" fmla="*/ 6350 h 1002026"/>
                  <a:gd name="connsiteX22" fmla="*/ 44450 w 1006631"/>
                  <a:gd name="connsiteY22" fmla="*/ 0 h 1002026"/>
                  <a:gd name="connsiteX23" fmla="*/ 114300 w 1006631"/>
                  <a:gd name="connsiteY23" fmla="*/ 3175 h 1002026"/>
                  <a:gd name="connsiteX24" fmla="*/ 123825 w 1006631"/>
                  <a:gd name="connsiteY24" fmla="*/ 9525 h 1002026"/>
                  <a:gd name="connsiteX25" fmla="*/ 155575 w 1006631"/>
                  <a:gd name="connsiteY25" fmla="*/ 28575 h 1002026"/>
                  <a:gd name="connsiteX26" fmla="*/ 165100 w 1006631"/>
                  <a:gd name="connsiteY26" fmla="*/ 34925 h 1002026"/>
                  <a:gd name="connsiteX27" fmla="*/ 184150 w 1006631"/>
                  <a:gd name="connsiteY27" fmla="*/ 50800 h 1002026"/>
                  <a:gd name="connsiteX28" fmla="*/ 187325 w 1006631"/>
                  <a:gd name="connsiteY28" fmla="*/ 60325 h 1002026"/>
                  <a:gd name="connsiteX29" fmla="*/ 206375 w 1006631"/>
                  <a:gd name="connsiteY29" fmla="*/ 88900 h 1002026"/>
                  <a:gd name="connsiteX30" fmla="*/ 212725 w 1006631"/>
                  <a:gd name="connsiteY30" fmla="*/ 98425 h 1002026"/>
                  <a:gd name="connsiteX31" fmla="*/ 222250 w 1006631"/>
                  <a:gd name="connsiteY31" fmla="*/ 117475 h 1002026"/>
                  <a:gd name="connsiteX32" fmla="*/ 228600 w 1006631"/>
                  <a:gd name="connsiteY32" fmla="*/ 139700 h 1002026"/>
                  <a:gd name="connsiteX33" fmla="*/ 234950 w 1006631"/>
                  <a:gd name="connsiteY33" fmla="*/ 149225 h 1002026"/>
                  <a:gd name="connsiteX34" fmla="*/ 241300 w 1006631"/>
                  <a:gd name="connsiteY34" fmla="*/ 161925 h 1002026"/>
                  <a:gd name="connsiteX35" fmla="*/ 257175 w 1006631"/>
                  <a:gd name="connsiteY35" fmla="*/ 184150 h 1002026"/>
                  <a:gd name="connsiteX36" fmla="*/ 269875 w 1006631"/>
                  <a:gd name="connsiteY36" fmla="*/ 203200 h 1002026"/>
                  <a:gd name="connsiteX37" fmla="*/ 279400 w 1006631"/>
                  <a:gd name="connsiteY37" fmla="*/ 212725 h 1002026"/>
                  <a:gd name="connsiteX38" fmla="*/ 295275 w 1006631"/>
                  <a:gd name="connsiteY38" fmla="*/ 231775 h 1002026"/>
                  <a:gd name="connsiteX39" fmla="*/ 314325 w 1006631"/>
                  <a:gd name="connsiteY39" fmla="*/ 244475 h 1002026"/>
                  <a:gd name="connsiteX40" fmla="*/ 479425 w 1006631"/>
                  <a:gd name="connsiteY40" fmla="*/ 285750 h 1002026"/>
                  <a:gd name="connsiteX41" fmla="*/ 581025 w 1006631"/>
                  <a:gd name="connsiteY41" fmla="*/ 282575 h 1002026"/>
                  <a:gd name="connsiteX42" fmla="*/ 704850 w 1006631"/>
                  <a:gd name="connsiteY42" fmla="*/ 209550 h 1002026"/>
                  <a:gd name="connsiteX43" fmla="*/ 765175 w 1006631"/>
                  <a:gd name="connsiteY43" fmla="*/ 136525 h 1002026"/>
                  <a:gd name="connsiteX44" fmla="*/ 819150 w 1006631"/>
                  <a:gd name="connsiteY44" fmla="*/ 69850 h 1002026"/>
                  <a:gd name="connsiteX45" fmla="*/ 892175 w 1006631"/>
                  <a:gd name="connsiteY45" fmla="*/ 34925 h 1002026"/>
                  <a:gd name="connsiteX46" fmla="*/ 996950 w 1006631"/>
                  <a:gd name="connsiteY46" fmla="*/ 28575 h 1002026"/>
                  <a:gd name="connsiteX47" fmla="*/ 996950 w 1006631"/>
                  <a:gd name="connsiteY47" fmla="*/ 88900 h 1002026"/>
                  <a:gd name="connsiteX48" fmla="*/ 952500 w 1006631"/>
                  <a:gd name="connsiteY48" fmla="*/ 139700 h 1002026"/>
                  <a:gd name="connsiteX49" fmla="*/ 863600 w 1006631"/>
                  <a:gd name="connsiteY49" fmla="*/ 231775 h 1002026"/>
                  <a:gd name="connsiteX50" fmla="*/ 777875 w 1006631"/>
                  <a:gd name="connsiteY50" fmla="*/ 304800 h 1002026"/>
                  <a:gd name="connsiteX51" fmla="*/ 717550 w 1006631"/>
                  <a:gd name="connsiteY51" fmla="*/ 403225 h 1002026"/>
                  <a:gd name="connsiteX52" fmla="*/ 679450 w 1006631"/>
                  <a:gd name="connsiteY52" fmla="*/ 523875 h 1002026"/>
                  <a:gd name="connsiteX53" fmla="*/ 679450 w 1006631"/>
                  <a:gd name="connsiteY53" fmla="*/ 628650 h 1002026"/>
                  <a:gd name="connsiteX54" fmla="*/ 698500 w 1006631"/>
                  <a:gd name="connsiteY54" fmla="*/ 749300 h 1002026"/>
                  <a:gd name="connsiteX55" fmla="*/ 720725 w 1006631"/>
                  <a:gd name="connsiteY55" fmla="*/ 831850 h 1002026"/>
                  <a:gd name="connsiteX56" fmla="*/ 730250 w 1006631"/>
                  <a:gd name="connsiteY56" fmla="*/ 965200 h 1002026"/>
                  <a:gd name="connsiteX57" fmla="*/ 250825 w 1006631"/>
                  <a:gd name="connsiteY57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7625 w 1006631"/>
                  <a:gd name="connsiteY9" fmla="*/ 193675 h 1002026"/>
                  <a:gd name="connsiteX10" fmla="*/ 41275 w 1006631"/>
                  <a:gd name="connsiteY10" fmla="*/ 184150 h 1002026"/>
                  <a:gd name="connsiteX11" fmla="*/ 28575 w 1006631"/>
                  <a:gd name="connsiteY11" fmla="*/ 155575 h 1002026"/>
                  <a:gd name="connsiteX12" fmla="*/ 22225 w 1006631"/>
                  <a:gd name="connsiteY12" fmla="*/ 130175 h 1002026"/>
                  <a:gd name="connsiteX13" fmla="*/ 19050 w 1006631"/>
                  <a:gd name="connsiteY13" fmla="*/ 117475 h 1002026"/>
                  <a:gd name="connsiteX14" fmla="*/ 12700 w 1006631"/>
                  <a:gd name="connsiteY14" fmla="*/ 98425 h 1002026"/>
                  <a:gd name="connsiteX15" fmla="*/ 6350 w 1006631"/>
                  <a:gd name="connsiteY15" fmla="*/ 79375 h 1002026"/>
                  <a:gd name="connsiteX16" fmla="*/ 3175 w 1006631"/>
                  <a:gd name="connsiteY16" fmla="*/ 69850 h 1002026"/>
                  <a:gd name="connsiteX17" fmla="*/ 0 w 1006631"/>
                  <a:gd name="connsiteY17" fmla="*/ 53975 h 1002026"/>
                  <a:gd name="connsiteX18" fmla="*/ 3175 w 1006631"/>
                  <a:gd name="connsiteY18" fmla="*/ 12700 h 1002026"/>
                  <a:gd name="connsiteX19" fmla="*/ 12700 w 1006631"/>
                  <a:gd name="connsiteY19" fmla="*/ 9525 h 1002026"/>
                  <a:gd name="connsiteX20" fmla="*/ 25400 w 1006631"/>
                  <a:gd name="connsiteY20" fmla="*/ 6350 h 1002026"/>
                  <a:gd name="connsiteX21" fmla="*/ 44450 w 1006631"/>
                  <a:gd name="connsiteY21" fmla="*/ 0 h 1002026"/>
                  <a:gd name="connsiteX22" fmla="*/ 114300 w 1006631"/>
                  <a:gd name="connsiteY22" fmla="*/ 3175 h 1002026"/>
                  <a:gd name="connsiteX23" fmla="*/ 123825 w 1006631"/>
                  <a:gd name="connsiteY23" fmla="*/ 9525 h 1002026"/>
                  <a:gd name="connsiteX24" fmla="*/ 155575 w 1006631"/>
                  <a:gd name="connsiteY24" fmla="*/ 28575 h 1002026"/>
                  <a:gd name="connsiteX25" fmla="*/ 165100 w 1006631"/>
                  <a:gd name="connsiteY25" fmla="*/ 34925 h 1002026"/>
                  <a:gd name="connsiteX26" fmla="*/ 184150 w 1006631"/>
                  <a:gd name="connsiteY26" fmla="*/ 50800 h 1002026"/>
                  <a:gd name="connsiteX27" fmla="*/ 187325 w 1006631"/>
                  <a:gd name="connsiteY27" fmla="*/ 60325 h 1002026"/>
                  <a:gd name="connsiteX28" fmla="*/ 206375 w 1006631"/>
                  <a:gd name="connsiteY28" fmla="*/ 88900 h 1002026"/>
                  <a:gd name="connsiteX29" fmla="*/ 212725 w 1006631"/>
                  <a:gd name="connsiteY29" fmla="*/ 98425 h 1002026"/>
                  <a:gd name="connsiteX30" fmla="*/ 222250 w 1006631"/>
                  <a:gd name="connsiteY30" fmla="*/ 117475 h 1002026"/>
                  <a:gd name="connsiteX31" fmla="*/ 228600 w 1006631"/>
                  <a:gd name="connsiteY31" fmla="*/ 139700 h 1002026"/>
                  <a:gd name="connsiteX32" fmla="*/ 234950 w 1006631"/>
                  <a:gd name="connsiteY32" fmla="*/ 149225 h 1002026"/>
                  <a:gd name="connsiteX33" fmla="*/ 241300 w 1006631"/>
                  <a:gd name="connsiteY33" fmla="*/ 161925 h 1002026"/>
                  <a:gd name="connsiteX34" fmla="*/ 257175 w 1006631"/>
                  <a:gd name="connsiteY34" fmla="*/ 184150 h 1002026"/>
                  <a:gd name="connsiteX35" fmla="*/ 269875 w 1006631"/>
                  <a:gd name="connsiteY35" fmla="*/ 203200 h 1002026"/>
                  <a:gd name="connsiteX36" fmla="*/ 279400 w 1006631"/>
                  <a:gd name="connsiteY36" fmla="*/ 212725 h 1002026"/>
                  <a:gd name="connsiteX37" fmla="*/ 295275 w 1006631"/>
                  <a:gd name="connsiteY37" fmla="*/ 231775 h 1002026"/>
                  <a:gd name="connsiteX38" fmla="*/ 314325 w 1006631"/>
                  <a:gd name="connsiteY38" fmla="*/ 244475 h 1002026"/>
                  <a:gd name="connsiteX39" fmla="*/ 479425 w 1006631"/>
                  <a:gd name="connsiteY39" fmla="*/ 285750 h 1002026"/>
                  <a:gd name="connsiteX40" fmla="*/ 581025 w 1006631"/>
                  <a:gd name="connsiteY40" fmla="*/ 282575 h 1002026"/>
                  <a:gd name="connsiteX41" fmla="*/ 704850 w 1006631"/>
                  <a:gd name="connsiteY41" fmla="*/ 209550 h 1002026"/>
                  <a:gd name="connsiteX42" fmla="*/ 765175 w 1006631"/>
                  <a:gd name="connsiteY42" fmla="*/ 136525 h 1002026"/>
                  <a:gd name="connsiteX43" fmla="*/ 819150 w 1006631"/>
                  <a:gd name="connsiteY43" fmla="*/ 69850 h 1002026"/>
                  <a:gd name="connsiteX44" fmla="*/ 892175 w 1006631"/>
                  <a:gd name="connsiteY44" fmla="*/ 34925 h 1002026"/>
                  <a:gd name="connsiteX45" fmla="*/ 996950 w 1006631"/>
                  <a:gd name="connsiteY45" fmla="*/ 28575 h 1002026"/>
                  <a:gd name="connsiteX46" fmla="*/ 996950 w 1006631"/>
                  <a:gd name="connsiteY46" fmla="*/ 88900 h 1002026"/>
                  <a:gd name="connsiteX47" fmla="*/ 952500 w 1006631"/>
                  <a:gd name="connsiteY47" fmla="*/ 139700 h 1002026"/>
                  <a:gd name="connsiteX48" fmla="*/ 863600 w 1006631"/>
                  <a:gd name="connsiteY48" fmla="*/ 231775 h 1002026"/>
                  <a:gd name="connsiteX49" fmla="*/ 777875 w 1006631"/>
                  <a:gd name="connsiteY49" fmla="*/ 304800 h 1002026"/>
                  <a:gd name="connsiteX50" fmla="*/ 717550 w 1006631"/>
                  <a:gd name="connsiteY50" fmla="*/ 403225 h 1002026"/>
                  <a:gd name="connsiteX51" fmla="*/ 679450 w 1006631"/>
                  <a:gd name="connsiteY51" fmla="*/ 523875 h 1002026"/>
                  <a:gd name="connsiteX52" fmla="*/ 679450 w 1006631"/>
                  <a:gd name="connsiteY52" fmla="*/ 628650 h 1002026"/>
                  <a:gd name="connsiteX53" fmla="*/ 698500 w 1006631"/>
                  <a:gd name="connsiteY53" fmla="*/ 749300 h 1002026"/>
                  <a:gd name="connsiteX54" fmla="*/ 720725 w 1006631"/>
                  <a:gd name="connsiteY54" fmla="*/ 831850 h 1002026"/>
                  <a:gd name="connsiteX55" fmla="*/ 730250 w 1006631"/>
                  <a:gd name="connsiteY55" fmla="*/ 965200 h 1002026"/>
                  <a:gd name="connsiteX56" fmla="*/ 250825 w 1006631"/>
                  <a:gd name="connsiteY56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1275 w 1006631"/>
                  <a:gd name="connsiteY9" fmla="*/ 184150 h 1002026"/>
                  <a:gd name="connsiteX10" fmla="*/ 28575 w 1006631"/>
                  <a:gd name="connsiteY10" fmla="*/ 155575 h 1002026"/>
                  <a:gd name="connsiteX11" fmla="*/ 22225 w 1006631"/>
                  <a:gd name="connsiteY11" fmla="*/ 130175 h 1002026"/>
                  <a:gd name="connsiteX12" fmla="*/ 19050 w 1006631"/>
                  <a:gd name="connsiteY12" fmla="*/ 117475 h 1002026"/>
                  <a:gd name="connsiteX13" fmla="*/ 12700 w 1006631"/>
                  <a:gd name="connsiteY13" fmla="*/ 98425 h 1002026"/>
                  <a:gd name="connsiteX14" fmla="*/ 6350 w 1006631"/>
                  <a:gd name="connsiteY14" fmla="*/ 79375 h 1002026"/>
                  <a:gd name="connsiteX15" fmla="*/ 3175 w 1006631"/>
                  <a:gd name="connsiteY15" fmla="*/ 69850 h 1002026"/>
                  <a:gd name="connsiteX16" fmla="*/ 0 w 1006631"/>
                  <a:gd name="connsiteY16" fmla="*/ 53975 h 1002026"/>
                  <a:gd name="connsiteX17" fmla="*/ 3175 w 1006631"/>
                  <a:gd name="connsiteY17" fmla="*/ 12700 h 1002026"/>
                  <a:gd name="connsiteX18" fmla="*/ 12700 w 1006631"/>
                  <a:gd name="connsiteY18" fmla="*/ 9525 h 1002026"/>
                  <a:gd name="connsiteX19" fmla="*/ 25400 w 1006631"/>
                  <a:gd name="connsiteY19" fmla="*/ 6350 h 1002026"/>
                  <a:gd name="connsiteX20" fmla="*/ 44450 w 1006631"/>
                  <a:gd name="connsiteY20" fmla="*/ 0 h 1002026"/>
                  <a:gd name="connsiteX21" fmla="*/ 114300 w 1006631"/>
                  <a:gd name="connsiteY21" fmla="*/ 3175 h 1002026"/>
                  <a:gd name="connsiteX22" fmla="*/ 123825 w 1006631"/>
                  <a:gd name="connsiteY22" fmla="*/ 9525 h 1002026"/>
                  <a:gd name="connsiteX23" fmla="*/ 155575 w 1006631"/>
                  <a:gd name="connsiteY23" fmla="*/ 28575 h 1002026"/>
                  <a:gd name="connsiteX24" fmla="*/ 165100 w 1006631"/>
                  <a:gd name="connsiteY24" fmla="*/ 34925 h 1002026"/>
                  <a:gd name="connsiteX25" fmla="*/ 184150 w 1006631"/>
                  <a:gd name="connsiteY25" fmla="*/ 50800 h 1002026"/>
                  <a:gd name="connsiteX26" fmla="*/ 187325 w 1006631"/>
                  <a:gd name="connsiteY26" fmla="*/ 60325 h 1002026"/>
                  <a:gd name="connsiteX27" fmla="*/ 206375 w 1006631"/>
                  <a:gd name="connsiteY27" fmla="*/ 88900 h 1002026"/>
                  <a:gd name="connsiteX28" fmla="*/ 212725 w 1006631"/>
                  <a:gd name="connsiteY28" fmla="*/ 98425 h 1002026"/>
                  <a:gd name="connsiteX29" fmla="*/ 222250 w 1006631"/>
                  <a:gd name="connsiteY29" fmla="*/ 117475 h 1002026"/>
                  <a:gd name="connsiteX30" fmla="*/ 228600 w 1006631"/>
                  <a:gd name="connsiteY30" fmla="*/ 139700 h 1002026"/>
                  <a:gd name="connsiteX31" fmla="*/ 234950 w 1006631"/>
                  <a:gd name="connsiteY31" fmla="*/ 149225 h 1002026"/>
                  <a:gd name="connsiteX32" fmla="*/ 241300 w 1006631"/>
                  <a:gd name="connsiteY32" fmla="*/ 161925 h 1002026"/>
                  <a:gd name="connsiteX33" fmla="*/ 257175 w 1006631"/>
                  <a:gd name="connsiteY33" fmla="*/ 184150 h 1002026"/>
                  <a:gd name="connsiteX34" fmla="*/ 269875 w 1006631"/>
                  <a:gd name="connsiteY34" fmla="*/ 203200 h 1002026"/>
                  <a:gd name="connsiteX35" fmla="*/ 279400 w 1006631"/>
                  <a:gd name="connsiteY35" fmla="*/ 212725 h 1002026"/>
                  <a:gd name="connsiteX36" fmla="*/ 295275 w 1006631"/>
                  <a:gd name="connsiteY36" fmla="*/ 231775 h 1002026"/>
                  <a:gd name="connsiteX37" fmla="*/ 314325 w 1006631"/>
                  <a:gd name="connsiteY37" fmla="*/ 244475 h 1002026"/>
                  <a:gd name="connsiteX38" fmla="*/ 479425 w 1006631"/>
                  <a:gd name="connsiteY38" fmla="*/ 285750 h 1002026"/>
                  <a:gd name="connsiteX39" fmla="*/ 581025 w 1006631"/>
                  <a:gd name="connsiteY39" fmla="*/ 282575 h 1002026"/>
                  <a:gd name="connsiteX40" fmla="*/ 704850 w 1006631"/>
                  <a:gd name="connsiteY40" fmla="*/ 209550 h 1002026"/>
                  <a:gd name="connsiteX41" fmla="*/ 765175 w 1006631"/>
                  <a:gd name="connsiteY41" fmla="*/ 136525 h 1002026"/>
                  <a:gd name="connsiteX42" fmla="*/ 819150 w 1006631"/>
                  <a:gd name="connsiteY42" fmla="*/ 69850 h 1002026"/>
                  <a:gd name="connsiteX43" fmla="*/ 892175 w 1006631"/>
                  <a:gd name="connsiteY43" fmla="*/ 34925 h 1002026"/>
                  <a:gd name="connsiteX44" fmla="*/ 996950 w 1006631"/>
                  <a:gd name="connsiteY44" fmla="*/ 28575 h 1002026"/>
                  <a:gd name="connsiteX45" fmla="*/ 996950 w 1006631"/>
                  <a:gd name="connsiteY45" fmla="*/ 88900 h 1002026"/>
                  <a:gd name="connsiteX46" fmla="*/ 952500 w 1006631"/>
                  <a:gd name="connsiteY46" fmla="*/ 139700 h 1002026"/>
                  <a:gd name="connsiteX47" fmla="*/ 863600 w 1006631"/>
                  <a:gd name="connsiteY47" fmla="*/ 231775 h 1002026"/>
                  <a:gd name="connsiteX48" fmla="*/ 777875 w 1006631"/>
                  <a:gd name="connsiteY48" fmla="*/ 304800 h 1002026"/>
                  <a:gd name="connsiteX49" fmla="*/ 717550 w 1006631"/>
                  <a:gd name="connsiteY49" fmla="*/ 403225 h 1002026"/>
                  <a:gd name="connsiteX50" fmla="*/ 679450 w 1006631"/>
                  <a:gd name="connsiteY50" fmla="*/ 523875 h 1002026"/>
                  <a:gd name="connsiteX51" fmla="*/ 679450 w 1006631"/>
                  <a:gd name="connsiteY51" fmla="*/ 628650 h 1002026"/>
                  <a:gd name="connsiteX52" fmla="*/ 698500 w 1006631"/>
                  <a:gd name="connsiteY52" fmla="*/ 749300 h 1002026"/>
                  <a:gd name="connsiteX53" fmla="*/ 720725 w 1006631"/>
                  <a:gd name="connsiteY53" fmla="*/ 831850 h 1002026"/>
                  <a:gd name="connsiteX54" fmla="*/ 730250 w 1006631"/>
                  <a:gd name="connsiteY54" fmla="*/ 965200 h 1002026"/>
                  <a:gd name="connsiteX55" fmla="*/ 250825 w 1006631"/>
                  <a:gd name="connsiteY55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41275 w 1006631"/>
                  <a:gd name="connsiteY9" fmla="*/ 184150 h 1002026"/>
                  <a:gd name="connsiteX10" fmla="*/ 22225 w 1006631"/>
                  <a:gd name="connsiteY10" fmla="*/ 130175 h 1002026"/>
                  <a:gd name="connsiteX11" fmla="*/ 19050 w 1006631"/>
                  <a:gd name="connsiteY11" fmla="*/ 117475 h 1002026"/>
                  <a:gd name="connsiteX12" fmla="*/ 12700 w 1006631"/>
                  <a:gd name="connsiteY12" fmla="*/ 98425 h 1002026"/>
                  <a:gd name="connsiteX13" fmla="*/ 6350 w 1006631"/>
                  <a:gd name="connsiteY13" fmla="*/ 79375 h 1002026"/>
                  <a:gd name="connsiteX14" fmla="*/ 3175 w 1006631"/>
                  <a:gd name="connsiteY14" fmla="*/ 69850 h 1002026"/>
                  <a:gd name="connsiteX15" fmla="*/ 0 w 1006631"/>
                  <a:gd name="connsiteY15" fmla="*/ 53975 h 1002026"/>
                  <a:gd name="connsiteX16" fmla="*/ 3175 w 1006631"/>
                  <a:gd name="connsiteY16" fmla="*/ 12700 h 1002026"/>
                  <a:gd name="connsiteX17" fmla="*/ 12700 w 1006631"/>
                  <a:gd name="connsiteY17" fmla="*/ 9525 h 1002026"/>
                  <a:gd name="connsiteX18" fmla="*/ 25400 w 1006631"/>
                  <a:gd name="connsiteY18" fmla="*/ 6350 h 1002026"/>
                  <a:gd name="connsiteX19" fmla="*/ 44450 w 1006631"/>
                  <a:gd name="connsiteY19" fmla="*/ 0 h 1002026"/>
                  <a:gd name="connsiteX20" fmla="*/ 114300 w 1006631"/>
                  <a:gd name="connsiteY20" fmla="*/ 3175 h 1002026"/>
                  <a:gd name="connsiteX21" fmla="*/ 123825 w 1006631"/>
                  <a:gd name="connsiteY21" fmla="*/ 9525 h 1002026"/>
                  <a:gd name="connsiteX22" fmla="*/ 155575 w 1006631"/>
                  <a:gd name="connsiteY22" fmla="*/ 28575 h 1002026"/>
                  <a:gd name="connsiteX23" fmla="*/ 165100 w 1006631"/>
                  <a:gd name="connsiteY23" fmla="*/ 34925 h 1002026"/>
                  <a:gd name="connsiteX24" fmla="*/ 184150 w 1006631"/>
                  <a:gd name="connsiteY24" fmla="*/ 50800 h 1002026"/>
                  <a:gd name="connsiteX25" fmla="*/ 187325 w 1006631"/>
                  <a:gd name="connsiteY25" fmla="*/ 60325 h 1002026"/>
                  <a:gd name="connsiteX26" fmla="*/ 206375 w 1006631"/>
                  <a:gd name="connsiteY26" fmla="*/ 88900 h 1002026"/>
                  <a:gd name="connsiteX27" fmla="*/ 212725 w 1006631"/>
                  <a:gd name="connsiteY27" fmla="*/ 98425 h 1002026"/>
                  <a:gd name="connsiteX28" fmla="*/ 222250 w 1006631"/>
                  <a:gd name="connsiteY28" fmla="*/ 117475 h 1002026"/>
                  <a:gd name="connsiteX29" fmla="*/ 228600 w 1006631"/>
                  <a:gd name="connsiteY29" fmla="*/ 139700 h 1002026"/>
                  <a:gd name="connsiteX30" fmla="*/ 234950 w 1006631"/>
                  <a:gd name="connsiteY30" fmla="*/ 149225 h 1002026"/>
                  <a:gd name="connsiteX31" fmla="*/ 241300 w 1006631"/>
                  <a:gd name="connsiteY31" fmla="*/ 161925 h 1002026"/>
                  <a:gd name="connsiteX32" fmla="*/ 257175 w 1006631"/>
                  <a:gd name="connsiteY32" fmla="*/ 184150 h 1002026"/>
                  <a:gd name="connsiteX33" fmla="*/ 269875 w 1006631"/>
                  <a:gd name="connsiteY33" fmla="*/ 203200 h 1002026"/>
                  <a:gd name="connsiteX34" fmla="*/ 279400 w 1006631"/>
                  <a:gd name="connsiteY34" fmla="*/ 212725 h 1002026"/>
                  <a:gd name="connsiteX35" fmla="*/ 295275 w 1006631"/>
                  <a:gd name="connsiteY35" fmla="*/ 231775 h 1002026"/>
                  <a:gd name="connsiteX36" fmla="*/ 314325 w 1006631"/>
                  <a:gd name="connsiteY36" fmla="*/ 244475 h 1002026"/>
                  <a:gd name="connsiteX37" fmla="*/ 479425 w 1006631"/>
                  <a:gd name="connsiteY37" fmla="*/ 285750 h 1002026"/>
                  <a:gd name="connsiteX38" fmla="*/ 581025 w 1006631"/>
                  <a:gd name="connsiteY38" fmla="*/ 282575 h 1002026"/>
                  <a:gd name="connsiteX39" fmla="*/ 704850 w 1006631"/>
                  <a:gd name="connsiteY39" fmla="*/ 209550 h 1002026"/>
                  <a:gd name="connsiteX40" fmla="*/ 765175 w 1006631"/>
                  <a:gd name="connsiteY40" fmla="*/ 136525 h 1002026"/>
                  <a:gd name="connsiteX41" fmla="*/ 819150 w 1006631"/>
                  <a:gd name="connsiteY41" fmla="*/ 69850 h 1002026"/>
                  <a:gd name="connsiteX42" fmla="*/ 892175 w 1006631"/>
                  <a:gd name="connsiteY42" fmla="*/ 34925 h 1002026"/>
                  <a:gd name="connsiteX43" fmla="*/ 996950 w 1006631"/>
                  <a:gd name="connsiteY43" fmla="*/ 28575 h 1002026"/>
                  <a:gd name="connsiteX44" fmla="*/ 996950 w 1006631"/>
                  <a:gd name="connsiteY44" fmla="*/ 88900 h 1002026"/>
                  <a:gd name="connsiteX45" fmla="*/ 952500 w 1006631"/>
                  <a:gd name="connsiteY45" fmla="*/ 139700 h 1002026"/>
                  <a:gd name="connsiteX46" fmla="*/ 863600 w 1006631"/>
                  <a:gd name="connsiteY46" fmla="*/ 231775 h 1002026"/>
                  <a:gd name="connsiteX47" fmla="*/ 777875 w 1006631"/>
                  <a:gd name="connsiteY47" fmla="*/ 304800 h 1002026"/>
                  <a:gd name="connsiteX48" fmla="*/ 717550 w 1006631"/>
                  <a:gd name="connsiteY48" fmla="*/ 403225 h 1002026"/>
                  <a:gd name="connsiteX49" fmla="*/ 679450 w 1006631"/>
                  <a:gd name="connsiteY49" fmla="*/ 523875 h 1002026"/>
                  <a:gd name="connsiteX50" fmla="*/ 679450 w 1006631"/>
                  <a:gd name="connsiteY50" fmla="*/ 628650 h 1002026"/>
                  <a:gd name="connsiteX51" fmla="*/ 698500 w 1006631"/>
                  <a:gd name="connsiteY51" fmla="*/ 749300 h 1002026"/>
                  <a:gd name="connsiteX52" fmla="*/ 720725 w 1006631"/>
                  <a:gd name="connsiteY52" fmla="*/ 831850 h 1002026"/>
                  <a:gd name="connsiteX53" fmla="*/ 730250 w 1006631"/>
                  <a:gd name="connsiteY53" fmla="*/ 965200 h 1002026"/>
                  <a:gd name="connsiteX54" fmla="*/ 250825 w 1006631"/>
                  <a:gd name="connsiteY54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50800 w 1006631"/>
                  <a:gd name="connsiteY8" fmla="*/ 203200 h 1002026"/>
                  <a:gd name="connsiteX9" fmla="*/ 22225 w 1006631"/>
                  <a:gd name="connsiteY9" fmla="*/ 130175 h 1002026"/>
                  <a:gd name="connsiteX10" fmla="*/ 19050 w 1006631"/>
                  <a:gd name="connsiteY10" fmla="*/ 117475 h 1002026"/>
                  <a:gd name="connsiteX11" fmla="*/ 12700 w 1006631"/>
                  <a:gd name="connsiteY11" fmla="*/ 98425 h 1002026"/>
                  <a:gd name="connsiteX12" fmla="*/ 6350 w 1006631"/>
                  <a:gd name="connsiteY12" fmla="*/ 79375 h 1002026"/>
                  <a:gd name="connsiteX13" fmla="*/ 3175 w 1006631"/>
                  <a:gd name="connsiteY13" fmla="*/ 69850 h 1002026"/>
                  <a:gd name="connsiteX14" fmla="*/ 0 w 1006631"/>
                  <a:gd name="connsiteY14" fmla="*/ 53975 h 1002026"/>
                  <a:gd name="connsiteX15" fmla="*/ 3175 w 1006631"/>
                  <a:gd name="connsiteY15" fmla="*/ 12700 h 1002026"/>
                  <a:gd name="connsiteX16" fmla="*/ 12700 w 1006631"/>
                  <a:gd name="connsiteY16" fmla="*/ 9525 h 1002026"/>
                  <a:gd name="connsiteX17" fmla="*/ 25400 w 1006631"/>
                  <a:gd name="connsiteY17" fmla="*/ 6350 h 1002026"/>
                  <a:gd name="connsiteX18" fmla="*/ 44450 w 1006631"/>
                  <a:gd name="connsiteY18" fmla="*/ 0 h 1002026"/>
                  <a:gd name="connsiteX19" fmla="*/ 114300 w 1006631"/>
                  <a:gd name="connsiteY19" fmla="*/ 3175 h 1002026"/>
                  <a:gd name="connsiteX20" fmla="*/ 123825 w 1006631"/>
                  <a:gd name="connsiteY20" fmla="*/ 9525 h 1002026"/>
                  <a:gd name="connsiteX21" fmla="*/ 155575 w 1006631"/>
                  <a:gd name="connsiteY21" fmla="*/ 28575 h 1002026"/>
                  <a:gd name="connsiteX22" fmla="*/ 165100 w 1006631"/>
                  <a:gd name="connsiteY22" fmla="*/ 34925 h 1002026"/>
                  <a:gd name="connsiteX23" fmla="*/ 184150 w 1006631"/>
                  <a:gd name="connsiteY23" fmla="*/ 50800 h 1002026"/>
                  <a:gd name="connsiteX24" fmla="*/ 187325 w 1006631"/>
                  <a:gd name="connsiteY24" fmla="*/ 60325 h 1002026"/>
                  <a:gd name="connsiteX25" fmla="*/ 206375 w 1006631"/>
                  <a:gd name="connsiteY25" fmla="*/ 88900 h 1002026"/>
                  <a:gd name="connsiteX26" fmla="*/ 212725 w 1006631"/>
                  <a:gd name="connsiteY26" fmla="*/ 98425 h 1002026"/>
                  <a:gd name="connsiteX27" fmla="*/ 222250 w 1006631"/>
                  <a:gd name="connsiteY27" fmla="*/ 117475 h 1002026"/>
                  <a:gd name="connsiteX28" fmla="*/ 228600 w 1006631"/>
                  <a:gd name="connsiteY28" fmla="*/ 139700 h 1002026"/>
                  <a:gd name="connsiteX29" fmla="*/ 234950 w 1006631"/>
                  <a:gd name="connsiteY29" fmla="*/ 149225 h 1002026"/>
                  <a:gd name="connsiteX30" fmla="*/ 241300 w 1006631"/>
                  <a:gd name="connsiteY30" fmla="*/ 161925 h 1002026"/>
                  <a:gd name="connsiteX31" fmla="*/ 257175 w 1006631"/>
                  <a:gd name="connsiteY31" fmla="*/ 184150 h 1002026"/>
                  <a:gd name="connsiteX32" fmla="*/ 269875 w 1006631"/>
                  <a:gd name="connsiteY32" fmla="*/ 203200 h 1002026"/>
                  <a:gd name="connsiteX33" fmla="*/ 279400 w 1006631"/>
                  <a:gd name="connsiteY33" fmla="*/ 212725 h 1002026"/>
                  <a:gd name="connsiteX34" fmla="*/ 295275 w 1006631"/>
                  <a:gd name="connsiteY34" fmla="*/ 231775 h 1002026"/>
                  <a:gd name="connsiteX35" fmla="*/ 314325 w 1006631"/>
                  <a:gd name="connsiteY35" fmla="*/ 244475 h 1002026"/>
                  <a:gd name="connsiteX36" fmla="*/ 479425 w 1006631"/>
                  <a:gd name="connsiteY36" fmla="*/ 285750 h 1002026"/>
                  <a:gd name="connsiteX37" fmla="*/ 581025 w 1006631"/>
                  <a:gd name="connsiteY37" fmla="*/ 282575 h 1002026"/>
                  <a:gd name="connsiteX38" fmla="*/ 704850 w 1006631"/>
                  <a:gd name="connsiteY38" fmla="*/ 209550 h 1002026"/>
                  <a:gd name="connsiteX39" fmla="*/ 765175 w 1006631"/>
                  <a:gd name="connsiteY39" fmla="*/ 136525 h 1002026"/>
                  <a:gd name="connsiteX40" fmla="*/ 819150 w 1006631"/>
                  <a:gd name="connsiteY40" fmla="*/ 69850 h 1002026"/>
                  <a:gd name="connsiteX41" fmla="*/ 892175 w 1006631"/>
                  <a:gd name="connsiteY41" fmla="*/ 34925 h 1002026"/>
                  <a:gd name="connsiteX42" fmla="*/ 996950 w 1006631"/>
                  <a:gd name="connsiteY42" fmla="*/ 28575 h 1002026"/>
                  <a:gd name="connsiteX43" fmla="*/ 996950 w 1006631"/>
                  <a:gd name="connsiteY43" fmla="*/ 88900 h 1002026"/>
                  <a:gd name="connsiteX44" fmla="*/ 952500 w 1006631"/>
                  <a:gd name="connsiteY44" fmla="*/ 139700 h 1002026"/>
                  <a:gd name="connsiteX45" fmla="*/ 863600 w 1006631"/>
                  <a:gd name="connsiteY45" fmla="*/ 231775 h 1002026"/>
                  <a:gd name="connsiteX46" fmla="*/ 777875 w 1006631"/>
                  <a:gd name="connsiteY46" fmla="*/ 304800 h 1002026"/>
                  <a:gd name="connsiteX47" fmla="*/ 717550 w 1006631"/>
                  <a:gd name="connsiteY47" fmla="*/ 403225 h 1002026"/>
                  <a:gd name="connsiteX48" fmla="*/ 679450 w 1006631"/>
                  <a:gd name="connsiteY48" fmla="*/ 523875 h 1002026"/>
                  <a:gd name="connsiteX49" fmla="*/ 679450 w 1006631"/>
                  <a:gd name="connsiteY49" fmla="*/ 628650 h 1002026"/>
                  <a:gd name="connsiteX50" fmla="*/ 698500 w 1006631"/>
                  <a:gd name="connsiteY50" fmla="*/ 749300 h 1002026"/>
                  <a:gd name="connsiteX51" fmla="*/ 720725 w 1006631"/>
                  <a:gd name="connsiteY51" fmla="*/ 831850 h 1002026"/>
                  <a:gd name="connsiteX52" fmla="*/ 730250 w 1006631"/>
                  <a:gd name="connsiteY52" fmla="*/ 965200 h 1002026"/>
                  <a:gd name="connsiteX53" fmla="*/ 250825 w 1006631"/>
                  <a:gd name="connsiteY53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57150 w 1006631"/>
                  <a:gd name="connsiteY7" fmla="*/ 212725 h 1002026"/>
                  <a:gd name="connsiteX8" fmla="*/ 22225 w 1006631"/>
                  <a:gd name="connsiteY8" fmla="*/ 130175 h 1002026"/>
                  <a:gd name="connsiteX9" fmla="*/ 19050 w 1006631"/>
                  <a:gd name="connsiteY9" fmla="*/ 117475 h 1002026"/>
                  <a:gd name="connsiteX10" fmla="*/ 12700 w 1006631"/>
                  <a:gd name="connsiteY10" fmla="*/ 98425 h 1002026"/>
                  <a:gd name="connsiteX11" fmla="*/ 6350 w 1006631"/>
                  <a:gd name="connsiteY11" fmla="*/ 79375 h 1002026"/>
                  <a:gd name="connsiteX12" fmla="*/ 3175 w 1006631"/>
                  <a:gd name="connsiteY12" fmla="*/ 69850 h 1002026"/>
                  <a:gd name="connsiteX13" fmla="*/ 0 w 1006631"/>
                  <a:gd name="connsiteY13" fmla="*/ 53975 h 1002026"/>
                  <a:gd name="connsiteX14" fmla="*/ 3175 w 1006631"/>
                  <a:gd name="connsiteY14" fmla="*/ 12700 h 1002026"/>
                  <a:gd name="connsiteX15" fmla="*/ 12700 w 1006631"/>
                  <a:gd name="connsiteY15" fmla="*/ 9525 h 1002026"/>
                  <a:gd name="connsiteX16" fmla="*/ 25400 w 1006631"/>
                  <a:gd name="connsiteY16" fmla="*/ 6350 h 1002026"/>
                  <a:gd name="connsiteX17" fmla="*/ 44450 w 1006631"/>
                  <a:gd name="connsiteY17" fmla="*/ 0 h 1002026"/>
                  <a:gd name="connsiteX18" fmla="*/ 114300 w 1006631"/>
                  <a:gd name="connsiteY18" fmla="*/ 3175 h 1002026"/>
                  <a:gd name="connsiteX19" fmla="*/ 123825 w 1006631"/>
                  <a:gd name="connsiteY19" fmla="*/ 9525 h 1002026"/>
                  <a:gd name="connsiteX20" fmla="*/ 155575 w 1006631"/>
                  <a:gd name="connsiteY20" fmla="*/ 28575 h 1002026"/>
                  <a:gd name="connsiteX21" fmla="*/ 165100 w 1006631"/>
                  <a:gd name="connsiteY21" fmla="*/ 34925 h 1002026"/>
                  <a:gd name="connsiteX22" fmla="*/ 184150 w 1006631"/>
                  <a:gd name="connsiteY22" fmla="*/ 50800 h 1002026"/>
                  <a:gd name="connsiteX23" fmla="*/ 187325 w 1006631"/>
                  <a:gd name="connsiteY23" fmla="*/ 60325 h 1002026"/>
                  <a:gd name="connsiteX24" fmla="*/ 206375 w 1006631"/>
                  <a:gd name="connsiteY24" fmla="*/ 88900 h 1002026"/>
                  <a:gd name="connsiteX25" fmla="*/ 212725 w 1006631"/>
                  <a:gd name="connsiteY25" fmla="*/ 98425 h 1002026"/>
                  <a:gd name="connsiteX26" fmla="*/ 222250 w 1006631"/>
                  <a:gd name="connsiteY26" fmla="*/ 117475 h 1002026"/>
                  <a:gd name="connsiteX27" fmla="*/ 228600 w 1006631"/>
                  <a:gd name="connsiteY27" fmla="*/ 139700 h 1002026"/>
                  <a:gd name="connsiteX28" fmla="*/ 234950 w 1006631"/>
                  <a:gd name="connsiteY28" fmla="*/ 149225 h 1002026"/>
                  <a:gd name="connsiteX29" fmla="*/ 241300 w 1006631"/>
                  <a:gd name="connsiteY29" fmla="*/ 161925 h 1002026"/>
                  <a:gd name="connsiteX30" fmla="*/ 257175 w 1006631"/>
                  <a:gd name="connsiteY30" fmla="*/ 184150 h 1002026"/>
                  <a:gd name="connsiteX31" fmla="*/ 269875 w 1006631"/>
                  <a:gd name="connsiteY31" fmla="*/ 203200 h 1002026"/>
                  <a:gd name="connsiteX32" fmla="*/ 279400 w 1006631"/>
                  <a:gd name="connsiteY32" fmla="*/ 212725 h 1002026"/>
                  <a:gd name="connsiteX33" fmla="*/ 295275 w 1006631"/>
                  <a:gd name="connsiteY33" fmla="*/ 231775 h 1002026"/>
                  <a:gd name="connsiteX34" fmla="*/ 314325 w 1006631"/>
                  <a:gd name="connsiteY34" fmla="*/ 244475 h 1002026"/>
                  <a:gd name="connsiteX35" fmla="*/ 479425 w 1006631"/>
                  <a:gd name="connsiteY35" fmla="*/ 285750 h 1002026"/>
                  <a:gd name="connsiteX36" fmla="*/ 581025 w 1006631"/>
                  <a:gd name="connsiteY36" fmla="*/ 282575 h 1002026"/>
                  <a:gd name="connsiteX37" fmla="*/ 704850 w 1006631"/>
                  <a:gd name="connsiteY37" fmla="*/ 209550 h 1002026"/>
                  <a:gd name="connsiteX38" fmla="*/ 765175 w 1006631"/>
                  <a:gd name="connsiteY38" fmla="*/ 136525 h 1002026"/>
                  <a:gd name="connsiteX39" fmla="*/ 819150 w 1006631"/>
                  <a:gd name="connsiteY39" fmla="*/ 69850 h 1002026"/>
                  <a:gd name="connsiteX40" fmla="*/ 892175 w 1006631"/>
                  <a:gd name="connsiteY40" fmla="*/ 34925 h 1002026"/>
                  <a:gd name="connsiteX41" fmla="*/ 996950 w 1006631"/>
                  <a:gd name="connsiteY41" fmla="*/ 28575 h 1002026"/>
                  <a:gd name="connsiteX42" fmla="*/ 996950 w 1006631"/>
                  <a:gd name="connsiteY42" fmla="*/ 88900 h 1002026"/>
                  <a:gd name="connsiteX43" fmla="*/ 952500 w 1006631"/>
                  <a:gd name="connsiteY43" fmla="*/ 139700 h 1002026"/>
                  <a:gd name="connsiteX44" fmla="*/ 863600 w 1006631"/>
                  <a:gd name="connsiteY44" fmla="*/ 231775 h 1002026"/>
                  <a:gd name="connsiteX45" fmla="*/ 777875 w 1006631"/>
                  <a:gd name="connsiteY45" fmla="*/ 304800 h 1002026"/>
                  <a:gd name="connsiteX46" fmla="*/ 717550 w 1006631"/>
                  <a:gd name="connsiteY46" fmla="*/ 403225 h 1002026"/>
                  <a:gd name="connsiteX47" fmla="*/ 679450 w 1006631"/>
                  <a:gd name="connsiteY47" fmla="*/ 523875 h 1002026"/>
                  <a:gd name="connsiteX48" fmla="*/ 679450 w 1006631"/>
                  <a:gd name="connsiteY48" fmla="*/ 628650 h 1002026"/>
                  <a:gd name="connsiteX49" fmla="*/ 698500 w 1006631"/>
                  <a:gd name="connsiteY49" fmla="*/ 749300 h 1002026"/>
                  <a:gd name="connsiteX50" fmla="*/ 720725 w 1006631"/>
                  <a:gd name="connsiteY50" fmla="*/ 831850 h 1002026"/>
                  <a:gd name="connsiteX51" fmla="*/ 730250 w 1006631"/>
                  <a:gd name="connsiteY51" fmla="*/ 965200 h 1002026"/>
                  <a:gd name="connsiteX52" fmla="*/ 250825 w 1006631"/>
                  <a:gd name="connsiteY52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66675 w 1006631"/>
                  <a:gd name="connsiteY6" fmla="*/ 231775 h 1002026"/>
                  <a:gd name="connsiteX7" fmla="*/ 22225 w 1006631"/>
                  <a:gd name="connsiteY7" fmla="*/ 130175 h 1002026"/>
                  <a:gd name="connsiteX8" fmla="*/ 19050 w 1006631"/>
                  <a:gd name="connsiteY8" fmla="*/ 117475 h 1002026"/>
                  <a:gd name="connsiteX9" fmla="*/ 12700 w 1006631"/>
                  <a:gd name="connsiteY9" fmla="*/ 98425 h 1002026"/>
                  <a:gd name="connsiteX10" fmla="*/ 6350 w 1006631"/>
                  <a:gd name="connsiteY10" fmla="*/ 79375 h 1002026"/>
                  <a:gd name="connsiteX11" fmla="*/ 3175 w 1006631"/>
                  <a:gd name="connsiteY11" fmla="*/ 69850 h 1002026"/>
                  <a:gd name="connsiteX12" fmla="*/ 0 w 1006631"/>
                  <a:gd name="connsiteY12" fmla="*/ 53975 h 1002026"/>
                  <a:gd name="connsiteX13" fmla="*/ 3175 w 1006631"/>
                  <a:gd name="connsiteY13" fmla="*/ 12700 h 1002026"/>
                  <a:gd name="connsiteX14" fmla="*/ 12700 w 1006631"/>
                  <a:gd name="connsiteY14" fmla="*/ 9525 h 1002026"/>
                  <a:gd name="connsiteX15" fmla="*/ 25400 w 1006631"/>
                  <a:gd name="connsiteY15" fmla="*/ 6350 h 1002026"/>
                  <a:gd name="connsiteX16" fmla="*/ 44450 w 1006631"/>
                  <a:gd name="connsiteY16" fmla="*/ 0 h 1002026"/>
                  <a:gd name="connsiteX17" fmla="*/ 114300 w 1006631"/>
                  <a:gd name="connsiteY17" fmla="*/ 3175 h 1002026"/>
                  <a:gd name="connsiteX18" fmla="*/ 123825 w 1006631"/>
                  <a:gd name="connsiteY18" fmla="*/ 9525 h 1002026"/>
                  <a:gd name="connsiteX19" fmla="*/ 155575 w 1006631"/>
                  <a:gd name="connsiteY19" fmla="*/ 28575 h 1002026"/>
                  <a:gd name="connsiteX20" fmla="*/ 165100 w 1006631"/>
                  <a:gd name="connsiteY20" fmla="*/ 34925 h 1002026"/>
                  <a:gd name="connsiteX21" fmla="*/ 184150 w 1006631"/>
                  <a:gd name="connsiteY21" fmla="*/ 50800 h 1002026"/>
                  <a:gd name="connsiteX22" fmla="*/ 187325 w 1006631"/>
                  <a:gd name="connsiteY22" fmla="*/ 60325 h 1002026"/>
                  <a:gd name="connsiteX23" fmla="*/ 206375 w 1006631"/>
                  <a:gd name="connsiteY23" fmla="*/ 88900 h 1002026"/>
                  <a:gd name="connsiteX24" fmla="*/ 212725 w 1006631"/>
                  <a:gd name="connsiteY24" fmla="*/ 98425 h 1002026"/>
                  <a:gd name="connsiteX25" fmla="*/ 222250 w 1006631"/>
                  <a:gd name="connsiteY25" fmla="*/ 117475 h 1002026"/>
                  <a:gd name="connsiteX26" fmla="*/ 228600 w 1006631"/>
                  <a:gd name="connsiteY26" fmla="*/ 139700 h 1002026"/>
                  <a:gd name="connsiteX27" fmla="*/ 234950 w 1006631"/>
                  <a:gd name="connsiteY27" fmla="*/ 149225 h 1002026"/>
                  <a:gd name="connsiteX28" fmla="*/ 241300 w 1006631"/>
                  <a:gd name="connsiteY28" fmla="*/ 161925 h 1002026"/>
                  <a:gd name="connsiteX29" fmla="*/ 257175 w 1006631"/>
                  <a:gd name="connsiteY29" fmla="*/ 184150 h 1002026"/>
                  <a:gd name="connsiteX30" fmla="*/ 269875 w 1006631"/>
                  <a:gd name="connsiteY30" fmla="*/ 203200 h 1002026"/>
                  <a:gd name="connsiteX31" fmla="*/ 279400 w 1006631"/>
                  <a:gd name="connsiteY31" fmla="*/ 212725 h 1002026"/>
                  <a:gd name="connsiteX32" fmla="*/ 295275 w 1006631"/>
                  <a:gd name="connsiteY32" fmla="*/ 231775 h 1002026"/>
                  <a:gd name="connsiteX33" fmla="*/ 314325 w 1006631"/>
                  <a:gd name="connsiteY33" fmla="*/ 244475 h 1002026"/>
                  <a:gd name="connsiteX34" fmla="*/ 479425 w 1006631"/>
                  <a:gd name="connsiteY34" fmla="*/ 285750 h 1002026"/>
                  <a:gd name="connsiteX35" fmla="*/ 581025 w 1006631"/>
                  <a:gd name="connsiteY35" fmla="*/ 282575 h 1002026"/>
                  <a:gd name="connsiteX36" fmla="*/ 704850 w 1006631"/>
                  <a:gd name="connsiteY36" fmla="*/ 209550 h 1002026"/>
                  <a:gd name="connsiteX37" fmla="*/ 765175 w 1006631"/>
                  <a:gd name="connsiteY37" fmla="*/ 136525 h 1002026"/>
                  <a:gd name="connsiteX38" fmla="*/ 819150 w 1006631"/>
                  <a:gd name="connsiteY38" fmla="*/ 69850 h 1002026"/>
                  <a:gd name="connsiteX39" fmla="*/ 892175 w 1006631"/>
                  <a:gd name="connsiteY39" fmla="*/ 34925 h 1002026"/>
                  <a:gd name="connsiteX40" fmla="*/ 996950 w 1006631"/>
                  <a:gd name="connsiteY40" fmla="*/ 28575 h 1002026"/>
                  <a:gd name="connsiteX41" fmla="*/ 996950 w 1006631"/>
                  <a:gd name="connsiteY41" fmla="*/ 88900 h 1002026"/>
                  <a:gd name="connsiteX42" fmla="*/ 952500 w 1006631"/>
                  <a:gd name="connsiteY42" fmla="*/ 139700 h 1002026"/>
                  <a:gd name="connsiteX43" fmla="*/ 863600 w 1006631"/>
                  <a:gd name="connsiteY43" fmla="*/ 231775 h 1002026"/>
                  <a:gd name="connsiteX44" fmla="*/ 777875 w 1006631"/>
                  <a:gd name="connsiteY44" fmla="*/ 304800 h 1002026"/>
                  <a:gd name="connsiteX45" fmla="*/ 717550 w 1006631"/>
                  <a:gd name="connsiteY45" fmla="*/ 403225 h 1002026"/>
                  <a:gd name="connsiteX46" fmla="*/ 679450 w 1006631"/>
                  <a:gd name="connsiteY46" fmla="*/ 523875 h 1002026"/>
                  <a:gd name="connsiteX47" fmla="*/ 679450 w 1006631"/>
                  <a:gd name="connsiteY47" fmla="*/ 628650 h 1002026"/>
                  <a:gd name="connsiteX48" fmla="*/ 698500 w 1006631"/>
                  <a:gd name="connsiteY48" fmla="*/ 749300 h 1002026"/>
                  <a:gd name="connsiteX49" fmla="*/ 720725 w 1006631"/>
                  <a:gd name="connsiteY49" fmla="*/ 831850 h 1002026"/>
                  <a:gd name="connsiteX50" fmla="*/ 730250 w 1006631"/>
                  <a:gd name="connsiteY50" fmla="*/ 965200 h 1002026"/>
                  <a:gd name="connsiteX51" fmla="*/ 250825 w 1006631"/>
                  <a:gd name="connsiteY51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22225 w 1006631"/>
                  <a:gd name="connsiteY6" fmla="*/ 130175 h 1002026"/>
                  <a:gd name="connsiteX7" fmla="*/ 19050 w 1006631"/>
                  <a:gd name="connsiteY7" fmla="*/ 117475 h 1002026"/>
                  <a:gd name="connsiteX8" fmla="*/ 12700 w 1006631"/>
                  <a:gd name="connsiteY8" fmla="*/ 98425 h 1002026"/>
                  <a:gd name="connsiteX9" fmla="*/ 6350 w 1006631"/>
                  <a:gd name="connsiteY9" fmla="*/ 79375 h 1002026"/>
                  <a:gd name="connsiteX10" fmla="*/ 3175 w 1006631"/>
                  <a:gd name="connsiteY10" fmla="*/ 69850 h 1002026"/>
                  <a:gd name="connsiteX11" fmla="*/ 0 w 1006631"/>
                  <a:gd name="connsiteY11" fmla="*/ 53975 h 1002026"/>
                  <a:gd name="connsiteX12" fmla="*/ 3175 w 1006631"/>
                  <a:gd name="connsiteY12" fmla="*/ 12700 h 1002026"/>
                  <a:gd name="connsiteX13" fmla="*/ 12700 w 1006631"/>
                  <a:gd name="connsiteY13" fmla="*/ 9525 h 1002026"/>
                  <a:gd name="connsiteX14" fmla="*/ 25400 w 1006631"/>
                  <a:gd name="connsiteY14" fmla="*/ 6350 h 1002026"/>
                  <a:gd name="connsiteX15" fmla="*/ 44450 w 1006631"/>
                  <a:gd name="connsiteY15" fmla="*/ 0 h 1002026"/>
                  <a:gd name="connsiteX16" fmla="*/ 114300 w 1006631"/>
                  <a:gd name="connsiteY16" fmla="*/ 3175 h 1002026"/>
                  <a:gd name="connsiteX17" fmla="*/ 123825 w 1006631"/>
                  <a:gd name="connsiteY17" fmla="*/ 9525 h 1002026"/>
                  <a:gd name="connsiteX18" fmla="*/ 155575 w 1006631"/>
                  <a:gd name="connsiteY18" fmla="*/ 28575 h 1002026"/>
                  <a:gd name="connsiteX19" fmla="*/ 165100 w 1006631"/>
                  <a:gd name="connsiteY19" fmla="*/ 34925 h 1002026"/>
                  <a:gd name="connsiteX20" fmla="*/ 184150 w 1006631"/>
                  <a:gd name="connsiteY20" fmla="*/ 50800 h 1002026"/>
                  <a:gd name="connsiteX21" fmla="*/ 187325 w 1006631"/>
                  <a:gd name="connsiteY21" fmla="*/ 60325 h 1002026"/>
                  <a:gd name="connsiteX22" fmla="*/ 206375 w 1006631"/>
                  <a:gd name="connsiteY22" fmla="*/ 88900 h 1002026"/>
                  <a:gd name="connsiteX23" fmla="*/ 212725 w 1006631"/>
                  <a:gd name="connsiteY23" fmla="*/ 98425 h 1002026"/>
                  <a:gd name="connsiteX24" fmla="*/ 222250 w 1006631"/>
                  <a:gd name="connsiteY24" fmla="*/ 117475 h 1002026"/>
                  <a:gd name="connsiteX25" fmla="*/ 228600 w 1006631"/>
                  <a:gd name="connsiteY25" fmla="*/ 139700 h 1002026"/>
                  <a:gd name="connsiteX26" fmla="*/ 234950 w 1006631"/>
                  <a:gd name="connsiteY26" fmla="*/ 149225 h 1002026"/>
                  <a:gd name="connsiteX27" fmla="*/ 241300 w 1006631"/>
                  <a:gd name="connsiteY27" fmla="*/ 161925 h 1002026"/>
                  <a:gd name="connsiteX28" fmla="*/ 257175 w 1006631"/>
                  <a:gd name="connsiteY28" fmla="*/ 184150 h 1002026"/>
                  <a:gd name="connsiteX29" fmla="*/ 269875 w 1006631"/>
                  <a:gd name="connsiteY29" fmla="*/ 203200 h 1002026"/>
                  <a:gd name="connsiteX30" fmla="*/ 279400 w 1006631"/>
                  <a:gd name="connsiteY30" fmla="*/ 212725 h 1002026"/>
                  <a:gd name="connsiteX31" fmla="*/ 295275 w 1006631"/>
                  <a:gd name="connsiteY31" fmla="*/ 231775 h 1002026"/>
                  <a:gd name="connsiteX32" fmla="*/ 314325 w 1006631"/>
                  <a:gd name="connsiteY32" fmla="*/ 244475 h 1002026"/>
                  <a:gd name="connsiteX33" fmla="*/ 479425 w 1006631"/>
                  <a:gd name="connsiteY33" fmla="*/ 285750 h 1002026"/>
                  <a:gd name="connsiteX34" fmla="*/ 581025 w 1006631"/>
                  <a:gd name="connsiteY34" fmla="*/ 282575 h 1002026"/>
                  <a:gd name="connsiteX35" fmla="*/ 704850 w 1006631"/>
                  <a:gd name="connsiteY35" fmla="*/ 209550 h 1002026"/>
                  <a:gd name="connsiteX36" fmla="*/ 765175 w 1006631"/>
                  <a:gd name="connsiteY36" fmla="*/ 136525 h 1002026"/>
                  <a:gd name="connsiteX37" fmla="*/ 819150 w 1006631"/>
                  <a:gd name="connsiteY37" fmla="*/ 69850 h 1002026"/>
                  <a:gd name="connsiteX38" fmla="*/ 892175 w 1006631"/>
                  <a:gd name="connsiteY38" fmla="*/ 34925 h 1002026"/>
                  <a:gd name="connsiteX39" fmla="*/ 996950 w 1006631"/>
                  <a:gd name="connsiteY39" fmla="*/ 28575 h 1002026"/>
                  <a:gd name="connsiteX40" fmla="*/ 996950 w 1006631"/>
                  <a:gd name="connsiteY40" fmla="*/ 88900 h 1002026"/>
                  <a:gd name="connsiteX41" fmla="*/ 952500 w 1006631"/>
                  <a:gd name="connsiteY41" fmla="*/ 139700 h 1002026"/>
                  <a:gd name="connsiteX42" fmla="*/ 863600 w 1006631"/>
                  <a:gd name="connsiteY42" fmla="*/ 231775 h 1002026"/>
                  <a:gd name="connsiteX43" fmla="*/ 777875 w 1006631"/>
                  <a:gd name="connsiteY43" fmla="*/ 304800 h 1002026"/>
                  <a:gd name="connsiteX44" fmla="*/ 717550 w 1006631"/>
                  <a:gd name="connsiteY44" fmla="*/ 403225 h 1002026"/>
                  <a:gd name="connsiteX45" fmla="*/ 679450 w 1006631"/>
                  <a:gd name="connsiteY45" fmla="*/ 523875 h 1002026"/>
                  <a:gd name="connsiteX46" fmla="*/ 679450 w 1006631"/>
                  <a:gd name="connsiteY46" fmla="*/ 628650 h 1002026"/>
                  <a:gd name="connsiteX47" fmla="*/ 698500 w 1006631"/>
                  <a:gd name="connsiteY47" fmla="*/ 749300 h 1002026"/>
                  <a:gd name="connsiteX48" fmla="*/ 720725 w 1006631"/>
                  <a:gd name="connsiteY48" fmla="*/ 831850 h 1002026"/>
                  <a:gd name="connsiteX49" fmla="*/ 730250 w 1006631"/>
                  <a:gd name="connsiteY49" fmla="*/ 965200 h 1002026"/>
                  <a:gd name="connsiteX50" fmla="*/ 250825 w 1006631"/>
                  <a:gd name="connsiteY50" fmla="*/ 965200 h 1002026"/>
                  <a:gd name="connsiteX0" fmla="*/ 250825 w 1006631"/>
                  <a:gd name="connsiteY0" fmla="*/ 965200 h 1002026"/>
                  <a:gd name="connsiteX1" fmla="*/ 254000 w 1006631"/>
                  <a:gd name="connsiteY1" fmla="*/ 542925 h 1002026"/>
                  <a:gd name="connsiteX2" fmla="*/ 269875 w 1006631"/>
                  <a:gd name="connsiteY2" fmla="*/ 444500 h 1002026"/>
                  <a:gd name="connsiteX3" fmla="*/ 234950 w 1006631"/>
                  <a:gd name="connsiteY3" fmla="*/ 384175 h 1002026"/>
                  <a:gd name="connsiteX4" fmla="*/ 133350 w 1006631"/>
                  <a:gd name="connsiteY4" fmla="*/ 301625 h 1002026"/>
                  <a:gd name="connsiteX5" fmla="*/ 76200 w 1006631"/>
                  <a:gd name="connsiteY5" fmla="*/ 241300 h 1002026"/>
                  <a:gd name="connsiteX6" fmla="*/ 22225 w 1006631"/>
                  <a:gd name="connsiteY6" fmla="*/ 130175 h 1002026"/>
                  <a:gd name="connsiteX7" fmla="*/ 19050 w 1006631"/>
                  <a:gd name="connsiteY7" fmla="*/ 117475 h 1002026"/>
                  <a:gd name="connsiteX8" fmla="*/ 6350 w 1006631"/>
                  <a:gd name="connsiteY8" fmla="*/ 79375 h 1002026"/>
                  <a:gd name="connsiteX9" fmla="*/ 3175 w 1006631"/>
                  <a:gd name="connsiteY9" fmla="*/ 69850 h 1002026"/>
                  <a:gd name="connsiteX10" fmla="*/ 0 w 1006631"/>
                  <a:gd name="connsiteY10" fmla="*/ 53975 h 1002026"/>
                  <a:gd name="connsiteX11" fmla="*/ 3175 w 1006631"/>
                  <a:gd name="connsiteY11" fmla="*/ 12700 h 1002026"/>
                  <a:gd name="connsiteX12" fmla="*/ 12700 w 1006631"/>
                  <a:gd name="connsiteY12" fmla="*/ 9525 h 1002026"/>
                  <a:gd name="connsiteX13" fmla="*/ 25400 w 1006631"/>
                  <a:gd name="connsiteY13" fmla="*/ 6350 h 1002026"/>
                  <a:gd name="connsiteX14" fmla="*/ 44450 w 1006631"/>
                  <a:gd name="connsiteY14" fmla="*/ 0 h 1002026"/>
                  <a:gd name="connsiteX15" fmla="*/ 114300 w 1006631"/>
                  <a:gd name="connsiteY15" fmla="*/ 3175 h 1002026"/>
                  <a:gd name="connsiteX16" fmla="*/ 123825 w 1006631"/>
                  <a:gd name="connsiteY16" fmla="*/ 9525 h 1002026"/>
                  <a:gd name="connsiteX17" fmla="*/ 155575 w 1006631"/>
                  <a:gd name="connsiteY17" fmla="*/ 28575 h 1002026"/>
                  <a:gd name="connsiteX18" fmla="*/ 165100 w 1006631"/>
                  <a:gd name="connsiteY18" fmla="*/ 34925 h 1002026"/>
                  <a:gd name="connsiteX19" fmla="*/ 184150 w 1006631"/>
                  <a:gd name="connsiteY19" fmla="*/ 50800 h 1002026"/>
                  <a:gd name="connsiteX20" fmla="*/ 187325 w 1006631"/>
                  <a:gd name="connsiteY20" fmla="*/ 60325 h 1002026"/>
                  <a:gd name="connsiteX21" fmla="*/ 206375 w 1006631"/>
                  <a:gd name="connsiteY21" fmla="*/ 88900 h 1002026"/>
                  <a:gd name="connsiteX22" fmla="*/ 212725 w 1006631"/>
                  <a:gd name="connsiteY22" fmla="*/ 98425 h 1002026"/>
                  <a:gd name="connsiteX23" fmla="*/ 222250 w 1006631"/>
                  <a:gd name="connsiteY23" fmla="*/ 117475 h 1002026"/>
                  <a:gd name="connsiteX24" fmla="*/ 228600 w 1006631"/>
                  <a:gd name="connsiteY24" fmla="*/ 139700 h 1002026"/>
                  <a:gd name="connsiteX25" fmla="*/ 234950 w 1006631"/>
                  <a:gd name="connsiteY25" fmla="*/ 149225 h 1002026"/>
                  <a:gd name="connsiteX26" fmla="*/ 241300 w 1006631"/>
                  <a:gd name="connsiteY26" fmla="*/ 161925 h 1002026"/>
                  <a:gd name="connsiteX27" fmla="*/ 257175 w 1006631"/>
                  <a:gd name="connsiteY27" fmla="*/ 184150 h 1002026"/>
                  <a:gd name="connsiteX28" fmla="*/ 269875 w 1006631"/>
                  <a:gd name="connsiteY28" fmla="*/ 203200 h 1002026"/>
                  <a:gd name="connsiteX29" fmla="*/ 279400 w 1006631"/>
                  <a:gd name="connsiteY29" fmla="*/ 212725 h 1002026"/>
                  <a:gd name="connsiteX30" fmla="*/ 295275 w 1006631"/>
                  <a:gd name="connsiteY30" fmla="*/ 231775 h 1002026"/>
                  <a:gd name="connsiteX31" fmla="*/ 314325 w 1006631"/>
                  <a:gd name="connsiteY31" fmla="*/ 244475 h 1002026"/>
                  <a:gd name="connsiteX32" fmla="*/ 479425 w 1006631"/>
                  <a:gd name="connsiteY32" fmla="*/ 285750 h 1002026"/>
                  <a:gd name="connsiteX33" fmla="*/ 581025 w 1006631"/>
                  <a:gd name="connsiteY33" fmla="*/ 282575 h 1002026"/>
                  <a:gd name="connsiteX34" fmla="*/ 704850 w 1006631"/>
                  <a:gd name="connsiteY34" fmla="*/ 209550 h 1002026"/>
                  <a:gd name="connsiteX35" fmla="*/ 765175 w 1006631"/>
                  <a:gd name="connsiteY35" fmla="*/ 136525 h 1002026"/>
                  <a:gd name="connsiteX36" fmla="*/ 819150 w 1006631"/>
                  <a:gd name="connsiteY36" fmla="*/ 69850 h 1002026"/>
                  <a:gd name="connsiteX37" fmla="*/ 892175 w 1006631"/>
                  <a:gd name="connsiteY37" fmla="*/ 34925 h 1002026"/>
                  <a:gd name="connsiteX38" fmla="*/ 996950 w 1006631"/>
                  <a:gd name="connsiteY38" fmla="*/ 28575 h 1002026"/>
                  <a:gd name="connsiteX39" fmla="*/ 996950 w 1006631"/>
                  <a:gd name="connsiteY39" fmla="*/ 88900 h 1002026"/>
                  <a:gd name="connsiteX40" fmla="*/ 952500 w 1006631"/>
                  <a:gd name="connsiteY40" fmla="*/ 139700 h 1002026"/>
                  <a:gd name="connsiteX41" fmla="*/ 863600 w 1006631"/>
                  <a:gd name="connsiteY41" fmla="*/ 231775 h 1002026"/>
                  <a:gd name="connsiteX42" fmla="*/ 777875 w 1006631"/>
                  <a:gd name="connsiteY42" fmla="*/ 304800 h 1002026"/>
                  <a:gd name="connsiteX43" fmla="*/ 717550 w 1006631"/>
                  <a:gd name="connsiteY43" fmla="*/ 403225 h 1002026"/>
                  <a:gd name="connsiteX44" fmla="*/ 679450 w 1006631"/>
                  <a:gd name="connsiteY44" fmla="*/ 523875 h 1002026"/>
                  <a:gd name="connsiteX45" fmla="*/ 679450 w 1006631"/>
                  <a:gd name="connsiteY45" fmla="*/ 628650 h 1002026"/>
                  <a:gd name="connsiteX46" fmla="*/ 698500 w 1006631"/>
                  <a:gd name="connsiteY46" fmla="*/ 749300 h 1002026"/>
                  <a:gd name="connsiteX47" fmla="*/ 720725 w 1006631"/>
                  <a:gd name="connsiteY47" fmla="*/ 831850 h 1002026"/>
                  <a:gd name="connsiteX48" fmla="*/ 730250 w 1006631"/>
                  <a:gd name="connsiteY48" fmla="*/ 965200 h 1002026"/>
                  <a:gd name="connsiteX49" fmla="*/ 250825 w 1006631"/>
                  <a:gd name="connsiteY49" fmla="*/ 965200 h 1002026"/>
                  <a:gd name="connsiteX0" fmla="*/ 247650 w 1003456"/>
                  <a:gd name="connsiteY0" fmla="*/ 965200 h 1002026"/>
                  <a:gd name="connsiteX1" fmla="*/ 250825 w 1003456"/>
                  <a:gd name="connsiteY1" fmla="*/ 542925 h 1002026"/>
                  <a:gd name="connsiteX2" fmla="*/ 266700 w 1003456"/>
                  <a:gd name="connsiteY2" fmla="*/ 444500 h 1002026"/>
                  <a:gd name="connsiteX3" fmla="*/ 231775 w 1003456"/>
                  <a:gd name="connsiteY3" fmla="*/ 384175 h 1002026"/>
                  <a:gd name="connsiteX4" fmla="*/ 130175 w 1003456"/>
                  <a:gd name="connsiteY4" fmla="*/ 301625 h 1002026"/>
                  <a:gd name="connsiteX5" fmla="*/ 73025 w 1003456"/>
                  <a:gd name="connsiteY5" fmla="*/ 241300 h 1002026"/>
                  <a:gd name="connsiteX6" fmla="*/ 19050 w 1003456"/>
                  <a:gd name="connsiteY6" fmla="*/ 130175 h 1002026"/>
                  <a:gd name="connsiteX7" fmla="*/ 15875 w 1003456"/>
                  <a:gd name="connsiteY7" fmla="*/ 117475 h 1002026"/>
                  <a:gd name="connsiteX8" fmla="*/ 3175 w 1003456"/>
                  <a:gd name="connsiteY8" fmla="*/ 79375 h 1002026"/>
                  <a:gd name="connsiteX9" fmla="*/ 0 w 1003456"/>
                  <a:gd name="connsiteY9" fmla="*/ 69850 h 1002026"/>
                  <a:gd name="connsiteX10" fmla="*/ 0 w 1003456"/>
                  <a:gd name="connsiteY10" fmla="*/ 12700 h 1002026"/>
                  <a:gd name="connsiteX11" fmla="*/ 9525 w 1003456"/>
                  <a:gd name="connsiteY11" fmla="*/ 9525 h 1002026"/>
                  <a:gd name="connsiteX12" fmla="*/ 22225 w 1003456"/>
                  <a:gd name="connsiteY12" fmla="*/ 6350 h 1002026"/>
                  <a:gd name="connsiteX13" fmla="*/ 41275 w 1003456"/>
                  <a:gd name="connsiteY13" fmla="*/ 0 h 1002026"/>
                  <a:gd name="connsiteX14" fmla="*/ 111125 w 1003456"/>
                  <a:gd name="connsiteY14" fmla="*/ 3175 h 1002026"/>
                  <a:gd name="connsiteX15" fmla="*/ 120650 w 1003456"/>
                  <a:gd name="connsiteY15" fmla="*/ 9525 h 1002026"/>
                  <a:gd name="connsiteX16" fmla="*/ 152400 w 1003456"/>
                  <a:gd name="connsiteY16" fmla="*/ 28575 h 1002026"/>
                  <a:gd name="connsiteX17" fmla="*/ 161925 w 1003456"/>
                  <a:gd name="connsiteY17" fmla="*/ 34925 h 1002026"/>
                  <a:gd name="connsiteX18" fmla="*/ 180975 w 1003456"/>
                  <a:gd name="connsiteY18" fmla="*/ 50800 h 1002026"/>
                  <a:gd name="connsiteX19" fmla="*/ 184150 w 1003456"/>
                  <a:gd name="connsiteY19" fmla="*/ 60325 h 1002026"/>
                  <a:gd name="connsiteX20" fmla="*/ 203200 w 1003456"/>
                  <a:gd name="connsiteY20" fmla="*/ 88900 h 1002026"/>
                  <a:gd name="connsiteX21" fmla="*/ 209550 w 1003456"/>
                  <a:gd name="connsiteY21" fmla="*/ 98425 h 1002026"/>
                  <a:gd name="connsiteX22" fmla="*/ 219075 w 1003456"/>
                  <a:gd name="connsiteY22" fmla="*/ 117475 h 1002026"/>
                  <a:gd name="connsiteX23" fmla="*/ 225425 w 1003456"/>
                  <a:gd name="connsiteY23" fmla="*/ 139700 h 1002026"/>
                  <a:gd name="connsiteX24" fmla="*/ 231775 w 1003456"/>
                  <a:gd name="connsiteY24" fmla="*/ 149225 h 1002026"/>
                  <a:gd name="connsiteX25" fmla="*/ 238125 w 1003456"/>
                  <a:gd name="connsiteY25" fmla="*/ 161925 h 1002026"/>
                  <a:gd name="connsiteX26" fmla="*/ 254000 w 1003456"/>
                  <a:gd name="connsiteY26" fmla="*/ 184150 h 1002026"/>
                  <a:gd name="connsiteX27" fmla="*/ 266700 w 1003456"/>
                  <a:gd name="connsiteY27" fmla="*/ 203200 h 1002026"/>
                  <a:gd name="connsiteX28" fmla="*/ 276225 w 1003456"/>
                  <a:gd name="connsiteY28" fmla="*/ 212725 h 1002026"/>
                  <a:gd name="connsiteX29" fmla="*/ 292100 w 1003456"/>
                  <a:gd name="connsiteY29" fmla="*/ 231775 h 1002026"/>
                  <a:gd name="connsiteX30" fmla="*/ 311150 w 1003456"/>
                  <a:gd name="connsiteY30" fmla="*/ 244475 h 1002026"/>
                  <a:gd name="connsiteX31" fmla="*/ 476250 w 1003456"/>
                  <a:gd name="connsiteY31" fmla="*/ 285750 h 1002026"/>
                  <a:gd name="connsiteX32" fmla="*/ 577850 w 1003456"/>
                  <a:gd name="connsiteY32" fmla="*/ 282575 h 1002026"/>
                  <a:gd name="connsiteX33" fmla="*/ 701675 w 1003456"/>
                  <a:gd name="connsiteY33" fmla="*/ 209550 h 1002026"/>
                  <a:gd name="connsiteX34" fmla="*/ 762000 w 1003456"/>
                  <a:gd name="connsiteY34" fmla="*/ 136525 h 1002026"/>
                  <a:gd name="connsiteX35" fmla="*/ 815975 w 1003456"/>
                  <a:gd name="connsiteY35" fmla="*/ 69850 h 1002026"/>
                  <a:gd name="connsiteX36" fmla="*/ 889000 w 1003456"/>
                  <a:gd name="connsiteY36" fmla="*/ 34925 h 1002026"/>
                  <a:gd name="connsiteX37" fmla="*/ 993775 w 1003456"/>
                  <a:gd name="connsiteY37" fmla="*/ 28575 h 1002026"/>
                  <a:gd name="connsiteX38" fmla="*/ 993775 w 1003456"/>
                  <a:gd name="connsiteY38" fmla="*/ 88900 h 1002026"/>
                  <a:gd name="connsiteX39" fmla="*/ 949325 w 1003456"/>
                  <a:gd name="connsiteY39" fmla="*/ 139700 h 1002026"/>
                  <a:gd name="connsiteX40" fmla="*/ 860425 w 1003456"/>
                  <a:gd name="connsiteY40" fmla="*/ 231775 h 1002026"/>
                  <a:gd name="connsiteX41" fmla="*/ 774700 w 1003456"/>
                  <a:gd name="connsiteY41" fmla="*/ 304800 h 1002026"/>
                  <a:gd name="connsiteX42" fmla="*/ 714375 w 1003456"/>
                  <a:gd name="connsiteY42" fmla="*/ 403225 h 1002026"/>
                  <a:gd name="connsiteX43" fmla="*/ 676275 w 1003456"/>
                  <a:gd name="connsiteY43" fmla="*/ 523875 h 1002026"/>
                  <a:gd name="connsiteX44" fmla="*/ 676275 w 1003456"/>
                  <a:gd name="connsiteY44" fmla="*/ 628650 h 1002026"/>
                  <a:gd name="connsiteX45" fmla="*/ 695325 w 1003456"/>
                  <a:gd name="connsiteY45" fmla="*/ 749300 h 1002026"/>
                  <a:gd name="connsiteX46" fmla="*/ 717550 w 1003456"/>
                  <a:gd name="connsiteY46" fmla="*/ 831850 h 1002026"/>
                  <a:gd name="connsiteX47" fmla="*/ 727075 w 1003456"/>
                  <a:gd name="connsiteY47" fmla="*/ 965200 h 1002026"/>
                  <a:gd name="connsiteX48" fmla="*/ 247650 w 1003456"/>
                  <a:gd name="connsiteY48" fmla="*/ 965200 h 1002026"/>
                  <a:gd name="connsiteX0" fmla="*/ 247981 w 1003787"/>
                  <a:gd name="connsiteY0" fmla="*/ 965200 h 1002026"/>
                  <a:gd name="connsiteX1" fmla="*/ 251156 w 1003787"/>
                  <a:gd name="connsiteY1" fmla="*/ 542925 h 1002026"/>
                  <a:gd name="connsiteX2" fmla="*/ 267031 w 1003787"/>
                  <a:gd name="connsiteY2" fmla="*/ 444500 h 1002026"/>
                  <a:gd name="connsiteX3" fmla="*/ 232106 w 1003787"/>
                  <a:gd name="connsiteY3" fmla="*/ 384175 h 1002026"/>
                  <a:gd name="connsiteX4" fmla="*/ 130506 w 1003787"/>
                  <a:gd name="connsiteY4" fmla="*/ 301625 h 1002026"/>
                  <a:gd name="connsiteX5" fmla="*/ 73356 w 1003787"/>
                  <a:gd name="connsiteY5" fmla="*/ 241300 h 1002026"/>
                  <a:gd name="connsiteX6" fmla="*/ 19381 w 1003787"/>
                  <a:gd name="connsiteY6" fmla="*/ 130175 h 1002026"/>
                  <a:gd name="connsiteX7" fmla="*/ 16206 w 1003787"/>
                  <a:gd name="connsiteY7" fmla="*/ 117475 h 1002026"/>
                  <a:gd name="connsiteX8" fmla="*/ 3506 w 1003787"/>
                  <a:gd name="connsiteY8" fmla="*/ 79375 h 1002026"/>
                  <a:gd name="connsiteX9" fmla="*/ 331 w 1003787"/>
                  <a:gd name="connsiteY9" fmla="*/ 12700 h 1002026"/>
                  <a:gd name="connsiteX10" fmla="*/ 9856 w 1003787"/>
                  <a:gd name="connsiteY10" fmla="*/ 9525 h 1002026"/>
                  <a:gd name="connsiteX11" fmla="*/ 22556 w 1003787"/>
                  <a:gd name="connsiteY11" fmla="*/ 6350 h 1002026"/>
                  <a:gd name="connsiteX12" fmla="*/ 41606 w 1003787"/>
                  <a:gd name="connsiteY12" fmla="*/ 0 h 1002026"/>
                  <a:gd name="connsiteX13" fmla="*/ 111456 w 1003787"/>
                  <a:gd name="connsiteY13" fmla="*/ 3175 h 1002026"/>
                  <a:gd name="connsiteX14" fmla="*/ 120981 w 1003787"/>
                  <a:gd name="connsiteY14" fmla="*/ 9525 h 1002026"/>
                  <a:gd name="connsiteX15" fmla="*/ 152731 w 1003787"/>
                  <a:gd name="connsiteY15" fmla="*/ 28575 h 1002026"/>
                  <a:gd name="connsiteX16" fmla="*/ 162256 w 1003787"/>
                  <a:gd name="connsiteY16" fmla="*/ 34925 h 1002026"/>
                  <a:gd name="connsiteX17" fmla="*/ 181306 w 1003787"/>
                  <a:gd name="connsiteY17" fmla="*/ 50800 h 1002026"/>
                  <a:gd name="connsiteX18" fmla="*/ 184481 w 1003787"/>
                  <a:gd name="connsiteY18" fmla="*/ 60325 h 1002026"/>
                  <a:gd name="connsiteX19" fmla="*/ 203531 w 1003787"/>
                  <a:gd name="connsiteY19" fmla="*/ 88900 h 1002026"/>
                  <a:gd name="connsiteX20" fmla="*/ 209881 w 1003787"/>
                  <a:gd name="connsiteY20" fmla="*/ 98425 h 1002026"/>
                  <a:gd name="connsiteX21" fmla="*/ 219406 w 1003787"/>
                  <a:gd name="connsiteY21" fmla="*/ 117475 h 1002026"/>
                  <a:gd name="connsiteX22" fmla="*/ 225756 w 1003787"/>
                  <a:gd name="connsiteY22" fmla="*/ 139700 h 1002026"/>
                  <a:gd name="connsiteX23" fmla="*/ 232106 w 1003787"/>
                  <a:gd name="connsiteY23" fmla="*/ 149225 h 1002026"/>
                  <a:gd name="connsiteX24" fmla="*/ 238456 w 1003787"/>
                  <a:gd name="connsiteY24" fmla="*/ 161925 h 1002026"/>
                  <a:gd name="connsiteX25" fmla="*/ 254331 w 1003787"/>
                  <a:gd name="connsiteY25" fmla="*/ 184150 h 1002026"/>
                  <a:gd name="connsiteX26" fmla="*/ 267031 w 1003787"/>
                  <a:gd name="connsiteY26" fmla="*/ 203200 h 1002026"/>
                  <a:gd name="connsiteX27" fmla="*/ 276556 w 1003787"/>
                  <a:gd name="connsiteY27" fmla="*/ 212725 h 1002026"/>
                  <a:gd name="connsiteX28" fmla="*/ 292431 w 1003787"/>
                  <a:gd name="connsiteY28" fmla="*/ 231775 h 1002026"/>
                  <a:gd name="connsiteX29" fmla="*/ 311481 w 1003787"/>
                  <a:gd name="connsiteY29" fmla="*/ 244475 h 1002026"/>
                  <a:gd name="connsiteX30" fmla="*/ 476581 w 1003787"/>
                  <a:gd name="connsiteY30" fmla="*/ 285750 h 1002026"/>
                  <a:gd name="connsiteX31" fmla="*/ 578181 w 1003787"/>
                  <a:gd name="connsiteY31" fmla="*/ 282575 h 1002026"/>
                  <a:gd name="connsiteX32" fmla="*/ 702006 w 1003787"/>
                  <a:gd name="connsiteY32" fmla="*/ 209550 h 1002026"/>
                  <a:gd name="connsiteX33" fmla="*/ 762331 w 1003787"/>
                  <a:gd name="connsiteY33" fmla="*/ 136525 h 1002026"/>
                  <a:gd name="connsiteX34" fmla="*/ 816306 w 1003787"/>
                  <a:gd name="connsiteY34" fmla="*/ 69850 h 1002026"/>
                  <a:gd name="connsiteX35" fmla="*/ 889331 w 1003787"/>
                  <a:gd name="connsiteY35" fmla="*/ 34925 h 1002026"/>
                  <a:gd name="connsiteX36" fmla="*/ 994106 w 1003787"/>
                  <a:gd name="connsiteY36" fmla="*/ 28575 h 1002026"/>
                  <a:gd name="connsiteX37" fmla="*/ 994106 w 1003787"/>
                  <a:gd name="connsiteY37" fmla="*/ 88900 h 1002026"/>
                  <a:gd name="connsiteX38" fmla="*/ 949656 w 1003787"/>
                  <a:gd name="connsiteY38" fmla="*/ 139700 h 1002026"/>
                  <a:gd name="connsiteX39" fmla="*/ 860756 w 1003787"/>
                  <a:gd name="connsiteY39" fmla="*/ 231775 h 1002026"/>
                  <a:gd name="connsiteX40" fmla="*/ 775031 w 1003787"/>
                  <a:gd name="connsiteY40" fmla="*/ 304800 h 1002026"/>
                  <a:gd name="connsiteX41" fmla="*/ 714706 w 1003787"/>
                  <a:gd name="connsiteY41" fmla="*/ 403225 h 1002026"/>
                  <a:gd name="connsiteX42" fmla="*/ 676606 w 1003787"/>
                  <a:gd name="connsiteY42" fmla="*/ 523875 h 1002026"/>
                  <a:gd name="connsiteX43" fmla="*/ 676606 w 1003787"/>
                  <a:gd name="connsiteY43" fmla="*/ 628650 h 1002026"/>
                  <a:gd name="connsiteX44" fmla="*/ 695656 w 1003787"/>
                  <a:gd name="connsiteY44" fmla="*/ 749300 h 1002026"/>
                  <a:gd name="connsiteX45" fmla="*/ 717881 w 1003787"/>
                  <a:gd name="connsiteY45" fmla="*/ 831850 h 1002026"/>
                  <a:gd name="connsiteX46" fmla="*/ 727406 w 1003787"/>
                  <a:gd name="connsiteY46" fmla="*/ 965200 h 1002026"/>
                  <a:gd name="connsiteX47" fmla="*/ 247981 w 1003787"/>
                  <a:gd name="connsiteY47" fmla="*/ 965200 h 1002026"/>
                  <a:gd name="connsiteX0" fmla="*/ 248046 w 1003852"/>
                  <a:gd name="connsiteY0" fmla="*/ 965200 h 1002026"/>
                  <a:gd name="connsiteX1" fmla="*/ 251221 w 1003852"/>
                  <a:gd name="connsiteY1" fmla="*/ 542925 h 1002026"/>
                  <a:gd name="connsiteX2" fmla="*/ 267096 w 1003852"/>
                  <a:gd name="connsiteY2" fmla="*/ 444500 h 1002026"/>
                  <a:gd name="connsiteX3" fmla="*/ 232171 w 1003852"/>
                  <a:gd name="connsiteY3" fmla="*/ 384175 h 1002026"/>
                  <a:gd name="connsiteX4" fmla="*/ 130571 w 1003852"/>
                  <a:gd name="connsiteY4" fmla="*/ 301625 h 1002026"/>
                  <a:gd name="connsiteX5" fmla="*/ 73421 w 1003852"/>
                  <a:gd name="connsiteY5" fmla="*/ 241300 h 1002026"/>
                  <a:gd name="connsiteX6" fmla="*/ 19446 w 1003852"/>
                  <a:gd name="connsiteY6" fmla="*/ 130175 h 1002026"/>
                  <a:gd name="connsiteX7" fmla="*/ 3571 w 1003852"/>
                  <a:gd name="connsiteY7" fmla="*/ 79375 h 1002026"/>
                  <a:gd name="connsiteX8" fmla="*/ 396 w 1003852"/>
                  <a:gd name="connsiteY8" fmla="*/ 12700 h 1002026"/>
                  <a:gd name="connsiteX9" fmla="*/ 9921 w 1003852"/>
                  <a:gd name="connsiteY9" fmla="*/ 9525 h 1002026"/>
                  <a:gd name="connsiteX10" fmla="*/ 22621 w 1003852"/>
                  <a:gd name="connsiteY10" fmla="*/ 6350 h 1002026"/>
                  <a:gd name="connsiteX11" fmla="*/ 41671 w 1003852"/>
                  <a:gd name="connsiteY11" fmla="*/ 0 h 1002026"/>
                  <a:gd name="connsiteX12" fmla="*/ 111521 w 1003852"/>
                  <a:gd name="connsiteY12" fmla="*/ 3175 h 1002026"/>
                  <a:gd name="connsiteX13" fmla="*/ 121046 w 1003852"/>
                  <a:gd name="connsiteY13" fmla="*/ 9525 h 1002026"/>
                  <a:gd name="connsiteX14" fmla="*/ 152796 w 1003852"/>
                  <a:gd name="connsiteY14" fmla="*/ 28575 h 1002026"/>
                  <a:gd name="connsiteX15" fmla="*/ 162321 w 1003852"/>
                  <a:gd name="connsiteY15" fmla="*/ 34925 h 1002026"/>
                  <a:gd name="connsiteX16" fmla="*/ 181371 w 1003852"/>
                  <a:gd name="connsiteY16" fmla="*/ 50800 h 1002026"/>
                  <a:gd name="connsiteX17" fmla="*/ 184546 w 1003852"/>
                  <a:gd name="connsiteY17" fmla="*/ 60325 h 1002026"/>
                  <a:gd name="connsiteX18" fmla="*/ 203596 w 1003852"/>
                  <a:gd name="connsiteY18" fmla="*/ 88900 h 1002026"/>
                  <a:gd name="connsiteX19" fmla="*/ 209946 w 1003852"/>
                  <a:gd name="connsiteY19" fmla="*/ 98425 h 1002026"/>
                  <a:gd name="connsiteX20" fmla="*/ 219471 w 1003852"/>
                  <a:gd name="connsiteY20" fmla="*/ 117475 h 1002026"/>
                  <a:gd name="connsiteX21" fmla="*/ 225821 w 1003852"/>
                  <a:gd name="connsiteY21" fmla="*/ 139700 h 1002026"/>
                  <a:gd name="connsiteX22" fmla="*/ 232171 w 1003852"/>
                  <a:gd name="connsiteY22" fmla="*/ 149225 h 1002026"/>
                  <a:gd name="connsiteX23" fmla="*/ 238521 w 1003852"/>
                  <a:gd name="connsiteY23" fmla="*/ 161925 h 1002026"/>
                  <a:gd name="connsiteX24" fmla="*/ 254396 w 1003852"/>
                  <a:gd name="connsiteY24" fmla="*/ 184150 h 1002026"/>
                  <a:gd name="connsiteX25" fmla="*/ 267096 w 1003852"/>
                  <a:gd name="connsiteY25" fmla="*/ 203200 h 1002026"/>
                  <a:gd name="connsiteX26" fmla="*/ 276621 w 1003852"/>
                  <a:gd name="connsiteY26" fmla="*/ 212725 h 1002026"/>
                  <a:gd name="connsiteX27" fmla="*/ 292496 w 1003852"/>
                  <a:gd name="connsiteY27" fmla="*/ 231775 h 1002026"/>
                  <a:gd name="connsiteX28" fmla="*/ 311546 w 1003852"/>
                  <a:gd name="connsiteY28" fmla="*/ 244475 h 1002026"/>
                  <a:gd name="connsiteX29" fmla="*/ 476646 w 1003852"/>
                  <a:gd name="connsiteY29" fmla="*/ 285750 h 1002026"/>
                  <a:gd name="connsiteX30" fmla="*/ 578246 w 1003852"/>
                  <a:gd name="connsiteY30" fmla="*/ 282575 h 1002026"/>
                  <a:gd name="connsiteX31" fmla="*/ 702071 w 1003852"/>
                  <a:gd name="connsiteY31" fmla="*/ 209550 h 1002026"/>
                  <a:gd name="connsiteX32" fmla="*/ 762396 w 1003852"/>
                  <a:gd name="connsiteY32" fmla="*/ 136525 h 1002026"/>
                  <a:gd name="connsiteX33" fmla="*/ 816371 w 1003852"/>
                  <a:gd name="connsiteY33" fmla="*/ 69850 h 1002026"/>
                  <a:gd name="connsiteX34" fmla="*/ 889396 w 1003852"/>
                  <a:gd name="connsiteY34" fmla="*/ 34925 h 1002026"/>
                  <a:gd name="connsiteX35" fmla="*/ 994171 w 1003852"/>
                  <a:gd name="connsiteY35" fmla="*/ 28575 h 1002026"/>
                  <a:gd name="connsiteX36" fmla="*/ 994171 w 1003852"/>
                  <a:gd name="connsiteY36" fmla="*/ 88900 h 1002026"/>
                  <a:gd name="connsiteX37" fmla="*/ 949721 w 1003852"/>
                  <a:gd name="connsiteY37" fmla="*/ 139700 h 1002026"/>
                  <a:gd name="connsiteX38" fmla="*/ 860821 w 1003852"/>
                  <a:gd name="connsiteY38" fmla="*/ 231775 h 1002026"/>
                  <a:gd name="connsiteX39" fmla="*/ 775096 w 1003852"/>
                  <a:gd name="connsiteY39" fmla="*/ 304800 h 1002026"/>
                  <a:gd name="connsiteX40" fmla="*/ 714771 w 1003852"/>
                  <a:gd name="connsiteY40" fmla="*/ 403225 h 1002026"/>
                  <a:gd name="connsiteX41" fmla="*/ 676671 w 1003852"/>
                  <a:gd name="connsiteY41" fmla="*/ 523875 h 1002026"/>
                  <a:gd name="connsiteX42" fmla="*/ 676671 w 1003852"/>
                  <a:gd name="connsiteY42" fmla="*/ 628650 h 1002026"/>
                  <a:gd name="connsiteX43" fmla="*/ 695721 w 1003852"/>
                  <a:gd name="connsiteY43" fmla="*/ 749300 h 1002026"/>
                  <a:gd name="connsiteX44" fmla="*/ 717946 w 1003852"/>
                  <a:gd name="connsiteY44" fmla="*/ 831850 h 1002026"/>
                  <a:gd name="connsiteX45" fmla="*/ 727471 w 1003852"/>
                  <a:gd name="connsiteY45" fmla="*/ 965200 h 1002026"/>
                  <a:gd name="connsiteX46" fmla="*/ 248046 w 1003852"/>
                  <a:gd name="connsiteY46" fmla="*/ 965200 h 1002026"/>
                  <a:gd name="connsiteX0" fmla="*/ 248046 w 1003852"/>
                  <a:gd name="connsiteY0" fmla="*/ 965545 h 1002371"/>
                  <a:gd name="connsiteX1" fmla="*/ 251221 w 1003852"/>
                  <a:gd name="connsiteY1" fmla="*/ 543270 h 1002371"/>
                  <a:gd name="connsiteX2" fmla="*/ 267096 w 1003852"/>
                  <a:gd name="connsiteY2" fmla="*/ 444845 h 1002371"/>
                  <a:gd name="connsiteX3" fmla="*/ 232171 w 1003852"/>
                  <a:gd name="connsiteY3" fmla="*/ 384520 h 1002371"/>
                  <a:gd name="connsiteX4" fmla="*/ 130571 w 1003852"/>
                  <a:gd name="connsiteY4" fmla="*/ 301970 h 1002371"/>
                  <a:gd name="connsiteX5" fmla="*/ 73421 w 1003852"/>
                  <a:gd name="connsiteY5" fmla="*/ 241645 h 1002371"/>
                  <a:gd name="connsiteX6" fmla="*/ 19446 w 1003852"/>
                  <a:gd name="connsiteY6" fmla="*/ 130520 h 1002371"/>
                  <a:gd name="connsiteX7" fmla="*/ 3571 w 1003852"/>
                  <a:gd name="connsiteY7" fmla="*/ 79720 h 1002371"/>
                  <a:gd name="connsiteX8" fmla="*/ 396 w 1003852"/>
                  <a:gd name="connsiteY8" fmla="*/ 13045 h 1002371"/>
                  <a:gd name="connsiteX9" fmla="*/ 9921 w 1003852"/>
                  <a:gd name="connsiteY9" fmla="*/ 9870 h 1002371"/>
                  <a:gd name="connsiteX10" fmla="*/ 41671 w 1003852"/>
                  <a:gd name="connsiteY10" fmla="*/ 345 h 1002371"/>
                  <a:gd name="connsiteX11" fmla="*/ 111521 w 1003852"/>
                  <a:gd name="connsiteY11" fmla="*/ 3520 h 1002371"/>
                  <a:gd name="connsiteX12" fmla="*/ 121046 w 1003852"/>
                  <a:gd name="connsiteY12" fmla="*/ 9870 h 1002371"/>
                  <a:gd name="connsiteX13" fmla="*/ 152796 w 1003852"/>
                  <a:gd name="connsiteY13" fmla="*/ 28920 h 1002371"/>
                  <a:gd name="connsiteX14" fmla="*/ 162321 w 1003852"/>
                  <a:gd name="connsiteY14" fmla="*/ 35270 h 1002371"/>
                  <a:gd name="connsiteX15" fmla="*/ 181371 w 1003852"/>
                  <a:gd name="connsiteY15" fmla="*/ 51145 h 1002371"/>
                  <a:gd name="connsiteX16" fmla="*/ 184546 w 1003852"/>
                  <a:gd name="connsiteY16" fmla="*/ 60670 h 1002371"/>
                  <a:gd name="connsiteX17" fmla="*/ 203596 w 1003852"/>
                  <a:gd name="connsiteY17" fmla="*/ 89245 h 1002371"/>
                  <a:gd name="connsiteX18" fmla="*/ 209946 w 1003852"/>
                  <a:gd name="connsiteY18" fmla="*/ 98770 h 1002371"/>
                  <a:gd name="connsiteX19" fmla="*/ 219471 w 1003852"/>
                  <a:gd name="connsiteY19" fmla="*/ 117820 h 1002371"/>
                  <a:gd name="connsiteX20" fmla="*/ 225821 w 1003852"/>
                  <a:gd name="connsiteY20" fmla="*/ 140045 h 1002371"/>
                  <a:gd name="connsiteX21" fmla="*/ 232171 w 1003852"/>
                  <a:gd name="connsiteY21" fmla="*/ 149570 h 1002371"/>
                  <a:gd name="connsiteX22" fmla="*/ 238521 w 1003852"/>
                  <a:gd name="connsiteY22" fmla="*/ 162270 h 1002371"/>
                  <a:gd name="connsiteX23" fmla="*/ 254396 w 1003852"/>
                  <a:gd name="connsiteY23" fmla="*/ 184495 h 1002371"/>
                  <a:gd name="connsiteX24" fmla="*/ 267096 w 1003852"/>
                  <a:gd name="connsiteY24" fmla="*/ 203545 h 1002371"/>
                  <a:gd name="connsiteX25" fmla="*/ 276621 w 1003852"/>
                  <a:gd name="connsiteY25" fmla="*/ 213070 h 1002371"/>
                  <a:gd name="connsiteX26" fmla="*/ 292496 w 1003852"/>
                  <a:gd name="connsiteY26" fmla="*/ 232120 h 1002371"/>
                  <a:gd name="connsiteX27" fmla="*/ 311546 w 1003852"/>
                  <a:gd name="connsiteY27" fmla="*/ 244820 h 1002371"/>
                  <a:gd name="connsiteX28" fmla="*/ 476646 w 1003852"/>
                  <a:gd name="connsiteY28" fmla="*/ 286095 h 1002371"/>
                  <a:gd name="connsiteX29" fmla="*/ 578246 w 1003852"/>
                  <a:gd name="connsiteY29" fmla="*/ 282920 h 1002371"/>
                  <a:gd name="connsiteX30" fmla="*/ 702071 w 1003852"/>
                  <a:gd name="connsiteY30" fmla="*/ 209895 h 1002371"/>
                  <a:gd name="connsiteX31" fmla="*/ 762396 w 1003852"/>
                  <a:gd name="connsiteY31" fmla="*/ 136870 h 1002371"/>
                  <a:gd name="connsiteX32" fmla="*/ 816371 w 1003852"/>
                  <a:gd name="connsiteY32" fmla="*/ 70195 h 1002371"/>
                  <a:gd name="connsiteX33" fmla="*/ 889396 w 1003852"/>
                  <a:gd name="connsiteY33" fmla="*/ 35270 h 1002371"/>
                  <a:gd name="connsiteX34" fmla="*/ 994171 w 1003852"/>
                  <a:gd name="connsiteY34" fmla="*/ 28920 h 1002371"/>
                  <a:gd name="connsiteX35" fmla="*/ 994171 w 1003852"/>
                  <a:gd name="connsiteY35" fmla="*/ 89245 h 1002371"/>
                  <a:gd name="connsiteX36" fmla="*/ 949721 w 1003852"/>
                  <a:gd name="connsiteY36" fmla="*/ 140045 h 1002371"/>
                  <a:gd name="connsiteX37" fmla="*/ 860821 w 1003852"/>
                  <a:gd name="connsiteY37" fmla="*/ 232120 h 1002371"/>
                  <a:gd name="connsiteX38" fmla="*/ 775096 w 1003852"/>
                  <a:gd name="connsiteY38" fmla="*/ 305145 h 1002371"/>
                  <a:gd name="connsiteX39" fmla="*/ 714771 w 1003852"/>
                  <a:gd name="connsiteY39" fmla="*/ 403570 h 1002371"/>
                  <a:gd name="connsiteX40" fmla="*/ 676671 w 1003852"/>
                  <a:gd name="connsiteY40" fmla="*/ 524220 h 1002371"/>
                  <a:gd name="connsiteX41" fmla="*/ 676671 w 1003852"/>
                  <a:gd name="connsiteY41" fmla="*/ 628995 h 1002371"/>
                  <a:gd name="connsiteX42" fmla="*/ 695721 w 1003852"/>
                  <a:gd name="connsiteY42" fmla="*/ 749645 h 1002371"/>
                  <a:gd name="connsiteX43" fmla="*/ 717946 w 1003852"/>
                  <a:gd name="connsiteY43" fmla="*/ 832195 h 1002371"/>
                  <a:gd name="connsiteX44" fmla="*/ 727471 w 1003852"/>
                  <a:gd name="connsiteY44" fmla="*/ 965545 h 1002371"/>
                  <a:gd name="connsiteX45" fmla="*/ 248046 w 1003852"/>
                  <a:gd name="connsiteY45" fmla="*/ 965545 h 1002371"/>
                  <a:gd name="connsiteX0" fmla="*/ 249437 w 1005243"/>
                  <a:gd name="connsiteY0" fmla="*/ 962025 h 998851"/>
                  <a:gd name="connsiteX1" fmla="*/ 252612 w 1005243"/>
                  <a:gd name="connsiteY1" fmla="*/ 539750 h 998851"/>
                  <a:gd name="connsiteX2" fmla="*/ 268487 w 1005243"/>
                  <a:gd name="connsiteY2" fmla="*/ 441325 h 998851"/>
                  <a:gd name="connsiteX3" fmla="*/ 233562 w 1005243"/>
                  <a:gd name="connsiteY3" fmla="*/ 381000 h 998851"/>
                  <a:gd name="connsiteX4" fmla="*/ 131962 w 1005243"/>
                  <a:gd name="connsiteY4" fmla="*/ 298450 h 998851"/>
                  <a:gd name="connsiteX5" fmla="*/ 74812 w 1005243"/>
                  <a:gd name="connsiteY5" fmla="*/ 238125 h 998851"/>
                  <a:gd name="connsiteX6" fmla="*/ 20837 w 1005243"/>
                  <a:gd name="connsiteY6" fmla="*/ 127000 h 998851"/>
                  <a:gd name="connsiteX7" fmla="*/ 4962 w 1005243"/>
                  <a:gd name="connsiteY7" fmla="*/ 76200 h 998851"/>
                  <a:gd name="connsiteX8" fmla="*/ 1787 w 1005243"/>
                  <a:gd name="connsiteY8" fmla="*/ 9525 h 998851"/>
                  <a:gd name="connsiteX9" fmla="*/ 11312 w 1005243"/>
                  <a:gd name="connsiteY9" fmla="*/ 6350 h 998851"/>
                  <a:gd name="connsiteX10" fmla="*/ 112912 w 1005243"/>
                  <a:gd name="connsiteY10" fmla="*/ 0 h 998851"/>
                  <a:gd name="connsiteX11" fmla="*/ 122437 w 1005243"/>
                  <a:gd name="connsiteY11" fmla="*/ 6350 h 998851"/>
                  <a:gd name="connsiteX12" fmla="*/ 154187 w 1005243"/>
                  <a:gd name="connsiteY12" fmla="*/ 25400 h 998851"/>
                  <a:gd name="connsiteX13" fmla="*/ 163712 w 1005243"/>
                  <a:gd name="connsiteY13" fmla="*/ 31750 h 998851"/>
                  <a:gd name="connsiteX14" fmla="*/ 182762 w 1005243"/>
                  <a:gd name="connsiteY14" fmla="*/ 47625 h 998851"/>
                  <a:gd name="connsiteX15" fmla="*/ 185937 w 1005243"/>
                  <a:gd name="connsiteY15" fmla="*/ 57150 h 998851"/>
                  <a:gd name="connsiteX16" fmla="*/ 204987 w 1005243"/>
                  <a:gd name="connsiteY16" fmla="*/ 85725 h 998851"/>
                  <a:gd name="connsiteX17" fmla="*/ 211337 w 1005243"/>
                  <a:gd name="connsiteY17" fmla="*/ 95250 h 998851"/>
                  <a:gd name="connsiteX18" fmla="*/ 220862 w 1005243"/>
                  <a:gd name="connsiteY18" fmla="*/ 114300 h 998851"/>
                  <a:gd name="connsiteX19" fmla="*/ 227212 w 1005243"/>
                  <a:gd name="connsiteY19" fmla="*/ 136525 h 998851"/>
                  <a:gd name="connsiteX20" fmla="*/ 233562 w 1005243"/>
                  <a:gd name="connsiteY20" fmla="*/ 146050 h 998851"/>
                  <a:gd name="connsiteX21" fmla="*/ 239912 w 1005243"/>
                  <a:gd name="connsiteY21" fmla="*/ 158750 h 998851"/>
                  <a:gd name="connsiteX22" fmla="*/ 255787 w 1005243"/>
                  <a:gd name="connsiteY22" fmla="*/ 180975 h 998851"/>
                  <a:gd name="connsiteX23" fmla="*/ 268487 w 1005243"/>
                  <a:gd name="connsiteY23" fmla="*/ 200025 h 998851"/>
                  <a:gd name="connsiteX24" fmla="*/ 278012 w 1005243"/>
                  <a:gd name="connsiteY24" fmla="*/ 209550 h 998851"/>
                  <a:gd name="connsiteX25" fmla="*/ 293887 w 1005243"/>
                  <a:gd name="connsiteY25" fmla="*/ 228600 h 998851"/>
                  <a:gd name="connsiteX26" fmla="*/ 312937 w 1005243"/>
                  <a:gd name="connsiteY26" fmla="*/ 241300 h 998851"/>
                  <a:gd name="connsiteX27" fmla="*/ 478037 w 1005243"/>
                  <a:gd name="connsiteY27" fmla="*/ 282575 h 998851"/>
                  <a:gd name="connsiteX28" fmla="*/ 579637 w 1005243"/>
                  <a:gd name="connsiteY28" fmla="*/ 279400 h 998851"/>
                  <a:gd name="connsiteX29" fmla="*/ 703462 w 1005243"/>
                  <a:gd name="connsiteY29" fmla="*/ 206375 h 998851"/>
                  <a:gd name="connsiteX30" fmla="*/ 763787 w 1005243"/>
                  <a:gd name="connsiteY30" fmla="*/ 133350 h 998851"/>
                  <a:gd name="connsiteX31" fmla="*/ 817762 w 1005243"/>
                  <a:gd name="connsiteY31" fmla="*/ 66675 h 998851"/>
                  <a:gd name="connsiteX32" fmla="*/ 890787 w 1005243"/>
                  <a:gd name="connsiteY32" fmla="*/ 31750 h 998851"/>
                  <a:gd name="connsiteX33" fmla="*/ 995562 w 1005243"/>
                  <a:gd name="connsiteY33" fmla="*/ 25400 h 998851"/>
                  <a:gd name="connsiteX34" fmla="*/ 995562 w 1005243"/>
                  <a:gd name="connsiteY34" fmla="*/ 85725 h 998851"/>
                  <a:gd name="connsiteX35" fmla="*/ 951112 w 1005243"/>
                  <a:gd name="connsiteY35" fmla="*/ 136525 h 998851"/>
                  <a:gd name="connsiteX36" fmla="*/ 862212 w 1005243"/>
                  <a:gd name="connsiteY36" fmla="*/ 228600 h 998851"/>
                  <a:gd name="connsiteX37" fmla="*/ 776487 w 1005243"/>
                  <a:gd name="connsiteY37" fmla="*/ 301625 h 998851"/>
                  <a:gd name="connsiteX38" fmla="*/ 716162 w 1005243"/>
                  <a:gd name="connsiteY38" fmla="*/ 400050 h 998851"/>
                  <a:gd name="connsiteX39" fmla="*/ 678062 w 1005243"/>
                  <a:gd name="connsiteY39" fmla="*/ 520700 h 998851"/>
                  <a:gd name="connsiteX40" fmla="*/ 678062 w 1005243"/>
                  <a:gd name="connsiteY40" fmla="*/ 625475 h 998851"/>
                  <a:gd name="connsiteX41" fmla="*/ 697112 w 1005243"/>
                  <a:gd name="connsiteY41" fmla="*/ 746125 h 998851"/>
                  <a:gd name="connsiteX42" fmla="*/ 719337 w 1005243"/>
                  <a:gd name="connsiteY42" fmla="*/ 828675 h 998851"/>
                  <a:gd name="connsiteX43" fmla="*/ 728862 w 1005243"/>
                  <a:gd name="connsiteY43" fmla="*/ 962025 h 998851"/>
                  <a:gd name="connsiteX44" fmla="*/ 249437 w 1005243"/>
                  <a:gd name="connsiteY44" fmla="*/ 962025 h 998851"/>
                  <a:gd name="connsiteX0" fmla="*/ 255533 w 1011339"/>
                  <a:gd name="connsiteY0" fmla="*/ 962142 h 998968"/>
                  <a:gd name="connsiteX1" fmla="*/ 258708 w 1011339"/>
                  <a:gd name="connsiteY1" fmla="*/ 539867 h 998968"/>
                  <a:gd name="connsiteX2" fmla="*/ 274583 w 1011339"/>
                  <a:gd name="connsiteY2" fmla="*/ 441442 h 998968"/>
                  <a:gd name="connsiteX3" fmla="*/ 239658 w 1011339"/>
                  <a:gd name="connsiteY3" fmla="*/ 381117 h 998968"/>
                  <a:gd name="connsiteX4" fmla="*/ 138058 w 1011339"/>
                  <a:gd name="connsiteY4" fmla="*/ 298567 h 998968"/>
                  <a:gd name="connsiteX5" fmla="*/ 80908 w 1011339"/>
                  <a:gd name="connsiteY5" fmla="*/ 238242 h 998968"/>
                  <a:gd name="connsiteX6" fmla="*/ 26933 w 1011339"/>
                  <a:gd name="connsiteY6" fmla="*/ 127117 h 998968"/>
                  <a:gd name="connsiteX7" fmla="*/ 11058 w 1011339"/>
                  <a:gd name="connsiteY7" fmla="*/ 76317 h 998968"/>
                  <a:gd name="connsiteX8" fmla="*/ 7883 w 1011339"/>
                  <a:gd name="connsiteY8" fmla="*/ 9642 h 998968"/>
                  <a:gd name="connsiteX9" fmla="*/ 119008 w 1011339"/>
                  <a:gd name="connsiteY9" fmla="*/ 117 h 998968"/>
                  <a:gd name="connsiteX10" fmla="*/ 128533 w 1011339"/>
                  <a:gd name="connsiteY10" fmla="*/ 6467 h 998968"/>
                  <a:gd name="connsiteX11" fmla="*/ 160283 w 1011339"/>
                  <a:gd name="connsiteY11" fmla="*/ 25517 h 998968"/>
                  <a:gd name="connsiteX12" fmla="*/ 169808 w 1011339"/>
                  <a:gd name="connsiteY12" fmla="*/ 31867 h 998968"/>
                  <a:gd name="connsiteX13" fmla="*/ 188858 w 1011339"/>
                  <a:gd name="connsiteY13" fmla="*/ 47742 h 998968"/>
                  <a:gd name="connsiteX14" fmla="*/ 192033 w 1011339"/>
                  <a:gd name="connsiteY14" fmla="*/ 57267 h 998968"/>
                  <a:gd name="connsiteX15" fmla="*/ 211083 w 1011339"/>
                  <a:gd name="connsiteY15" fmla="*/ 85842 h 998968"/>
                  <a:gd name="connsiteX16" fmla="*/ 217433 w 1011339"/>
                  <a:gd name="connsiteY16" fmla="*/ 95367 h 998968"/>
                  <a:gd name="connsiteX17" fmla="*/ 226958 w 1011339"/>
                  <a:gd name="connsiteY17" fmla="*/ 114417 h 998968"/>
                  <a:gd name="connsiteX18" fmla="*/ 233308 w 1011339"/>
                  <a:gd name="connsiteY18" fmla="*/ 136642 h 998968"/>
                  <a:gd name="connsiteX19" fmla="*/ 239658 w 1011339"/>
                  <a:gd name="connsiteY19" fmla="*/ 146167 h 998968"/>
                  <a:gd name="connsiteX20" fmla="*/ 246008 w 1011339"/>
                  <a:gd name="connsiteY20" fmla="*/ 158867 h 998968"/>
                  <a:gd name="connsiteX21" fmla="*/ 261883 w 1011339"/>
                  <a:gd name="connsiteY21" fmla="*/ 181092 h 998968"/>
                  <a:gd name="connsiteX22" fmla="*/ 274583 w 1011339"/>
                  <a:gd name="connsiteY22" fmla="*/ 200142 h 998968"/>
                  <a:gd name="connsiteX23" fmla="*/ 284108 w 1011339"/>
                  <a:gd name="connsiteY23" fmla="*/ 209667 h 998968"/>
                  <a:gd name="connsiteX24" fmla="*/ 299983 w 1011339"/>
                  <a:gd name="connsiteY24" fmla="*/ 228717 h 998968"/>
                  <a:gd name="connsiteX25" fmla="*/ 319033 w 1011339"/>
                  <a:gd name="connsiteY25" fmla="*/ 241417 h 998968"/>
                  <a:gd name="connsiteX26" fmla="*/ 484133 w 1011339"/>
                  <a:gd name="connsiteY26" fmla="*/ 282692 h 998968"/>
                  <a:gd name="connsiteX27" fmla="*/ 585733 w 1011339"/>
                  <a:gd name="connsiteY27" fmla="*/ 279517 h 998968"/>
                  <a:gd name="connsiteX28" fmla="*/ 709558 w 1011339"/>
                  <a:gd name="connsiteY28" fmla="*/ 206492 h 998968"/>
                  <a:gd name="connsiteX29" fmla="*/ 769883 w 1011339"/>
                  <a:gd name="connsiteY29" fmla="*/ 133467 h 998968"/>
                  <a:gd name="connsiteX30" fmla="*/ 823858 w 1011339"/>
                  <a:gd name="connsiteY30" fmla="*/ 66792 h 998968"/>
                  <a:gd name="connsiteX31" fmla="*/ 896883 w 1011339"/>
                  <a:gd name="connsiteY31" fmla="*/ 31867 h 998968"/>
                  <a:gd name="connsiteX32" fmla="*/ 1001658 w 1011339"/>
                  <a:gd name="connsiteY32" fmla="*/ 25517 h 998968"/>
                  <a:gd name="connsiteX33" fmla="*/ 1001658 w 1011339"/>
                  <a:gd name="connsiteY33" fmla="*/ 85842 h 998968"/>
                  <a:gd name="connsiteX34" fmla="*/ 957208 w 1011339"/>
                  <a:gd name="connsiteY34" fmla="*/ 136642 h 998968"/>
                  <a:gd name="connsiteX35" fmla="*/ 868308 w 1011339"/>
                  <a:gd name="connsiteY35" fmla="*/ 228717 h 998968"/>
                  <a:gd name="connsiteX36" fmla="*/ 782583 w 1011339"/>
                  <a:gd name="connsiteY36" fmla="*/ 301742 h 998968"/>
                  <a:gd name="connsiteX37" fmla="*/ 722258 w 1011339"/>
                  <a:gd name="connsiteY37" fmla="*/ 400167 h 998968"/>
                  <a:gd name="connsiteX38" fmla="*/ 684158 w 1011339"/>
                  <a:gd name="connsiteY38" fmla="*/ 520817 h 998968"/>
                  <a:gd name="connsiteX39" fmla="*/ 684158 w 1011339"/>
                  <a:gd name="connsiteY39" fmla="*/ 625592 h 998968"/>
                  <a:gd name="connsiteX40" fmla="*/ 703208 w 1011339"/>
                  <a:gd name="connsiteY40" fmla="*/ 746242 h 998968"/>
                  <a:gd name="connsiteX41" fmla="*/ 725433 w 1011339"/>
                  <a:gd name="connsiteY41" fmla="*/ 828792 h 998968"/>
                  <a:gd name="connsiteX42" fmla="*/ 734958 w 1011339"/>
                  <a:gd name="connsiteY42" fmla="*/ 962142 h 998968"/>
                  <a:gd name="connsiteX43" fmla="*/ 255533 w 1011339"/>
                  <a:gd name="connsiteY43" fmla="*/ 962142 h 998968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69808 w 1011339"/>
                  <a:gd name="connsiteY11" fmla="*/ 33278 h 1000379"/>
                  <a:gd name="connsiteX12" fmla="*/ 188858 w 1011339"/>
                  <a:gd name="connsiteY12" fmla="*/ 49153 h 1000379"/>
                  <a:gd name="connsiteX13" fmla="*/ 192033 w 1011339"/>
                  <a:gd name="connsiteY13" fmla="*/ 58678 h 1000379"/>
                  <a:gd name="connsiteX14" fmla="*/ 211083 w 1011339"/>
                  <a:gd name="connsiteY14" fmla="*/ 87253 h 1000379"/>
                  <a:gd name="connsiteX15" fmla="*/ 217433 w 1011339"/>
                  <a:gd name="connsiteY15" fmla="*/ 96778 h 1000379"/>
                  <a:gd name="connsiteX16" fmla="*/ 226958 w 1011339"/>
                  <a:gd name="connsiteY16" fmla="*/ 115828 h 1000379"/>
                  <a:gd name="connsiteX17" fmla="*/ 233308 w 1011339"/>
                  <a:gd name="connsiteY17" fmla="*/ 138053 h 1000379"/>
                  <a:gd name="connsiteX18" fmla="*/ 239658 w 1011339"/>
                  <a:gd name="connsiteY18" fmla="*/ 147578 h 1000379"/>
                  <a:gd name="connsiteX19" fmla="*/ 246008 w 1011339"/>
                  <a:gd name="connsiteY19" fmla="*/ 160278 h 1000379"/>
                  <a:gd name="connsiteX20" fmla="*/ 261883 w 1011339"/>
                  <a:gd name="connsiteY20" fmla="*/ 182503 h 1000379"/>
                  <a:gd name="connsiteX21" fmla="*/ 274583 w 1011339"/>
                  <a:gd name="connsiteY21" fmla="*/ 201553 h 1000379"/>
                  <a:gd name="connsiteX22" fmla="*/ 284108 w 1011339"/>
                  <a:gd name="connsiteY22" fmla="*/ 211078 h 1000379"/>
                  <a:gd name="connsiteX23" fmla="*/ 299983 w 1011339"/>
                  <a:gd name="connsiteY23" fmla="*/ 230128 h 1000379"/>
                  <a:gd name="connsiteX24" fmla="*/ 319033 w 1011339"/>
                  <a:gd name="connsiteY24" fmla="*/ 242828 h 1000379"/>
                  <a:gd name="connsiteX25" fmla="*/ 484133 w 1011339"/>
                  <a:gd name="connsiteY25" fmla="*/ 284103 h 1000379"/>
                  <a:gd name="connsiteX26" fmla="*/ 585733 w 1011339"/>
                  <a:gd name="connsiteY26" fmla="*/ 280928 h 1000379"/>
                  <a:gd name="connsiteX27" fmla="*/ 709558 w 1011339"/>
                  <a:gd name="connsiteY27" fmla="*/ 207903 h 1000379"/>
                  <a:gd name="connsiteX28" fmla="*/ 769883 w 1011339"/>
                  <a:gd name="connsiteY28" fmla="*/ 134878 h 1000379"/>
                  <a:gd name="connsiteX29" fmla="*/ 823858 w 1011339"/>
                  <a:gd name="connsiteY29" fmla="*/ 68203 h 1000379"/>
                  <a:gd name="connsiteX30" fmla="*/ 896883 w 1011339"/>
                  <a:gd name="connsiteY30" fmla="*/ 33278 h 1000379"/>
                  <a:gd name="connsiteX31" fmla="*/ 1001658 w 1011339"/>
                  <a:gd name="connsiteY31" fmla="*/ 26928 h 1000379"/>
                  <a:gd name="connsiteX32" fmla="*/ 1001658 w 1011339"/>
                  <a:gd name="connsiteY32" fmla="*/ 87253 h 1000379"/>
                  <a:gd name="connsiteX33" fmla="*/ 957208 w 1011339"/>
                  <a:gd name="connsiteY33" fmla="*/ 138053 h 1000379"/>
                  <a:gd name="connsiteX34" fmla="*/ 868308 w 1011339"/>
                  <a:gd name="connsiteY34" fmla="*/ 230128 h 1000379"/>
                  <a:gd name="connsiteX35" fmla="*/ 782583 w 1011339"/>
                  <a:gd name="connsiteY35" fmla="*/ 303153 h 1000379"/>
                  <a:gd name="connsiteX36" fmla="*/ 722258 w 1011339"/>
                  <a:gd name="connsiteY36" fmla="*/ 401578 h 1000379"/>
                  <a:gd name="connsiteX37" fmla="*/ 684158 w 1011339"/>
                  <a:gd name="connsiteY37" fmla="*/ 522228 h 1000379"/>
                  <a:gd name="connsiteX38" fmla="*/ 684158 w 1011339"/>
                  <a:gd name="connsiteY38" fmla="*/ 627003 h 1000379"/>
                  <a:gd name="connsiteX39" fmla="*/ 703208 w 1011339"/>
                  <a:gd name="connsiteY39" fmla="*/ 747653 h 1000379"/>
                  <a:gd name="connsiteX40" fmla="*/ 725433 w 1011339"/>
                  <a:gd name="connsiteY40" fmla="*/ 830203 h 1000379"/>
                  <a:gd name="connsiteX41" fmla="*/ 734958 w 1011339"/>
                  <a:gd name="connsiteY41" fmla="*/ 963553 h 1000379"/>
                  <a:gd name="connsiteX42" fmla="*/ 255533 w 1011339"/>
                  <a:gd name="connsiteY42" fmla="*/ 963553 h 1000379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88858 w 1011339"/>
                  <a:gd name="connsiteY11" fmla="*/ 49153 h 1000379"/>
                  <a:gd name="connsiteX12" fmla="*/ 192033 w 1011339"/>
                  <a:gd name="connsiteY12" fmla="*/ 58678 h 1000379"/>
                  <a:gd name="connsiteX13" fmla="*/ 211083 w 1011339"/>
                  <a:gd name="connsiteY13" fmla="*/ 87253 h 1000379"/>
                  <a:gd name="connsiteX14" fmla="*/ 217433 w 1011339"/>
                  <a:gd name="connsiteY14" fmla="*/ 96778 h 1000379"/>
                  <a:gd name="connsiteX15" fmla="*/ 226958 w 1011339"/>
                  <a:gd name="connsiteY15" fmla="*/ 115828 h 1000379"/>
                  <a:gd name="connsiteX16" fmla="*/ 233308 w 1011339"/>
                  <a:gd name="connsiteY16" fmla="*/ 138053 h 1000379"/>
                  <a:gd name="connsiteX17" fmla="*/ 239658 w 1011339"/>
                  <a:gd name="connsiteY17" fmla="*/ 147578 h 1000379"/>
                  <a:gd name="connsiteX18" fmla="*/ 246008 w 1011339"/>
                  <a:gd name="connsiteY18" fmla="*/ 160278 h 1000379"/>
                  <a:gd name="connsiteX19" fmla="*/ 261883 w 1011339"/>
                  <a:gd name="connsiteY19" fmla="*/ 182503 h 1000379"/>
                  <a:gd name="connsiteX20" fmla="*/ 274583 w 1011339"/>
                  <a:gd name="connsiteY20" fmla="*/ 201553 h 1000379"/>
                  <a:gd name="connsiteX21" fmla="*/ 284108 w 1011339"/>
                  <a:gd name="connsiteY21" fmla="*/ 211078 h 1000379"/>
                  <a:gd name="connsiteX22" fmla="*/ 299983 w 1011339"/>
                  <a:gd name="connsiteY22" fmla="*/ 230128 h 1000379"/>
                  <a:gd name="connsiteX23" fmla="*/ 319033 w 1011339"/>
                  <a:gd name="connsiteY23" fmla="*/ 242828 h 1000379"/>
                  <a:gd name="connsiteX24" fmla="*/ 484133 w 1011339"/>
                  <a:gd name="connsiteY24" fmla="*/ 284103 h 1000379"/>
                  <a:gd name="connsiteX25" fmla="*/ 585733 w 1011339"/>
                  <a:gd name="connsiteY25" fmla="*/ 280928 h 1000379"/>
                  <a:gd name="connsiteX26" fmla="*/ 709558 w 1011339"/>
                  <a:gd name="connsiteY26" fmla="*/ 207903 h 1000379"/>
                  <a:gd name="connsiteX27" fmla="*/ 769883 w 1011339"/>
                  <a:gd name="connsiteY27" fmla="*/ 134878 h 1000379"/>
                  <a:gd name="connsiteX28" fmla="*/ 823858 w 1011339"/>
                  <a:gd name="connsiteY28" fmla="*/ 68203 h 1000379"/>
                  <a:gd name="connsiteX29" fmla="*/ 896883 w 1011339"/>
                  <a:gd name="connsiteY29" fmla="*/ 33278 h 1000379"/>
                  <a:gd name="connsiteX30" fmla="*/ 1001658 w 1011339"/>
                  <a:gd name="connsiteY30" fmla="*/ 26928 h 1000379"/>
                  <a:gd name="connsiteX31" fmla="*/ 1001658 w 1011339"/>
                  <a:gd name="connsiteY31" fmla="*/ 87253 h 1000379"/>
                  <a:gd name="connsiteX32" fmla="*/ 957208 w 1011339"/>
                  <a:gd name="connsiteY32" fmla="*/ 138053 h 1000379"/>
                  <a:gd name="connsiteX33" fmla="*/ 868308 w 1011339"/>
                  <a:gd name="connsiteY33" fmla="*/ 230128 h 1000379"/>
                  <a:gd name="connsiteX34" fmla="*/ 782583 w 1011339"/>
                  <a:gd name="connsiteY34" fmla="*/ 303153 h 1000379"/>
                  <a:gd name="connsiteX35" fmla="*/ 722258 w 1011339"/>
                  <a:gd name="connsiteY35" fmla="*/ 401578 h 1000379"/>
                  <a:gd name="connsiteX36" fmla="*/ 684158 w 1011339"/>
                  <a:gd name="connsiteY36" fmla="*/ 522228 h 1000379"/>
                  <a:gd name="connsiteX37" fmla="*/ 684158 w 1011339"/>
                  <a:gd name="connsiteY37" fmla="*/ 627003 h 1000379"/>
                  <a:gd name="connsiteX38" fmla="*/ 703208 w 1011339"/>
                  <a:gd name="connsiteY38" fmla="*/ 747653 h 1000379"/>
                  <a:gd name="connsiteX39" fmla="*/ 725433 w 1011339"/>
                  <a:gd name="connsiteY39" fmla="*/ 830203 h 1000379"/>
                  <a:gd name="connsiteX40" fmla="*/ 734958 w 1011339"/>
                  <a:gd name="connsiteY40" fmla="*/ 963553 h 1000379"/>
                  <a:gd name="connsiteX41" fmla="*/ 255533 w 1011339"/>
                  <a:gd name="connsiteY41" fmla="*/ 963553 h 1000379"/>
                  <a:gd name="connsiteX0" fmla="*/ 255533 w 1011339"/>
                  <a:gd name="connsiteY0" fmla="*/ 963553 h 1000379"/>
                  <a:gd name="connsiteX1" fmla="*/ 258708 w 1011339"/>
                  <a:gd name="connsiteY1" fmla="*/ 541278 h 1000379"/>
                  <a:gd name="connsiteX2" fmla="*/ 274583 w 1011339"/>
                  <a:gd name="connsiteY2" fmla="*/ 442853 h 1000379"/>
                  <a:gd name="connsiteX3" fmla="*/ 239658 w 1011339"/>
                  <a:gd name="connsiteY3" fmla="*/ 382528 h 1000379"/>
                  <a:gd name="connsiteX4" fmla="*/ 138058 w 1011339"/>
                  <a:gd name="connsiteY4" fmla="*/ 299978 h 1000379"/>
                  <a:gd name="connsiteX5" fmla="*/ 80908 w 1011339"/>
                  <a:gd name="connsiteY5" fmla="*/ 239653 h 1000379"/>
                  <a:gd name="connsiteX6" fmla="*/ 26933 w 1011339"/>
                  <a:gd name="connsiteY6" fmla="*/ 128528 h 1000379"/>
                  <a:gd name="connsiteX7" fmla="*/ 11058 w 1011339"/>
                  <a:gd name="connsiteY7" fmla="*/ 77728 h 1000379"/>
                  <a:gd name="connsiteX8" fmla="*/ 7883 w 1011339"/>
                  <a:gd name="connsiteY8" fmla="*/ 11053 h 1000379"/>
                  <a:gd name="connsiteX9" fmla="*/ 119008 w 1011339"/>
                  <a:gd name="connsiteY9" fmla="*/ 1528 h 1000379"/>
                  <a:gd name="connsiteX10" fmla="*/ 160283 w 1011339"/>
                  <a:gd name="connsiteY10" fmla="*/ 26928 h 1000379"/>
                  <a:gd name="connsiteX11" fmla="*/ 188858 w 1011339"/>
                  <a:gd name="connsiteY11" fmla="*/ 49153 h 1000379"/>
                  <a:gd name="connsiteX12" fmla="*/ 211083 w 1011339"/>
                  <a:gd name="connsiteY12" fmla="*/ 87253 h 1000379"/>
                  <a:gd name="connsiteX13" fmla="*/ 217433 w 1011339"/>
                  <a:gd name="connsiteY13" fmla="*/ 96778 h 1000379"/>
                  <a:gd name="connsiteX14" fmla="*/ 226958 w 1011339"/>
                  <a:gd name="connsiteY14" fmla="*/ 115828 h 1000379"/>
                  <a:gd name="connsiteX15" fmla="*/ 233308 w 1011339"/>
                  <a:gd name="connsiteY15" fmla="*/ 138053 h 1000379"/>
                  <a:gd name="connsiteX16" fmla="*/ 239658 w 1011339"/>
                  <a:gd name="connsiteY16" fmla="*/ 147578 h 1000379"/>
                  <a:gd name="connsiteX17" fmla="*/ 246008 w 1011339"/>
                  <a:gd name="connsiteY17" fmla="*/ 160278 h 1000379"/>
                  <a:gd name="connsiteX18" fmla="*/ 261883 w 1011339"/>
                  <a:gd name="connsiteY18" fmla="*/ 182503 h 1000379"/>
                  <a:gd name="connsiteX19" fmla="*/ 274583 w 1011339"/>
                  <a:gd name="connsiteY19" fmla="*/ 201553 h 1000379"/>
                  <a:gd name="connsiteX20" fmla="*/ 284108 w 1011339"/>
                  <a:gd name="connsiteY20" fmla="*/ 211078 h 1000379"/>
                  <a:gd name="connsiteX21" fmla="*/ 299983 w 1011339"/>
                  <a:gd name="connsiteY21" fmla="*/ 230128 h 1000379"/>
                  <a:gd name="connsiteX22" fmla="*/ 319033 w 1011339"/>
                  <a:gd name="connsiteY22" fmla="*/ 242828 h 1000379"/>
                  <a:gd name="connsiteX23" fmla="*/ 484133 w 1011339"/>
                  <a:gd name="connsiteY23" fmla="*/ 284103 h 1000379"/>
                  <a:gd name="connsiteX24" fmla="*/ 585733 w 1011339"/>
                  <a:gd name="connsiteY24" fmla="*/ 280928 h 1000379"/>
                  <a:gd name="connsiteX25" fmla="*/ 709558 w 1011339"/>
                  <a:gd name="connsiteY25" fmla="*/ 207903 h 1000379"/>
                  <a:gd name="connsiteX26" fmla="*/ 769883 w 1011339"/>
                  <a:gd name="connsiteY26" fmla="*/ 134878 h 1000379"/>
                  <a:gd name="connsiteX27" fmla="*/ 823858 w 1011339"/>
                  <a:gd name="connsiteY27" fmla="*/ 68203 h 1000379"/>
                  <a:gd name="connsiteX28" fmla="*/ 896883 w 1011339"/>
                  <a:gd name="connsiteY28" fmla="*/ 33278 h 1000379"/>
                  <a:gd name="connsiteX29" fmla="*/ 1001658 w 1011339"/>
                  <a:gd name="connsiteY29" fmla="*/ 26928 h 1000379"/>
                  <a:gd name="connsiteX30" fmla="*/ 1001658 w 1011339"/>
                  <a:gd name="connsiteY30" fmla="*/ 87253 h 1000379"/>
                  <a:gd name="connsiteX31" fmla="*/ 957208 w 1011339"/>
                  <a:gd name="connsiteY31" fmla="*/ 138053 h 1000379"/>
                  <a:gd name="connsiteX32" fmla="*/ 868308 w 1011339"/>
                  <a:gd name="connsiteY32" fmla="*/ 230128 h 1000379"/>
                  <a:gd name="connsiteX33" fmla="*/ 782583 w 1011339"/>
                  <a:gd name="connsiteY33" fmla="*/ 303153 h 1000379"/>
                  <a:gd name="connsiteX34" fmla="*/ 722258 w 1011339"/>
                  <a:gd name="connsiteY34" fmla="*/ 401578 h 1000379"/>
                  <a:gd name="connsiteX35" fmla="*/ 684158 w 1011339"/>
                  <a:gd name="connsiteY35" fmla="*/ 522228 h 1000379"/>
                  <a:gd name="connsiteX36" fmla="*/ 684158 w 1011339"/>
                  <a:gd name="connsiteY36" fmla="*/ 627003 h 1000379"/>
                  <a:gd name="connsiteX37" fmla="*/ 703208 w 1011339"/>
                  <a:gd name="connsiteY37" fmla="*/ 747653 h 1000379"/>
                  <a:gd name="connsiteX38" fmla="*/ 725433 w 1011339"/>
                  <a:gd name="connsiteY38" fmla="*/ 830203 h 1000379"/>
                  <a:gd name="connsiteX39" fmla="*/ 734958 w 1011339"/>
                  <a:gd name="connsiteY39" fmla="*/ 963553 h 1000379"/>
                  <a:gd name="connsiteX40" fmla="*/ 255533 w 1011339"/>
                  <a:gd name="connsiteY40" fmla="*/ 963553 h 1000379"/>
                  <a:gd name="connsiteX0" fmla="*/ 255533 w 1011339"/>
                  <a:gd name="connsiteY0" fmla="*/ 965200 h 1002026"/>
                  <a:gd name="connsiteX1" fmla="*/ 258708 w 1011339"/>
                  <a:gd name="connsiteY1" fmla="*/ 542925 h 1002026"/>
                  <a:gd name="connsiteX2" fmla="*/ 274583 w 1011339"/>
                  <a:gd name="connsiteY2" fmla="*/ 444500 h 1002026"/>
                  <a:gd name="connsiteX3" fmla="*/ 239658 w 1011339"/>
                  <a:gd name="connsiteY3" fmla="*/ 384175 h 1002026"/>
                  <a:gd name="connsiteX4" fmla="*/ 138058 w 1011339"/>
                  <a:gd name="connsiteY4" fmla="*/ 301625 h 1002026"/>
                  <a:gd name="connsiteX5" fmla="*/ 80908 w 1011339"/>
                  <a:gd name="connsiteY5" fmla="*/ 241300 h 1002026"/>
                  <a:gd name="connsiteX6" fmla="*/ 26933 w 1011339"/>
                  <a:gd name="connsiteY6" fmla="*/ 130175 h 1002026"/>
                  <a:gd name="connsiteX7" fmla="*/ 11058 w 1011339"/>
                  <a:gd name="connsiteY7" fmla="*/ 79375 h 1002026"/>
                  <a:gd name="connsiteX8" fmla="*/ 7883 w 1011339"/>
                  <a:gd name="connsiteY8" fmla="*/ 12700 h 1002026"/>
                  <a:gd name="connsiteX9" fmla="*/ 119008 w 1011339"/>
                  <a:gd name="connsiteY9" fmla="*/ 3175 h 1002026"/>
                  <a:gd name="connsiteX10" fmla="*/ 188858 w 1011339"/>
                  <a:gd name="connsiteY10" fmla="*/ 50800 h 1002026"/>
                  <a:gd name="connsiteX11" fmla="*/ 211083 w 1011339"/>
                  <a:gd name="connsiteY11" fmla="*/ 88900 h 1002026"/>
                  <a:gd name="connsiteX12" fmla="*/ 217433 w 1011339"/>
                  <a:gd name="connsiteY12" fmla="*/ 98425 h 1002026"/>
                  <a:gd name="connsiteX13" fmla="*/ 226958 w 1011339"/>
                  <a:gd name="connsiteY13" fmla="*/ 117475 h 1002026"/>
                  <a:gd name="connsiteX14" fmla="*/ 233308 w 1011339"/>
                  <a:gd name="connsiteY14" fmla="*/ 139700 h 1002026"/>
                  <a:gd name="connsiteX15" fmla="*/ 239658 w 1011339"/>
                  <a:gd name="connsiteY15" fmla="*/ 149225 h 1002026"/>
                  <a:gd name="connsiteX16" fmla="*/ 246008 w 1011339"/>
                  <a:gd name="connsiteY16" fmla="*/ 161925 h 1002026"/>
                  <a:gd name="connsiteX17" fmla="*/ 261883 w 1011339"/>
                  <a:gd name="connsiteY17" fmla="*/ 184150 h 1002026"/>
                  <a:gd name="connsiteX18" fmla="*/ 274583 w 1011339"/>
                  <a:gd name="connsiteY18" fmla="*/ 203200 h 1002026"/>
                  <a:gd name="connsiteX19" fmla="*/ 284108 w 1011339"/>
                  <a:gd name="connsiteY19" fmla="*/ 212725 h 1002026"/>
                  <a:gd name="connsiteX20" fmla="*/ 299983 w 1011339"/>
                  <a:gd name="connsiteY20" fmla="*/ 231775 h 1002026"/>
                  <a:gd name="connsiteX21" fmla="*/ 319033 w 1011339"/>
                  <a:gd name="connsiteY21" fmla="*/ 244475 h 1002026"/>
                  <a:gd name="connsiteX22" fmla="*/ 484133 w 1011339"/>
                  <a:gd name="connsiteY22" fmla="*/ 285750 h 1002026"/>
                  <a:gd name="connsiteX23" fmla="*/ 585733 w 1011339"/>
                  <a:gd name="connsiteY23" fmla="*/ 282575 h 1002026"/>
                  <a:gd name="connsiteX24" fmla="*/ 709558 w 1011339"/>
                  <a:gd name="connsiteY24" fmla="*/ 209550 h 1002026"/>
                  <a:gd name="connsiteX25" fmla="*/ 769883 w 1011339"/>
                  <a:gd name="connsiteY25" fmla="*/ 136525 h 1002026"/>
                  <a:gd name="connsiteX26" fmla="*/ 823858 w 1011339"/>
                  <a:gd name="connsiteY26" fmla="*/ 69850 h 1002026"/>
                  <a:gd name="connsiteX27" fmla="*/ 896883 w 1011339"/>
                  <a:gd name="connsiteY27" fmla="*/ 34925 h 1002026"/>
                  <a:gd name="connsiteX28" fmla="*/ 1001658 w 1011339"/>
                  <a:gd name="connsiteY28" fmla="*/ 28575 h 1002026"/>
                  <a:gd name="connsiteX29" fmla="*/ 1001658 w 1011339"/>
                  <a:gd name="connsiteY29" fmla="*/ 88900 h 1002026"/>
                  <a:gd name="connsiteX30" fmla="*/ 957208 w 1011339"/>
                  <a:gd name="connsiteY30" fmla="*/ 139700 h 1002026"/>
                  <a:gd name="connsiteX31" fmla="*/ 868308 w 1011339"/>
                  <a:gd name="connsiteY31" fmla="*/ 231775 h 1002026"/>
                  <a:gd name="connsiteX32" fmla="*/ 782583 w 1011339"/>
                  <a:gd name="connsiteY32" fmla="*/ 304800 h 1002026"/>
                  <a:gd name="connsiteX33" fmla="*/ 722258 w 1011339"/>
                  <a:gd name="connsiteY33" fmla="*/ 403225 h 1002026"/>
                  <a:gd name="connsiteX34" fmla="*/ 684158 w 1011339"/>
                  <a:gd name="connsiteY34" fmla="*/ 523875 h 1002026"/>
                  <a:gd name="connsiteX35" fmla="*/ 684158 w 1011339"/>
                  <a:gd name="connsiteY35" fmla="*/ 628650 h 1002026"/>
                  <a:gd name="connsiteX36" fmla="*/ 703208 w 1011339"/>
                  <a:gd name="connsiteY36" fmla="*/ 749300 h 1002026"/>
                  <a:gd name="connsiteX37" fmla="*/ 725433 w 1011339"/>
                  <a:gd name="connsiteY37" fmla="*/ 831850 h 1002026"/>
                  <a:gd name="connsiteX38" fmla="*/ 734958 w 1011339"/>
                  <a:gd name="connsiteY38" fmla="*/ 965200 h 1002026"/>
                  <a:gd name="connsiteX39" fmla="*/ 255533 w 1011339"/>
                  <a:gd name="connsiteY39" fmla="*/ 965200 h 1002026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26958 w 1011339"/>
                  <a:gd name="connsiteY12" fmla="*/ 120297 h 1004848"/>
                  <a:gd name="connsiteX13" fmla="*/ 233308 w 1011339"/>
                  <a:gd name="connsiteY13" fmla="*/ 142522 h 1004848"/>
                  <a:gd name="connsiteX14" fmla="*/ 239658 w 1011339"/>
                  <a:gd name="connsiteY14" fmla="*/ 152047 h 1004848"/>
                  <a:gd name="connsiteX15" fmla="*/ 246008 w 1011339"/>
                  <a:gd name="connsiteY15" fmla="*/ 164747 h 1004848"/>
                  <a:gd name="connsiteX16" fmla="*/ 261883 w 1011339"/>
                  <a:gd name="connsiteY16" fmla="*/ 186972 h 1004848"/>
                  <a:gd name="connsiteX17" fmla="*/ 274583 w 1011339"/>
                  <a:gd name="connsiteY17" fmla="*/ 206022 h 1004848"/>
                  <a:gd name="connsiteX18" fmla="*/ 284108 w 1011339"/>
                  <a:gd name="connsiteY18" fmla="*/ 215547 h 1004848"/>
                  <a:gd name="connsiteX19" fmla="*/ 299983 w 1011339"/>
                  <a:gd name="connsiteY19" fmla="*/ 234597 h 1004848"/>
                  <a:gd name="connsiteX20" fmla="*/ 319033 w 1011339"/>
                  <a:gd name="connsiteY20" fmla="*/ 247297 h 1004848"/>
                  <a:gd name="connsiteX21" fmla="*/ 484133 w 1011339"/>
                  <a:gd name="connsiteY21" fmla="*/ 288572 h 1004848"/>
                  <a:gd name="connsiteX22" fmla="*/ 585733 w 1011339"/>
                  <a:gd name="connsiteY22" fmla="*/ 285397 h 1004848"/>
                  <a:gd name="connsiteX23" fmla="*/ 709558 w 1011339"/>
                  <a:gd name="connsiteY23" fmla="*/ 212372 h 1004848"/>
                  <a:gd name="connsiteX24" fmla="*/ 769883 w 1011339"/>
                  <a:gd name="connsiteY24" fmla="*/ 139347 h 1004848"/>
                  <a:gd name="connsiteX25" fmla="*/ 823858 w 1011339"/>
                  <a:gd name="connsiteY25" fmla="*/ 72672 h 1004848"/>
                  <a:gd name="connsiteX26" fmla="*/ 896883 w 1011339"/>
                  <a:gd name="connsiteY26" fmla="*/ 37747 h 1004848"/>
                  <a:gd name="connsiteX27" fmla="*/ 1001658 w 1011339"/>
                  <a:gd name="connsiteY27" fmla="*/ 31397 h 1004848"/>
                  <a:gd name="connsiteX28" fmla="*/ 1001658 w 1011339"/>
                  <a:gd name="connsiteY28" fmla="*/ 91722 h 1004848"/>
                  <a:gd name="connsiteX29" fmla="*/ 957208 w 1011339"/>
                  <a:gd name="connsiteY29" fmla="*/ 142522 h 1004848"/>
                  <a:gd name="connsiteX30" fmla="*/ 868308 w 1011339"/>
                  <a:gd name="connsiteY30" fmla="*/ 234597 h 1004848"/>
                  <a:gd name="connsiteX31" fmla="*/ 782583 w 1011339"/>
                  <a:gd name="connsiteY31" fmla="*/ 307622 h 1004848"/>
                  <a:gd name="connsiteX32" fmla="*/ 722258 w 1011339"/>
                  <a:gd name="connsiteY32" fmla="*/ 406047 h 1004848"/>
                  <a:gd name="connsiteX33" fmla="*/ 684158 w 1011339"/>
                  <a:gd name="connsiteY33" fmla="*/ 526697 h 1004848"/>
                  <a:gd name="connsiteX34" fmla="*/ 684158 w 1011339"/>
                  <a:gd name="connsiteY34" fmla="*/ 631472 h 1004848"/>
                  <a:gd name="connsiteX35" fmla="*/ 703208 w 1011339"/>
                  <a:gd name="connsiteY35" fmla="*/ 752122 h 1004848"/>
                  <a:gd name="connsiteX36" fmla="*/ 725433 w 1011339"/>
                  <a:gd name="connsiteY36" fmla="*/ 834672 h 1004848"/>
                  <a:gd name="connsiteX37" fmla="*/ 734958 w 1011339"/>
                  <a:gd name="connsiteY37" fmla="*/ 968022 h 1004848"/>
                  <a:gd name="connsiteX38" fmla="*/ 255533 w 1011339"/>
                  <a:gd name="connsiteY38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33308 w 1011339"/>
                  <a:gd name="connsiteY12" fmla="*/ 142522 h 1004848"/>
                  <a:gd name="connsiteX13" fmla="*/ 239658 w 1011339"/>
                  <a:gd name="connsiteY13" fmla="*/ 152047 h 1004848"/>
                  <a:gd name="connsiteX14" fmla="*/ 246008 w 1011339"/>
                  <a:gd name="connsiteY14" fmla="*/ 164747 h 1004848"/>
                  <a:gd name="connsiteX15" fmla="*/ 261883 w 1011339"/>
                  <a:gd name="connsiteY15" fmla="*/ 186972 h 1004848"/>
                  <a:gd name="connsiteX16" fmla="*/ 274583 w 1011339"/>
                  <a:gd name="connsiteY16" fmla="*/ 206022 h 1004848"/>
                  <a:gd name="connsiteX17" fmla="*/ 284108 w 1011339"/>
                  <a:gd name="connsiteY17" fmla="*/ 215547 h 1004848"/>
                  <a:gd name="connsiteX18" fmla="*/ 299983 w 1011339"/>
                  <a:gd name="connsiteY18" fmla="*/ 234597 h 1004848"/>
                  <a:gd name="connsiteX19" fmla="*/ 319033 w 1011339"/>
                  <a:gd name="connsiteY19" fmla="*/ 247297 h 1004848"/>
                  <a:gd name="connsiteX20" fmla="*/ 484133 w 1011339"/>
                  <a:gd name="connsiteY20" fmla="*/ 288572 h 1004848"/>
                  <a:gd name="connsiteX21" fmla="*/ 585733 w 1011339"/>
                  <a:gd name="connsiteY21" fmla="*/ 285397 h 1004848"/>
                  <a:gd name="connsiteX22" fmla="*/ 709558 w 1011339"/>
                  <a:gd name="connsiteY22" fmla="*/ 212372 h 1004848"/>
                  <a:gd name="connsiteX23" fmla="*/ 769883 w 1011339"/>
                  <a:gd name="connsiteY23" fmla="*/ 139347 h 1004848"/>
                  <a:gd name="connsiteX24" fmla="*/ 823858 w 1011339"/>
                  <a:gd name="connsiteY24" fmla="*/ 72672 h 1004848"/>
                  <a:gd name="connsiteX25" fmla="*/ 896883 w 1011339"/>
                  <a:gd name="connsiteY25" fmla="*/ 37747 h 1004848"/>
                  <a:gd name="connsiteX26" fmla="*/ 1001658 w 1011339"/>
                  <a:gd name="connsiteY26" fmla="*/ 31397 h 1004848"/>
                  <a:gd name="connsiteX27" fmla="*/ 1001658 w 1011339"/>
                  <a:gd name="connsiteY27" fmla="*/ 91722 h 1004848"/>
                  <a:gd name="connsiteX28" fmla="*/ 957208 w 1011339"/>
                  <a:gd name="connsiteY28" fmla="*/ 142522 h 1004848"/>
                  <a:gd name="connsiteX29" fmla="*/ 868308 w 1011339"/>
                  <a:gd name="connsiteY29" fmla="*/ 234597 h 1004848"/>
                  <a:gd name="connsiteX30" fmla="*/ 782583 w 1011339"/>
                  <a:gd name="connsiteY30" fmla="*/ 307622 h 1004848"/>
                  <a:gd name="connsiteX31" fmla="*/ 722258 w 1011339"/>
                  <a:gd name="connsiteY31" fmla="*/ 406047 h 1004848"/>
                  <a:gd name="connsiteX32" fmla="*/ 684158 w 1011339"/>
                  <a:gd name="connsiteY32" fmla="*/ 526697 h 1004848"/>
                  <a:gd name="connsiteX33" fmla="*/ 684158 w 1011339"/>
                  <a:gd name="connsiteY33" fmla="*/ 631472 h 1004848"/>
                  <a:gd name="connsiteX34" fmla="*/ 703208 w 1011339"/>
                  <a:gd name="connsiteY34" fmla="*/ 752122 h 1004848"/>
                  <a:gd name="connsiteX35" fmla="*/ 725433 w 1011339"/>
                  <a:gd name="connsiteY35" fmla="*/ 834672 h 1004848"/>
                  <a:gd name="connsiteX36" fmla="*/ 734958 w 1011339"/>
                  <a:gd name="connsiteY36" fmla="*/ 968022 h 1004848"/>
                  <a:gd name="connsiteX37" fmla="*/ 255533 w 1011339"/>
                  <a:gd name="connsiteY37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17433 w 1011339"/>
                  <a:gd name="connsiteY11" fmla="*/ 101247 h 1004848"/>
                  <a:gd name="connsiteX12" fmla="*/ 233308 w 1011339"/>
                  <a:gd name="connsiteY12" fmla="*/ 142522 h 1004848"/>
                  <a:gd name="connsiteX13" fmla="*/ 239658 w 1011339"/>
                  <a:gd name="connsiteY13" fmla="*/ 152047 h 1004848"/>
                  <a:gd name="connsiteX14" fmla="*/ 261883 w 1011339"/>
                  <a:gd name="connsiteY14" fmla="*/ 186972 h 1004848"/>
                  <a:gd name="connsiteX15" fmla="*/ 274583 w 1011339"/>
                  <a:gd name="connsiteY15" fmla="*/ 206022 h 1004848"/>
                  <a:gd name="connsiteX16" fmla="*/ 284108 w 1011339"/>
                  <a:gd name="connsiteY16" fmla="*/ 215547 h 1004848"/>
                  <a:gd name="connsiteX17" fmla="*/ 299983 w 1011339"/>
                  <a:gd name="connsiteY17" fmla="*/ 234597 h 1004848"/>
                  <a:gd name="connsiteX18" fmla="*/ 319033 w 1011339"/>
                  <a:gd name="connsiteY18" fmla="*/ 247297 h 1004848"/>
                  <a:gd name="connsiteX19" fmla="*/ 484133 w 1011339"/>
                  <a:gd name="connsiteY19" fmla="*/ 288572 h 1004848"/>
                  <a:gd name="connsiteX20" fmla="*/ 585733 w 1011339"/>
                  <a:gd name="connsiteY20" fmla="*/ 285397 h 1004848"/>
                  <a:gd name="connsiteX21" fmla="*/ 709558 w 1011339"/>
                  <a:gd name="connsiteY21" fmla="*/ 212372 h 1004848"/>
                  <a:gd name="connsiteX22" fmla="*/ 769883 w 1011339"/>
                  <a:gd name="connsiteY22" fmla="*/ 139347 h 1004848"/>
                  <a:gd name="connsiteX23" fmla="*/ 823858 w 1011339"/>
                  <a:gd name="connsiteY23" fmla="*/ 72672 h 1004848"/>
                  <a:gd name="connsiteX24" fmla="*/ 896883 w 1011339"/>
                  <a:gd name="connsiteY24" fmla="*/ 37747 h 1004848"/>
                  <a:gd name="connsiteX25" fmla="*/ 1001658 w 1011339"/>
                  <a:gd name="connsiteY25" fmla="*/ 31397 h 1004848"/>
                  <a:gd name="connsiteX26" fmla="*/ 1001658 w 1011339"/>
                  <a:gd name="connsiteY26" fmla="*/ 91722 h 1004848"/>
                  <a:gd name="connsiteX27" fmla="*/ 957208 w 1011339"/>
                  <a:gd name="connsiteY27" fmla="*/ 142522 h 1004848"/>
                  <a:gd name="connsiteX28" fmla="*/ 868308 w 1011339"/>
                  <a:gd name="connsiteY28" fmla="*/ 234597 h 1004848"/>
                  <a:gd name="connsiteX29" fmla="*/ 782583 w 1011339"/>
                  <a:gd name="connsiteY29" fmla="*/ 307622 h 1004848"/>
                  <a:gd name="connsiteX30" fmla="*/ 722258 w 1011339"/>
                  <a:gd name="connsiteY30" fmla="*/ 406047 h 1004848"/>
                  <a:gd name="connsiteX31" fmla="*/ 684158 w 1011339"/>
                  <a:gd name="connsiteY31" fmla="*/ 526697 h 1004848"/>
                  <a:gd name="connsiteX32" fmla="*/ 684158 w 1011339"/>
                  <a:gd name="connsiteY32" fmla="*/ 631472 h 1004848"/>
                  <a:gd name="connsiteX33" fmla="*/ 703208 w 1011339"/>
                  <a:gd name="connsiteY33" fmla="*/ 752122 h 1004848"/>
                  <a:gd name="connsiteX34" fmla="*/ 725433 w 1011339"/>
                  <a:gd name="connsiteY34" fmla="*/ 834672 h 1004848"/>
                  <a:gd name="connsiteX35" fmla="*/ 734958 w 1011339"/>
                  <a:gd name="connsiteY35" fmla="*/ 968022 h 1004848"/>
                  <a:gd name="connsiteX36" fmla="*/ 255533 w 1011339"/>
                  <a:gd name="connsiteY36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39658 w 1011339"/>
                  <a:gd name="connsiteY12" fmla="*/ 152047 h 1004848"/>
                  <a:gd name="connsiteX13" fmla="*/ 261883 w 1011339"/>
                  <a:gd name="connsiteY13" fmla="*/ 186972 h 1004848"/>
                  <a:gd name="connsiteX14" fmla="*/ 274583 w 1011339"/>
                  <a:gd name="connsiteY14" fmla="*/ 206022 h 1004848"/>
                  <a:gd name="connsiteX15" fmla="*/ 284108 w 1011339"/>
                  <a:gd name="connsiteY15" fmla="*/ 215547 h 1004848"/>
                  <a:gd name="connsiteX16" fmla="*/ 299983 w 1011339"/>
                  <a:gd name="connsiteY16" fmla="*/ 234597 h 1004848"/>
                  <a:gd name="connsiteX17" fmla="*/ 319033 w 1011339"/>
                  <a:gd name="connsiteY17" fmla="*/ 247297 h 1004848"/>
                  <a:gd name="connsiteX18" fmla="*/ 484133 w 1011339"/>
                  <a:gd name="connsiteY18" fmla="*/ 288572 h 1004848"/>
                  <a:gd name="connsiteX19" fmla="*/ 585733 w 1011339"/>
                  <a:gd name="connsiteY19" fmla="*/ 285397 h 1004848"/>
                  <a:gd name="connsiteX20" fmla="*/ 709558 w 1011339"/>
                  <a:gd name="connsiteY20" fmla="*/ 212372 h 1004848"/>
                  <a:gd name="connsiteX21" fmla="*/ 769883 w 1011339"/>
                  <a:gd name="connsiteY21" fmla="*/ 139347 h 1004848"/>
                  <a:gd name="connsiteX22" fmla="*/ 823858 w 1011339"/>
                  <a:gd name="connsiteY22" fmla="*/ 72672 h 1004848"/>
                  <a:gd name="connsiteX23" fmla="*/ 896883 w 1011339"/>
                  <a:gd name="connsiteY23" fmla="*/ 37747 h 1004848"/>
                  <a:gd name="connsiteX24" fmla="*/ 1001658 w 1011339"/>
                  <a:gd name="connsiteY24" fmla="*/ 31397 h 1004848"/>
                  <a:gd name="connsiteX25" fmla="*/ 1001658 w 1011339"/>
                  <a:gd name="connsiteY25" fmla="*/ 91722 h 1004848"/>
                  <a:gd name="connsiteX26" fmla="*/ 957208 w 1011339"/>
                  <a:gd name="connsiteY26" fmla="*/ 142522 h 1004848"/>
                  <a:gd name="connsiteX27" fmla="*/ 868308 w 1011339"/>
                  <a:gd name="connsiteY27" fmla="*/ 234597 h 1004848"/>
                  <a:gd name="connsiteX28" fmla="*/ 782583 w 1011339"/>
                  <a:gd name="connsiteY28" fmla="*/ 307622 h 1004848"/>
                  <a:gd name="connsiteX29" fmla="*/ 722258 w 1011339"/>
                  <a:gd name="connsiteY29" fmla="*/ 406047 h 1004848"/>
                  <a:gd name="connsiteX30" fmla="*/ 684158 w 1011339"/>
                  <a:gd name="connsiteY30" fmla="*/ 526697 h 1004848"/>
                  <a:gd name="connsiteX31" fmla="*/ 684158 w 1011339"/>
                  <a:gd name="connsiteY31" fmla="*/ 631472 h 1004848"/>
                  <a:gd name="connsiteX32" fmla="*/ 703208 w 1011339"/>
                  <a:gd name="connsiteY32" fmla="*/ 752122 h 1004848"/>
                  <a:gd name="connsiteX33" fmla="*/ 725433 w 1011339"/>
                  <a:gd name="connsiteY33" fmla="*/ 834672 h 1004848"/>
                  <a:gd name="connsiteX34" fmla="*/ 734958 w 1011339"/>
                  <a:gd name="connsiteY34" fmla="*/ 968022 h 1004848"/>
                  <a:gd name="connsiteX35" fmla="*/ 255533 w 1011339"/>
                  <a:gd name="connsiteY35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74583 w 1011339"/>
                  <a:gd name="connsiteY13" fmla="*/ 206022 h 1004848"/>
                  <a:gd name="connsiteX14" fmla="*/ 284108 w 1011339"/>
                  <a:gd name="connsiteY14" fmla="*/ 215547 h 1004848"/>
                  <a:gd name="connsiteX15" fmla="*/ 299983 w 1011339"/>
                  <a:gd name="connsiteY15" fmla="*/ 234597 h 1004848"/>
                  <a:gd name="connsiteX16" fmla="*/ 319033 w 1011339"/>
                  <a:gd name="connsiteY16" fmla="*/ 247297 h 1004848"/>
                  <a:gd name="connsiteX17" fmla="*/ 484133 w 1011339"/>
                  <a:gd name="connsiteY17" fmla="*/ 288572 h 1004848"/>
                  <a:gd name="connsiteX18" fmla="*/ 585733 w 1011339"/>
                  <a:gd name="connsiteY18" fmla="*/ 285397 h 1004848"/>
                  <a:gd name="connsiteX19" fmla="*/ 709558 w 1011339"/>
                  <a:gd name="connsiteY19" fmla="*/ 212372 h 1004848"/>
                  <a:gd name="connsiteX20" fmla="*/ 769883 w 1011339"/>
                  <a:gd name="connsiteY20" fmla="*/ 139347 h 1004848"/>
                  <a:gd name="connsiteX21" fmla="*/ 823858 w 1011339"/>
                  <a:gd name="connsiteY21" fmla="*/ 72672 h 1004848"/>
                  <a:gd name="connsiteX22" fmla="*/ 896883 w 1011339"/>
                  <a:gd name="connsiteY22" fmla="*/ 37747 h 1004848"/>
                  <a:gd name="connsiteX23" fmla="*/ 1001658 w 1011339"/>
                  <a:gd name="connsiteY23" fmla="*/ 31397 h 1004848"/>
                  <a:gd name="connsiteX24" fmla="*/ 1001658 w 1011339"/>
                  <a:gd name="connsiteY24" fmla="*/ 91722 h 1004848"/>
                  <a:gd name="connsiteX25" fmla="*/ 957208 w 1011339"/>
                  <a:gd name="connsiteY25" fmla="*/ 142522 h 1004848"/>
                  <a:gd name="connsiteX26" fmla="*/ 868308 w 1011339"/>
                  <a:gd name="connsiteY26" fmla="*/ 234597 h 1004848"/>
                  <a:gd name="connsiteX27" fmla="*/ 782583 w 1011339"/>
                  <a:gd name="connsiteY27" fmla="*/ 307622 h 1004848"/>
                  <a:gd name="connsiteX28" fmla="*/ 722258 w 1011339"/>
                  <a:gd name="connsiteY28" fmla="*/ 406047 h 1004848"/>
                  <a:gd name="connsiteX29" fmla="*/ 684158 w 1011339"/>
                  <a:gd name="connsiteY29" fmla="*/ 526697 h 1004848"/>
                  <a:gd name="connsiteX30" fmla="*/ 684158 w 1011339"/>
                  <a:gd name="connsiteY30" fmla="*/ 631472 h 1004848"/>
                  <a:gd name="connsiteX31" fmla="*/ 703208 w 1011339"/>
                  <a:gd name="connsiteY31" fmla="*/ 752122 h 1004848"/>
                  <a:gd name="connsiteX32" fmla="*/ 725433 w 1011339"/>
                  <a:gd name="connsiteY32" fmla="*/ 834672 h 1004848"/>
                  <a:gd name="connsiteX33" fmla="*/ 734958 w 1011339"/>
                  <a:gd name="connsiteY33" fmla="*/ 968022 h 1004848"/>
                  <a:gd name="connsiteX34" fmla="*/ 255533 w 1011339"/>
                  <a:gd name="connsiteY34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74583 w 1011339"/>
                  <a:gd name="connsiteY13" fmla="*/ 206022 h 1004848"/>
                  <a:gd name="connsiteX14" fmla="*/ 299983 w 1011339"/>
                  <a:gd name="connsiteY14" fmla="*/ 234597 h 1004848"/>
                  <a:gd name="connsiteX15" fmla="*/ 319033 w 1011339"/>
                  <a:gd name="connsiteY15" fmla="*/ 247297 h 1004848"/>
                  <a:gd name="connsiteX16" fmla="*/ 484133 w 1011339"/>
                  <a:gd name="connsiteY16" fmla="*/ 288572 h 1004848"/>
                  <a:gd name="connsiteX17" fmla="*/ 585733 w 1011339"/>
                  <a:gd name="connsiteY17" fmla="*/ 285397 h 1004848"/>
                  <a:gd name="connsiteX18" fmla="*/ 709558 w 1011339"/>
                  <a:gd name="connsiteY18" fmla="*/ 212372 h 1004848"/>
                  <a:gd name="connsiteX19" fmla="*/ 769883 w 1011339"/>
                  <a:gd name="connsiteY19" fmla="*/ 139347 h 1004848"/>
                  <a:gd name="connsiteX20" fmla="*/ 823858 w 1011339"/>
                  <a:gd name="connsiteY20" fmla="*/ 72672 h 1004848"/>
                  <a:gd name="connsiteX21" fmla="*/ 896883 w 1011339"/>
                  <a:gd name="connsiteY21" fmla="*/ 37747 h 1004848"/>
                  <a:gd name="connsiteX22" fmla="*/ 1001658 w 1011339"/>
                  <a:gd name="connsiteY22" fmla="*/ 31397 h 1004848"/>
                  <a:gd name="connsiteX23" fmla="*/ 1001658 w 1011339"/>
                  <a:gd name="connsiteY23" fmla="*/ 91722 h 1004848"/>
                  <a:gd name="connsiteX24" fmla="*/ 957208 w 1011339"/>
                  <a:gd name="connsiteY24" fmla="*/ 142522 h 1004848"/>
                  <a:gd name="connsiteX25" fmla="*/ 868308 w 1011339"/>
                  <a:gd name="connsiteY25" fmla="*/ 234597 h 1004848"/>
                  <a:gd name="connsiteX26" fmla="*/ 782583 w 1011339"/>
                  <a:gd name="connsiteY26" fmla="*/ 307622 h 1004848"/>
                  <a:gd name="connsiteX27" fmla="*/ 722258 w 1011339"/>
                  <a:gd name="connsiteY27" fmla="*/ 406047 h 1004848"/>
                  <a:gd name="connsiteX28" fmla="*/ 684158 w 1011339"/>
                  <a:gd name="connsiteY28" fmla="*/ 526697 h 1004848"/>
                  <a:gd name="connsiteX29" fmla="*/ 684158 w 1011339"/>
                  <a:gd name="connsiteY29" fmla="*/ 631472 h 1004848"/>
                  <a:gd name="connsiteX30" fmla="*/ 703208 w 1011339"/>
                  <a:gd name="connsiteY30" fmla="*/ 752122 h 1004848"/>
                  <a:gd name="connsiteX31" fmla="*/ 725433 w 1011339"/>
                  <a:gd name="connsiteY31" fmla="*/ 834672 h 1004848"/>
                  <a:gd name="connsiteX32" fmla="*/ 734958 w 1011339"/>
                  <a:gd name="connsiteY32" fmla="*/ 968022 h 1004848"/>
                  <a:gd name="connsiteX33" fmla="*/ 255533 w 1011339"/>
                  <a:gd name="connsiteY33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61883 w 1011339"/>
                  <a:gd name="connsiteY12" fmla="*/ 186972 h 1004848"/>
                  <a:gd name="connsiteX13" fmla="*/ 299983 w 1011339"/>
                  <a:gd name="connsiteY13" fmla="*/ 234597 h 1004848"/>
                  <a:gd name="connsiteX14" fmla="*/ 319033 w 1011339"/>
                  <a:gd name="connsiteY14" fmla="*/ 247297 h 1004848"/>
                  <a:gd name="connsiteX15" fmla="*/ 484133 w 1011339"/>
                  <a:gd name="connsiteY15" fmla="*/ 288572 h 1004848"/>
                  <a:gd name="connsiteX16" fmla="*/ 585733 w 1011339"/>
                  <a:gd name="connsiteY16" fmla="*/ 285397 h 1004848"/>
                  <a:gd name="connsiteX17" fmla="*/ 709558 w 1011339"/>
                  <a:gd name="connsiteY17" fmla="*/ 212372 h 1004848"/>
                  <a:gd name="connsiteX18" fmla="*/ 769883 w 1011339"/>
                  <a:gd name="connsiteY18" fmla="*/ 139347 h 1004848"/>
                  <a:gd name="connsiteX19" fmla="*/ 823858 w 1011339"/>
                  <a:gd name="connsiteY19" fmla="*/ 72672 h 1004848"/>
                  <a:gd name="connsiteX20" fmla="*/ 896883 w 1011339"/>
                  <a:gd name="connsiteY20" fmla="*/ 37747 h 1004848"/>
                  <a:gd name="connsiteX21" fmla="*/ 1001658 w 1011339"/>
                  <a:gd name="connsiteY21" fmla="*/ 31397 h 1004848"/>
                  <a:gd name="connsiteX22" fmla="*/ 1001658 w 1011339"/>
                  <a:gd name="connsiteY22" fmla="*/ 91722 h 1004848"/>
                  <a:gd name="connsiteX23" fmla="*/ 957208 w 1011339"/>
                  <a:gd name="connsiteY23" fmla="*/ 142522 h 1004848"/>
                  <a:gd name="connsiteX24" fmla="*/ 868308 w 1011339"/>
                  <a:gd name="connsiteY24" fmla="*/ 234597 h 1004848"/>
                  <a:gd name="connsiteX25" fmla="*/ 782583 w 1011339"/>
                  <a:gd name="connsiteY25" fmla="*/ 307622 h 1004848"/>
                  <a:gd name="connsiteX26" fmla="*/ 722258 w 1011339"/>
                  <a:gd name="connsiteY26" fmla="*/ 406047 h 1004848"/>
                  <a:gd name="connsiteX27" fmla="*/ 684158 w 1011339"/>
                  <a:gd name="connsiteY27" fmla="*/ 526697 h 1004848"/>
                  <a:gd name="connsiteX28" fmla="*/ 684158 w 1011339"/>
                  <a:gd name="connsiteY28" fmla="*/ 631472 h 1004848"/>
                  <a:gd name="connsiteX29" fmla="*/ 703208 w 1011339"/>
                  <a:gd name="connsiteY29" fmla="*/ 752122 h 1004848"/>
                  <a:gd name="connsiteX30" fmla="*/ 725433 w 1011339"/>
                  <a:gd name="connsiteY30" fmla="*/ 834672 h 1004848"/>
                  <a:gd name="connsiteX31" fmla="*/ 734958 w 1011339"/>
                  <a:gd name="connsiteY31" fmla="*/ 968022 h 1004848"/>
                  <a:gd name="connsiteX32" fmla="*/ 255533 w 1011339"/>
                  <a:gd name="connsiteY32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33308 w 1011339"/>
                  <a:gd name="connsiteY11" fmla="*/ 142522 h 1004848"/>
                  <a:gd name="connsiteX12" fmla="*/ 299983 w 1011339"/>
                  <a:gd name="connsiteY12" fmla="*/ 234597 h 1004848"/>
                  <a:gd name="connsiteX13" fmla="*/ 319033 w 1011339"/>
                  <a:gd name="connsiteY13" fmla="*/ 247297 h 1004848"/>
                  <a:gd name="connsiteX14" fmla="*/ 484133 w 1011339"/>
                  <a:gd name="connsiteY14" fmla="*/ 288572 h 1004848"/>
                  <a:gd name="connsiteX15" fmla="*/ 585733 w 1011339"/>
                  <a:gd name="connsiteY15" fmla="*/ 285397 h 1004848"/>
                  <a:gd name="connsiteX16" fmla="*/ 709558 w 1011339"/>
                  <a:gd name="connsiteY16" fmla="*/ 212372 h 1004848"/>
                  <a:gd name="connsiteX17" fmla="*/ 769883 w 1011339"/>
                  <a:gd name="connsiteY17" fmla="*/ 139347 h 1004848"/>
                  <a:gd name="connsiteX18" fmla="*/ 823858 w 1011339"/>
                  <a:gd name="connsiteY18" fmla="*/ 72672 h 1004848"/>
                  <a:gd name="connsiteX19" fmla="*/ 896883 w 1011339"/>
                  <a:gd name="connsiteY19" fmla="*/ 37747 h 1004848"/>
                  <a:gd name="connsiteX20" fmla="*/ 1001658 w 1011339"/>
                  <a:gd name="connsiteY20" fmla="*/ 31397 h 1004848"/>
                  <a:gd name="connsiteX21" fmla="*/ 1001658 w 1011339"/>
                  <a:gd name="connsiteY21" fmla="*/ 91722 h 1004848"/>
                  <a:gd name="connsiteX22" fmla="*/ 957208 w 1011339"/>
                  <a:gd name="connsiteY22" fmla="*/ 142522 h 1004848"/>
                  <a:gd name="connsiteX23" fmla="*/ 868308 w 1011339"/>
                  <a:gd name="connsiteY23" fmla="*/ 234597 h 1004848"/>
                  <a:gd name="connsiteX24" fmla="*/ 782583 w 1011339"/>
                  <a:gd name="connsiteY24" fmla="*/ 307622 h 1004848"/>
                  <a:gd name="connsiteX25" fmla="*/ 722258 w 1011339"/>
                  <a:gd name="connsiteY25" fmla="*/ 406047 h 1004848"/>
                  <a:gd name="connsiteX26" fmla="*/ 684158 w 1011339"/>
                  <a:gd name="connsiteY26" fmla="*/ 526697 h 1004848"/>
                  <a:gd name="connsiteX27" fmla="*/ 684158 w 1011339"/>
                  <a:gd name="connsiteY27" fmla="*/ 631472 h 1004848"/>
                  <a:gd name="connsiteX28" fmla="*/ 703208 w 1011339"/>
                  <a:gd name="connsiteY28" fmla="*/ 752122 h 1004848"/>
                  <a:gd name="connsiteX29" fmla="*/ 725433 w 1011339"/>
                  <a:gd name="connsiteY29" fmla="*/ 834672 h 1004848"/>
                  <a:gd name="connsiteX30" fmla="*/ 734958 w 1011339"/>
                  <a:gd name="connsiteY30" fmla="*/ 968022 h 1004848"/>
                  <a:gd name="connsiteX31" fmla="*/ 255533 w 1011339"/>
                  <a:gd name="connsiteY31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319033 w 1011339"/>
                  <a:gd name="connsiteY12" fmla="*/ 247297 h 1004848"/>
                  <a:gd name="connsiteX13" fmla="*/ 484133 w 1011339"/>
                  <a:gd name="connsiteY13" fmla="*/ 288572 h 1004848"/>
                  <a:gd name="connsiteX14" fmla="*/ 585733 w 1011339"/>
                  <a:gd name="connsiteY14" fmla="*/ 285397 h 1004848"/>
                  <a:gd name="connsiteX15" fmla="*/ 709558 w 1011339"/>
                  <a:gd name="connsiteY15" fmla="*/ 212372 h 1004848"/>
                  <a:gd name="connsiteX16" fmla="*/ 769883 w 1011339"/>
                  <a:gd name="connsiteY16" fmla="*/ 139347 h 1004848"/>
                  <a:gd name="connsiteX17" fmla="*/ 823858 w 1011339"/>
                  <a:gd name="connsiteY17" fmla="*/ 72672 h 1004848"/>
                  <a:gd name="connsiteX18" fmla="*/ 896883 w 1011339"/>
                  <a:gd name="connsiteY18" fmla="*/ 37747 h 1004848"/>
                  <a:gd name="connsiteX19" fmla="*/ 1001658 w 1011339"/>
                  <a:gd name="connsiteY19" fmla="*/ 31397 h 1004848"/>
                  <a:gd name="connsiteX20" fmla="*/ 1001658 w 1011339"/>
                  <a:gd name="connsiteY20" fmla="*/ 91722 h 1004848"/>
                  <a:gd name="connsiteX21" fmla="*/ 957208 w 1011339"/>
                  <a:gd name="connsiteY21" fmla="*/ 142522 h 1004848"/>
                  <a:gd name="connsiteX22" fmla="*/ 868308 w 1011339"/>
                  <a:gd name="connsiteY22" fmla="*/ 234597 h 1004848"/>
                  <a:gd name="connsiteX23" fmla="*/ 782583 w 1011339"/>
                  <a:gd name="connsiteY23" fmla="*/ 307622 h 1004848"/>
                  <a:gd name="connsiteX24" fmla="*/ 722258 w 1011339"/>
                  <a:gd name="connsiteY24" fmla="*/ 406047 h 1004848"/>
                  <a:gd name="connsiteX25" fmla="*/ 684158 w 1011339"/>
                  <a:gd name="connsiteY25" fmla="*/ 526697 h 1004848"/>
                  <a:gd name="connsiteX26" fmla="*/ 684158 w 1011339"/>
                  <a:gd name="connsiteY26" fmla="*/ 631472 h 1004848"/>
                  <a:gd name="connsiteX27" fmla="*/ 703208 w 1011339"/>
                  <a:gd name="connsiteY27" fmla="*/ 752122 h 1004848"/>
                  <a:gd name="connsiteX28" fmla="*/ 725433 w 1011339"/>
                  <a:gd name="connsiteY28" fmla="*/ 834672 h 1004848"/>
                  <a:gd name="connsiteX29" fmla="*/ 734958 w 1011339"/>
                  <a:gd name="connsiteY29" fmla="*/ 968022 h 1004848"/>
                  <a:gd name="connsiteX30" fmla="*/ 255533 w 1011339"/>
                  <a:gd name="connsiteY30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9658 w 1011339"/>
                  <a:gd name="connsiteY3" fmla="*/ 386997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38058 w 1011339"/>
                  <a:gd name="connsiteY4" fmla="*/ 3044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41233 w 1011339"/>
                  <a:gd name="connsiteY4" fmla="*/ 279047 h 1004848"/>
                  <a:gd name="connsiteX5" fmla="*/ 80908 w 1011339"/>
                  <a:gd name="connsiteY5" fmla="*/ 244122 h 1004848"/>
                  <a:gd name="connsiteX6" fmla="*/ 26933 w 1011339"/>
                  <a:gd name="connsiteY6" fmla="*/ 132997 h 1004848"/>
                  <a:gd name="connsiteX7" fmla="*/ 11058 w 1011339"/>
                  <a:gd name="connsiteY7" fmla="*/ 82197 h 1004848"/>
                  <a:gd name="connsiteX8" fmla="*/ 7883 w 1011339"/>
                  <a:gd name="connsiteY8" fmla="*/ 15522 h 1004848"/>
                  <a:gd name="connsiteX9" fmla="*/ 119008 w 1011339"/>
                  <a:gd name="connsiteY9" fmla="*/ 5997 h 1004848"/>
                  <a:gd name="connsiteX10" fmla="*/ 211083 w 1011339"/>
                  <a:gd name="connsiteY10" fmla="*/ 91722 h 1004848"/>
                  <a:gd name="connsiteX11" fmla="*/ 299983 w 1011339"/>
                  <a:gd name="connsiteY11" fmla="*/ 234597 h 1004848"/>
                  <a:gd name="connsiteX12" fmla="*/ 484133 w 1011339"/>
                  <a:gd name="connsiteY12" fmla="*/ 288572 h 1004848"/>
                  <a:gd name="connsiteX13" fmla="*/ 585733 w 1011339"/>
                  <a:gd name="connsiteY13" fmla="*/ 285397 h 1004848"/>
                  <a:gd name="connsiteX14" fmla="*/ 709558 w 1011339"/>
                  <a:gd name="connsiteY14" fmla="*/ 212372 h 1004848"/>
                  <a:gd name="connsiteX15" fmla="*/ 769883 w 1011339"/>
                  <a:gd name="connsiteY15" fmla="*/ 139347 h 1004848"/>
                  <a:gd name="connsiteX16" fmla="*/ 823858 w 1011339"/>
                  <a:gd name="connsiteY16" fmla="*/ 72672 h 1004848"/>
                  <a:gd name="connsiteX17" fmla="*/ 896883 w 1011339"/>
                  <a:gd name="connsiteY17" fmla="*/ 37747 h 1004848"/>
                  <a:gd name="connsiteX18" fmla="*/ 1001658 w 1011339"/>
                  <a:gd name="connsiteY18" fmla="*/ 31397 h 1004848"/>
                  <a:gd name="connsiteX19" fmla="*/ 1001658 w 1011339"/>
                  <a:gd name="connsiteY19" fmla="*/ 91722 h 1004848"/>
                  <a:gd name="connsiteX20" fmla="*/ 957208 w 1011339"/>
                  <a:gd name="connsiteY20" fmla="*/ 142522 h 1004848"/>
                  <a:gd name="connsiteX21" fmla="*/ 868308 w 1011339"/>
                  <a:gd name="connsiteY21" fmla="*/ 234597 h 1004848"/>
                  <a:gd name="connsiteX22" fmla="*/ 782583 w 1011339"/>
                  <a:gd name="connsiteY22" fmla="*/ 307622 h 1004848"/>
                  <a:gd name="connsiteX23" fmla="*/ 722258 w 1011339"/>
                  <a:gd name="connsiteY23" fmla="*/ 406047 h 1004848"/>
                  <a:gd name="connsiteX24" fmla="*/ 684158 w 1011339"/>
                  <a:gd name="connsiteY24" fmla="*/ 526697 h 1004848"/>
                  <a:gd name="connsiteX25" fmla="*/ 684158 w 1011339"/>
                  <a:gd name="connsiteY25" fmla="*/ 631472 h 1004848"/>
                  <a:gd name="connsiteX26" fmla="*/ 703208 w 1011339"/>
                  <a:gd name="connsiteY26" fmla="*/ 752122 h 1004848"/>
                  <a:gd name="connsiteX27" fmla="*/ 725433 w 1011339"/>
                  <a:gd name="connsiteY27" fmla="*/ 834672 h 1004848"/>
                  <a:gd name="connsiteX28" fmla="*/ 734958 w 1011339"/>
                  <a:gd name="connsiteY28" fmla="*/ 968022 h 1004848"/>
                  <a:gd name="connsiteX29" fmla="*/ 255533 w 1011339"/>
                  <a:gd name="connsiteY29" fmla="*/ 968022 h 1004848"/>
                  <a:gd name="connsiteX0" fmla="*/ 255533 w 1011339"/>
                  <a:gd name="connsiteY0" fmla="*/ 968022 h 1004848"/>
                  <a:gd name="connsiteX1" fmla="*/ 258708 w 1011339"/>
                  <a:gd name="connsiteY1" fmla="*/ 545747 h 1004848"/>
                  <a:gd name="connsiteX2" fmla="*/ 274583 w 1011339"/>
                  <a:gd name="connsiteY2" fmla="*/ 447322 h 1004848"/>
                  <a:gd name="connsiteX3" fmla="*/ 233308 w 1011339"/>
                  <a:gd name="connsiteY3" fmla="*/ 371122 h 1004848"/>
                  <a:gd name="connsiteX4" fmla="*/ 141233 w 1011339"/>
                  <a:gd name="connsiteY4" fmla="*/ 279047 h 1004848"/>
                  <a:gd name="connsiteX5" fmla="*/ 26933 w 1011339"/>
                  <a:gd name="connsiteY5" fmla="*/ 132997 h 1004848"/>
                  <a:gd name="connsiteX6" fmla="*/ 11058 w 1011339"/>
                  <a:gd name="connsiteY6" fmla="*/ 82197 h 1004848"/>
                  <a:gd name="connsiteX7" fmla="*/ 7883 w 1011339"/>
                  <a:gd name="connsiteY7" fmla="*/ 15522 h 1004848"/>
                  <a:gd name="connsiteX8" fmla="*/ 119008 w 1011339"/>
                  <a:gd name="connsiteY8" fmla="*/ 5997 h 1004848"/>
                  <a:gd name="connsiteX9" fmla="*/ 211083 w 1011339"/>
                  <a:gd name="connsiteY9" fmla="*/ 91722 h 1004848"/>
                  <a:gd name="connsiteX10" fmla="*/ 299983 w 1011339"/>
                  <a:gd name="connsiteY10" fmla="*/ 234597 h 1004848"/>
                  <a:gd name="connsiteX11" fmla="*/ 484133 w 1011339"/>
                  <a:gd name="connsiteY11" fmla="*/ 288572 h 1004848"/>
                  <a:gd name="connsiteX12" fmla="*/ 585733 w 1011339"/>
                  <a:gd name="connsiteY12" fmla="*/ 285397 h 1004848"/>
                  <a:gd name="connsiteX13" fmla="*/ 709558 w 1011339"/>
                  <a:gd name="connsiteY13" fmla="*/ 212372 h 1004848"/>
                  <a:gd name="connsiteX14" fmla="*/ 769883 w 1011339"/>
                  <a:gd name="connsiteY14" fmla="*/ 139347 h 1004848"/>
                  <a:gd name="connsiteX15" fmla="*/ 823858 w 1011339"/>
                  <a:gd name="connsiteY15" fmla="*/ 72672 h 1004848"/>
                  <a:gd name="connsiteX16" fmla="*/ 896883 w 1011339"/>
                  <a:gd name="connsiteY16" fmla="*/ 37747 h 1004848"/>
                  <a:gd name="connsiteX17" fmla="*/ 1001658 w 1011339"/>
                  <a:gd name="connsiteY17" fmla="*/ 31397 h 1004848"/>
                  <a:gd name="connsiteX18" fmla="*/ 1001658 w 1011339"/>
                  <a:gd name="connsiteY18" fmla="*/ 91722 h 1004848"/>
                  <a:gd name="connsiteX19" fmla="*/ 957208 w 1011339"/>
                  <a:gd name="connsiteY19" fmla="*/ 142522 h 1004848"/>
                  <a:gd name="connsiteX20" fmla="*/ 868308 w 1011339"/>
                  <a:gd name="connsiteY20" fmla="*/ 234597 h 1004848"/>
                  <a:gd name="connsiteX21" fmla="*/ 782583 w 1011339"/>
                  <a:gd name="connsiteY21" fmla="*/ 307622 h 1004848"/>
                  <a:gd name="connsiteX22" fmla="*/ 722258 w 1011339"/>
                  <a:gd name="connsiteY22" fmla="*/ 406047 h 1004848"/>
                  <a:gd name="connsiteX23" fmla="*/ 684158 w 1011339"/>
                  <a:gd name="connsiteY23" fmla="*/ 526697 h 1004848"/>
                  <a:gd name="connsiteX24" fmla="*/ 684158 w 1011339"/>
                  <a:gd name="connsiteY24" fmla="*/ 631472 h 1004848"/>
                  <a:gd name="connsiteX25" fmla="*/ 703208 w 1011339"/>
                  <a:gd name="connsiteY25" fmla="*/ 752122 h 1004848"/>
                  <a:gd name="connsiteX26" fmla="*/ 725433 w 1011339"/>
                  <a:gd name="connsiteY26" fmla="*/ 834672 h 1004848"/>
                  <a:gd name="connsiteX27" fmla="*/ 734958 w 1011339"/>
                  <a:gd name="connsiteY27" fmla="*/ 968022 h 1004848"/>
                  <a:gd name="connsiteX28" fmla="*/ 255533 w 1011339"/>
                  <a:gd name="connsiteY28" fmla="*/ 968022 h 1004848"/>
                  <a:gd name="connsiteX0" fmla="*/ 255533 w 1011339"/>
                  <a:gd name="connsiteY0" fmla="*/ 968022 h 997519"/>
                  <a:gd name="connsiteX1" fmla="*/ 268233 w 1011339"/>
                  <a:gd name="connsiteY1" fmla="*/ 647347 h 997519"/>
                  <a:gd name="connsiteX2" fmla="*/ 274583 w 1011339"/>
                  <a:gd name="connsiteY2" fmla="*/ 447322 h 997519"/>
                  <a:gd name="connsiteX3" fmla="*/ 233308 w 1011339"/>
                  <a:gd name="connsiteY3" fmla="*/ 371122 h 997519"/>
                  <a:gd name="connsiteX4" fmla="*/ 141233 w 1011339"/>
                  <a:gd name="connsiteY4" fmla="*/ 279047 h 997519"/>
                  <a:gd name="connsiteX5" fmla="*/ 26933 w 1011339"/>
                  <a:gd name="connsiteY5" fmla="*/ 132997 h 997519"/>
                  <a:gd name="connsiteX6" fmla="*/ 11058 w 1011339"/>
                  <a:gd name="connsiteY6" fmla="*/ 82197 h 997519"/>
                  <a:gd name="connsiteX7" fmla="*/ 7883 w 1011339"/>
                  <a:gd name="connsiteY7" fmla="*/ 15522 h 997519"/>
                  <a:gd name="connsiteX8" fmla="*/ 119008 w 1011339"/>
                  <a:gd name="connsiteY8" fmla="*/ 5997 h 997519"/>
                  <a:gd name="connsiteX9" fmla="*/ 211083 w 1011339"/>
                  <a:gd name="connsiteY9" fmla="*/ 91722 h 997519"/>
                  <a:gd name="connsiteX10" fmla="*/ 299983 w 1011339"/>
                  <a:gd name="connsiteY10" fmla="*/ 234597 h 997519"/>
                  <a:gd name="connsiteX11" fmla="*/ 484133 w 1011339"/>
                  <a:gd name="connsiteY11" fmla="*/ 288572 h 997519"/>
                  <a:gd name="connsiteX12" fmla="*/ 585733 w 1011339"/>
                  <a:gd name="connsiteY12" fmla="*/ 285397 h 997519"/>
                  <a:gd name="connsiteX13" fmla="*/ 709558 w 1011339"/>
                  <a:gd name="connsiteY13" fmla="*/ 212372 h 997519"/>
                  <a:gd name="connsiteX14" fmla="*/ 769883 w 1011339"/>
                  <a:gd name="connsiteY14" fmla="*/ 139347 h 997519"/>
                  <a:gd name="connsiteX15" fmla="*/ 823858 w 1011339"/>
                  <a:gd name="connsiteY15" fmla="*/ 72672 h 997519"/>
                  <a:gd name="connsiteX16" fmla="*/ 896883 w 1011339"/>
                  <a:gd name="connsiteY16" fmla="*/ 37747 h 997519"/>
                  <a:gd name="connsiteX17" fmla="*/ 1001658 w 1011339"/>
                  <a:gd name="connsiteY17" fmla="*/ 31397 h 997519"/>
                  <a:gd name="connsiteX18" fmla="*/ 1001658 w 1011339"/>
                  <a:gd name="connsiteY18" fmla="*/ 91722 h 997519"/>
                  <a:gd name="connsiteX19" fmla="*/ 957208 w 1011339"/>
                  <a:gd name="connsiteY19" fmla="*/ 142522 h 997519"/>
                  <a:gd name="connsiteX20" fmla="*/ 868308 w 1011339"/>
                  <a:gd name="connsiteY20" fmla="*/ 234597 h 997519"/>
                  <a:gd name="connsiteX21" fmla="*/ 782583 w 1011339"/>
                  <a:gd name="connsiteY21" fmla="*/ 307622 h 997519"/>
                  <a:gd name="connsiteX22" fmla="*/ 722258 w 1011339"/>
                  <a:gd name="connsiteY22" fmla="*/ 406047 h 997519"/>
                  <a:gd name="connsiteX23" fmla="*/ 684158 w 1011339"/>
                  <a:gd name="connsiteY23" fmla="*/ 526697 h 997519"/>
                  <a:gd name="connsiteX24" fmla="*/ 684158 w 1011339"/>
                  <a:gd name="connsiteY24" fmla="*/ 631472 h 997519"/>
                  <a:gd name="connsiteX25" fmla="*/ 703208 w 1011339"/>
                  <a:gd name="connsiteY25" fmla="*/ 752122 h 997519"/>
                  <a:gd name="connsiteX26" fmla="*/ 725433 w 1011339"/>
                  <a:gd name="connsiteY26" fmla="*/ 834672 h 997519"/>
                  <a:gd name="connsiteX27" fmla="*/ 734958 w 1011339"/>
                  <a:gd name="connsiteY27" fmla="*/ 968022 h 997519"/>
                  <a:gd name="connsiteX28" fmla="*/ 255533 w 1011339"/>
                  <a:gd name="connsiteY28" fmla="*/ 968022 h 997519"/>
                  <a:gd name="connsiteX0" fmla="*/ 255533 w 1011339"/>
                  <a:gd name="connsiteY0" fmla="*/ 968022 h 1014112"/>
                  <a:gd name="connsiteX1" fmla="*/ 268233 w 1011339"/>
                  <a:gd name="connsiteY1" fmla="*/ 647347 h 1014112"/>
                  <a:gd name="connsiteX2" fmla="*/ 274583 w 1011339"/>
                  <a:gd name="connsiteY2" fmla="*/ 447322 h 1014112"/>
                  <a:gd name="connsiteX3" fmla="*/ 233308 w 1011339"/>
                  <a:gd name="connsiteY3" fmla="*/ 371122 h 1014112"/>
                  <a:gd name="connsiteX4" fmla="*/ 141233 w 1011339"/>
                  <a:gd name="connsiteY4" fmla="*/ 279047 h 1014112"/>
                  <a:gd name="connsiteX5" fmla="*/ 26933 w 1011339"/>
                  <a:gd name="connsiteY5" fmla="*/ 132997 h 1014112"/>
                  <a:gd name="connsiteX6" fmla="*/ 11058 w 1011339"/>
                  <a:gd name="connsiteY6" fmla="*/ 82197 h 1014112"/>
                  <a:gd name="connsiteX7" fmla="*/ 7883 w 1011339"/>
                  <a:gd name="connsiteY7" fmla="*/ 15522 h 1014112"/>
                  <a:gd name="connsiteX8" fmla="*/ 119008 w 1011339"/>
                  <a:gd name="connsiteY8" fmla="*/ 5997 h 1014112"/>
                  <a:gd name="connsiteX9" fmla="*/ 211083 w 1011339"/>
                  <a:gd name="connsiteY9" fmla="*/ 91722 h 1014112"/>
                  <a:gd name="connsiteX10" fmla="*/ 299983 w 1011339"/>
                  <a:gd name="connsiteY10" fmla="*/ 234597 h 1014112"/>
                  <a:gd name="connsiteX11" fmla="*/ 484133 w 1011339"/>
                  <a:gd name="connsiteY11" fmla="*/ 288572 h 1014112"/>
                  <a:gd name="connsiteX12" fmla="*/ 585733 w 1011339"/>
                  <a:gd name="connsiteY12" fmla="*/ 285397 h 1014112"/>
                  <a:gd name="connsiteX13" fmla="*/ 709558 w 1011339"/>
                  <a:gd name="connsiteY13" fmla="*/ 212372 h 1014112"/>
                  <a:gd name="connsiteX14" fmla="*/ 769883 w 1011339"/>
                  <a:gd name="connsiteY14" fmla="*/ 139347 h 1014112"/>
                  <a:gd name="connsiteX15" fmla="*/ 823858 w 1011339"/>
                  <a:gd name="connsiteY15" fmla="*/ 72672 h 1014112"/>
                  <a:gd name="connsiteX16" fmla="*/ 896883 w 1011339"/>
                  <a:gd name="connsiteY16" fmla="*/ 37747 h 1014112"/>
                  <a:gd name="connsiteX17" fmla="*/ 1001658 w 1011339"/>
                  <a:gd name="connsiteY17" fmla="*/ 31397 h 1014112"/>
                  <a:gd name="connsiteX18" fmla="*/ 1001658 w 1011339"/>
                  <a:gd name="connsiteY18" fmla="*/ 91722 h 1014112"/>
                  <a:gd name="connsiteX19" fmla="*/ 957208 w 1011339"/>
                  <a:gd name="connsiteY19" fmla="*/ 142522 h 1014112"/>
                  <a:gd name="connsiteX20" fmla="*/ 868308 w 1011339"/>
                  <a:gd name="connsiteY20" fmla="*/ 234597 h 1014112"/>
                  <a:gd name="connsiteX21" fmla="*/ 782583 w 1011339"/>
                  <a:gd name="connsiteY21" fmla="*/ 307622 h 1014112"/>
                  <a:gd name="connsiteX22" fmla="*/ 722258 w 1011339"/>
                  <a:gd name="connsiteY22" fmla="*/ 406047 h 1014112"/>
                  <a:gd name="connsiteX23" fmla="*/ 684158 w 1011339"/>
                  <a:gd name="connsiteY23" fmla="*/ 526697 h 1014112"/>
                  <a:gd name="connsiteX24" fmla="*/ 684158 w 1011339"/>
                  <a:gd name="connsiteY24" fmla="*/ 631472 h 1014112"/>
                  <a:gd name="connsiteX25" fmla="*/ 703208 w 1011339"/>
                  <a:gd name="connsiteY25" fmla="*/ 752122 h 1014112"/>
                  <a:gd name="connsiteX26" fmla="*/ 725433 w 1011339"/>
                  <a:gd name="connsiteY26" fmla="*/ 834672 h 1014112"/>
                  <a:gd name="connsiteX27" fmla="*/ 734958 w 1011339"/>
                  <a:gd name="connsiteY27" fmla="*/ 968022 h 1014112"/>
                  <a:gd name="connsiteX28" fmla="*/ 255533 w 1011339"/>
                  <a:gd name="connsiteY28" fmla="*/ 968022 h 1014112"/>
                  <a:gd name="connsiteX0" fmla="*/ 255533 w 1011339"/>
                  <a:gd name="connsiteY0" fmla="*/ 968022 h 992126"/>
                  <a:gd name="connsiteX1" fmla="*/ 268233 w 1011339"/>
                  <a:gd name="connsiteY1" fmla="*/ 647347 h 992126"/>
                  <a:gd name="connsiteX2" fmla="*/ 274583 w 1011339"/>
                  <a:gd name="connsiteY2" fmla="*/ 447322 h 992126"/>
                  <a:gd name="connsiteX3" fmla="*/ 233308 w 1011339"/>
                  <a:gd name="connsiteY3" fmla="*/ 371122 h 992126"/>
                  <a:gd name="connsiteX4" fmla="*/ 141233 w 1011339"/>
                  <a:gd name="connsiteY4" fmla="*/ 279047 h 992126"/>
                  <a:gd name="connsiteX5" fmla="*/ 26933 w 1011339"/>
                  <a:gd name="connsiteY5" fmla="*/ 132997 h 992126"/>
                  <a:gd name="connsiteX6" fmla="*/ 11058 w 1011339"/>
                  <a:gd name="connsiteY6" fmla="*/ 82197 h 992126"/>
                  <a:gd name="connsiteX7" fmla="*/ 7883 w 1011339"/>
                  <a:gd name="connsiteY7" fmla="*/ 15522 h 992126"/>
                  <a:gd name="connsiteX8" fmla="*/ 119008 w 1011339"/>
                  <a:gd name="connsiteY8" fmla="*/ 5997 h 992126"/>
                  <a:gd name="connsiteX9" fmla="*/ 211083 w 1011339"/>
                  <a:gd name="connsiteY9" fmla="*/ 91722 h 992126"/>
                  <a:gd name="connsiteX10" fmla="*/ 299983 w 1011339"/>
                  <a:gd name="connsiteY10" fmla="*/ 234597 h 992126"/>
                  <a:gd name="connsiteX11" fmla="*/ 484133 w 1011339"/>
                  <a:gd name="connsiteY11" fmla="*/ 288572 h 992126"/>
                  <a:gd name="connsiteX12" fmla="*/ 585733 w 1011339"/>
                  <a:gd name="connsiteY12" fmla="*/ 285397 h 992126"/>
                  <a:gd name="connsiteX13" fmla="*/ 709558 w 1011339"/>
                  <a:gd name="connsiteY13" fmla="*/ 212372 h 992126"/>
                  <a:gd name="connsiteX14" fmla="*/ 769883 w 1011339"/>
                  <a:gd name="connsiteY14" fmla="*/ 139347 h 992126"/>
                  <a:gd name="connsiteX15" fmla="*/ 823858 w 1011339"/>
                  <a:gd name="connsiteY15" fmla="*/ 72672 h 992126"/>
                  <a:gd name="connsiteX16" fmla="*/ 896883 w 1011339"/>
                  <a:gd name="connsiteY16" fmla="*/ 37747 h 992126"/>
                  <a:gd name="connsiteX17" fmla="*/ 1001658 w 1011339"/>
                  <a:gd name="connsiteY17" fmla="*/ 31397 h 992126"/>
                  <a:gd name="connsiteX18" fmla="*/ 1001658 w 1011339"/>
                  <a:gd name="connsiteY18" fmla="*/ 91722 h 992126"/>
                  <a:gd name="connsiteX19" fmla="*/ 957208 w 1011339"/>
                  <a:gd name="connsiteY19" fmla="*/ 142522 h 992126"/>
                  <a:gd name="connsiteX20" fmla="*/ 868308 w 1011339"/>
                  <a:gd name="connsiteY20" fmla="*/ 234597 h 992126"/>
                  <a:gd name="connsiteX21" fmla="*/ 782583 w 1011339"/>
                  <a:gd name="connsiteY21" fmla="*/ 307622 h 992126"/>
                  <a:gd name="connsiteX22" fmla="*/ 722258 w 1011339"/>
                  <a:gd name="connsiteY22" fmla="*/ 406047 h 992126"/>
                  <a:gd name="connsiteX23" fmla="*/ 684158 w 1011339"/>
                  <a:gd name="connsiteY23" fmla="*/ 526697 h 992126"/>
                  <a:gd name="connsiteX24" fmla="*/ 684158 w 1011339"/>
                  <a:gd name="connsiteY24" fmla="*/ 631472 h 992126"/>
                  <a:gd name="connsiteX25" fmla="*/ 703208 w 1011339"/>
                  <a:gd name="connsiteY25" fmla="*/ 752122 h 992126"/>
                  <a:gd name="connsiteX26" fmla="*/ 725433 w 1011339"/>
                  <a:gd name="connsiteY26" fmla="*/ 834672 h 992126"/>
                  <a:gd name="connsiteX27" fmla="*/ 734958 w 1011339"/>
                  <a:gd name="connsiteY27" fmla="*/ 968022 h 992126"/>
                  <a:gd name="connsiteX28" fmla="*/ 255533 w 1011339"/>
                  <a:gd name="connsiteY28" fmla="*/ 968022 h 992126"/>
                  <a:gd name="connsiteX0" fmla="*/ 255533 w 1011339"/>
                  <a:gd name="connsiteY0" fmla="*/ 968022 h 1000418"/>
                  <a:gd name="connsiteX1" fmla="*/ 268233 w 1011339"/>
                  <a:gd name="connsiteY1" fmla="*/ 647347 h 1000418"/>
                  <a:gd name="connsiteX2" fmla="*/ 274583 w 1011339"/>
                  <a:gd name="connsiteY2" fmla="*/ 447322 h 1000418"/>
                  <a:gd name="connsiteX3" fmla="*/ 233308 w 1011339"/>
                  <a:gd name="connsiteY3" fmla="*/ 371122 h 1000418"/>
                  <a:gd name="connsiteX4" fmla="*/ 141233 w 1011339"/>
                  <a:gd name="connsiteY4" fmla="*/ 279047 h 1000418"/>
                  <a:gd name="connsiteX5" fmla="*/ 26933 w 1011339"/>
                  <a:gd name="connsiteY5" fmla="*/ 132997 h 1000418"/>
                  <a:gd name="connsiteX6" fmla="*/ 11058 w 1011339"/>
                  <a:gd name="connsiteY6" fmla="*/ 82197 h 1000418"/>
                  <a:gd name="connsiteX7" fmla="*/ 7883 w 1011339"/>
                  <a:gd name="connsiteY7" fmla="*/ 15522 h 1000418"/>
                  <a:gd name="connsiteX8" fmla="*/ 119008 w 1011339"/>
                  <a:gd name="connsiteY8" fmla="*/ 5997 h 1000418"/>
                  <a:gd name="connsiteX9" fmla="*/ 211083 w 1011339"/>
                  <a:gd name="connsiteY9" fmla="*/ 91722 h 1000418"/>
                  <a:gd name="connsiteX10" fmla="*/ 299983 w 1011339"/>
                  <a:gd name="connsiteY10" fmla="*/ 234597 h 1000418"/>
                  <a:gd name="connsiteX11" fmla="*/ 484133 w 1011339"/>
                  <a:gd name="connsiteY11" fmla="*/ 288572 h 1000418"/>
                  <a:gd name="connsiteX12" fmla="*/ 585733 w 1011339"/>
                  <a:gd name="connsiteY12" fmla="*/ 285397 h 1000418"/>
                  <a:gd name="connsiteX13" fmla="*/ 709558 w 1011339"/>
                  <a:gd name="connsiteY13" fmla="*/ 212372 h 1000418"/>
                  <a:gd name="connsiteX14" fmla="*/ 769883 w 1011339"/>
                  <a:gd name="connsiteY14" fmla="*/ 139347 h 1000418"/>
                  <a:gd name="connsiteX15" fmla="*/ 823858 w 1011339"/>
                  <a:gd name="connsiteY15" fmla="*/ 72672 h 1000418"/>
                  <a:gd name="connsiteX16" fmla="*/ 896883 w 1011339"/>
                  <a:gd name="connsiteY16" fmla="*/ 37747 h 1000418"/>
                  <a:gd name="connsiteX17" fmla="*/ 1001658 w 1011339"/>
                  <a:gd name="connsiteY17" fmla="*/ 31397 h 1000418"/>
                  <a:gd name="connsiteX18" fmla="*/ 1001658 w 1011339"/>
                  <a:gd name="connsiteY18" fmla="*/ 91722 h 1000418"/>
                  <a:gd name="connsiteX19" fmla="*/ 957208 w 1011339"/>
                  <a:gd name="connsiteY19" fmla="*/ 142522 h 1000418"/>
                  <a:gd name="connsiteX20" fmla="*/ 868308 w 1011339"/>
                  <a:gd name="connsiteY20" fmla="*/ 234597 h 1000418"/>
                  <a:gd name="connsiteX21" fmla="*/ 782583 w 1011339"/>
                  <a:gd name="connsiteY21" fmla="*/ 307622 h 1000418"/>
                  <a:gd name="connsiteX22" fmla="*/ 722258 w 1011339"/>
                  <a:gd name="connsiteY22" fmla="*/ 406047 h 1000418"/>
                  <a:gd name="connsiteX23" fmla="*/ 684158 w 1011339"/>
                  <a:gd name="connsiteY23" fmla="*/ 526697 h 1000418"/>
                  <a:gd name="connsiteX24" fmla="*/ 684158 w 1011339"/>
                  <a:gd name="connsiteY24" fmla="*/ 631472 h 1000418"/>
                  <a:gd name="connsiteX25" fmla="*/ 703208 w 1011339"/>
                  <a:gd name="connsiteY25" fmla="*/ 752122 h 1000418"/>
                  <a:gd name="connsiteX26" fmla="*/ 725433 w 1011339"/>
                  <a:gd name="connsiteY26" fmla="*/ 834672 h 1000418"/>
                  <a:gd name="connsiteX27" fmla="*/ 728608 w 1011339"/>
                  <a:gd name="connsiteY27" fmla="*/ 974372 h 1000418"/>
                  <a:gd name="connsiteX28" fmla="*/ 255533 w 1011339"/>
                  <a:gd name="connsiteY28" fmla="*/ 968022 h 1000418"/>
                  <a:gd name="connsiteX0" fmla="*/ 255533 w 1011339"/>
                  <a:gd name="connsiteY0" fmla="*/ 968022 h 1009815"/>
                  <a:gd name="connsiteX1" fmla="*/ 268233 w 1011339"/>
                  <a:gd name="connsiteY1" fmla="*/ 647347 h 1009815"/>
                  <a:gd name="connsiteX2" fmla="*/ 274583 w 1011339"/>
                  <a:gd name="connsiteY2" fmla="*/ 447322 h 1009815"/>
                  <a:gd name="connsiteX3" fmla="*/ 233308 w 1011339"/>
                  <a:gd name="connsiteY3" fmla="*/ 371122 h 1009815"/>
                  <a:gd name="connsiteX4" fmla="*/ 141233 w 1011339"/>
                  <a:gd name="connsiteY4" fmla="*/ 279047 h 1009815"/>
                  <a:gd name="connsiteX5" fmla="*/ 26933 w 1011339"/>
                  <a:gd name="connsiteY5" fmla="*/ 132997 h 1009815"/>
                  <a:gd name="connsiteX6" fmla="*/ 11058 w 1011339"/>
                  <a:gd name="connsiteY6" fmla="*/ 82197 h 1009815"/>
                  <a:gd name="connsiteX7" fmla="*/ 7883 w 1011339"/>
                  <a:gd name="connsiteY7" fmla="*/ 15522 h 1009815"/>
                  <a:gd name="connsiteX8" fmla="*/ 119008 w 1011339"/>
                  <a:gd name="connsiteY8" fmla="*/ 5997 h 1009815"/>
                  <a:gd name="connsiteX9" fmla="*/ 211083 w 1011339"/>
                  <a:gd name="connsiteY9" fmla="*/ 91722 h 1009815"/>
                  <a:gd name="connsiteX10" fmla="*/ 299983 w 1011339"/>
                  <a:gd name="connsiteY10" fmla="*/ 234597 h 1009815"/>
                  <a:gd name="connsiteX11" fmla="*/ 484133 w 1011339"/>
                  <a:gd name="connsiteY11" fmla="*/ 288572 h 1009815"/>
                  <a:gd name="connsiteX12" fmla="*/ 585733 w 1011339"/>
                  <a:gd name="connsiteY12" fmla="*/ 285397 h 1009815"/>
                  <a:gd name="connsiteX13" fmla="*/ 709558 w 1011339"/>
                  <a:gd name="connsiteY13" fmla="*/ 212372 h 1009815"/>
                  <a:gd name="connsiteX14" fmla="*/ 769883 w 1011339"/>
                  <a:gd name="connsiteY14" fmla="*/ 139347 h 1009815"/>
                  <a:gd name="connsiteX15" fmla="*/ 823858 w 1011339"/>
                  <a:gd name="connsiteY15" fmla="*/ 72672 h 1009815"/>
                  <a:gd name="connsiteX16" fmla="*/ 896883 w 1011339"/>
                  <a:gd name="connsiteY16" fmla="*/ 37747 h 1009815"/>
                  <a:gd name="connsiteX17" fmla="*/ 1001658 w 1011339"/>
                  <a:gd name="connsiteY17" fmla="*/ 31397 h 1009815"/>
                  <a:gd name="connsiteX18" fmla="*/ 1001658 w 1011339"/>
                  <a:gd name="connsiteY18" fmla="*/ 91722 h 1009815"/>
                  <a:gd name="connsiteX19" fmla="*/ 957208 w 1011339"/>
                  <a:gd name="connsiteY19" fmla="*/ 142522 h 1009815"/>
                  <a:gd name="connsiteX20" fmla="*/ 868308 w 1011339"/>
                  <a:gd name="connsiteY20" fmla="*/ 234597 h 1009815"/>
                  <a:gd name="connsiteX21" fmla="*/ 782583 w 1011339"/>
                  <a:gd name="connsiteY21" fmla="*/ 307622 h 1009815"/>
                  <a:gd name="connsiteX22" fmla="*/ 722258 w 1011339"/>
                  <a:gd name="connsiteY22" fmla="*/ 406047 h 1009815"/>
                  <a:gd name="connsiteX23" fmla="*/ 684158 w 1011339"/>
                  <a:gd name="connsiteY23" fmla="*/ 526697 h 1009815"/>
                  <a:gd name="connsiteX24" fmla="*/ 684158 w 1011339"/>
                  <a:gd name="connsiteY24" fmla="*/ 631472 h 1009815"/>
                  <a:gd name="connsiteX25" fmla="*/ 703208 w 1011339"/>
                  <a:gd name="connsiteY25" fmla="*/ 752122 h 1009815"/>
                  <a:gd name="connsiteX26" fmla="*/ 725433 w 1011339"/>
                  <a:gd name="connsiteY26" fmla="*/ 834672 h 1009815"/>
                  <a:gd name="connsiteX27" fmla="*/ 728608 w 1011339"/>
                  <a:gd name="connsiteY27" fmla="*/ 974372 h 1009815"/>
                  <a:gd name="connsiteX28" fmla="*/ 255533 w 1011339"/>
                  <a:gd name="connsiteY28" fmla="*/ 968022 h 1009815"/>
                  <a:gd name="connsiteX0" fmla="*/ 255533 w 1011339"/>
                  <a:gd name="connsiteY0" fmla="*/ 968022 h 999110"/>
                  <a:gd name="connsiteX1" fmla="*/ 268233 w 1011339"/>
                  <a:gd name="connsiteY1" fmla="*/ 647347 h 999110"/>
                  <a:gd name="connsiteX2" fmla="*/ 274583 w 1011339"/>
                  <a:gd name="connsiteY2" fmla="*/ 447322 h 999110"/>
                  <a:gd name="connsiteX3" fmla="*/ 233308 w 1011339"/>
                  <a:gd name="connsiteY3" fmla="*/ 371122 h 999110"/>
                  <a:gd name="connsiteX4" fmla="*/ 141233 w 1011339"/>
                  <a:gd name="connsiteY4" fmla="*/ 279047 h 999110"/>
                  <a:gd name="connsiteX5" fmla="*/ 26933 w 1011339"/>
                  <a:gd name="connsiteY5" fmla="*/ 132997 h 999110"/>
                  <a:gd name="connsiteX6" fmla="*/ 11058 w 1011339"/>
                  <a:gd name="connsiteY6" fmla="*/ 82197 h 999110"/>
                  <a:gd name="connsiteX7" fmla="*/ 7883 w 1011339"/>
                  <a:gd name="connsiteY7" fmla="*/ 15522 h 999110"/>
                  <a:gd name="connsiteX8" fmla="*/ 119008 w 1011339"/>
                  <a:gd name="connsiteY8" fmla="*/ 5997 h 999110"/>
                  <a:gd name="connsiteX9" fmla="*/ 211083 w 1011339"/>
                  <a:gd name="connsiteY9" fmla="*/ 91722 h 999110"/>
                  <a:gd name="connsiteX10" fmla="*/ 299983 w 1011339"/>
                  <a:gd name="connsiteY10" fmla="*/ 234597 h 999110"/>
                  <a:gd name="connsiteX11" fmla="*/ 484133 w 1011339"/>
                  <a:gd name="connsiteY11" fmla="*/ 288572 h 999110"/>
                  <a:gd name="connsiteX12" fmla="*/ 585733 w 1011339"/>
                  <a:gd name="connsiteY12" fmla="*/ 285397 h 999110"/>
                  <a:gd name="connsiteX13" fmla="*/ 709558 w 1011339"/>
                  <a:gd name="connsiteY13" fmla="*/ 212372 h 999110"/>
                  <a:gd name="connsiteX14" fmla="*/ 769883 w 1011339"/>
                  <a:gd name="connsiteY14" fmla="*/ 139347 h 999110"/>
                  <a:gd name="connsiteX15" fmla="*/ 823858 w 1011339"/>
                  <a:gd name="connsiteY15" fmla="*/ 72672 h 999110"/>
                  <a:gd name="connsiteX16" fmla="*/ 896883 w 1011339"/>
                  <a:gd name="connsiteY16" fmla="*/ 37747 h 999110"/>
                  <a:gd name="connsiteX17" fmla="*/ 1001658 w 1011339"/>
                  <a:gd name="connsiteY17" fmla="*/ 31397 h 999110"/>
                  <a:gd name="connsiteX18" fmla="*/ 1001658 w 1011339"/>
                  <a:gd name="connsiteY18" fmla="*/ 91722 h 999110"/>
                  <a:gd name="connsiteX19" fmla="*/ 957208 w 1011339"/>
                  <a:gd name="connsiteY19" fmla="*/ 142522 h 999110"/>
                  <a:gd name="connsiteX20" fmla="*/ 868308 w 1011339"/>
                  <a:gd name="connsiteY20" fmla="*/ 234597 h 999110"/>
                  <a:gd name="connsiteX21" fmla="*/ 782583 w 1011339"/>
                  <a:gd name="connsiteY21" fmla="*/ 307622 h 999110"/>
                  <a:gd name="connsiteX22" fmla="*/ 722258 w 1011339"/>
                  <a:gd name="connsiteY22" fmla="*/ 406047 h 999110"/>
                  <a:gd name="connsiteX23" fmla="*/ 684158 w 1011339"/>
                  <a:gd name="connsiteY23" fmla="*/ 526697 h 999110"/>
                  <a:gd name="connsiteX24" fmla="*/ 684158 w 1011339"/>
                  <a:gd name="connsiteY24" fmla="*/ 631472 h 999110"/>
                  <a:gd name="connsiteX25" fmla="*/ 703208 w 1011339"/>
                  <a:gd name="connsiteY25" fmla="*/ 752122 h 999110"/>
                  <a:gd name="connsiteX26" fmla="*/ 725433 w 1011339"/>
                  <a:gd name="connsiteY26" fmla="*/ 834672 h 999110"/>
                  <a:gd name="connsiteX27" fmla="*/ 728608 w 1011339"/>
                  <a:gd name="connsiteY27" fmla="*/ 974372 h 999110"/>
                  <a:gd name="connsiteX28" fmla="*/ 255533 w 1011339"/>
                  <a:gd name="connsiteY28" fmla="*/ 968022 h 999110"/>
                  <a:gd name="connsiteX0" fmla="*/ 255533 w 1011339"/>
                  <a:gd name="connsiteY0" fmla="*/ 968022 h 1003067"/>
                  <a:gd name="connsiteX1" fmla="*/ 268233 w 1011339"/>
                  <a:gd name="connsiteY1" fmla="*/ 647347 h 1003067"/>
                  <a:gd name="connsiteX2" fmla="*/ 274583 w 1011339"/>
                  <a:gd name="connsiteY2" fmla="*/ 447322 h 1003067"/>
                  <a:gd name="connsiteX3" fmla="*/ 233308 w 1011339"/>
                  <a:gd name="connsiteY3" fmla="*/ 371122 h 1003067"/>
                  <a:gd name="connsiteX4" fmla="*/ 141233 w 1011339"/>
                  <a:gd name="connsiteY4" fmla="*/ 279047 h 1003067"/>
                  <a:gd name="connsiteX5" fmla="*/ 26933 w 1011339"/>
                  <a:gd name="connsiteY5" fmla="*/ 132997 h 1003067"/>
                  <a:gd name="connsiteX6" fmla="*/ 11058 w 1011339"/>
                  <a:gd name="connsiteY6" fmla="*/ 82197 h 1003067"/>
                  <a:gd name="connsiteX7" fmla="*/ 7883 w 1011339"/>
                  <a:gd name="connsiteY7" fmla="*/ 15522 h 1003067"/>
                  <a:gd name="connsiteX8" fmla="*/ 119008 w 1011339"/>
                  <a:gd name="connsiteY8" fmla="*/ 5997 h 1003067"/>
                  <a:gd name="connsiteX9" fmla="*/ 211083 w 1011339"/>
                  <a:gd name="connsiteY9" fmla="*/ 91722 h 1003067"/>
                  <a:gd name="connsiteX10" fmla="*/ 299983 w 1011339"/>
                  <a:gd name="connsiteY10" fmla="*/ 234597 h 1003067"/>
                  <a:gd name="connsiteX11" fmla="*/ 484133 w 1011339"/>
                  <a:gd name="connsiteY11" fmla="*/ 288572 h 1003067"/>
                  <a:gd name="connsiteX12" fmla="*/ 585733 w 1011339"/>
                  <a:gd name="connsiteY12" fmla="*/ 285397 h 1003067"/>
                  <a:gd name="connsiteX13" fmla="*/ 709558 w 1011339"/>
                  <a:gd name="connsiteY13" fmla="*/ 212372 h 1003067"/>
                  <a:gd name="connsiteX14" fmla="*/ 769883 w 1011339"/>
                  <a:gd name="connsiteY14" fmla="*/ 139347 h 1003067"/>
                  <a:gd name="connsiteX15" fmla="*/ 823858 w 1011339"/>
                  <a:gd name="connsiteY15" fmla="*/ 72672 h 1003067"/>
                  <a:gd name="connsiteX16" fmla="*/ 896883 w 1011339"/>
                  <a:gd name="connsiteY16" fmla="*/ 37747 h 1003067"/>
                  <a:gd name="connsiteX17" fmla="*/ 1001658 w 1011339"/>
                  <a:gd name="connsiteY17" fmla="*/ 31397 h 1003067"/>
                  <a:gd name="connsiteX18" fmla="*/ 1001658 w 1011339"/>
                  <a:gd name="connsiteY18" fmla="*/ 91722 h 1003067"/>
                  <a:gd name="connsiteX19" fmla="*/ 957208 w 1011339"/>
                  <a:gd name="connsiteY19" fmla="*/ 142522 h 1003067"/>
                  <a:gd name="connsiteX20" fmla="*/ 868308 w 1011339"/>
                  <a:gd name="connsiteY20" fmla="*/ 234597 h 1003067"/>
                  <a:gd name="connsiteX21" fmla="*/ 782583 w 1011339"/>
                  <a:gd name="connsiteY21" fmla="*/ 307622 h 1003067"/>
                  <a:gd name="connsiteX22" fmla="*/ 722258 w 1011339"/>
                  <a:gd name="connsiteY22" fmla="*/ 406047 h 1003067"/>
                  <a:gd name="connsiteX23" fmla="*/ 684158 w 1011339"/>
                  <a:gd name="connsiteY23" fmla="*/ 526697 h 1003067"/>
                  <a:gd name="connsiteX24" fmla="*/ 684158 w 1011339"/>
                  <a:gd name="connsiteY24" fmla="*/ 631472 h 1003067"/>
                  <a:gd name="connsiteX25" fmla="*/ 703208 w 1011339"/>
                  <a:gd name="connsiteY25" fmla="*/ 752122 h 1003067"/>
                  <a:gd name="connsiteX26" fmla="*/ 725433 w 1011339"/>
                  <a:gd name="connsiteY26" fmla="*/ 834672 h 1003067"/>
                  <a:gd name="connsiteX27" fmla="*/ 728608 w 1011339"/>
                  <a:gd name="connsiteY27" fmla="*/ 974372 h 1003067"/>
                  <a:gd name="connsiteX28" fmla="*/ 255533 w 1011339"/>
                  <a:gd name="connsiteY28" fmla="*/ 968022 h 1003067"/>
                  <a:gd name="connsiteX0" fmla="*/ 255533 w 1011339"/>
                  <a:gd name="connsiteY0" fmla="*/ 968022 h 1007652"/>
                  <a:gd name="connsiteX1" fmla="*/ 268233 w 1011339"/>
                  <a:gd name="connsiteY1" fmla="*/ 647347 h 1007652"/>
                  <a:gd name="connsiteX2" fmla="*/ 274583 w 1011339"/>
                  <a:gd name="connsiteY2" fmla="*/ 447322 h 1007652"/>
                  <a:gd name="connsiteX3" fmla="*/ 233308 w 1011339"/>
                  <a:gd name="connsiteY3" fmla="*/ 371122 h 1007652"/>
                  <a:gd name="connsiteX4" fmla="*/ 141233 w 1011339"/>
                  <a:gd name="connsiteY4" fmla="*/ 279047 h 1007652"/>
                  <a:gd name="connsiteX5" fmla="*/ 26933 w 1011339"/>
                  <a:gd name="connsiteY5" fmla="*/ 132997 h 1007652"/>
                  <a:gd name="connsiteX6" fmla="*/ 11058 w 1011339"/>
                  <a:gd name="connsiteY6" fmla="*/ 82197 h 1007652"/>
                  <a:gd name="connsiteX7" fmla="*/ 7883 w 1011339"/>
                  <a:gd name="connsiteY7" fmla="*/ 15522 h 1007652"/>
                  <a:gd name="connsiteX8" fmla="*/ 119008 w 1011339"/>
                  <a:gd name="connsiteY8" fmla="*/ 5997 h 1007652"/>
                  <a:gd name="connsiteX9" fmla="*/ 211083 w 1011339"/>
                  <a:gd name="connsiteY9" fmla="*/ 91722 h 1007652"/>
                  <a:gd name="connsiteX10" fmla="*/ 299983 w 1011339"/>
                  <a:gd name="connsiteY10" fmla="*/ 234597 h 1007652"/>
                  <a:gd name="connsiteX11" fmla="*/ 484133 w 1011339"/>
                  <a:gd name="connsiteY11" fmla="*/ 288572 h 1007652"/>
                  <a:gd name="connsiteX12" fmla="*/ 585733 w 1011339"/>
                  <a:gd name="connsiteY12" fmla="*/ 285397 h 1007652"/>
                  <a:gd name="connsiteX13" fmla="*/ 709558 w 1011339"/>
                  <a:gd name="connsiteY13" fmla="*/ 212372 h 1007652"/>
                  <a:gd name="connsiteX14" fmla="*/ 769883 w 1011339"/>
                  <a:gd name="connsiteY14" fmla="*/ 139347 h 1007652"/>
                  <a:gd name="connsiteX15" fmla="*/ 823858 w 1011339"/>
                  <a:gd name="connsiteY15" fmla="*/ 72672 h 1007652"/>
                  <a:gd name="connsiteX16" fmla="*/ 896883 w 1011339"/>
                  <a:gd name="connsiteY16" fmla="*/ 37747 h 1007652"/>
                  <a:gd name="connsiteX17" fmla="*/ 1001658 w 1011339"/>
                  <a:gd name="connsiteY17" fmla="*/ 31397 h 1007652"/>
                  <a:gd name="connsiteX18" fmla="*/ 1001658 w 1011339"/>
                  <a:gd name="connsiteY18" fmla="*/ 91722 h 1007652"/>
                  <a:gd name="connsiteX19" fmla="*/ 957208 w 1011339"/>
                  <a:gd name="connsiteY19" fmla="*/ 142522 h 1007652"/>
                  <a:gd name="connsiteX20" fmla="*/ 868308 w 1011339"/>
                  <a:gd name="connsiteY20" fmla="*/ 234597 h 1007652"/>
                  <a:gd name="connsiteX21" fmla="*/ 782583 w 1011339"/>
                  <a:gd name="connsiteY21" fmla="*/ 307622 h 1007652"/>
                  <a:gd name="connsiteX22" fmla="*/ 722258 w 1011339"/>
                  <a:gd name="connsiteY22" fmla="*/ 406047 h 1007652"/>
                  <a:gd name="connsiteX23" fmla="*/ 684158 w 1011339"/>
                  <a:gd name="connsiteY23" fmla="*/ 526697 h 1007652"/>
                  <a:gd name="connsiteX24" fmla="*/ 684158 w 1011339"/>
                  <a:gd name="connsiteY24" fmla="*/ 631472 h 1007652"/>
                  <a:gd name="connsiteX25" fmla="*/ 703208 w 1011339"/>
                  <a:gd name="connsiteY25" fmla="*/ 752122 h 1007652"/>
                  <a:gd name="connsiteX26" fmla="*/ 728608 w 1011339"/>
                  <a:gd name="connsiteY26" fmla="*/ 974372 h 1007652"/>
                  <a:gd name="connsiteX27" fmla="*/ 255533 w 1011339"/>
                  <a:gd name="connsiteY27" fmla="*/ 968022 h 1007652"/>
                  <a:gd name="connsiteX0" fmla="*/ 255533 w 1011339"/>
                  <a:gd name="connsiteY0" fmla="*/ 968022 h 1012019"/>
                  <a:gd name="connsiteX1" fmla="*/ 268233 w 1011339"/>
                  <a:gd name="connsiteY1" fmla="*/ 647347 h 1012019"/>
                  <a:gd name="connsiteX2" fmla="*/ 274583 w 1011339"/>
                  <a:gd name="connsiteY2" fmla="*/ 447322 h 1012019"/>
                  <a:gd name="connsiteX3" fmla="*/ 233308 w 1011339"/>
                  <a:gd name="connsiteY3" fmla="*/ 371122 h 1012019"/>
                  <a:gd name="connsiteX4" fmla="*/ 141233 w 1011339"/>
                  <a:gd name="connsiteY4" fmla="*/ 279047 h 1012019"/>
                  <a:gd name="connsiteX5" fmla="*/ 26933 w 1011339"/>
                  <a:gd name="connsiteY5" fmla="*/ 132997 h 1012019"/>
                  <a:gd name="connsiteX6" fmla="*/ 11058 w 1011339"/>
                  <a:gd name="connsiteY6" fmla="*/ 82197 h 1012019"/>
                  <a:gd name="connsiteX7" fmla="*/ 7883 w 1011339"/>
                  <a:gd name="connsiteY7" fmla="*/ 15522 h 1012019"/>
                  <a:gd name="connsiteX8" fmla="*/ 119008 w 1011339"/>
                  <a:gd name="connsiteY8" fmla="*/ 5997 h 1012019"/>
                  <a:gd name="connsiteX9" fmla="*/ 211083 w 1011339"/>
                  <a:gd name="connsiteY9" fmla="*/ 91722 h 1012019"/>
                  <a:gd name="connsiteX10" fmla="*/ 299983 w 1011339"/>
                  <a:gd name="connsiteY10" fmla="*/ 234597 h 1012019"/>
                  <a:gd name="connsiteX11" fmla="*/ 484133 w 1011339"/>
                  <a:gd name="connsiteY11" fmla="*/ 288572 h 1012019"/>
                  <a:gd name="connsiteX12" fmla="*/ 585733 w 1011339"/>
                  <a:gd name="connsiteY12" fmla="*/ 285397 h 1012019"/>
                  <a:gd name="connsiteX13" fmla="*/ 709558 w 1011339"/>
                  <a:gd name="connsiteY13" fmla="*/ 212372 h 1012019"/>
                  <a:gd name="connsiteX14" fmla="*/ 769883 w 1011339"/>
                  <a:gd name="connsiteY14" fmla="*/ 139347 h 1012019"/>
                  <a:gd name="connsiteX15" fmla="*/ 823858 w 1011339"/>
                  <a:gd name="connsiteY15" fmla="*/ 72672 h 1012019"/>
                  <a:gd name="connsiteX16" fmla="*/ 896883 w 1011339"/>
                  <a:gd name="connsiteY16" fmla="*/ 37747 h 1012019"/>
                  <a:gd name="connsiteX17" fmla="*/ 1001658 w 1011339"/>
                  <a:gd name="connsiteY17" fmla="*/ 31397 h 1012019"/>
                  <a:gd name="connsiteX18" fmla="*/ 1001658 w 1011339"/>
                  <a:gd name="connsiteY18" fmla="*/ 91722 h 1012019"/>
                  <a:gd name="connsiteX19" fmla="*/ 957208 w 1011339"/>
                  <a:gd name="connsiteY19" fmla="*/ 142522 h 1012019"/>
                  <a:gd name="connsiteX20" fmla="*/ 868308 w 1011339"/>
                  <a:gd name="connsiteY20" fmla="*/ 234597 h 1012019"/>
                  <a:gd name="connsiteX21" fmla="*/ 782583 w 1011339"/>
                  <a:gd name="connsiteY21" fmla="*/ 307622 h 1012019"/>
                  <a:gd name="connsiteX22" fmla="*/ 722258 w 1011339"/>
                  <a:gd name="connsiteY22" fmla="*/ 406047 h 1012019"/>
                  <a:gd name="connsiteX23" fmla="*/ 684158 w 1011339"/>
                  <a:gd name="connsiteY23" fmla="*/ 526697 h 1012019"/>
                  <a:gd name="connsiteX24" fmla="*/ 684158 w 1011339"/>
                  <a:gd name="connsiteY24" fmla="*/ 631472 h 1012019"/>
                  <a:gd name="connsiteX25" fmla="*/ 703208 w 1011339"/>
                  <a:gd name="connsiteY25" fmla="*/ 752122 h 1012019"/>
                  <a:gd name="connsiteX26" fmla="*/ 728608 w 1011339"/>
                  <a:gd name="connsiteY26" fmla="*/ 974372 h 1012019"/>
                  <a:gd name="connsiteX27" fmla="*/ 255533 w 1011339"/>
                  <a:gd name="connsiteY27" fmla="*/ 968022 h 1012019"/>
                  <a:gd name="connsiteX0" fmla="*/ 255533 w 1011339"/>
                  <a:gd name="connsiteY0" fmla="*/ 968022 h 1009673"/>
                  <a:gd name="connsiteX1" fmla="*/ 268233 w 1011339"/>
                  <a:gd name="connsiteY1" fmla="*/ 647347 h 1009673"/>
                  <a:gd name="connsiteX2" fmla="*/ 274583 w 1011339"/>
                  <a:gd name="connsiteY2" fmla="*/ 447322 h 1009673"/>
                  <a:gd name="connsiteX3" fmla="*/ 233308 w 1011339"/>
                  <a:gd name="connsiteY3" fmla="*/ 371122 h 1009673"/>
                  <a:gd name="connsiteX4" fmla="*/ 141233 w 1011339"/>
                  <a:gd name="connsiteY4" fmla="*/ 279047 h 1009673"/>
                  <a:gd name="connsiteX5" fmla="*/ 26933 w 1011339"/>
                  <a:gd name="connsiteY5" fmla="*/ 132997 h 1009673"/>
                  <a:gd name="connsiteX6" fmla="*/ 11058 w 1011339"/>
                  <a:gd name="connsiteY6" fmla="*/ 82197 h 1009673"/>
                  <a:gd name="connsiteX7" fmla="*/ 7883 w 1011339"/>
                  <a:gd name="connsiteY7" fmla="*/ 15522 h 1009673"/>
                  <a:gd name="connsiteX8" fmla="*/ 119008 w 1011339"/>
                  <a:gd name="connsiteY8" fmla="*/ 5997 h 1009673"/>
                  <a:gd name="connsiteX9" fmla="*/ 211083 w 1011339"/>
                  <a:gd name="connsiteY9" fmla="*/ 91722 h 1009673"/>
                  <a:gd name="connsiteX10" fmla="*/ 299983 w 1011339"/>
                  <a:gd name="connsiteY10" fmla="*/ 234597 h 1009673"/>
                  <a:gd name="connsiteX11" fmla="*/ 484133 w 1011339"/>
                  <a:gd name="connsiteY11" fmla="*/ 288572 h 1009673"/>
                  <a:gd name="connsiteX12" fmla="*/ 585733 w 1011339"/>
                  <a:gd name="connsiteY12" fmla="*/ 285397 h 1009673"/>
                  <a:gd name="connsiteX13" fmla="*/ 709558 w 1011339"/>
                  <a:gd name="connsiteY13" fmla="*/ 212372 h 1009673"/>
                  <a:gd name="connsiteX14" fmla="*/ 769883 w 1011339"/>
                  <a:gd name="connsiteY14" fmla="*/ 139347 h 1009673"/>
                  <a:gd name="connsiteX15" fmla="*/ 823858 w 1011339"/>
                  <a:gd name="connsiteY15" fmla="*/ 72672 h 1009673"/>
                  <a:gd name="connsiteX16" fmla="*/ 896883 w 1011339"/>
                  <a:gd name="connsiteY16" fmla="*/ 37747 h 1009673"/>
                  <a:gd name="connsiteX17" fmla="*/ 1001658 w 1011339"/>
                  <a:gd name="connsiteY17" fmla="*/ 31397 h 1009673"/>
                  <a:gd name="connsiteX18" fmla="*/ 1001658 w 1011339"/>
                  <a:gd name="connsiteY18" fmla="*/ 91722 h 1009673"/>
                  <a:gd name="connsiteX19" fmla="*/ 957208 w 1011339"/>
                  <a:gd name="connsiteY19" fmla="*/ 142522 h 1009673"/>
                  <a:gd name="connsiteX20" fmla="*/ 868308 w 1011339"/>
                  <a:gd name="connsiteY20" fmla="*/ 234597 h 1009673"/>
                  <a:gd name="connsiteX21" fmla="*/ 782583 w 1011339"/>
                  <a:gd name="connsiteY21" fmla="*/ 307622 h 1009673"/>
                  <a:gd name="connsiteX22" fmla="*/ 722258 w 1011339"/>
                  <a:gd name="connsiteY22" fmla="*/ 406047 h 1009673"/>
                  <a:gd name="connsiteX23" fmla="*/ 684158 w 1011339"/>
                  <a:gd name="connsiteY23" fmla="*/ 526697 h 1009673"/>
                  <a:gd name="connsiteX24" fmla="*/ 684158 w 1011339"/>
                  <a:gd name="connsiteY24" fmla="*/ 631472 h 1009673"/>
                  <a:gd name="connsiteX25" fmla="*/ 703208 w 1011339"/>
                  <a:gd name="connsiteY25" fmla="*/ 752122 h 1009673"/>
                  <a:gd name="connsiteX26" fmla="*/ 722258 w 1011339"/>
                  <a:gd name="connsiteY26" fmla="*/ 974372 h 1009673"/>
                  <a:gd name="connsiteX27" fmla="*/ 255533 w 1011339"/>
                  <a:gd name="connsiteY27" fmla="*/ 968022 h 1009673"/>
                  <a:gd name="connsiteX0" fmla="*/ 255533 w 1011339"/>
                  <a:gd name="connsiteY0" fmla="*/ 968022 h 1002209"/>
                  <a:gd name="connsiteX1" fmla="*/ 268233 w 1011339"/>
                  <a:gd name="connsiteY1" fmla="*/ 647347 h 1002209"/>
                  <a:gd name="connsiteX2" fmla="*/ 274583 w 1011339"/>
                  <a:gd name="connsiteY2" fmla="*/ 447322 h 1002209"/>
                  <a:gd name="connsiteX3" fmla="*/ 233308 w 1011339"/>
                  <a:gd name="connsiteY3" fmla="*/ 371122 h 1002209"/>
                  <a:gd name="connsiteX4" fmla="*/ 141233 w 1011339"/>
                  <a:gd name="connsiteY4" fmla="*/ 279047 h 1002209"/>
                  <a:gd name="connsiteX5" fmla="*/ 26933 w 1011339"/>
                  <a:gd name="connsiteY5" fmla="*/ 132997 h 1002209"/>
                  <a:gd name="connsiteX6" fmla="*/ 11058 w 1011339"/>
                  <a:gd name="connsiteY6" fmla="*/ 82197 h 1002209"/>
                  <a:gd name="connsiteX7" fmla="*/ 7883 w 1011339"/>
                  <a:gd name="connsiteY7" fmla="*/ 15522 h 1002209"/>
                  <a:gd name="connsiteX8" fmla="*/ 119008 w 1011339"/>
                  <a:gd name="connsiteY8" fmla="*/ 5997 h 1002209"/>
                  <a:gd name="connsiteX9" fmla="*/ 211083 w 1011339"/>
                  <a:gd name="connsiteY9" fmla="*/ 91722 h 1002209"/>
                  <a:gd name="connsiteX10" fmla="*/ 299983 w 1011339"/>
                  <a:gd name="connsiteY10" fmla="*/ 234597 h 1002209"/>
                  <a:gd name="connsiteX11" fmla="*/ 484133 w 1011339"/>
                  <a:gd name="connsiteY11" fmla="*/ 288572 h 1002209"/>
                  <a:gd name="connsiteX12" fmla="*/ 585733 w 1011339"/>
                  <a:gd name="connsiteY12" fmla="*/ 285397 h 1002209"/>
                  <a:gd name="connsiteX13" fmla="*/ 709558 w 1011339"/>
                  <a:gd name="connsiteY13" fmla="*/ 212372 h 1002209"/>
                  <a:gd name="connsiteX14" fmla="*/ 769883 w 1011339"/>
                  <a:gd name="connsiteY14" fmla="*/ 139347 h 1002209"/>
                  <a:gd name="connsiteX15" fmla="*/ 823858 w 1011339"/>
                  <a:gd name="connsiteY15" fmla="*/ 72672 h 1002209"/>
                  <a:gd name="connsiteX16" fmla="*/ 896883 w 1011339"/>
                  <a:gd name="connsiteY16" fmla="*/ 37747 h 1002209"/>
                  <a:gd name="connsiteX17" fmla="*/ 1001658 w 1011339"/>
                  <a:gd name="connsiteY17" fmla="*/ 31397 h 1002209"/>
                  <a:gd name="connsiteX18" fmla="*/ 1001658 w 1011339"/>
                  <a:gd name="connsiteY18" fmla="*/ 91722 h 1002209"/>
                  <a:gd name="connsiteX19" fmla="*/ 957208 w 1011339"/>
                  <a:gd name="connsiteY19" fmla="*/ 142522 h 1002209"/>
                  <a:gd name="connsiteX20" fmla="*/ 868308 w 1011339"/>
                  <a:gd name="connsiteY20" fmla="*/ 234597 h 1002209"/>
                  <a:gd name="connsiteX21" fmla="*/ 782583 w 1011339"/>
                  <a:gd name="connsiteY21" fmla="*/ 307622 h 1002209"/>
                  <a:gd name="connsiteX22" fmla="*/ 722258 w 1011339"/>
                  <a:gd name="connsiteY22" fmla="*/ 406047 h 1002209"/>
                  <a:gd name="connsiteX23" fmla="*/ 684158 w 1011339"/>
                  <a:gd name="connsiteY23" fmla="*/ 526697 h 1002209"/>
                  <a:gd name="connsiteX24" fmla="*/ 684158 w 1011339"/>
                  <a:gd name="connsiteY24" fmla="*/ 631472 h 1002209"/>
                  <a:gd name="connsiteX25" fmla="*/ 703208 w 1011339"/>
                  <a:gd name="connsiteY25" fmla="*/ 752122 h 1002209"/>
                  <a:gd name="connsiteX26" fmla="*/ 722258 w 1011339"/>
                  <a:gd name="connsiteY26" fmla="*/ 974372 h 1002209"/>
                  <a:gd name="connsiteX27" fmla="*/ 255533 w 1011339"/>
                  <a:gd name="connsiteY27" fmla="*/ 968022 h 1002209"/>
                  <a:gd name="connsiteX0" fmla="*/ 255533 w 1011339"/>
                  <a:gd name="connsiteY0" fmla="*/ 968022 h 1000346"/>
                  <a:gd name="connsiteX1" fmla="*/ 268233 w 1011339"/>
                  <a:gd name="connsiteY1" fmla="*/ 647347 h 1000346"/>
                  <a:gd name="connsiteX2" fmla="*/ 274583 w 1011339"/>
                  <a:gd name="connsiteY2" fmla="*/ 447322 h 1000346"/>
                  <a:gd name="connsiteX3" fmla="*/ 233308 w 1011339"/>
                  <a:gd name="connsiteY3" fmla="*/ 371122 h 1000346"/>
                  <a:gd name="connsiteX4" fmla="*/ 141233 w 1011339"/>
                  <a:gd name="connsiteY4" fmla="*/ 279047 h 1000346"/>
                  <a:gd name="connsiteX5" fmla="*/ 26933 w 1011339"/>
                  <a:gd name="connsiteY5" fmla="*/ 132997 h 1000346"/>
                  <a:gd name="connsiteX6" fmla="*/ 11058 w 1011339"/>
                  <a:gd name="connsiteY6" fmla="*/ 82197 h 1000346"/>
                  <a:gd name="connsiteX7" fmla="*/ 7883 w 1011339"/>
                  <a:gd name="connsiteY7" fmla="*/ 15522 h 1000346"/>
                  <a:gd name="connsiteX8" fmla="*/ 119008 w 1011339"/>
                  <a:gd name="connsiteY8" fmla="*/ 5997 h 1000346"/>
                  <a:gd name="connsiteX9" fmla="*/ 211083 w 1011339"/>
                  <a:gd name="connsiteY9" fmla="*/ 91722 h 1000346"/>
                  <a:gd name="connsiteX10" fmla="*/ 299983 w 1011339"/>
                  <a:gd name="connsiteY10" fmla="*/ 234597 h 1000346"/>
                  <a:gd name="connsiteX11" fmla="*/ 484133 w 1011339"/>
                  <a:gd name="connsiteY11" fmla="*/ 288572 h 1000346"/>
                  <a:gd name="connsiteX12" fmla="*/ 585733 w 1011339"/>
                  <a:gd name="connsiteY12" fmla="*/ 285397 h 1000346"/>
                  <a:gd name="connsiteX13" fmla="*/ 709558 w 1011339"/>
                  <a:gd name="connsiteY13" fmla="*/ 212372 h 1000346"/>
                  <a:gd name="connsiteX14" fmla="*/ 769883 w 1011339"/>
                  <a:gd name="connsiteY14" fmla="*/ 139347 h 1000346"/>
                  <a:gd name="connsiteX15" fmla="*/ 823858 w 1011339"/>
                  <a:gd name="connsiteY15" fmla="*/ 72672 h 1000346"/>
                  <a:gd name="connsiteX16" fmla="*/ 896883 w 1011339"/>
                  <a:gd name="connsiteY16" fmla="*/ 37747 h 1000346"/>
                  <a:gd name="connsiteX17" fmla="*/ 1001658 w 1011339"/>
                  <a:gd name="connsiteY17" fmla="*/ 31397 h 1000346"/>
                  <a:gd name="connsiteX18" fmla="*/ 1001658 w 1011339"/>
                  <a:gd name="connsiteY18" fmla="*/ 91722 h 1000346"/>
                  <a:gd name="connsiteX19" fmla="*/ 957208 w 1011339"/>
                  <a:gd name="connsiteY19" fmla="*/ 142522 h 1000346"/>
                  <a:gd name="connsiteX20" fmla="*/ 868308 w 1011339"/>
                  <a:gd name="connsiteY20" fmla="*/ 234597 h 1000346"/>
                  <a:gd name="connsiteX21" fmla="*/ 782583 w 1011339"/>
                  <a:gd name="connsiteY21" fmla="*/ 307622 h 1000346"/>
                  <a:gd name="connsiteX22" fmla="*/ 722258 w 1011339"/>
                  <a:gd name="connsiteY22" fmla="*/ 406047 h 1000346"/>
                  <a:gd name="connsiteX23" fmla="*/ 684158 w 1011339"/>
                  <a:gd name="connsiteY23" fmla="*/ 526697 h 1000346"/>
                  <a:gd name="connsiteX24" fmla="*/ 684158 w 1011339"/>
                  <a:gd name="connsiteY24" fmla="*/ 631472 h 1000346"/>
                  <a:gd name="connsiteX25" fmla="*/ 703208 w 1011339"/>
                  <a:gd name="connsiteY25" fmla="*/ 752122 h 1000346"/>
                  <a:gd name="connsiteX26" fmla="*/ 722258 w 1011339"/>
                  <a:gd name="connsiteY26" fmla="*/ 974372 h 1000346"/>
                  <a:gd name="connsiteX27" fmla="*/ 255533 w 1011339"/>
                  <a:gd name="connsiteY27" fmla="*/ 968022 h 1000346"/>
                  <a:gd name="connsiteX0" fmla="*/ 255533 w 1011339"/>
                  <a:gd name="connsiteY0" fmla="*/ 968022 h 1003867"/>
                  <a:gd name="connsiteX1" fmla="*/ 268233 w 1011339"/>
                  <a:gd name="connsiteY1" fmla="*/ 647347 h 1003867"/>
                  <a:gd name="connsiteX2" fmla="*/ 274583 w 1011339"/>
                  <a:gd name="connsiteY2" fmla="*/ 447322 h 1003867"/>
                  <a:gd name="connsiteX3" fmla="*/ 233308 w 1011339"/>
                  <a:gd name="connsiteY3" fmla="*/ 371122 h 1003867"/>
                  <a:gd name="connsiteX4" fmla="*/ 141233 w 1011339"/>
                  <a:gd name="connsiteY4" fmla="*/ 279047 h 1003867"/>
                  <a:gd name="connsiteX5" fmla="*/ 26933 w 1011339"/>
                  <a:gd name="connsiteY5" fmla="*/ 132997 h 1003867"/>
                  <a:gd name="connsiteX6" fmla="*/ 11058 w 1011339"/>
                  <a:gd name="connsiteY6" fmla="*/ 82197 h 1003867"/>
                  <a:gd name="connsiteX7" fmla="*/ 7883 w 1011339"/>
                  <a:gd name="connsiteY7" fmla="*/ 15522 h 1003867"/>
                  <a:gd name="connsiteX8" fmla="*/ 119008 w 1011339"/>
                  <a:gd name="connsiteY8" fmla="*/ 5997 h 1003867"/>
                  <a:gd name="connsiteX9" fmla="*/ 211083 w 1011339"/>
                  <a:gd name="connsiteY9" fmla="*/ 91722 h 1003867"/>
                  <a:gd name="connsiteX10" fmla="*/ 299983 w 1011339"/>
                  <a:gd name="connsiteY10" fmla="*/ 234597 h 1003867"/>
                  <a:gd name="connsiteX11" fmla="*/ 484133 w 1011339"/>
                  <a:gd name="connsiteY11" fmla="*/ 288572 h 1003867"/>
                  <a:gd name="connsiteX12" fmla="*/ 585733 w 1011339"/>
                  <a:gd name="connsiteY12" fmla="*/ 285397 h 1003867"/>
                  <a:gd name="connsiteX13" fmla="*/ 709558 w 1011339"/>
                  <a:gd name="connsiteY13" fmla="*/ 212372 h 1003867"/>
                  <a:gd name="connsiteX14" fmla="*/ 769883 w 1011339"/>
                  <a:gd name="connsiteY14" fmla="*/ 139347 h 1003867"/>
                  <a:gd name="connsiteX15" fmla="*/ 823858 w 1011339"/>
                  <a:gd name="connsiteY15" fmla="*/ 72672 h 1003867"/>
                  <a:gd name="connsiteX16" fmla="*/ 896883 w 1011339"/>
                  <a:gd name="connsiteY16" fmla="*/ 37747 h 1003867"/>
                  <a:gd name="connsiteX17" fmla="*/ 1001658 w 1011339"/>
                  <a:gd name="connsiteY17" fmla="*/ 31397 h 1003867"/>
                  <a:gd name="connsiteX18" fmla="*/ 1001658 w 1011339"/>
                  <a:gd name="connsiteY18" fmla="*/ 91722 h 1003867"/>
                  <a:gd name="connsiteX19" fmla="*/ 957208 w 1011339"/>
                  <a:gd name="connsiteY19" fmla="*/ 142522 h 1003867"/>
                  <a:gd name="connsiteX20" fmla="*/ 868308 w 1011339"/>
                  <a:gd name="connsiteY20" fmla="*/ 234597 h 1003867"/>
                  <a:gd name="connsiteX21" fmla="*/ 782583 w 1011339"/>
                  <a:gd name="connsiteY21" fmla="*/ 307622 h 1003867"/>
                  <a:gd name="connsiteX22" fmla="*/ 722258 w 1011339"/>
                  <a:gd name="connsiteY22" fmla="*/ 406047 h 1003867"/>
                  <a:gd name="connsiteX23" fmla="*/ 684158 w 1011339"/>
                  <a:gd name="connsiteY23" fmla="*/ 526697 h 1003867"/>
                  <a:gd name="connsiteX24" fmla="*/ 684158 w 1011339"/>
                  <a:gd name="connsiteY24" fmla="*/ 631472 h 1003867"/>
                  <a:gd name="connsiteX25" fmla="*/ 722258 w 1011339"/>
                  <a:gd name="connsiteY25" fmla="*/ 974372 h 1003867"/>
                  <a:gd name="connsiteX26" fmla="*/ 255533 w 1011339"/>
                  <a:gd name="connsiteY26" fmla="*/ 968022 h 1003867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23858 w 1011339"/>
                  <a:gd name="connsiteY15" fmla="*/ 72672 h 1003851"/>
                  <a:gd name="connsiteX16" fmla="*/ 896883 w 1011339"/>
                  <a:gd name="connsiteY16" fmla="*/ 37747 h 1003851"/>
                  <a:gd name="connsiteX17" fmla="*/ 1001658 w 1011339"/>
                  <a:gd name="connsiteY17" fmla="*/ 31397 h 1003851"/>
                  <a:gd name="connsiteX18" fmla="*/ 1001658 w 1011339"/>
                  <a:gd name="connsiteY18" fmla="*/ 91722 h 1003851"/>
                  <a:gd name="connsiteX19" fmla="*/ 957208 w 1011339"/>
                  <a:gd name="connsiteY19" fmla="*/ 142522 h 1003851"/>
                  <a:gd name="connsiteX20" fmla="*/ 868308 w 1011339"/>
                  <a:gd name="connsiteY20" fmla="*/ 234597 h 1003851"/>
                  <a:gd name="connsiteX21" fmla="*/ 782583 w 1011339"/>
                  <a:gd name="connsiteY21" fmla="*/ 307622 h 1003851"/>
                  <a:gd name="connsiteX22" fmla="*/ 722258 w 1011339"/>
                  <a:gd name="connsiteY22" fmla="*/ 406047 h 1003851"/>
                  <a:gd name="connsiteX23" fmla="*/ 684158 w 1011339"/>
                  <a:gd name="connsiteY23" fmla="*/ 526697 h 1003851"/>
                  <a:gd name="connsiteX24" fmla="*/ 684158 w 1011339"/>
                  <a:gd name="connsiteY24" fmla="*/ 631472 h 1003851"/>
                  <a:gd name="connsiteX25" fmla="*/ 722258 w 1011339"/>
                  <a:gd name="connsiteY25" fmla="*/ 974372 h 1003851"/>
                  <a:gd name="connsiteX26" fmla="*/ 255533 w 1011339"/>
                  <a:gd name="connsiteY26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23858 w 1011339"/>
                  <a:gd name="connsiteY15" fmla="*/ 72672 h 1003851"/>
                  <a:gd name="connsiteX16" fmla="*/ 896883 w 1011339"/>
                  <a:gd name="connsiteY16" fmla="*/ 37747 h 1003851"/>
                  <a:gd name="connsiteX17" fmla="*/ 1001658 w 1011339"/>
                  <a:gd name="connsiteY17" fmla="*/ 31397 h 1003851"/>
                  <a:gd name="connsiteX18" fmla="*/ 1001658 w 1011339"/>
                  <a:gd name="connsiteY18" fmla="*/ 91722 h 1003851"/>
                  <a:gd name="connsiteX19" fmla="*/ 957208 w 1011339"/>
                  <a:gd name="connsiteY19" fmla="*/ 142522 h 1003851"/>
                  <a:gd name="connsiteX20" fmla="*/ 868308 w 1011339"/>
                  <a:gd name="connsiteY20" fmla="*/ 234597 h 1003851"/>
                  <a:gd name="connsiteX21" fmla="*/ 782583 w 1011339"/>
                  <a:gd name="connsiteY21" fmla="*/ 307622 h 1003851"/>
                  <a:gd name="connsiteX22" fmla="*/ 709558 w 1011339"/>
                  <a:gd name="connsiteY22" fmla="*/ 406047 h 1003851"/>
                  <a:gd name="connsiteX23" fmla="*/ 684158 w 1011339"/>
                  <a:gd name="connsiteY23" fmla="*/ 526697 h 1003851"/>
                  <a:gd name="connsiteX24" fmla="*/ 684158 w 1011339"/>
                  <a:gd name="connsiteY24" fmla="*/ 631472 h 1003851"/>
                  <a:gd name="connsiteX25" fmla="*/ 722258 w 1011339"/>
                  <a:gd name="connsiteY25" fmla="*/ 974372 h 1003851"/>
                  <a:gd name="connsiteX26" fmla="*/ 255533 w 1011339"/>
                  <a:gd name="connsiteY26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769883 w 1011339"/>
                  <a:gd name="connsiteY14" fmla="*/ 139347 h 1003851"/>
                  <a:gd name="connsiteX15" fmla="*/ 896883 w 1011339"/>
                  <a:gd name="connsiteY15" fmla="*/ 37747 h 1003851"/>
                  <a:gd name="connsiteX16" fmla="*/ 1001658 w 1011339"/>
                  <a:gd name="connsiteY16" fmla="*/ 31397 h 1003851"/>
                  <a:gd name="connsiteX17" fmla="*/ 1001658 w 1011339"/>
                  <a:gd name="connsiteY17" fmla="*/ 91722 h 1003851"/>
                  <a:gd name="connsiteX18" fmla="*/ 957208 w 1011339"/>
                  <a:gd name="connsiteY18" fmla="*/ 142522 h 1003851"/>
                  <a:gd name="connsiteX19" fmla="*/ 868308 w 1011339"/>
                  <a:gd name="connsiteY19" fmla="*/ 234597 h 1003851"/>
                  <a:gd name="connsiteX20" fmla="*/ 782583 w 1011339"/>
                  <a:gd name="connsiteY20" fmla="*/ 307622 h 1003851"/>
                  <a:gd name="connsiteX21" fmla="*/ 709558 w 1011339"/>
                  <a:gd name="connsiteY21" fmla="*/ 406047 h 1003851"/>
                  <a:gd name="connsiteX22" fmla="*/ 684158 w 1011339"/>
                  <a:gd name="connsiteY22" fmla="*/ 526697 h 1003851"/>
                  <a:gd name="connsiteX23" fmla="*/ 684158 w 1011339"/>
                  <a:gd name="connsiteY23" fmla="*/ 631472 h 1003851"/>
                  <a:gd name="connsiteX24" fmla="*/ 722258 w 1011339"/>
                  <a:gd name="connsiteY24" fmla="*/ 974372 h 1003851"/>
                  <a:gd name="connsiteX25" fmla="*/ 255533 w 1011339"/>
                  <a:gd name="connsiteY25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709558 w 1011339"/>
                  <a:gd name="connsiteY13" fmla="*/ 212372 h 1003851"/>
                  <a:gd name="connsiteX14" fmla="*/ 896883 w 1011339"/>
                  <a:gd name="connsiteY14" fmla="*/ 37747 h 1003851"/>
                  <a:gd name="connsiteX15" fmla="*/ 1001658 w 1011339"/>
                  <a:gd name="connsiteY15" fmla="*/ 31397 h 1003851"/>
                  <a:gd name="connsiteX16" fmla="*/ 1001658 w 1011339"/>
                  <a:gd name="connsiteY16" fmla="*/ 91722 h 1003851"/>
                  <a:gd name="connsiteX17" fmla="*/ 957208 w 1011339"/>
                  <a:gd name="connsiteY17" fmla="*/ 142522 h 1003851"/>
                  <a:gd name="connsiteX18" fmla="*/ 868308 w 1011339"/>
                  <a:gd name="connsiteY18" fmla="*/ 234597 h 1003851"/>
                  <a:gd name="connsiteX19" fmla="*/ 782583 w 1011339"/>
                  <a:gd name="connsiteY19" fmla="*/ 307622 h 1003851"/>
                  <a:gd name="connsiteX20" fmla="*/ 709558 w 1011339"/>
                  <a:gd name="connsiteY20" fmla="*/ 406047 h 1003851"/>
                  <a:gd name="connsiteX21" fmla="*/ 684158 w 1011339"/>
                  <a:gd name="connsiteY21" fmla="*/ 526697 h 1003851"/>
                  <a:gd name="connsiteX22" fmla="*/ 684158 w 1011339"/>
                  <a:gd name="connsiteY22" fmla="*/ 631472 h 1003851"/>
                  <a:gd name="connsiteX23" fmla="*/ 722258 w 1011339"/>
                  <a:gd name="connsiteY23" fmla="*/ 974372 h 1003851"/>
                  <a:gd name="connsiteX24" fmla="*/ 255533 w 1011339"/>
                  <a:gd name="connsiteY24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585733 w 1011339"/>
                  <a:gd name="connsiteY12" fmla="*/ 285397 h 1003851"/>
                  <a:gd name="connsiteX13" fmla="*/ 696858 w 1011339"/>
                  <a:gd name="connsiteY13" fmla="*/ 206022 h 1003851"/>
                  <a:gd name="connsiteX14" fmla="*/ 896883 w 1011339"/>
                  <a:gd name="connsiteY14" fmla="*/ 37747 h 1003851"/>
                  <a:gd name="connsiteX15" fmla="*/ 1001658 w 1011339"/>
                  <a:gd name="connsiteY15" fmla="*/ 31397 h 1003851"/>
                  <a:gd name="connsiteX16" fmla="*/ 1001658 w 1011339"/>
                  <a:gd name="connsiteY16" fmla="*/ 91722 h 1003851"/>
                  <a:gd name="connsiteX17" fmla="*/ 957208 w 1011339"/>
                  <a:gd name="connsiteY17" fmla="*/ 142522 h 1003851"/>
                  <a:gd name="connsiteX18" fmla="*/ 868308 w 1011339"/>
                  <a:gd name="connsiteY18" fmla="*/ 234597 h 1003851"/>
                  <a:gd name="connsiteX19" fmla="*/ 782583 w 1011339"/>
                  <a:gd name="connsiteY19" fmla="*/ 307622 h 1003851"/>
                  <a:gd name="connsiteX20" fmla="*/ 709558 w 1011339"/>
                  <a:gd name="connsiteY20" fmla="*/ 406047 h 1003851"/>
                  <a:gd name="connsiteX21" fmla="*/ 684158 w 1011339"/>
                  <a:gd name="connsiteY21" fmla="*/ 526697 h 1003851"/>
                  <a:gd name="connsiteX22" fmla="*/ 684158 w 1011339"/>
                  <a:gd name="connsiteY22" fmla="*/ 631472 h 1003851"/>
                  <a:gd name="connsiteX23" fmla="*/ 722258 w 1011339"/>
                  <a:gd name="connsiteY23" fmla="*/ 974372 h 1003851"/>
                  <a:gd name="connsiteX24" fmla="*/ 255533 w 1011339"/>
                  <a:gd name="connsiteY24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8857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11339"/>
                  <a:gd name="connsiteY0" fmla="*/ 968022 h 1003851"/>
                  <a:gd name="connsiteX1" fmla="*/ 268233 w 1011339"/>
                  <a:gd name="connsiteY1" fmla="*/ 647347 h 1003851"/>
                  <a:gd name="connsiteX2" fmla="*/ 274583 w 1011339"/>
                  <a:gd name="connsiteY2" fmla="*/ 447322 h 1003851"/>
                  <a:gd name="connsiteX3" fmla="*/ 233308 w 1011339"/>
                  <a:gd name="connsiteY3" fmla="*/ 371122 h 1003851"/>
                  <a:gd name="connsiteX4" fmla="*/ 141233 w 1011339"/>
                  <a:gd name="connsiteY4" fmla="*/ 279047 h 1003851"/>
                  <a:gd name="connsiteX5" fmla="*/ 26933 w 1011339"/>
                  <a:gd name="connsiteY5" fmla="*/ 132997 h 1003851"/>
                  <a:gd name="connsiteX6" fmla="*/ 11058 w 1011339"/>
                  <a:gd name="connsiteY6" fmla="*/ 82197 h 1003851"/>
                  <a:gd name="connsiteX7" fmla="*/ 7883 w 1011339"/>
                  <a:gd name="connsiteY7" fmla="*/ 15522 h 1003851"/>
                  <a:gd name="connsiteX8" fmla="*/ 119008 w 1011339"/>
                  <a:gd name="connsiteY8" fmla="*/ 5997 h 1003851"/>
                  <a:gd name="connsiteX9" fmla="*/ 211083 w 1011339"/>
                  <a:gd name="connsiteY9" fmla="*/ 91722 h 1003851"/>
                  <a:gd name="connsiteX10" fmla="*/ 299983 w 1011339"/>
                  <a:gd name="connsiteY10" fmla="*/ 234597 h 1003851"/>
                  <a:gd name="connsiteX11" fmla="*/ 484133 w 1011339"/>
                  <a:gd name="connsiteY11" fmla="*/ 269522 h 1003851"/>
                  <a:gd name="connsiteX12" fmla="*/ 696858 w 1011339"/>
                  <a:gd name="connsiteY12" fmla="*/ 206022 h 1003851"/>
                  <a:gd name="connsiteX13" fmla="*/ 896883 w 1011339"/>
                  <a:gd name="connsiteY13" fmla="*/ 37747 h 1003851"/>
                  <a:gd name="connsiteX14" fmla="*/ 1001658 w 1011339"/>
                  <a:gd name="connsiteY14" fmla="*/ 31397 h 1003851"/>
                  <a:gd name="connsiteX15" fmla="*/ 1001658 w 1011339"/>
                  <a:gd name="connsiteY15" fmla="*/ 91722 h 1003851"/>
                  <a:gd name="connsiteX16" fmla="*/ 957208 w 1011339"/>
                  <a:gd name="connsiteY16" fmla="*/ 142522 h 1003851"/>
                  <a:gd name="connsiteX17" fmla="*/ 868308 w 1011339"/>
                  <a:gd name="connsiteY17" fmla="*/ 234597 h 1003851"/>
                  <a:gd name="connsiteX18" fmla="*/ 782583 w 1011339"/>
                  <a:gd name="connsiteY18" fmla="*/ 307622 h 1003851"/>
                  <a:gd name="connsiteX19" fmla="*/ 709558 w 1011339"/>
                  <a:gd name="connsiteY19" fmla="*/ 406047 h 1003851"/>
                  <a:gd name="connsiteX20" fmla="*/ 684158 w 1011339"/>
                  <a:gd name="connsiteY20" fmla="*/ 526697 h 1003851"/>
                  <a:gd name="connsiteX21" fmla="*/ 684158 w 1011339"/>
                  <a:gd name="connsiteY21" fmla="*/ 631472 h 1003851"/>
                  <a:gd name="connsiteX22" fmla="*/ 722258 w 1011339"/>
                  <a:gd name="connsiteY22" fmla="*/ 974372 h 1003851"/>
                  <a:gd name="connsiteX23" fmla="*/ 255533 w 1011339"/>
                  <a:gd name="connsiteY23" fmla="*/ 968022 h 1003851"/>
                  <a:gd name="connsiteX0" fmla="*/ 255533 w 1007422"/>
                  <a:gd name="connsiteY0" fmla="*/ 968022 h 1003851"/>
                  <a:gd name="connsiteX1" fmla="*/ 268233 w 1007422"/>
                  <a:gd name="connsiteY1" fmla="*/ 647347 h 1003851"/>
                  <a:gd name="connsiteX2" fmla="*/ 274583 w 1007422"/>
                  <a:gd name="connsiteY2" fmla="*/ 447322 h 1003851"/>
                  <a:gd name="connsiteX3" fmla="*/ 233308 w 1007422"/>
                  <a:gd name="connsiteY3" fmla="*/ 371122 h 1003851"/>
                  <a:gd name="connsiteX4" fmla="*/ 141233 w 1007422"/>
                  <a:gd name="connsiteY4" fmla="*/ 279047 h 1003851"/>
                  <a:gd name="connsiteX5" fmla="*/ 26933 w 1007422"/>
                  <a:gd name="connsiteY5" fmla="*/ 132997 h 1003851"/>
                  <a:gd name="connsiteX6" fmla="*/ 11058 w 1007422"/>
                  <a:gd name="connsiteY6" fmla="*/ 82197 h 1003851"/>
                  <a:gd name="connsiteX7" fmla="*/ 7883 w 1007422"/>
                  <a:gd name="connsiteY7" fmla="*/ 15522 h 1003851"/>
                  <a:gd name="connsiteX8" fmla="*/ 119008 w 1007422"/>
                  <a:gd name="connsiteY8" fmla="*/ 5997 h 1003851"/>
                  <a:gd name="connsiteX9" fmla="*/ 211083 w 1007422"/>
                  <a:gd name="connsiteY9" fmla="*/ 91722 h 1003851"/>
                  <a:gd name="connsiteX10" fmla="*/ 299983 w 1007422"/>
                  <a:gd name="connsiteY10" fmla="*/ 234597 h 1003851"/>
                  <a:gd name="connsiteX11" fmla="*/ 484133 w 1007422"/>
                  <a:gd name="connsiteY11" fmla="*/ 269522 h 1003851"/>
                  <a:gd name="connsiteX12" fmla="*/ 696858 w 1007422"/>
                  <a:gd name="connsiteY12" fmla="*/ 206022 h 1003851"/>
                  <a:gd name="connsiteX13" fmla="*/ 896883 w 1007422"/>
                  <a:gd name="connsiteY13" fmla="*/ 37747 h 1003851"/>
                  <a:gd name="connsiteX14" fmla="*/ 995308 w 1007422"/>
                  <a:gd name="connsiteY14" fmla="*/ 18697 h 1003851"/>
                  <a:gd name="connsiteX15" fmla="*/ 1001658 w 1007422"/>
                  <a:gd name="connsiteY15" fmla="*/ 91722 h 1003851"/>
                  <a:gd name="connsiteX16" fmla="*/ 957208 w 1007422"/>
                  <a:gd name="connsiteY16" fmla="*/ 142522 h 1003851"/>
                  <a:gd name="connsiteX17" fmla="*/ 868308 w 1007422"/>
                  <a:gd name="connsiteY17" fmla="*/ 234597 h 1003851"/>
                  <a:gd name="connsiteX18" fmla="*/ 782583 w 1007422"/>
                  <a:gd name="connsiteY18" fmla="*/ 307622 h 1003851"/>
                  <a:gd name="connsiteX19" fmla="*/ 709558 w 1007422"/>
                  <a:gd name="connsiteY19" fmla="*/ 406047 h 1003851"/>
                  <a:gd name="connsiteX20" fmla="*/ 684158 w 1007422"/>
                  <a:gd name="connsiteY20" fmla="*/ 526697 h 1003851"/>
                  <a:gd name="connsiteX21" fmla="*/ 684158 w 1007422"/>
                  <a:gd name="connsiteY21" fmla="*/ 631472 h 1003851"/>
                  <a:gd name="connsiteX22" fmla="*/ 722258 w 1007422"/>
                  <a:gd name="connsiteY22" fmla="*/ 974372 h 1003851"/>
                  <a:gd name="connsiteX23" fmla="*/ 255533 w 1007422"/>
                  <a:gd name="connsiteY23" fmla="*/ 968022 h 1003851"/>
                  <a:gd name="connsiteX0" fmla="*/ 255533 w 1007422"/>
                  <a:gd name="connsiteY0" fmla="*/ 968022 h 1003851"/>
                  <a:gd name="connsiteX1" fmla="*/ 268233 w 1007422"/>
                  <a:gd name="connsiteY1" fmla="*/ 647347 h 1003851"/>
                  <a:gd name="connsiteX2" fmla="*/ 274583 w 1007422"/>
                  <a:gd name="connsiteY2" fmla="*/ 447322 h 1003851"/>
                  <a:gd name="connsiteX3" fmla="*/ 233308 w 1007422"/>
                  <a:gd name="connsiteY3" fmla="*/ 371122 h 1003851"/>
                  <a:gd name="connsiteX4" fmla="*/ 141233 w 1007422"/>
                  <a:gd name="connsiteY4" fmla="*/ 279047 h 1003851"/>
                  <a:gd name="connsiteX5" fmla="*/ 26933 w 1007422"/>
                  <a:gd name="connsiteY5" fmla="*/ 132997 h 1003851"/>
                  <a:gd name="connsiteX6" fmla="*/ 11058 w 1007422"/>
                  <a:gd name="connsiteY6" fmla="*/ 82197 h 1003851"/>
                  <a:gd name="connsiteX7" fmla="*/ 7883 w 1007422"/>
                  <a:gd name="connsiteY7" fmla="*/ 15522 h 1003851"/>
                  <a:gd name="connsiteX8" fmla="*/ 119008 w 1007422"/>
                  <a:gd name="connsiteY8" fmla="*/ 5997 h 1003851"/>
                  <a:gd name="connsiteX9" fmla="*/ 211083 w 1007422"/>
                  <a:gd name="connsiteY9" fmla="*/ 91722 h 1003851"/>
                  <a:gd name="connsiteX10" fmla="*/ 299983 w 1007422"/>
                  <a:gd name="connsiteY10" fmla="*/ 234597 h 1003851"/>
                  <a:gd name="connsiteX11" fmla="*/ 484133 w 1007422"/>
                  <a:gd name="connsiteY11" fmla="*/ 269522 h 1003851"/>
                  <a:gd name="connsiteX12" fmla="*/ 696858 w 1007422"/>
                  <a:gd name="connsiteY12" fmla="*/ 206022 h 1003851"/>
                  <a:gd name="connsiteX13" fmla="*/ 896883 w 1007422"/>
                  <a:gd name="connsiteY13" fmla="*/ 37747 h 1003851"/>
                  <a:gd name="connsiteX14" fmla="*/ 995308 w 1007422"/>
                  <a:gd name="connsiteY14" fmla="*/ 18697 h 1003851"/>
                  <a:gd name="connsiteX15" fmla="*/ 1001658 w 1007422"/>
                  <a:gd name="connsiteY15" fmla="*/ 91722 h 1003851"/>
                  <a:gd name="connsiteX16" fmla="*/ 957208 w 1007422"/>
                  <a:gd name="connsiteY16" fmla="*/ 142522 h 1003851"/>
                  <a:gd name="connsiteX17" fmla="*/ 868308 w 1007422"/>
                  <a:gd name="connsiteY17" fmla="*/ 234597 h 1003851"/>
                  <a:gd name="connsiteX18" fmla="*/ 782583 w 1007422"/>
                  <a:gd name="connsiteY18" fmla="*/ 307622 h 1003851"/>
                  <a:gd name="connsiteX19" fmla="*/ 709558 w 1007422"/>
                  <a:gd name="connsiteY19" fmla="*/ 406047 h 1003851"/>
                  <a:gd name="connsiteX20" fmla="*/ 684158 w 1007422"/>
                  <a:gd name="connsiteY20" fmla="*/ 526697 h 1003851"/>
                  <a:gd name="connsiteX21" fmla="*/ 684158 w 1007422"/>
                  <a:gd name="connsiteY21" fmla="*/ 631472 h 1003851"/>
                  <a:gd name="connsiteX22" fmla="*/ 722258 w 1007422"/>
                  <a:gd name="connsiteY22" fmla="*/ 974372 h 1003851"/>
                  <a:gd name="connsiteX23" fmla="*/ 255533 w 1007422"/>
                  <a:gd name="connsiteY23" fmla="*/ 968022 h 1003851"/>
                  <a:gd name="connsiteX0" fmla="*/ 255533 w 1011152"/>
                  <a:gd name="connsiteY0" fmla="*/ 968022 h 1003851"/>
                  <a:gd name="connsiteX1" fmla="*/ 268233 w 1011152"/>
                  <a:gd name="connsiteY1" fmla="*/ 647347 h 1003851"/>
                  <a:gd name="connsiteX2" fmla="*/ 274583 w 1011152"/>
                  <a:gd name="connsiteY2" fmla="*/ 447322 h 1003851"/>
                  <a:gd name="connsiteX3" fmla="*/ 233308 w 1011152"/>
                  <a:gd name="connsiteY3" fmla="*/ 371122 h 1003851"/>
                  <a:gd name="connsiteX4" fmla="*/ 141233 w 1011152"/>
                  <a:gd name="connsiteY4" fmla="*/ 279047 h 1003851"/>
                  <a:gd name="connsiteX5" fmla="*/ 26933 w 1011152"/>
                  <a:gd name="connsiteY5" fmla="*/ 132997 h 1003851"/>
                  <a:gd name="connsiteX6" fmla="*/ 11058 w 1011152"/>
                  <a:gd name="connsiteY6" fmla="*/ 82197 h 1003851"/>
                  <a:gd name="connsiteX7" fmla="*/ 7883 w 1011152"/>
                  <a:gd name="connsiteY7" fmla="*/ 15522 h 1003851"/>
                  <a:gd name="connsiteX8" fmla="*/ 119008 w 1011152"/>
                  <a:gd name="connsiteY8" fmla="*/ 5997 h 1003851"/>
                  <a:gd name="connsiteX9" fmla="*/ 211083 w 1011152"/>
                  <a:gd name="connsiteY9" fmla="*/ 91722 h 1003851"/>
                  <a:gd name="connsiteX10" fmla="*/ 299983 w 1011152"/>
                  <a:gd name="connsiteY10" fmla="*/ 234597 h 1003851"/>
                  <a:gd name="connsiteX11" fmla="*/ 484133 w 1011152"/>
                  <a:gd name="connsiteY11" fmla="*/ 269522 h 1003851"/>
                  <a:gd name="connsiteX12" fmla="*/ 696858 w 1011152"/>
                  <a:gd name="connsiteY12" fmla="*/ 206022 h 1003851"/>
                  <a:gd name="connsiteX13" fmla="*/ 896883 w 1011152"/>
                  <a:gd name="connsiteY13" fmla="*/ 37747 h 1003851"/>
                  <a:gd name="connsiteX14" fmla="*/ 995308 w 1011152"/>
                  <a:gd name="connsiteY14" fmla="*/ 18697 h 1003851"/>
                  <a:gd name="connsiteX15" fmla="*/ 1001658 w 1011152"/>
                  <a:gd name="connsiteY15" fmla="*/ 91722 h 1003851"/>
                  <a:gd name="connsiteX16" fmla="*/ 957208 w 1011152"/>
                  <a:gd name="connsiteY16" fmla="*/ 142522 h 1003851"/>
                  <a:gd name="connsiteX17" fmla="*/ 868308 w 1011152"/>
                  <a:gd name="connsiteY17" fmla="*/ 234597 h 1003851"/>
                  <a:gd name="connsiteX18" fmla="*/ 782583 w 1011152"/>
                  <a:gd name="connsiteY18" fmla="*/ 307622 h 1003851"/>
                  <a:gd name="connsiteX19" fmla="*/ 709558 w 1011152"/>
                  <a:gd name="connsiteY19" fmla="*/ 406047 h 1003851"/>
                  <a:gd name="connsiteX20" fmla="*/ 684158 w 1011152"/>
                  <a:gd name="connsiteY20" fmla="*/ 526697 h 1003851"/>
                  <a:gd name="connsiteX21" fmla="*/ 684158 w 1011152"/>
                  <a:gd name="connsiteY21" fmla="*/ 631472 h 1003851"/>
                  <a:gd name="connsiteX22" fmla="*/ 722258 w 1011152"/>
                  <a:gd name="connsiteY22" fmla="*/ 974372 h 1003851"/>
                  <a:gd name="connsiteX23" fmla="*/ 255533 w 1011152"/>
                  <a:gd name="connsiteY23" fmla="*/ 968022 h 1003851"/>
                  <a:gd name="connsiteX0" fmla="*/ 255533 w 1016633"/>
                  <a:gd name="connsiteY0" fmla="*/ 968022 h 1003851"/>
                  <a:gd name="connsiteX1" fmla="*/ 268233 w 1016633"/>
                  <a:gd name="connsiteY1" fmla="*/ 647347 h 1003851"/>
                  <a:gd name="connsiteX2" fmla="*/ 274583 w 1016633"/>
                  <a:gd name="connsiteY2" fmla="*/ 447322 h 1003851"/>
                  <a:gd name="connsiteX3" fmla="*/ 233308 w 1016633"/>
                  <a:gd name="connsiteY3" fmla="*/ 371122 h 1003851"/>
                  <a:gd name="connsiteX4" fmla="*/ 141233 w 1016633"/>
                  <a:gd name="connsiteY4" fmla="*/ 279047 h 1003851"/>
                  <a:gd name="connsiteX5" fmla="*/ 26933 w 1016633"/>
                  <a:gd name="connsiteY5" fmla="*/ 132997 h 1003851"/>
                  <a:gd name="connsiteX6" fmla="*/ 11058 w 1016633"/>
                  <a:gd name="connsiteY6" fmla="*/ 82197 h 1003851"/>
                  <a:gd name="connsiteX7" fmla="*/ 7883 w 1016633"/>
                  <a:gd name="connsiteY7" fmla="*/ 15522 h 1003851"/>
                  <a:gd name="connsiteX8" fmla="*/ 119008 w 1016633"/>
                  <a:gd name="connsiteY8" fmla="*/ 5997 h 1003851"/>
                  <a:gd name="connsiteX9" fmla="*/ 211083 w 1016633"/>
                  <a:gd name="connsiteY9" fmla="*/ 91722 h 1003851"/>
                  <a:gd name="connsiteX10" fmla="*/ 299983 w 1016633"/>
                  <a:gd name="connsiteY10" fmla="*/ 234597 h 1003851"/>
                  <a:gd name="connsiteX11" fmla="*/ 484133 w 1016633"/>
                  <a:gd name="connsiteY11" fmla="*/ 269522 h 1003851"/>
                  <a:gd name="connsiteX12" fmla="*/ 696858 w 1016633"/>
                  <a:gd name="connsiteY12" fmla="*/ 206022 h 1003851"/>
                  <a:gd name="connsiteX13" fmla="*/ 896883 w 1016633"/>
                  <a:gd name="connsiteY13" fmla="*/ 37747 h 1003851"/>
                  <a:gd name="connsiteX14" fmla="*/ 995308 w 1016633"/>
                  <a:gd name="connsiteY14" fmla="*/ 18697 h 1003851"/>
                  <a:gd name="connsiteX15" fmla="*/ 1001658 w 1016633"/>
                  <a:gd name="connsiteY15" fmla="*/ 91722 h 1003851"/>
                  <a:gd name="connsiteX16" fmla="*/ 868308 w 1016633"/>
                  <a:gd name="connsiteY16" fmla="*/ 234597 h 1003851"/>
                  <a:gd name="connsiteX17" fmla="*/ 782583 w 1016633"/>
                  <a:gd name="connsiteY17" fmla="*/ 307622 h 1003851"/>
                  <a:gd name="connsiteX18" fmla="*/ 709558 w 1016633"/>
                  <a:gd name="connsiteY18" fmla="*/ 406047 h 1003851"/>
                  <a:gd name="connsiteX19" fmla="*/ 684158 w 1016633"/>
                  <a:gd name="connsiteY19" fmla="*/ 526697 h 1003851"/>
                  <a:gd name="connsiteX20" fmla="*/ 684158 w 1016633"/>
                  <a:gd name="connsiteY20" fmla="*/ 631472 h 1003851"/>
                  <a:gd name="connsiteX21" fmla="*/ 722258 w 1016633"/>
                  <a:gd name="connsiteY21" fmla="*/ 974372 h 1003851"/>
                  <a:gd name="connsiteX22" fmla="*/ 255533 w 1016633"/>
                  <a:gd name="connsiteY22" fmla="*/ 968022 h 1003851"/>
                  <a:gd name="connsiteX0" fmla="*/ 255533 w 1016633"/>
                  <a:gd name="connsiteY0" fmla="*/ 968022 h 1003851"/>
                  <a:gd name="connsiteX1" fmla="*/ 268233 w 1016633"/>
                  <a:gd name="connsiteY1" fmla="*/ 647347 h 1003851"/>
                  <a:gd name="connsiteX2" fmla="*/ 274583 w 1016633"/>
                  <a:gd name="connsiteY2" fmla="*/ 447322 h 1003851"/>
                  <a:gd name="connsiteX3" fmla="*/ 233308 w 1016633"/>
                  <a:gd name="connsiteY3" fmla="*/ 371122 h 1003851"/>
                  <a:gd name="connsiteX4" fmla="*/ 141233 w 1016633"/>
                  <a:gd name="connsiteY4" fmla="*/ 279047 h 1003851"/>
                  <a:gd name="connsiteX5" fmla="*/ 26933 w 1016633"/>
                  <a:gd name="connsiteY5" fmla="*/ 132997 h 1003851"/>
                  <a:gd name="connsiteX6" fmla="*/ 11058 w 1016633"/>
                  <a:gd name="connsiteY6" fmla="*/ 82197 h 1003851"/>
                  <a:gd name="connsiteX7" fmla="*/ 7883 w 1016633"/>
                  <a:gd name="connsiteY7" fmla="*/ 15522 h 1003851"/>
                  <a:gd name="connsiteX8" fmla="*/ 119008 w 1016633"/>
                  <a:gd name="connsiteY8" fmla="*/ 5997 h 1003851"/>
                  <a:gd name="connsiteX9" fmla="*/ 211083 w 1016633"/>
                  <a:gd name="connsiteY9" fmla="*/ 91722 h 1003851"/>
                  <a:gd name="connsiteX10" fmla="*/ 299983 w 1016633"/>
                  <a:gd name="connsiteY10" fmla="*/ 234597 h 1003851"/>
                  <a:gd name="connsiteX11" fmla="*/ 484133 w 1016633"/>
                  <a:gd name="connsiteY11" fmla="*/ 269522 h 1003851"/>
                  <a:gd name="connsiteX12" fmla="*/ 696858 w 1016633"/>
                  <a:gd name="connsiteY12" fmla="*/ 206022 h 1003851"/>
                  <a:gd name="connsiteX13" fmla="*/ 896883 w 1016633"/>
                  <a:gd name="connsiteY13" fmla="*/ 37747 h 1003851"/>
                  <a:gd name="connsiteX14" fmla="*/ 995308 w 1016633"/>
                  <a:gd name="connsiteY14" fmla="*/ 18697 h 1003851"/>
                  <a:gd name="connsiteX15" fmla="*/ 1001658 w 1016633"/>
                  <a:gd name="connsiteY15" fmla="*/ 91722 h 1003851"/>
                  <a:gd name="connsiteX16" fmla="*/ 868308 w 1016633"/>
                  <a:gd name="connsiteY16" fmla="*/ 234597 h 1003851"/>
                  <a:gd name="connsiteX17" fmla="*/ 782583 w 1016633"/>
                  <a:gd name="connsiteY17" fmla="*/ 307622 h 1003851"/>
                  <a:gd name="connsiteX18" fmla="*/ 709558 w 1016633"/>
                  <a:gd name="connsiteY18" fmla="*/ 406047 h 1003851"/>
                  <a:gd name="connsiteX19" fmla="*/ 684158 w 1016633"/>
                  <a:gd name="connsiteY19" fmla="*/ 526697 h 1003851"/>
                  <a:gd name="connsiteX20" fmla="*/ 684158 w 1016633"/>
                  <a:gd name="connsiteY20" fmla="*/ 631472 h 1003851"/>
                  <a:gd name="connsiteX21" fmla="*/ 722258 w 1016633"/>
                  <a:gd name="connsiteY21" fmla="*/ 974372 h 1003851"/>
                  <a:gd name="connsiteX22" fmla="*/ 255533 w 1016633"/>
                  <a:gd name="connsiteY22" fmla="*/ 968022 h 1003851"/>
                  <a:gd name="connsiteX0" fmla="*/ 255533 w 1014062"/>
                  <a:gd name="connsiteY0" fmla="*/ 968022 h 1003851"/>
                  <a:gd name="connsiteX1" fmla="*/ 268233 w 1014062"/>
                  <a:gd name="connsiteY1" fmla="*/ 647347 h 1003851"/>
                  <a:gd name="connsiteX2" fmla="*/ 274583 w 1014062"/>
                  <a:gd name="connsiteY2" fmla="*/ 447322 h 1003851"/>
                  <a:gd name="connsiteX3" fmla="*/ 233308 w 1014062"/>
                  <a:gd name="connsiteY3" fmla="*/ 371122 h 1003851"/>
                  <a:gd name="connsiteX4" fmla="*/ 141233 w 1014062"/>
                  <a:gd name="connsiteY4" fmla="*/ 279047 h 1003851"/>
                  <a:gd name="connsiteX5" fmla="*/ 26933 w 1014062"/>
                  <a:gd name="connsiteY5" fmla="*/ 132997 h 1003851"/>
                  <a:gd name="connsiteX6" fmla="*/ 11058 w 1014062"/>
                  <a:gd name="connsiteY6" fmla="*/ 82197 h 1003851"/>
                  <a:gd name="connsiteX7" fmla="*/ 7883 w 1014062"/>
                  <a:gd name="connsiteY7" fmla="*/ 15522 h 1003851"/>
                  <a:gd name="connsiteX8" fmla="*/ 119008 w 1014062"/>
                  <a:gd name="connsiteY8" fmla="*/ 5997 h 1003851"/>
                  <a:gd name="connsiteX9" fmla="*/ 211083 w 1014062"/>
                  <a:gd name="connsiteY9" fmla="*/ 91722 h 1003851"/>
                  <a:gd name="connsiteX10" fmla="*/ 299983 w 1014062"/>
                  <a:gd name="connsiteY10" fmla="*/ 234597 h 1003851"/>
                  <a:gd name="connsiteX11" fmla="*/ 484133 w 1014062"/>
                  <a:gd name="connsiteY11" fmla="*/ 269522 h 1003851"/>
                  <a:gd name="connsiteX12" fmla="*/ 696858 w 1014062"/>
                  <a:gd name="connsiteY12" fmla="*/ 206022 h 1003851"/>
                  <a:gd name="connsiteX13" fmla="*/ 887358 w 1014062"/>
                  <a:gd name="connsiteY13" fmla="*/ 44097 h 1003851"/>
                  <a:gd name="connsiteX14" fmla="*/ 995308 w 1014062"/>
                  <a:gd name="connsiteY14" fmla="*/ 18697 h 1003851"/>
                  <a:gd name="connsiteX15" fmla="*/ 1001658 w 1014062"/>
                  <a:gd name="connsiteY15" fmla="*/ 91722 h 1003851"/>
                  <a:gd name="connsiteX16" fmla="*/ 868308 w 1014062"/>
                  <a:gd name="connsiteY16" fmla="*/ 234597 h 1003851"/>
                  <a:gd name="connsiteX17" fmla="*/ 782583 w 1014062"/>
                  <a:gd name="connsiteY17" fmla="*/ 307622 h 1003851"/>
                  <a:gd name="connsiteX18" fmla="*/ 709558 w 1014062"/>
                  <a:gd name="connsiteY18" fmla="*/ 406047 h 1003851"/>
                  <a:gd name="connsiteX19" fmla="*/ 684158 w 1014062"/>
                  <a:gd name="connsiteY19" fmla="*/ 526697 h 1003851"/>
                  <a:gd name="connsiteX20" fmla="*/ 684158 w 1014062"/>
                  <a:gd name="connsiteY20" fmla="*/ 631472 h 1003851"/>
                  <a:gd name="connsiteX21" fmla="*/ 722258 w 1014062"/>
                  <a:gd name="connsiteY21" fmla="*/ 974372 h 1003851"/>
                  <a:gd name="connsiteX22" fmla="*/ 255533 w 1014062"/>
                  <a:gd name="connsiteY22" fmla="*/ 968022 h 1003851"/>
                  <a:gd name="connsiteX0" fmla="*/ 255533 w 1006596"/>
                  <a:gd name="connsiteY0" fmla="*/ 968022 h 1003851"/>
                  <a:gd name="connsiteX1" fmla="*/ 268233 w 1006596"/>
                  <a:gd name="connsiteY1" fmla="*/ 647347 h 1003851"/>
                  <a:gd name="connsiteX2" fmla="*/ 274583 w 1006596"/>
                  <a:gd name="connsiteY2" fmla="*/ 447322 h 1003851"/>
                  <a:gd name="connsiteX3" fmla="*/ 233308 w 1006596"/>
                  <a:gd name="connsiteY3" fmla="*/ 371122 h 1003851"/>
                  <a:gd name="connsiteX4" fmla="*/ 141233 w 1006596"/>
                  <a:gd name="connsiteY4" fmla="*/ 279047 h 1003851"/>
                  <a:gd name="connsiteX5" fmla="*/ 26933 w 1006596"/>
                  <a:gd name="connsiteY5" fmla="*/ 132997 h 1003851"/>
                  <a:gd name="connsiteX6" fmla="*/ 11058 w 1006596"/>
                  <a:gd name="connsiteY6" fmla="*/ 82197 h 1003851"/>
                  <a:gd name="connsiteX7" fmla="*/ 7883 w 1006596"/>
                  <a:gd name="connsiteY7" fmla="*/ 15522 h 1003851"/>
                  <a:gd name="connsiteX8" fmla="*/ 119008 w 1006596"/>
                  <a:gd name="connsiteY8" fmla="*/ 5997 h 1003851"/>
                  <a:gd name="connsiteX9" fmla="*/ 211083 w 1006596"/>
                  <a:gd name="connsiteY9" fmla="*/ 91722 h 1003851"/>
                  <a:gd name="connsiteX10" fmla="*/ 299983 w 1006596"/>
                  <a:gd name="connsiteY10" fmla="*/ 234597 h 1003851"/>
                  <a:gd name="connsiteX11" fmla="*/ 484133 w 1006596"/>
                  <a:gd name="connsiteY11" fmla="*/ 269522 h 1003851"/>
                  <a:gd name="connsiteX12" fmla="*/ 696858 w 1006596"/>
                  <a:gd name="connsiteY12" fmla="*/ 206022 h 1003851"/>
                  <a:gd name="connsiteX13" fmla="*/ 887358 w 1006596"/>
                  <a:gd name="connsiteY13" fmla="*/ 44097 h 1003851"/>
                  <a:gd name="connsiteX14" fmla="*/ 995308 w 1006596"/>
                  <a:gd name="connsiteY14" fmla="*/ 18697 h 1003851"/>
                  <a:gd name="connsiteX15" fmla="*/ 988958 w 1006596"/>
                  <a:gd name="connsiteY15" fmla="*/ 110772 h 1003851"/>
                  <a:gd name="connsiteX16" fmla="*/ 868308 w 1006596"/>
                  <a:gd name="connsiteY16" fmla="*/ 234597 h 1003851"/>
                  <a:gd name="connsiteX17" fmla="*/ 782583 w 1006596"/>
                  <a:gd name="connsiteY17" fmla="*/ 307622 h 1003851"/>
                  <a:gd name="connsiteX18" fmla="*/ 709558 w 1006596"/>
                  <a:gd name="connsiteY18" fmla="*/ 406047 h 1003851"/>
                  <a:gd name="connsiteX19" fmla="*/ 684158 w 1006596"/>
                  <a:gd name="connsiteY19" fmla="*/ 526697 h 1003851"/>
                  <a:gd name="connsiteX20" fmla="*/ 684158 w 1006596"/>
                  <a:gd name="connsiteY20" fmla="*/ 631472 h 1003851"/>
                  <a:gd name="connsiteX21" fmla="*/ 722258 w 1006596"/>
                  <a:gd name="connsiteY21" fmla="*/ 974372 h 1003851"/>
                  <a:gd name="connsiteX22" fmla="*/ 255533 w 1006596"/>
                  <a:gd name="connsiteY22" fmla="*/ 968022 h 1003851"/>
                  <a:gd name="connsiteX0" fmla="*/ 255533 w 1006596"/>
                  <a:gd name="connsiteY0" fmla="*/ 978605 h 1014434"/>
                  <a:gd name="connsiteX1" fmla="*/ 268233 w 1006596"/>
                  <a:gd name="connsiteY1" fmla="*/ 657930 h 1014434"/>
                  <a:gd name="connsiteX2" fmla="*/ 274583 w 1006596"/>
                  <a:gd name="connsiteY2" fmla="*/ 457905 h 1014434"/>
                  <a:gd name="connsiteX3" fmla="*/ 233308 w 1006596"/>
                  <a:gd name="connsiteY3" fmla="*/ 381705 h 1014434"/>
                  <a:gd name="connsiteX4" fmla="*/ 141233 w 1006596"/>
                  <a:gd name="connsiteY4" fmla="*/ 289630 h 1014434"/>
                  <a:gd name="connsiteX5" fmla="*/ 26933 w 1006596"/>
                  <a:gd name="connsiteY5" fmla="*/ 143580 h 1014434"/>
                  <a:gd name="connsiteX6" fmla="*/ 11058 w 1006596"/>
                  <a:gd name="connsiteY6" fmla="*/ 92780 h 1014434"/>
                  <a:gd name="connsiteX7" fmla="*/ 7883 w 1006596"/>
                  <a:gd name="connsiteY7" fmla="*/ 26105 h 1014434"/>
                  <a:gd name="connsiteX8" fmla="*/ 119008 w 1006596"/>
                  <a:gd name="connsiteY8" fmla="*/ 16580 h 1014434"/>
                  <a:gd name="connsiteX9" fmla="*/ 299983 w 1006596"/>
                  <a:gd name="connsiteY9" fmla="*/ 245180 h 1014434"/>
                  <a:gd name="connsiteX10" fmla="*/ 484133 w 1006596"/>
                  <a:gd name="connsiteY10" fmla="*/ 280105 h 1014434"/>
                  <a:gd name="connsiteX11" fmla="*/ 696858 w 1006596"/>
                  <a:gd name="connsiteY11" fmla="*/ 216605 h 1014434"/>
                  <a:gd name="connsiteX12" fmla="*/ 887358 w 1006596"/>
                  <a:gd name="connsiteY12" fmla="*/ 54680 h 1014434"/>
                  <a:gd name="connsiteX13" fmla="*/ 995308 w 1006596"/>
                  <a:gd name="connsiteY13" fmla="*/ 29280 h 1014434"/>
                  <a:gd name="connsiteX14" fmla="*/ 988958 w 1006596"/>
                  <a:gd name="connsiteY14" fmla="*/ 121355 h 1014434"/>
                  <a:gd name="connsiteX15" fmla="*/ 868308 w 1006596"/>
                  <a:gd name="connsiteY15" fmla="*/ 245180 h 1014434"/>
                  <a:gd name="connsiteX16" fmla="*/ 782583 w 1006596"/>
                  <a:gd name="connsiteY16" fmla="*/ 318205 h 1014434"/>
                  <a:gd name="connsiteX17" fmla="*/ 709558 w 1006596"/>
                  <a:gd name="connsiteY17" fmla="*/ 416630 h 1014434"/>
                  <a:gd name="connsiteX18" fmla="*/ 684158 w 1006596"/>
                  <a:gd name="connsiteY18" fmla="*/ 537280 h 1014434"/>
                  <a:gd name="connsiteX19" fmla="*/ 684158 w 1006596"/>
                  <a:gd name="connsiteY19" fmla="*/ 642055 h 1014434"/>
                  <a:gd name="connsiteX20" fmla="*/ 722258 w 1006596"/>
                  <a:gd name="connsiteY20" fmla="*/ 984955 h 1014434"/>
                  <a:gd name="connsiteX21" fmla="*/ 255533 w 1006596"/>
                  <a:gd name="connsiteY21" fmla="*/ 978605 h 1014434"/>
                  <a:gd name="connsiteX0" fmla="*/ 254829 w 1005892"/>
                  <a:gd name="connsiteY0" fmla="*/ 976166 h 1011995"/>
                  <a:gd name="connsiteX1" fmla="*/ 267529 w 1005892"/>
                  <a:gd name="connsiteY1" fmla="*/ 655491 h 1011995"/>
                  <a:gd name="connsiteX2" fmla="*/ 273879 w 1005892"/>
                  <a:gd name="connsiteY2" fmla="*/ 455466 h 1011995"/>
                  <a:gd name="connsiteX3" fmla="*/ 232604 w 1005892"/>
                  <a:gd name="connsiteY3" fmla="*/ 379266 h 1011995"/>
                  <a:gd name="connsiteX4" fmla="*/ 140529 w 1005892"/>
                  <a:gd name="connsiteY4" fmla="*/ 287191 h 1011995"/>
                  <a:gd name="connsiteX5" fmla="*/ 26229 w 1005892"/>
                  <a:gd name="connsiteY5" fmla="*/ 141141 h 1011995"/>
                  <a:gd name="connsiteX6" fmla="*/ 10354 w 1005892"/>
                  <a:gd name="connsiteY6" fmla="*/ 90341 h 1011995"/>
                  <a:gd name="connsiteX7" fmla="*/ 7179 w 1005892"/>
                  <a:gd name="connsiteY7" fmla="*/ 23666 h 1011995"/>
                  <a:gd name="connsiteX8" fmla="*/ 108779 w 1005892"/>
                  <a:gd name="connsiteY8" fmla="*/ 17316 h 1011995"/>
                  <a:gd name="connsiteX9" fmla="*/ 299279 w 1005892"/>
                  <a:gd name="connsiteY9" fmla="*/ 242741 h 1011995"/>
                  <a:gd name="connsiteX10" fmla="*/ 483429 w 1005892"/>
                  <a:gd name="connsiteY10" fmla="*/ 277666 h 1011995"/>
                  <a:gd name="connsiteX11" fmla="*/ 696154 w 1005892"/>
                  <a:gd name="connsiteY11" fmla="*/ 214166 h 1011995"/>
                  <a:gd name="connsiteX12" fmla="*/ 886654 w 1005892"/>
                  <a:gd name="connsiteY12" fmla="*/ 52241 h 1011995"/>
                  <a:gd name="connsiteX13" fmla="*/ 994604 w 1005892"/>
                  <a:gd name="connsiteY13" fmla="*/ 26841 h 1011995"/>
                  <a:gd name="connsiteX14" fmla="*/ 988254 w 1005892"/>
                  <a:gd name="connsiteY14" fmla="*/ 118916 h 1011995"/>
                  <a:gd name="connsiteX15" fmla="*/ 867604 w 1005892"/>
                  <a:gd name="connsiteY15" fmla="*/ 242741 h 1011995"/>
                  <a:gd name="connsiteX16" fmla="*/ 781879 w 1005892"/>
                  <a:gd name="connsiteY16" fmla="*/ 315766 h 1011995"/>
                  <a:gd name="connsiteX17" fmla="*/ 708854 w 1005892"/>
                  <a:gd name="connsiteY17" fmla="*/ 414191 h 1011995"/>
                  <a:gd name="connsiteX18" fmla="*/ 683454 w 1005892"/>
                  <a:gd name="connsiteY18" fmla="*/ 534841 h 1011995"/>
                  <a:gd name="connsiteX19" fmla="*/ 683454 w 1005892"/>
                  <a:gd name="connsiteY19" fmla="*/ 639616 h 1011995"/>
                  <a:gd name="connsiteX20" fmla="*/ 721554 w 1005892"/>
                  <a:gd name="connsiteY20" fmla="*/ 982516 h 1011995"/>
                  <a:gd name="connsiteX21" fmla="*/ 254829 w 1005892"/>
                  <a:gd name="connsiteY21" fmla="*/ 976166 h 1011995"/>
                  <a:gd name="connsiteX0" fmla="*/ 253807 w 1004870"/>
                  <a:gd name="connsiteY0" fmla="*/ 978346 h 1014175"/>
                  <a:gd name="connsiteX1" fmla="*/ 266507 w 1004870"/>
                  <a:gd name="connsiteY1" fmla="*/ 657671 h 1014175"/>
                  <a:gd name="connsiteX2" fmla="*/ 272857 w 1004870"/>
                  <a:gd name="connsiteY2" fmla="*/ 457646 h 1014175"/>
                  <a:gd name="connsiteX3" fmla="*/ 231582 w 1004870"/>
                  <a:gd name="connsiteY3" fmla="*/ 381446 h 1014175"/>
                  <a:gd name="connsiteX4" fmla="*/ 139507 w 1004870"/>
                  <a:gd name="connsiteY4" fmla="*/ 289371 h 1014175"/>
                  <a:gd name="connsiteX5" fmla="*/ 25207 w 1004870"/>
                  <a:gd name="connsiteY5" fmla="*/ 143321 h 1014175"/>
                  <a:gd name="connsiteX6" fmla="*/ 6157 w 1004870"/>
                  <a:gd name="connsiteY6" fmla="*/ 25846 h 1014175"/>
                  <a:gd name="connsiteX7" fmla="*/ 107757 w 1004870"/>
                  <a:gd name="connsiteY7" fmla="*/ 19496 h 1014175"/>
                  <a:gd name="connsiteX8" fmla="*/ 298257 w 1004870"/>
                  <a:gd name="connsiteY8" fmla="*/ 244921 h 1014175"/>
                  <a:gd name="connsiteX9" fmla="*/ 482407 w 1004870"/>
                  <a:gd name="connsiteY9" fmla="*/ 279846 h 1014175"/>
                  <a:gd name="connsiteX10" fmla="*/ 695132 w 1004870"/>
                  <a:gd name="connsiteY10" fmla="*/ 216346 h 1014175"/>
                  <a:gd name="connsiteX11" fmla="*/ 885632 w 1004870"/>
                  <a:gd name="connsiteY11" fmla="*/ 54421 h 1014175"/>
                  <a:gd name="connsiteX12" fmla="*/ 993582 w 1004870"/>
                  <a:gd name="connsiteY12" fmla="*/ 29021 h 1014175"/>
                  <a:gd name="connsiteX13" fmla="*/ 987232 w 1004870"/>
                  <a:gd name="connsiteY13" fmla="*/ 121096 h 1014175"/>
                  <a:gd name="connsiteX14" fmla="*/ 866582 w 1004870"/>
                  <a:gd name="connsiteY14" fmla="*/ 244921 h 1014175"/>
                  <a:gd name="connsiteX15" fmla="*/ 780857 w 1004870"/>
                  <a:gd name="connsiteY15" fmla="*/ 317946 h 1014175"/>
                  <a:gd name="connsiteX16" fmla="*/ 707832 w 1004870"/>
                  <a:gd name="connsiteY16" fmla="*/ 416371 h 1014175"/>
                  <a:gd name="connsiteX17" fmla="*/ 682432 w 1004870"/>
                  <a:gd name="connsiteY17" fmla="*/ 537021 h 1014175"/>
                  <a:gd name="connsiteX18" fmla="*/ 682432 w 1004870"/>
                  <a:gd name="connsiteY18" fmla="*/ 641796 h 1014175"/>
                  <a:gd name="connsiteX19" fmla="*/ 720532 w 1004870"/>
                  <a:gd name="connsiteY19" fmla="*/ 984696 h 1014175"/>
                  <a:gd name="connsiteX20" fmla="*/ 253807 w 1004870"/>
                  <a:gd name="connsiteY20" fmla="*/ 978346 h 1014175"/>
                  <a:gd name="connsiteX0" fmla="*/ 250954 w 1002017"/>
                  <a:gd name="connsiteY0" fmla="*/ 978941 h 1014770"/>
                  <a:gd name="connsiteX1" fmla="*/ 263654 w 1002017"/>
                  <a:gd name="connsiteY1" fmla="*/ 658266 h 1014770"/>
                  <a:gd name="connsiteX2" fmla="*/ 270004 w 1002017"/>
                  <a:gd name="connsiteY2" fmla="*/ 458241 h 1014770"/>
                  <a:gd name="connsiteX3" fmla="*/ 228729 w 1002017"/>
                  <a:gd name="connsiteY3" fmla="*/ 382041 h 1014770"/>
                  <a:gd name="connsiteX4" fmla="*/ 136654 w 1002017"/>
                  <a:gd name="connsiteY4" fmla="*/ 289966 h 1014770"/>
                  <a:gd name="connsiteX5" fmla="*/ 35054 w 1002017"/>
                  <a:gd name="connsiteY5" fmla="*/ 156616 h 1014770"/>
                  <a:gd name="connsiteX6" fmla="*/ 3304 w 1002017"/>
                  <a:gd name="connsiteY6" fmla="*/ 26441 h 1014770"/>
                  <a:gd name="connsiteX7" fmla="*/ 104904 w 1002017"/>
                  <a:gd name="connsiteY7" fmla="*/ 20091 h 1014770"/>
                  <a:gd name="connsiteX8" fmla="*/ 295404 w 1002017"/>
                  <a:gd name="connsiteY8" fmla="*/ 245516 h 1014770"/>
                  <a:gd name="connsiteX9" fmla="*/ 479554 w 1002017"/>
                  <a:gd name="connsiteY9" fmla="*/ 280441 h 1014770"/>
                  <a:gd name="connsiteX10" fmla="*/ 692279 w 1002017"/>
                  <a:gd name="connsiteY10" fmla="*/ 216941 h 1014770"/>
                  <a:gd name="connsiteX11" fmla="*/ 882779 w 1002017"/>
                  <a:gd name="connsiteY11" fmla="*/ 55016 h 1014770"/>
                  <a:gd name="connsiteX12" fmla="*/ 990729 w 1002017"/>
                  <a:gd name="connsiteY12" fmla="*/ 29616 h 1014770"/>
                  <a:gd name="connsiteX13" fmla="*/ 984379 w 1002017"/>
                  <a:gd name="connsiteY13" fmla="*/ 121691 h 1014770"/>
                  <a:gd name="connsiteX14" fmla="*/ 863729 w 1002017"/>
                  <a:gd name="connsiteY14" fmla="*/ 245516 h 1014770"/>
                  <a:gd name="connsiteX15" fmla="*/ 778004 w 1002017"/>
                  <a:gd name="connsiteY15" fmla="*/ 318541 h 1014770"/>
                  <a:gd name="connsiteX16" fmla="*/ 704979 w 1002017"/>
                  <a:gd name="connsiteY16" fmla="*/ 416966 h 1014770"/>
                  <a:gd name="connsiteX17" fmla="*/ 679579 w 1002017"/>
                  <a:gd name="connsiteY17" fmla="*/ 537616 h 1014770"/>
                  <a:gd name="connsiteX18" fmla="*/ 679579 w 1002017"/>
                  <a:gd name="connsiteY18" fmla="*/ 642391 h 1014770"/>
                  <a:gd name="connsiteX19" fmla="*/ 717679 w 1002017"/>
                  <a:gd name="connsiteY19" fmla="*/ 985291 h 1014770"/>
                  <a:gd name="connsiteX20" fmla="*/ 250954 w 1002017"/>
                  <a:gd name="connsiteY20" fmla="*/ 978941 h 1014770"/>
                  <a:gd name="connsiteX0" fmla="*/ 251106 w 1002169"/>
                  <a:gd name="connsiteY0" fmla="*/ 978941 h 1014770"/>
                  <a:gd name="connsiteX1" fmla="*/ 263806 w 1002169"/>
                  <a:gd name="connsiteY1" fmla="*/ 658266 h 1014770"/>
                  <a:gd name="connsiteX2" fmla="*/ 270156 w 1002169"/>
                  <a:gd name="connsiteY2" fmla="*/ 458241 h 1014770"/>
                  <a:gd name="connsiteX3" fmla="*/ 228881 w 1002169"/>
                  <a:gd name="connsiteY3" fmla="*/ 382041 h 1014770"/>
                  <a:gd name="connsiteX4" fmla="*/ 146331 w 1002169"/>
                  <a:gd name="connsiteY4" fmla="*/ 293141 h 1014770"/>
                  <a:gd name="connsiteX5" fmla="*/ 35206 w 1002169"/>
                  <a:gd name="connsiteY5" fmla="*/ 156616 h 1014770"/>
                  <a:gd name="connsiteX6" fmla="*/ 3456 w 1002169"/>
                  <a:gd name="connsiteY6" fmla="*/ 26441 h 1014770"/>
                  <a:gd name="connsiteX7" fmla="*/ 105056 w 1002169"/>
                  <a:gd name="connsiteY7" fmla="*/ 20091 h 1014770"/>
                  <a:gd name="connsiteX8" fmla="*/ 295556 w 1002169"/>
                  <a:gd name="connsiteY8" fmla="*/ 245516 h 1014770"/>
                  <a:gd name="connsiteX9" fmla="*/ 479706 w 1002169"/>
                  <a:gd name="connsiteY9" fmla="*/ 280441 h 1014770"/>
                  <a:gd name="connsiteX10" fmla="*/ 692431 w 1002169"/>
                  <a:gd name="connsiteY10" fmla="*/ 216941 h 1014770"/>
                  <a:gd name="connsiteX11" fmla="*/ 882931 w 1002169"/>
                  <a:gd name="connsiteY11" fmla="*/ 55016 h 1014770"/>
                  <a:gd name="connsiteX12" fmla="*/ 990881 w 1002169"/>
                  <a:gd name="connsiteY12" fmla="*/ 29616 h 1014770"/>
                  <a:gd name="connsiteX13" fmla="*/ 984531 w 1002169"/>
                  <a:gd name="connsiteY13" fmla="*/ 121691 h 1014770"/>
                  <a:gd name="connsiteX14" fmla="*/ 863881 w 1002169"/>
                  <a:gd name="connsiteY14" fmla="*/ 245516 h 1014770"/>
                  <a:gd name="connsiteX15" fmla="*/ 778156 w 1002169"/>
                  <a:gd name="connsiteY15" fmla="*/ 318541 h 1014770"/>
                  <a:gd name="connsiteX16" fmla="*/ 705131 w 1002169"/>
                  <a:gd name="connsiteY16" fmla="*/ 416966 h 1014770"/>
                  <a:gd name="connsiteX17" fmla="*/ 679731 w 1002169"/>
                  <a:gd name="connsiteY17" fmla="*/ 537616 h 1014770"/>
                  <a:gd name="connsiteX18" fmla="*/ 679731 w 1002169"/>
                  <a:gd name="connsiteY18" fmla="*/ 642391 h 1014770"/>
                  <a:gd name="connsiteX19" fmla="*/ 717831 w 1002169"/>
                  <a:gd name="connsiteY19" fmla="*/ 985291 h 1014770"/>
                  <a:gd name="connsiteX20" fmla="*/ 251106 w 1002169"/>
                  <a:gd name="connsiteY20" fmla="*/ 978941 h 1014770"/>
                  <a:gd name="connsiteX0" fmla="*/ 251106 w 1002169"/>
                  <a:gd name="connsiteY0" fmla="*/ 973291 h 1009120"/>
                  <a:gd name="connsiteX1" fmla="*/ 263806 w 1002169"/>
                  <a:gd name="connsiteY1" fmla="*/ 652616 h 1009120"/>
                  <a:gd name="connsiteX2" fmla="*/ 270156 w 1002169"/>
                  <a:gd name="connsiteY2" fmla="*/ 452591 h 1009120"/>
                  <a:gd name="connsiteX3" fmla="*/ 228881 w 1002169"/>
                  <a:gd name="connsiteY3" fmla="*/ 376391 h 1009120"/>
                  <a:gd name="connsiteX4" fmla="*/ 146331 w 1002169"/>
                  <a:gd name="connsiteY4" fmla="*/ 287491 h 1009120"/>
                  <a:gd name="connsiteX5" fmla="*/ 35206 w 1002169"/>
                  <a:gd name="connsiteY5" fmla="*/ 150966 h 1009120"/>
                  <a:gd name="connsiteX6" fmla="*/ 3456 w 1002169"/>
                  <a:gd name="connsiteY6" fmla="*/ 36666 h 1009120"/>
                  <a:gd name="connsiteX7" fmla="*/ 105056 w 1002169"/>
                  <a:gd name="connsiteY7" fmla="*/ 14441 h 1009120"/>
                  <a:gd name="connsiteX8" fmla="*/ 295556 w 1002169"/>
                  <a:gd name="connsiteY8" fmla="*/ 239866 h 1009120"/>
                  <a:gd name="connsiteX9" fmla="*/ 479706 w 1002169"/>
                  <a:gd name="connsiteY9" fmla="*/ 274791 h 1009120"/>
                  <a:gd name="connsiteX10" fmla="*/ 692431 w 1002169"/>
                  <a:gd name="connsiteY10" fmla="*/ 211291 h 1009120"/>
                  <a:gd name="connsiteX11" fmla="*/ 882931 w 1002169"/>
                  <a:gd name="connsiteY11" fmla="*/ 49366 h 1009120"/>
                  <a:gd name="connsiteX12" fmla="*/ 990881 w 1002169"/>
                  <a:gd name="connsiteY12" fmla="*/ 23966 h 1009120"/>
                  <a:gd name="connsiteX13" fmla="*/ 984531 w 1002169"/>
                  <a:gd name="connsiteY13" fmla="*/ 116041 h 1009120"/>
                  <a:gd name="connsiteX14" fmla="*/ 863881 w 1002169"/>
                  <a:gd name="connsiteY14" fmla="*/ 239866 h 1009120"/>
                  <a:gd name="connsiteX15" fmla="*/ 778156 w 1002169"/>
                  <a:gd name="connsiteY15" fmla="*/ 312891 h 1009120"/>
                  <a:gd name="connsiteX16" fmla="*/ 705131 w 1002169"/>
                  <a:gd name="connsiteY16" fmla="*/ 411316 h 1009120"/>
                  <a:gd name="connsiteX17" fmla="*/ 679731 w 1002169"/>
                  <a:gd name="connsiteY17" fmla="*/ 531966 h 1009120"/>
                  <a:gd name="connsiteX18" fmla="*/ 679731 w 1002169"/>
                  <a:gd name="connsiteY18" fmla="*/ 636741 h 1009120"/>
                  <a:gd name="connsiteX19" fmla="*/ 717831 w 1002169"/>
                  <a:gd name="connsiteY19" fmla="*/ 979641 h 1009120"/>
                  <a:gd name="connsiteX20" fmla="*/ 251106 w 1002169"/>
                  <a:gd name="connsiteY20" fmla="*/ 973291 h 1009120"/>
                  <a:gd name="connsiteX0" fmla="*/ 251106 w 1002169"/>
                  <a:gd name="connsiteY0" fmla="*/ 973291 h 1009120"/>
                  <a:gd name="connsiteX1" fmla="*/ 263806 w 1002169"/>
                  <a:gd name="connsiteY1" fmla="*/ 652616 h 1009120"/>
                  <a:gd name="connsiteX2" fmla="*/ 270156 w 1002169"/>
                  <a:gd name="connsiteY2" fmla="*/ 452591 h 1009120"/>
                  <a:gd name="connsiteX3" fmla="*/ 228881 w 1002169"/>
                  <a:gd name="connsiteY3" fmla="*/ 376391 h 1009120"/>
                  <a:gd name="connsiteX4" fmla="*/ 146331 w 1002169"/>
                  <a:gd name="connsiteY4" fmla="*/ 287491 h 1009120"/>
                  <a:gd name="connsiteX5" fmla="*/ 35206 w 1002169"/>
                  <a:gd name="connsiteY5" fmla="*/ 150966 h 1009120"/>
                  <a:gd name="connsiteX6" fmla="*/ 3456 w 1002169"/>
                  <a:gd name="connsiteY6" fmla="*/ 36666 h 1009120"/>
                  <a:gd name="connsiteX7" fmla="*/ 105056 w 1002169"/>
                  <a:gd name="connsiteY7" fmla="*/ 14441 h 1009120"/>
                  <a:gd name="connsiteX8" fmla="*/ 295556 w 1002169"/>
                  <a:gd name="connsiteY8" fmla="*/ 239866 h 1009120"/>
                  <a:gd name="connsiteX9" fmla="*/ 479706 w 1002169"/>
                  <a:gd name="connsiteY9" fmla="*/ 274791 h 1009120"/>
                  <a:gd name="connsiteX10" fmla="*/ 692431 w 1002169"/>
                  <a:gd name="connsiteY10" fmla="*/ 211291 h 1009120"/>
                  <a:gd name="connsiteX11" fmla="*/ 882931 w 1002169"/>
                  <a:gd name="connsiteY11" fmla="*/ 49366 h 1009120"/>
                  <a:gd name="connsiteX12" fmla="*/ 990881 w 1002169"/>
                  <a:gd name="connsiteY12" fmla="*/ 23966 h 1009120"/>
                  <a:gd name="connsiteX13" fmla="*/ 984531 w 1002169"/>
                  <a:gd name="connsiteY13" fmla="*/ 116041 h 1009120"/>
                  <a:gd name="connsiteX14" fmla="*/ 863881 w 1002169"/>
                  <a:gd name="connsiteY14" fmla="*/ 239866 h 1009120"/>
                  <a:gd name="connsiteX15" fmla="*/ 778156 w 1002169"/>
                  <a:gd name="connsiteY15" fmla="*/ 312891 h 1009120"/>
                  <a:gd name="connsiteX16" fmla="*/ 705131 w 1002169"/>
                  <a:gd name="connsiteY16" fmla="*/ 411316 h 1009120"/>
                  <a:gd name="connsiteX17" fmla="*/ 679731 w 1002169"/>
                  <a:gd name="connsiteY17" fmla="*/ 531966 h 1009120"/>
                  <a:gd name="connsiteX18" fmla="*/ 679731 w 1002169"/>
                  <a:gd name="connsiteY18" fmla="*/ 636741 h 1009120"/>
                  <a:gd name="connsiteX19" fmla="*/ 717831 w 1002169"/>
                  <a:gd name="connsiteY19" fmla="*/ 979641 h 1009120"/>
                  <a:gd name="connsiteX20" fmla="*/ 251106 w 1002169"/>
                  <a:gd name="connsiteY20" fmla="*/ 973291 h 1009120"/>
                  <a:gd name="connsiteX0" fmla="*/ 251106 w 1002169"/>
                  <a:gd name="connsiteY0" fmla="*/ 973291 h 989411"/>
                  <a:gd name="connsiteX1" fmla="*/ 263806 w 1002169"/>
                  <a:gd name="connsiteY1" fmla="*/ 652616 h 989411"/>
                  <a:gd name="connsiteX2" fmla="*/ 270156 w 1002169"/>
                  <a:gd name="connsiteY2" fmla="*/ 452591 h 989411"/>
                  <a:gd name="connsiteX3" fmla="*/ 228881 w 1002169"/>
                  <a:gd name="connsiteY3" fmla="*/ 376391 h 989411"/>
                  <a:gd name="connsiteX4" fmla="*/ 146331 w 1002169"/>
                  <a:gd name="connsiteY4" fmla="*/ 287491 h 989411"/>
                  <a:gd name="connsiteX5" fmla="*/ 35206 w 1002169"/>
                  <a:gd name="connsiteY5" fmla="*/ 150966 h 989411"/>
                  <a:gd name="connsiteX6" fmla="*/ 3456 w 1002169"/>
                  <a:gd name="connsiteY6" fmla="*/ 36666 h 989411"/>
                  <a:gd name="connsiteX7" fmla="*/ 105056 w 1002169"/>
                  <a:gd name="connsiteY7" fmla="*/ 14441 h 989411"/>
                  <a:gd name="connsiteX8" fmla="*/ 295556 w 1002169"/>
                  <a:gd name="connsiteY8" fmla="*/ 239866 h 989411"/>
                  <a:gd name="connsiteX9" fmla="*/ 479706 w 1002169"/>
                  <a:gd name="connsiteY9" fmla="*/ 274791 h 989411"/>
                  <a:gd name="connsiteX10" fmla="*/ 692431 w 1002169"/>
                  <a:gd name="connsiteY10" fmla="*/ 211291 h 989411"/>
                  <a:gd name="connsiteX11" fmla="*/ 882931 w 1002169"/>
                  <a:gd name="connsiteY11" fmla="*/ 49366 h 989411"/>
                  <a:gd name="connsiteX12" fmla="*/ 990881 w 1002169"/>
                  <a:gd name="connsiteY12" fmla="*/ 23966 h 989411"/>
                  <a:gd name="connsiteX13" fmla="*/ 984531 w 1002169"/>
                  <a:gd name="connsiteY13" fmla="*/ 116041 h 989411"/>
                  <a:gd name="connsiteX14" fmla="*/ 863881 w 1002169"/>
                  <a:gd name="connsiteY14" fmla="*/ 239866 h 989411"/>
                  <a:gd name="connsiteX15" fmla="*/ 778156 w 1002169"/>
                  <a:gd name="connsiteY15" fmla="*/ 312891 h 989411"/>
                  <a:gd name="connsiteX16" fmla="*/ 705131 w 1002169"/>
                  <a:gd name="connsiteY16" fmla="*/ 411316 h 989411"/>
                  <a:gd name="connsiteX17" fmla="*/ 679731 w 1002169"/>
                  <a:gd name="connsiteY17" fmla="*/ 531966 h 989411"/>
                  <a:gd name="connsiteX18" fmla="*/ 679731 w 1002169"/>
                  <a:gd name="connsiteY18" fmla="*/ 636741 h 989411"/>
                  <a:gd name="connsiteX19" fmla="*/ 717831 w 1002169"/>
                  <a:gd name="connsiteY19" fmla="*/ 979641 h 989411"/>
                  <a:gd name="connsiteX20" fmla="*/ 251106 w 1002169"/>
                  <a:gd name="connsiteY20" fmla="*/ 973291 h 989411"/>
                  <a:gd name="connsiteX0" fmla="*/ 251106 w 1002169"/>
                  <a:gd name="connsiteY0" fmla="*/ 973291 h 989411"/>
                  <a:gd name="connsiteX1" fmla="*/ 263806 w 1002169"/>
                  <a:gd name="connsiteY1" fmla="*/ 652616 h 989411"/>
                  <a:gd name="connsiteX2" fmla="*/ 270156 w 1002169"/>
                  <a:gd name="connsiteY2" fmla="*/ 452591 h 989411"/>
                  <a:gd name="connsiteX3" fmla="*/ 228881 w 1002169"/>
                  <a:gd name="connsiteY3" fmla="*/ 376391 h 989411"/>
                  <a:gd name="connsiteX4" fmla="*/ 146331 w 1002169"/>
                  <a:gd name="connsiteY4" fmla="*/ 287491 h 989411"/>
                  <a:gd name="connsiteX5" fmla="*/ 35206 w 1002169"/>
                  <a:gd name="connsiteY5" fmla="*/ 150966 h 989411"/>
                  <a:gd name="connsiteX6" fmla="*/ 3456 w 1002169"/>
                  <a:gd name="connsiteY6" fmla="*/ 36666 h 989411"/>
                  <a:gd name="connsiteX7" fmla="*/ 105056 w 1002169"/>
                  <a:gd name="connsiteY7" fmla="*/ 14441 h 989411"/>
                  <a:gd name="connsiteX8" fmla="*/ 295556 w 1002169"/>
                  <a:gd name="connsiteY8" fmla="*/ 239866 h 989411"/>
                  <a:gd name="connsiteX9" fmla="*/ 479706 w 1002169"/>
                  <a:gd name="connsiteY9" fmla="*/ 274791 h 989411"/>
                  <a:gd name="connsiteX10" fmla="*/ 692431 w 1002169"/>
                  <a:gd name="connsiteY10" fmla="*/ 211291 h 989411"/>
                  <a:gd name="connsiteX11" fmla="*/ 882931 w 1002169"/>
                  <a:gd name="connsiteY11" fmla="*/ 49366 h 989411"/>
                  <a:gd name="connsiteX12" fmla="*/ 990881 w 1002169"/>
                  <a:gd name="connsiteY12" fmla="*/ 23966 h 989411"/>
                  <a:gd name="connsiteX13" fmla="*/ 984531 w 1002169"/>
                  <a:gd name="connsiteY13" fmla="*/ 116041 h 989411"/>
                  <a:gd name="connsiteX14" fmla="*/ 863881 w 1002169"/>
                  <a:gd name="connsiteY14" fmla="*/ 239866 h 989411"/>
                  <a:gd name="connsiteX15" fmla="*/ 778156 w 1002169"/>
                  <a:gd name="connsiteY15" fmla="*/ 312891 h 989411"/>
                  <a:gd name="connsiteX16" fmla="*/ 705131 w 1002169"/>
                  <a:gd name="connsiteY16" fmla="*/ 411316 h 989411"/>
                  <a:gd name="connsiteX17" fmla="*/ 679731 w 1002169"/>
                  <a:gd name="connsiteY17" fmla="*/ 531966 h 989411"/>
                  <a:gd name="connsiteX18" fmla="*/ 679731 w 1002169"/>
                  <a:gd name="connsiteY18" fmla="*/ 636741 h 989411"/>
                  <a:gd name="connsiteX19" fmla="*/ 717831 w 1002169"/>
                  <a:gd name="connsiteY19" fmla="*/ 979641 h 989411"/>
                  <a:gd name="connsiteX20" fmla="*/ 251106 w 1002169"/>
                  <a:gd name="connsiteY20" fmla="*/ 973291 h 989411"/>
                  <a:gd name="connsiteX0" fmla="*/ 251106 w 1002169"/>
                  <a:gd name="connsiteY0" fmla="*/ 973291 h 984859"/>
                  <a:gd name="connsiteX1" fmla="*/ 263806 w 1002169"/>
                  <a:gd name="connsiteY1" fmla="*/ 652616 h 984859"/>
                  <a:gd name="connsiteX2" fmla="*/ 270156 w 1002169"/>
                  <a:gd name="connsiteY2" fmla="*/ 452591 h 984859"/>
                  <a:gd name="connsiteX3" fmla="*/ 228881 w 1002169"/>
                  <a:gd name="connsiteY3" fmla="*/ 376391 h 984859"/>
                  <a:gd name="connsiteX4" fmla="*/ 146331 w 1002169"/>
                  <a:gd name="connsiteY4" fmla="*/ 287491 h 984859"/>
                  <a:gd name="connsiteX5" fmla="*/ 35206 w 1002169"/>
                  <a:gd name="connsiteY5" fmla="*/ 150966 h 984859"/>
                  <a:gd name="connsiteX6" fmla="*/ 3456 w 1002169"/>
                  <a:gd name="connsiteY6" fmla="*/ 36666 h 984859"/>
                  <a:gd name="connsiteX7" fmla="*/ 105056 w 1002169"/>
                  <a:gd name="connsiteY7" fmla="*/ 14441 h 984859"/>
                  <a:gd name="connsiteX8" fmla="*/ 295556 w 1002169"/>
                  <a:gd name="connsiteY8" fmla="*/ 239866 h 984859"/>
                  <a:gd name="connsiteX9" fmla="*/ 479706 w 1002169"/>
                  <a:gd name="connsiteY9" fmla="*/ 274791 h 984859"/>
                  <a:gd name="connsiteX10" fmla="*/ 692431 w 1002169"/>
                  <a:gd name="connsiteY10" fmla="*/ 211291 h 984859"/>
                  <a:gd name="connsiteX11" fmla="*/ 882931 w 1002169"/>
                  <a:gd name="connsiteY11" fmla="*/ 49366 h 984859"/>
                  <a:gd name="connsiteX12" fmla="*/ 990881 w 1002169"/>
                  <a:gd name="connsiteY12" fmla="*/ 23966 h 984859"/>
                  <a:gd name="connsiteX13" fmla="*/ 984531 w 1002169"/>
                  <a:gd name="connsiteY13" fmla="*/ 116041 h 984859"/>
                  <a:gd name="connsiteX14" fmla="*/ 863881 w 1002169"/>
                  <a:gd name="connsiteY14" fmla="*/ 239866 h 984859"/>
                  <a:gd name="connsiteX15" fmla="*/ 778156 w 1002169"/>
                  <a:gd name="connsiteY15" fmla="*/ 312891 h 984859"/>
                  <a:gd name="connsiteX16" fmla="*/ 705131 w 1002169"/>
                  <a:gd name="connsiteY16" fmla="*/ 411316 h 984859"/>
                  <a:gd name="connsiteX17" fmla="*/ 679731 w 1002169"/>
                  <a:gd name="connsiteY17" fmla="*/ 531966 h 984859"/>
                  <a:gd name="connsiteX18" fmla="*/ 679731 w 1002169"/>
                  <a:gd name="connsiteY18" fmla="*/ 636741 h 984859"/>
                  <a:gd name="connsiteX19" fmla="*/ 717831 w 1002169"/>
                  <a:gd name="connsiteY19" fmla="*/ 979641 h 984859"/>
                  <a:gd name="connsiteX20" fmla="*/ 251106 w 1002169"/>
                  <a:gd name="connsiteY20" fmla="*/ 973291 h 984859"/>
                  <a:gd name="connsiteX0" fmla="*/ 241581 w 1002169"/>
                  <a:gd name="connsiteY0" fmla="*/ 979641 h 987860"/>
                  <a:gd name="connsiteX1" fmla="*/ 263806 w 1002169"/>
                  <a:gd name="connsiteY1" fmla="*/ 652616 h 987860"/>
                  <a:gd name="connsiteX2" fmla="*/ 270156 w 1002169"/>
                  <a:gd name="connsiteY2" fmla="*/ 452591 h 987860"/>
                  <a:gd name="connsiteX3" fmla="*/ 228881 w 1002169"/>
                  <a:gd name="connsiteY3" fmla="*/ 376391 h 987860"/>
                  <a:gd name="connsiteX4" fmla="*/ 146331 w 1002169"/>
                  <a:gd name="connsiteY4" fmla="*/ 287491 h 987860"/>
                  <a:gd name="connsiteX5" fmla="*/ 35206 w 1002169"/>
                  <a:gd name="connsiteY5" fmla="*/ 150966 h 987860"/>
                  <a:gd name="connsiteX6" fmla="*/ 3456 w 1002169"/>
                  <a:gd name="connsiteY6" fmla="*/ 36666 h 987860"/>
                  <a:gd name="connsiteX7" fmla="*/ 105056 w 1002169"/>
                  <a:gd name="connsiteY7" fmla="*/ 14441 h 987860"/>
                  <a:gd name="connsiteX8" fmla="*/ 295556 w 1002169"/>
                  <a:gd name="connsiteY8" fmla="*/ 239866 h 987860"/>
                  <a:gd name="connsiteX9" fmla="*/ 479706 w 1002169"/>
                  <a:gd name="connsiteY9" fmla="*/ 274791 h 987860"/>
                  <a:gd name="connsiteX10" fmla="*/ 692431 w 1002169"/>
                  <a:gd name="connsiteY10" fmla="*/ 211291 h 987860"/>
                  <a:gd name="connsiteX11" fmla="*/ 882931 w 1002169"/>
                  <a:gd name="connsiteY11" fmla="*/ 49366 h 987860"/>
                  <a:gd name="connsiteX12" fmla="*/ 990881 w 1002169"/>
                  <a:gd name="connsiteY12" fmla="*/ 23966 h 987860"/>
                  <a:gd name="connsiteX13" fmla="*/ 984531 w 1002169"/>
                  <a:gd name="connsiteY13" fmla="*/ 116041 h 987860"/>
                  <a:gd name="connsiteX14" fmla="*/ 863881 w 1002169"/>
                  <a:gd name="connsiteY14" fmla="*/ 239866 h 987860"/>
                  <a:gd name="connsiteX15" fmla="*/ 778156 w 1002169"/>
                  <a:gd name="connsiteY15" fmla="*/ 312891 h 987860"/>
                  <a:gd name="connsiteX16" fmla="*/ 705131 w 1002169"/>
                  <a:gd name="connsiteY16" fmla="*/ 411316 h 987860"/>
                  <a:gd name="connsiteX17" fmla="*/ 679731 w 1002169"/>
                  <a:gd name="connsiteY17" fmla="*/ 531966 h 987860"/>
                  <a:gd name="connsiteX18" fmla="*/ 679731 w 1002169"/>
                  <a:gd name="connsiteY18" fmla="*/ 636741 h 987860"/>
                  <a:gd name="connsiteX19" fmla="*/ 717831 w 1002169"/>
                  <a:gd name="connsiteY19" fmla="*/ 979641 h 987860"/>
                  <a:gd name="connsiteX20" fmla="*/ 241581 w 1002169"/>
                  <a:gd name="connsiteY20" fmla="*/ 979641 h 987860"/>
                  <a:gd name="connsiteX0" fmla="*/ 241581 w 1002169"/>
                  <a:gd name="connsiteY0" fmla="*/ 979641 h 984352"/>
                  <a:gd name="connsiteX1" fmla="*/ 263806 w 1002169"/>
                  <a:gd name="connsiteY1" fmla="*/ 652616 h 984352"/>
                  <a:gd name="connsiteX2" fmla="*/ 270156 w 1002169"/>
                  <a:gd name="connsiteY2" fmla="*/ 452591 h 984352"/>
                  <a:gd name="connsiteX3" fmla="*/ 228881 w 1002169"/>
                  <a:gd name="connsiteY3" fmla="*/ 376391 h 984352"/>
                  <a:gd name="connsiteX4" fmla="*/ 146331 w 1002169"/>
                  <a:gd name="connsiteY4" fmla="*/ 287491 h 984352"/>
                  <a:gd name="connsiteX5" fmla="*/ 35206 w 1002169"/>
                  <a:gd name="connsiteY5" fmla="*/ 150966 h 984352"/>
                  <a:gd name="connsiteX6" fmla="*/ 3456 w 1002169"/>
                  <a:gd name="connsiteY6" fmla="*/ 36666 h 984352"/>
                  <a:gd name="connsiteX7" fmla="*/ 105056 w 1002169"/>
                  <a:gd name="connsiteY7" fmla="*/ 14441 h 984352"/>
                  <a:gd name="connsiteX8" fmla="*/ 295556 w 1002169"/>
                  <a:gd name="connsiteY8" fmla="*/ 239866 h 984352"/>
                  <a:gd name="connsiteX9" fmla="*/ 479706 w 1002169"/>
                  <a:gd name="connsiteY9" fmla="*/ 274791 h 984352"/>
                  <a:gd name="connsiteX10" fmla="*/ 692431 w 1002169"/>
                  <a:gd name="connsiteY10" fmla="*/ 211291 h 984352"/>
                  <a:gd name="connsiteX11" fmla="*/ 882931 w 1002169"/>
                  <a:gd name="connsiteY11" fmla="*/ 49366 h 984352"/>
                  <a:gd name="connsiteX12" fmla="*/ 990881 w 1002169"/>
                  <a:gd name="connsiteY12" fmla="*/ 23966 h 984352"/>
                  <a:gd name="connsiteX13" fmla="*/ 984531 w 1002169"/>
                  <a:gd name="connsiteY13" fmla="*/ 116041 h 984352"/>
                  <a:gd name="connsiteX14" fmla="*/ 863881 w 1002169"/>
                  <a:gd name="connsiteY14" fmla="*/ 239866 h 984352"/>
                  <a:gd name="connsiteX15" fmla="*/ 778156 w 1002169"/>
                  <a:gd name="connsiteY15" fmla="*/ 312891 h 984352"/>
                  <a:gd name="connsiteX16" fmla="*/ 705131 w 1002169"/>
                  <a:gd name="connsiteY16" fmla="*/ 411316 h 984352"/>
                  <a:gd name="connsiteX17" fmla="*/ 679731 w 1002169"/>
                  <a:gd name="connsiteY17" fmla="*/ 531966 h 984352"/>
                  <a:gd name="connsiteX18" fmla="*/ 679731 w 1002169"/>
                  <a:gd name="connsiteY18" fmla="*/ 636741 h 984352"/>
                  <a:gd name="connsiteX19" fmla="*/ 717831 w 1002169"/>
                  <a:gd name="connsiteY19" fmla="*/ 979641 h 984352"/>
                  <a:gd name="connsiteX20" fmla="*/ 241581 w 1002169"/>
                  <a:gd name="connsiteY20" fmla="*/ 979641 h 984352"/>
                  <a:gd name="connsiteX0" fmla="*/ 241581 w 1002169"/>
                  <a:gd name="connsiteY0" fmla="*/ 979641 h 984352"/>
                  <a:gd name="connsiteX1" fmla="*/ 263806 w 1002169"/>
                  <a:gd name="connsiteY1" fmla="*/ 652616 h 984352"/>
                  <a:gd name="connsiteX2" fmla="*/ 270156 w 1002169"/>
                  <a:gd name="connsiteY2" fmla="*/ 452591 h 984352"/>
                  <a:gd name="connsiteX3" fmla="*/ 228881 w 1002169"/>
                  <a:gd name="connsiteY3" fmla="*/ 376391 h 984352"/>
                  <a:gd name="connsiteX4" fmla="*/ 146331 w 1002169"/>
                  <a:gd name="connsiteY4" fmla="*/ 287491 h 984352"/>
                  <a:gd name="connsiteX5" fmla="*/ 35206 w 1002169"/>
                  <a:gd name="connsiteY5" fmla="*/ 150966 h 984352"/>
                  <a:gd name="connsiteX6" fmla="*/ 3456 w 1002169"/>
                  <a:gd name="connsiteY6" fmla="*/ 36666 h 984352"/>
                  <a:gd name="connsiteX7" fmla="*/ 105056 w 1002169"/>
                  <a:gd name="connsiteY7" fmla="*/ 14441 h 984352"/>
                  <a:gd name="connsiteX8" fmla="*/ 295556 w 1002169"/>
                  <a:gd name="connsiteY8" fmla="*/ 239866 h 984352"/>
                  <a:gd name="connsiteX9" fmla="*/ 479706 w 1002169"/>
                  <a:gd name="connsiteY9" fmla="*/ 274791 h 984352"/>
                  <a:gd name="connsiteX10" fmla="*/ 692431 w 1002169"/>
                  <a:gd name="connsiteY10" fmla="*/ 211291 h 984352"/>
                  <a:gd name="connsiteX11" fmla="*/ 882931 w 1002169"/>
                  <a:gd name="connsiteY11" fmla="*/ 49366 h 984352"/>
                  <a:gd name="connsiteX12" fmla="*/ 990881 w 1002169"/>
                  <a:gd name="connsiteY12" fmla="*/ 23966 h 984352"/>
                  <a:gd name="connsiteX13" fmla="*/ 984531 w 1002169"/>
                  <a:gd name="connsiteY13" fmla="*/ 116041 h 984352"/>
                  <a:gd name="connsiteX14" fmla="*/ 863881 w 1002169"/>
                  <a:gd name="connsiteY14" fmla="*/ 239866 h 984352"/>
                  <a:gd name="connsiteX15" fmla="*/ 778156 w 1002169"/>
                  <a:gd name="connsiteY15" fmla="*/ 312891 h 984352"/>
                  <a:gd name="connsiteX16" fmla="*/ 705131 w 1002169"/>
                  <a:gd name="connsiteY16" fmla="*/ 411316 h 984352"/>
                  <a:gd name="connsiteX17" fmla="*/ 679731 w 1002169"/>
                  <a:gd name="connsiteY17" fmla="*/ 531966 h 984352"/>
                  <a:gd name="connsiteX18" fmla="*/ 679731 w 1002169"/>
                  <a:gd name="connsiteY18" fmla="*/ 636741 h 984352"/>
                  <a:gd name="connsiteX19" fmla="*/ 717831 w 1002169"/>
                  <a:gd name="connsiteY19" fmla="*/ 979641 h 984352"/>
                  <a:gd name="connsiteX20" fmla="*/ 241581 w 1002169"/>
                  <a:gd name="connsiteY20" fmla="*/ 979641 h 984352"/>
                  <a:gd name="connsiteX0" fmla="*/ 241581 w 1002169"/>
                  <a:gd name="connsiteY0" fmla="*/ 979641 h 981850"/>
                  <a:gd name="connsiteX1" fmla="*/ 263806 w 1002169"/>
                  <a:gd name="connsiteY1" fmla="*/ 652616 h 981850"/>
                  <a:gd name="connsiteX2" fmla="*/ 270156 w 1002169"/>
                  <a:gd name="connsiteY2" fmla="*/ 452591 h 981850"/>
                  <a:gd name="connsiteX3" fmla="*/ 228881 w 1002169"/>
                  <a:gd name="connsiteY3" fmla="*/ 376391 h 981850"/>
                  <a:gd name="connsiteX4" fmla="*/ 146331 w 1002169"/>
                  <a:gd name="connsiteY4" fmla="*/ 287491 h 981850"/>
                  <a:gd name="connsiteX5" fmla="*/ 35206 w 1002169"/>
                  <a:gd name="connsiteY5" fmla="*/ 150966 h 981850"/>
                  <a:gd name="connsiteX6" fmla="*/ 3456 w 1002169"/>
                  <a:gd name="connsiteY6" fmla="*/ 36666 h 981850"/>
                  <a:gd name="connsiteX7" fmla="*/ 105056 w 1002169"/>
                  <a:gd name="connsiteY7" fmla="*/ 14441 h 981850"/>
                  <a:gd name="connsiteX8" fmla="*/ 295556 w 1002169"/>
                  <a:gd name="connsiteY8" fmla="*/ 239866 h 981850"/>
                  <a:gd name="connsiteX9" fmla="*/ 479706 w 1002169"/>
                  <a:gd name="connsiteY9" fmla="*/ 274791 h 981850"/>
                  <a:gd name="connsiteX10" fmla="*/ 692431 w 1002169"/>
                  <a:gd name="connsiteY10" fmla="*/ 211291 h 981850"/>
                  <a:gd name="connsiteX11" fmla="*/ 882931 w 1002169"/>
                  <a:gd name="connsiteY11" fmla="*/ 49366 h 981850"/>
                  <a:gd name="connsiteX12" fmla="*/ 990881 w 1002169"/>
                  <a:gd name="connsiteY12" fmla="*/ 23966 h 981850"/>
                  <a:gd name="connsiteX13" fmla="*/ 984531 w 1002169"/>
                  <a:gd name="connsiteY13" fmla="*/ 116041 h 981850"/>
                  <a:gd name="connsiteX14" fmla="*/ 863881 w 1002169"/>
                  <a:gd name="connsiteY14" fmla="*/ 239866 h 981850"/>
                  <a:gd name="connsiteX15" fmla="*/ 778156 w 1002169"/>
                  <a:gd name="connsiteY15" fmla="*/ 312891 h 981850"/>
                  <a:gd name="connsiteX16" fmla="*/ 705131 w 1002169"/>
                  <a:gd name="connsiteY16" fmla="*/ 411316 h 981850"/>
                  <a:gd name="connsiteX17" fmla="*/ 679731 w 1002169"/>
                  <a:gd name="connsiteY17" fmla="*/ 531966 h 981850"/>
                  <a:gd name="connsiteX18" fmla="*/ 679731 w 1002169"/>
                  <a:gd name="connsiteY18" fmla="*/ 636741 h 981850"/>
                  <a:gd name="connsiteX19" fmla="*/ 717831 w 1002169"/>
                  <a:gd name="connsiteY19" fmla="*/ 979641 h 981850"/>
                  <a:gd name="connsiteX20" fmla="*/ 241581 w 1002169"/>
                  <a:gd name="connsiteY20" fmla="*/ 979641 h 981850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92431 w 1002169"/>
                  <a:gd name="connsiteY10" fmla="*/ 21082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86081 w 1002169"/>
                  <a:gd name="connsiteY10" fmla="*/ 20447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9173 h 981382"/>
                  <a:gd name="connsiteX1" fmla="*/ 263806 w 1002169"/>
                  <a:gd name="connsiteY1" fmla="*/ 652148 h 981382"/>
                  <a:gd name="connsiteX2" fmla="*/ 270156 w 1002169"/>
                  <a:gd name="connsiteY2" fmla="*/ 452123 h 981382"/>
                  <a:gd name="connsiteX3" fmla="*/ 228881 w 1002169"/>
                  <a:gd name="connsiteY3" fmla="*/ 375923 h 981382"/>
                  <a:gd name="connsiteX4" fmla="*/ 146331 w 1002169"/>
                  <a:gd name="connsiteY4" fmla="*/ 287023 h 981382"/>
                  <a:gd name="connsiteX5" fmla="*/ 35206 w 1002169"/>
                  <a:gd name="connsiteY5" fmla="*/ 150498 h 981382"/>
                  <a:gd name="connsiteX6" fmla="*/ 3456 w 1002169"/>
                  <a:gd name="connsiteY6" fmla="*/ 36198 h 981382"/>
                  <a:gd name="connsiteX7" fmla="*/ 105056 w 1002169"/>
                  <a:gd name="connsiteY7" fmla="*/ 13973 h 981382"/>
                  <a:gd name="connsiteX8" fmla="*/ 301906 w 1002169"/>
                  <a:gd name="connsiteY8" fmla="*/ 233048 h 981382"/>
                  <a:gd name="connsiteX9" fmla="*/ 479706 w 1002169"/>
                  <a:gd name="connsiteY9" fmla="*/ 274323 h 981382"/>
                  <a:gd name="connsiteX10" fmla="*/ 686081 w 1002169"/>
                  <a:gd name="connsiteY10" fmla="*/ 204473 h 981382"/>
                  <a:gd name="connsiteX11" fmla="*/ 882931 w 1002169"/>
                  <a:gd name="connsiteY11" fmla="*/ 48898 h 981382"/>
                  <a:gd name="connsiteX12" fmla="*/ 990881 w 1002169"/>
                  <a:gd name="connsiteY12" fmla="*/ 23498 h 981382"/>
                  <a:gd name="connsiteX13" fmla="*/ 984531 w 1002169"/>
                  <a:gd name="connsiteY13" fmla="*/ 115573 h 981382"/>
                  <a:gd name="connsiteX14" fmla="*/ 863881 w 1002169"/>
                  <a:gd name="connsiteY14" fmla="*/ 239398 h 981382"/>
                  <a:gd name="connsiteX15" fmla="*/ 778156 w 1002169"/>
                  <a:gd name="connsiteY15" fmla="*/ 312423 h 981382"/>
                  <a:gd name="connsiteX16" fmla="*/ 705131 w 1002169"/>
                  <a:gd name="connsiteY16" fmla="*/ 410848 h 981382"/>
                  <a:gd name="connsiteX17" fmla="*/ 679731 w 1002169"/>
                  <a:gd name="connsiteY17" fmla="*/ 531498 h 981382"/>
                  <a:gd name="connsiteX18" fmla="*/ 679731 w 1002169"/>
                  <a:gd name="connsiteY18" fmla="*/ 636273 h 981382"/>
                  <a:gd name="connsiteX19" fmla="*/ 717831 w 1002169"/>
                  <a:gd name="connsiteY19" fmla="*/ 979173 h 981382"/>
                  <a:gd name="connsiteX20" fmla="*/ 241581 w 1002169"/>
                  <a:gd name="connsiteY20" fmla="*/ 979173 h 981382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2189 h 981148"/>
                  <a:gd name="connsiteX16" fmla="*/ 705131 w 1002169"/>
                  <a:gd name="connsiteY16" fmla="*/ 41061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705131 w 1002169"/>
                  <a:gd name="connsiteY16" fmla="*/ 41061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8781 w 1002169"/>
                  <a:gd name="connsiteY16" fmla="*/ 429664 h 981148"/>
                  <a:gd name="connsiteX17" fmla="*/ 679731 w 1002169"/>
                  <a:gd name="connsiteY17" fmla="*/ 531264 h 981148"/>
                  <a:gd name="connsiteX18" fmla="*/ 679731 w 1002169"/>
                  <a:gd name="connsiteY18" fmla="*/ 636039 h 981148"/>
                  <a:gd name="connsiteX19" fmla="*/ 717831 w 1002169"/>
                  <a:gd name="connsiteY19" fmla="*/ 978939 h 981148"/>
                  <a:gd name="connsiteX20" fmla="*/ 241581 w 1002169"/>
                  <a:gd name="connsiteY20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8781 w 1002169"/>
                  <a:gd name="connsiteY16" fmla="*/ 42966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2431 w 1002169"/>
                  <a:gd name="connsiteY16" fmla="*/ 44871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2169"/>
                  <a:gd name="connsiteY0" fmla="*/ 978939 h 981148"/>
                  <a:gd name="connsiteX1" fmla="*/ 263806 w 1002169"/>
                  <a:gd name="connsiteY1" fmla="*/ 651914 h 981148"/>
                  <a:gd name="connsiteX2" fmla="*/ 270156 w 1002169"/>
                  <a:gd name="connsiteY2" fmla="*/ 451889 h 981148"/>
                  <a:gd name="connsiteX3" fmla="*/ 228881 w 1002169"/>
                  <a:gd name="connsiteY3" fmla="*/ 375689 h 981148"/>
                  <a:gd name="connsiteX4" fmla="*/ 146331 w 1002169"/>
                  <a:gd name="connsiteY4" fmla="*/ 286789 h 981148"/>
                  <a:gd name="connsiteX5" fmla="*/ 35206 w 1002169"/>
                  <a:gd name="connsiteY5" fmla="*/ 150264 h 981148"/>
                  <a:gd name="connsiteX6" fmla="*/ 3456 w 1002169"/>
                  <a:gd name="connsiteY6" fmla="*/ 35964 h 981148"/>
                  <a:gd name="connsiteX7" fmla="*/ 105056 w 1002169"/>
                  <a:gd name="connsiteY7" fmla="*/ 13739 h 981148"/>
                  <a:gd name="connsiteX8" fmla="*/ 301906 w 1002169"/>
                  <a:gd name="connsiteY8" fmla="*/ 229639 h 981148"/>
                  <a:gd name="connsiteX9" fmla="*/ 479706 w 1002169"/>
                  <a:gd name="connsiteY9" fmla="*/ 274089 h 981148"/>
                  <a:gd name="connsiteX10" fmla="*/ 686081 w 1002169"/>
                  <a:gd name="connsiteY10" fmla="*/ 204239 h 981148"/>
                  <a:gd name="connsiteX11" fmla="*/ 882931 w 1002169"/>
                  <a:gd name="connsiteY11" fmla="*/ 48664 h 981148"/>
                  <a:gd name="connsiteX12" fmla="*/ 990881 w 1002169"/>
                  <a:gd name="connsiteY12" fmla="*/ 23264 h 981148"/>
                  <a:gd name="connsiteX13" fmla="*/ 984531 w 1002169"/>
                  <a:gd name="connsiteY13" fmla="*/ 115339 h 981148"/>
                  <a:gd name="connsiteX14" fmla="*/ 863881 w 1002169"/>
                  <a:gd name="connsiteY14" fmla="*/ 239164 h 981148"/>
                  <a:gd name="connsiteX15" fmla="*/ 778156 w 1002169"/>
                  <a:gd name="connsiteY15" fmla="*/ 318539 h 981148"/>
                  <a:gd name="connsiteX16" fmla="*/ 692431 w 1002169"/>
                  <a:gd name="connsiteY16" fmla="*/ 423314 h 981148"/>
                  <a:gd name="connsiteX17" fmla="*/ 679731 w 1002169"/>
                  <a:gd name="connsiteY17" fmla="*/ 636039 h 981148"/>
                  <a:gd name="connsiteX18" fmla="*/ 717831 w 1002169"/>
                  <a:gd name="connsiteY18" fmla="*/ 978939 h 981148"/>
                  <a:gd name="connsiteX19" fmla="*/ 241581 w 1002169"/>
                  <a:gd name="connsiteY19" fmla="*/ 978939 h 981148"/>
                  <a:gd name="connsiteX0" fmla="*/ 241581 w 1004827"/>
                  <a:gd name="connsiteY0" fmla="*/ 978939 h 981148"/>
                  <a:gd name="connsiteX1" fmla="*/ 263806 w 1004827"/>
                  <a:gd name="connsiteY1" fmla="*/ 651914 h 981148"/>
                  <a:gd name="connsiteX2" fmla="*/ 270156 w 1004827"/>
                  <a:gd name="connsiteY2" fmla="*/ 451889 h 981148"/>
                  <a:gd name="connsiteX3" fmla="*/ 228881 w 1004827"/>
                  <a:gd name="connsiteY3" fmla="*/ 375689 h 981148"/>
                  <a:gd name="connsiteX4" fmla="*/ 146331 w 1004827"/>
                  <a:gd name="connsiteY4" fmla="*/ 286789 h 981148"/>
                  <a:gd name="connsiteX5" fmla="*/ 35206 w 1004827"/>
                  <a:gd name="connsiteY5" fmla="*/ 150264 h 981148"/>
                  <a:gd name="connsiteX6" fmla="*/ 3456 w 1004827"/>
                  <a:gd name="connsiteY6" fmla="*/ 35964 h 981148"/>
                  <a:gd name="connsiteX7" fmla="*/ 105056 w 1004827"/>
                  <a:gd name="connsiteY7" fmla="*/ 13739 h 981148"/>
                  <a:gd name="connsiteX8" fmla="*/ 301906 w 1004827"/>
                  <a:gd name="connsiteY8" fmla="*/ 229639 h 981148"/>
                  <a:gd name="connsiteX9" fmla="*/ 479706 w 1004827"/>
                  <a:gd name="connsiteY9" fmla="*/ 274089 h 981148"/>
                  <a:gd name="connsiteX10" fmla="*/ 686081 w 1004827"/>
                  <a:gd name="connsiteY10" fmla="*/ 204239 h 981148"/>
                  <a:gd name="connsiteX11" fmla="*/ 882931 w 1004827"/>
                  <a:gd name="connsiteY11" fmla="*/ 48664 h 981148"/>
                  <a:gd name="connsiteX12" fmla="*/ 990881 w 1004827"/>
                  <a:gd name="connsiteY12" fmla="*/ 23264 h 981148"/>
                  <a:gd name="connsiteX13" fmla="*/ 984531 w 1004827"/>
                  <a:gd name="connsiteY13" fmla="*/ 115339 h 981148"/>
                  <a:gd name="connsiteX14" fmla="*/ 863881 w 1004827"/>
                  <a:gd name="connsiteY14" fmla="*/ 239164 h 981148"/>
                  <a:gd name="connsiteX15" fmla="*/ 778156 w 1004827"/>
                  <a:gd name="connsiteY15" fmla="*/ 318539 h 981148"/>
                  <a:gd name="connsiteX16" fmla="*/ 692431 w 1004827"/>
                  <a:gd name="connsiteY16" fmla="*/ 423314 h 981148"/>
                  <a:gd name="connsiteX17" fmla="*/ 679731 w 1004827"/>
                  <a:gd name="connsiteY17" fmla="*/ 636039 h 981148"/>
                  <a:gd name="connsiteX18" fmla="*/ 717831 w 1004827"/>
                  <a:gd name="connsiteY18" fmla="*/ 978939 h 981148"/>
                  <a:gd name="connsiteX19" fmla="*/ 241581 w 1004827"/>
                  <a:gd name="connsiteY19" fmla="*/ 978939 h 981148"/>
                  <a:gd name="connsiteX0" fmla="*/ 241581 w 1015847"/>
                  <a:gd name="connsiteY0" fmla="*/ 978939 h 981148"/>
                  <a:gd name="connsiteX1" fmla="*/ 263806 w 1015847"/>
                  <a:gd name="connsiteY1" fmla="*/ 651914 h 981148"/>
                  <a:gd name="connsiteX2" fmla="*/ 270156 w 1015847"/>
                  <a:gd name="connsiteY2" fmla="*/ 451889 h 981148"/>
                  <a:gd name="connsiteX3" fmla="*/ 228881 w 1015847"/>
                  <a:gd name="connsiteY3" fmla="*/ 375689 h 981148"/>
                  <a:gd name="connsiteX4" fmla="*/ 146331 w 1015847"/>
                  <a:gd name="connsiteY4" fmla="*/ 286789 h 981148"/>
                  <a:gd name="connsiteX5" fmla="*/ 35206 w 1015847"/>
                  <a:gd name="connsiteY5" fmla="*/ 150264 h 981148"/>
                  <a:gd name="connsiteX6" fmla="*/ 3456 w 1015847"/>
                  <a:gd name="connsiteY6" fmla="*/ 35964 h 981148"/>
                  <a:gd name="connsiteX7" fmla="*/ 105056 w 1015847"/>
                  <a:gd name="connsiteY7" fmla="*/ 13739 h 981148"/>
                  <a:gd name="connsiteX8" fmla="*/ 301906 w 1015847"/>
                  <a:gd name="connsiteY8" fmla="*/ 229639 h 981148"/>
                  <a:gd name="connsiteX9" fmla="*/ 479706 w 1015847"/>
                  <a:gd name="connsiteY9" fmla="*/ 274089 h 981148"/>
                  <a:gd name="connsiteX10" fmla="*/ 686081 w 1015847"/>
                  <a:gd name="connsiteY10" fmla="*/ 204239 h 981148"/>
                  <a:gd name="connsiteX11" fmla="*/ 882931 w 1015847"/>
                  <a:gd name="connsiteY11" fmla="*/ 48664 h 981148"/>
                  <a:gd name="connsiteX12" fmla="*/ 990881 w 1015847"/>
                  <a:gd name="connsiteY12" fmla="*/ 23264 h 981148"/>
                  <a:gd name="connsiteX13" fmla="*/ 984531 w 1015847"/>
                  <a:gd name="connsiteY13" fmla="*/ 115339 h 981148"/>
                  <a:gd name="connsiteX14" fmla="*/ 863881 w 1015847"/>
                  <a:gd name="connsiteY14" fmla="*/ 239164 h 981148"/>
                  <a:gd name="connsiteX15" fmla="*/ 778156 w 1015847"/>
                  <a:gd name="connsiteY15" fmla="*/ 318539 h 981148"/>
                  <a:gd name="connsiteX16" fmla="*/ 692431 w 1015847"/>
                  <a:gd name="connsiteY16" fmla="*/ 423314 h 981148"/>
                  <a:gd name="connsiteX17" fmla="*/ 679731 w 1015847"/>
                  <a:gd name="connsiteY17" fmla="*/ 636039 h 981148"/>
                  <a:gd name="connsiteX18" fmla="*/ 717831 w 1015847"/>
                  <a:gd name="connsiteY18" fmla="*/ 978939 h 981148"/>
                  <a:gd name="connsiteX19" fmla="*/ 241581 w 1015847"/>
                  <a:gd name="connsiteY19" fmla="*/ 978939 h 981148"/>
                  <a:gd name="connsiteX0" fmla="*/ 241581 w 1008916"/>
                  <a:gd name="connsiteY0" fmla="*/ 978939 h 981148"/>
                  <a:gd name="connsiteX1" fmla="*/ 263806 w 1008916"/>
                  <a:gd name="connsiteY1" fmla="*/ 651914 h 981148"/>
                  <a:gd name="connsiteX2" fmla="*/ 270156 w 1008916"/>
                  <a:gd name="connsiteY2" fmla="*/ 451889 h 981148"/>
                  <a:gd name="connsiteX3" fmla="*/ 228881 w 1008916"/>
                  <a:gd name="connsiteY3" fmla="*/ 375689 h 981148"/>
                  <a:gd name="connsiteX4" fmla="*/ 146331 w 1008916"/>
                  <a:gd name="connsiteY4" fmla="*/ 286789 h 981148"/>
                  <a:gd name="connsiteX5" fmla="*/ 35206 w 1008916"/>
                  <a:gd name="connsiteY5" fmla="*/ 150264 h 981148"/>
                  <a:gd name="connsiteX6" fmla="*/ 3456 w 1008916"/>
                  <a:gd name="connsiteY6" fmla="*/ 35964 h 981148"/>
                  <a:gd name="connsiteX7" fmla="*/ 105056 w 1008916"/>
                  <a:gd name="connsiteY7" fmla="*/ 13739 h 981148"/>
                  <a:gd name="connsiteX8" fmla="*/ 301906 w 1008916"/>
                  <a:gd name="connsiteY8" fmla="*/ 229639 h 981148"/>
                  <a:gd name="connsiteX9" fmla="*/ 479706 w 1008916"/>
                  <a:gd name="connsiteY9" fmla="*/ 274089 h 981148"/>
                  <a:gd name="connsiteX10" fmla="*/ 686081 w 1008916"/>
                  <a:gd name="connsiteY10" fmla="*/ 204239 h 981148"/>
                  <a:gd name="connsiteX11" fmla="*/ 882931 w 1008916"/>
                  <a:gd name="connsiteY11" fmla="*/ 48664 h 981148"/>
                  <a:gd name="connsiteX12" fmla="*/ 990881 w 1008916"/>
                  <a:gd name="connsiteY12" fmla="*/ 23264 h 981148"/>
                  <a:gd name="connsiteX13" fmla="*/ 984531 w 1008916"/>
                  <a:gd name="connsiteY13" fmla="*/ 115339 h 981148"/>
                  <a:gd name="connsiteX14" fmla="*/ 863881 w 1008916"/>
                  <a:gd name="connsiteY14" fmla="*/ 239164 h 981148"/>
                  <a:gd name="connsiteX15" fmla="*/ 778156 w 1008916"/>
                  <a:gd name="connsiteY15" fmla="*/ 318539 h 981148"/>
                  <a:gd name="connsiteX16" fmla="*/ 692431 w 1008916"/>
                  <a:gd name="connsiteY16" fmla="*/ 423314 h 981148"/>
                  <a:gd name="connsiteX17" fmla="*/ 679731 w 1008916"/>
                  <a:gd name="connsiteY17" fmla="*/ 636039 h 981148"/>
                  <a:gd name="connsiteX18" fmla="*/ 717831 w 1008916"/>
                  <a:gd name="connsiteY18" fmla="*/ 978939 h 981148"/>
                  <a:gd name="connsiteX19" fmla="*/ 241581 w 1008916"/>
                  <a:gd name="connsiteY19" fmla="*/ 978939 h 981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08916" h="981148">
                    <a:moveTo>
                      <a:pt x="241581" y="978939"/>
                    </a:moveTo>
                    <a:cubicBezTo>
                      <a:pt x="216710" y="953010"/>
                      <a:pt x="261781" y="792662"/>
                      <a:pt x="263806" y="651914"/>
                    </a:cubicBezTo>
                    <a:cubicBezTo>
                      <a:pt x="266981" y="565131"/>
                      <a:pt x="273331" y="478347"/>
                      <a:pt x="270156" y="451889"/>
                    </a:cubicBezTo>
                    <a:cubicBezTo>
                      <a:pt x="266981" y="425431"/>
                      <a:pt x="249518" y="403206"/>
                      <a:pt x="228881" y="375689"/>
                    </a:cubicBezTo>
                    <a:cubicBezTo>
                      <a:pt x="208244" y="348172"/>
                      <a:pt x="165910" y="303193"/>
                      <a:pt x="146331" y="286789"/>
                    </a:cubicBezTo>
                    <a:cubicBezTo>
                      <a:pt x="111935" y="247102"/>
                      <a:pt x="59019" y="192068"/>
                      <a:pt x="35206" y="150264"/>
                    </a:cubicBezTo>
                    <a:cubicBezTo>
                      <a:pt x="11394" y="108460"/>
                      <a:pt x="-8186" y="58718"/>
                      <a:pt x="3456" y="35964"/>
                    </a:cubicBezTo>
                    <a:cubicBezTo>
                      <a:pt x="15098" y="13210"/>
                      <a:pt x="55314" y="-18540"/>
                      <a:pt x="105056" y="13739"/>
                    </a:cubicBezTo>
                    <a:cubicBezTo>
                      <a:pt x="154798" y="46018"/>
                      <a:pt x="239464" y="186247"/>
                      <a:pt x="301906" y="229639"/>
                    </a:cubicBezTo>
                    <a:cubicBezTo>
                      <a:pt x="364348" y="273031"/>
                      <a:pt x="415677" y="278322"/>
                      <a:pt x="479706" y="274089"/>
                    </a:cubicBezTo>
                    <a:cubicBezTo>
                      <a:pt x="543735" y="269856"/>
                      <a:pt x="617289" y="246043"/>
                      <a:pt x="686081" y="204239"/>
                    </a:cubicBezTo>
                    <a:cubicBezTo>
                      <a:pt x="754873" y="162435"/>
                      <a:pt x="832131" y="78826"/>
                      <a:pt x="882931" y="48664"/>
                    </a:cubicBezTo>
                    <a:cubicBezTo>
                      <a:pt x="933731" y="18502"/>
                      <a:pt x="958073" y="2627"/>
                      <a:pt x="990881" y="23264"/>
                    </a:cubicBezTo>
                    <a:cubicBezTo>
                      <a:pt x="1023689" y="43901"/>
                      <a:pt x="1005698" y="79356"/>
                      <a:pt x="984531" y="115339"/>
                    </a:cubicBezTo>
                    <a:cubicBezTo>
                      <a:pt x="963364" y="151322"/>
                      <a:pt x="898277" y="205297"/>
                      <a:pt x="863881" y="239164"/>
                    </a:cubicBezTo>
                    <a:cubicBezTo>
                      <a:pt x="829485" y="273031"/>
                      <a:pt x="806731" y="287847"/>
                      <a:pt x="778156" y="318539"/>
                    </a:cubicBezTo>
                    <a:cubicBezTo>
                      <a:pt x="749581" y="349231"/>
                      <a:pt x="708835" y="370397"/>
                      <a:pt x="692431" y="423314"/>
                    </a:cubicBezTo>
                    <a:cubicBezTo>
                      <a:pt x="676027" y="476231"/>
                      <a:pt x="675498" y="543435"/>
                      <a:pt x="679731" y="636039"/>
                    </a:cubicBezTo>
                    <a:cubicBezTo>
                      <a:pt x="683964" y="728643"/>
                      <a:pt x="744818" y="957772"/>
                      <a:pt x="717831" y="978939"/>
                    </a:cubicBezTo>
                    <a:cubicBezTo>
                      <a:pt x="611439" y="981018"/>
                      <a:pt x="377577" y="982643"/>
                      <a:pt x="241581" y="97893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9" name="Заголовок 1"/>
          <p:cNvSpPr>
            <a:spLocks noGrp="1"/>
          </p:cNvSpPr>
          <p:nvPr>
            <p:ph type="title"/>
          </p:nvPr>
        </p:nvSpPr>
        <p:spPr>
          <a:xfrm>
            <a:off x="236690" y="517006"/>
            <a:ext cx="6813102" cy="699642"/>
          </a:xfrm>
        </p:spPr>
        <p:txBody>
          <a:bodyPr/>
          <a:lstStyle/>
          <a:p>
            <a:r>
              <a:rPr lang="ru-RU" sz="2400" dirty="0"/>
              <a:t>Выгоды приобретаемые после внедрения проекта </a:t>
            </a:r>
            <a:r>
              <a:rPr lang="ru-RU" sz="2400" dirty="0" err="1"/>
              <a:t>аутсоринга</a:t>
            </a:r>
            <a:r>
              <a:rPr lang="ru-RU" sz="2400" dirty="0"/>
              <a:t> СИЗ</a:t>
            </a:r>
          </a:p>
        </p:txBody>
      </p:sp>
      <p:sp>
        <p:nvSpPr>
          <p:cNvPr id="210" name="Rectangle 3"/>
          <p:cNvSpPr/>
          <p:nvPr/>
        </p:nvSpPr>
        <p:spPr>
          <a:xfrm>
            <a:off x="6204034" y="1657143"/>
            <a:ext cx="2841308" cy="39404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1" name="Straight Connector 25"/>
          <p:cNvCxnSpPr>
            <a:cxnSpLocks/>
          </p:cNvCxnSpPr>
          <p:nvPr/>
        </p:nvCxnSpPr>
        <p:spPr>
          <a:xfrm>
            <a:off x="6202197" y="3851926"/>
            <a:ext cx="284130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/>
          <p:cNvSpPr txBox="1"/>
          <p:nvPr/>
        </p:nvSpPr>
        <p:spPr>
          <a:xfrm>
            <a:off x="6382062" y="3267263"/>
            <a:ext cx="2494877" cy="5603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ru-RU"/>
            </a:defPPr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sz="1100" dirty="0"/>
              <a:t>Экономия средств за счёт использования эффективных видов СИЗ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6440979" y="3888832"/>
            <a:ext cx="2447005" cy="56405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ru-RU"/>
            </a:defPPr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sz="1100" dirty="0"/>
              <a:t>Снижение количества потребляемых СИЗ с помощью АСУ СИЗ</a:t>
            </a:r>
          </a:p>
        </p:txBody>
      </p:sp>
      <p:cxnSp>
        <p:nvCxnSpPr>
          <p:cNvPr id="215" name="Straight Connector 25"/>
          <p:cNvCxnSpPr>
            <a:cxnSpLocks/>
          </p:cNvCxnSpPr>
          <p:nvPr/>
        </p:nvCxnSpPr>
        <p:spPr>
          <a:xfrm>
            <a:off x="6209413" y="2704353"/>
            <a:ext cx="280844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6365466" y="2172819"/>
            <a:ext cx="2490117" cy="44828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Контроль бюджета </a:t>
            </a:r>
          </a:p>
          <a:p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Прозрачность расхода средств</a:t>
            </a:r>
          </a:p>
        </p:txBody>
      </p:sp>
      <p:cxnSp>
        <p:nvCxnSpPr>
          <p:cNvPr id="217" name="Straight Connector 59"/>
          <p:cNvCxnSpPr>
            <a:cxnSpLocks/>
          </p:cNvCxnSpPr>
          <p:nvPr/>
        </p:nvCxnSpPr>
        <p:spPr>
          <a:xfrm flipV="1">
            <a:off x="6221375" y="3223697"/>
            <a:ext cx="2785465" cy="1690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217"/>
          <p:cNvSpPr txBox="1"/>
          <p:nvPr/>
        </p:nvSpPr>
        <p:spPr>
          <a:xfrm>
            <a:off x="6382062" y="2712172"/>
            <a:ext cx="2494877" cy="55509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ru-RU"/>
            </a:defPPr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sz="1100" dirty="0"/>
              <a:t>Подготовка документов для получения возмещения ФСС</a:t>
            </a:r>
          </a:p>
        </p:txBody>
      </p:sp>
      <p:sp>
        <p:nvSpPr>
          <p:cNvPr id="219" name="Rectangle 3"/>
          <p:cNvSpPr/>
          <p:nvPr/>
        </p:nvSpPr>
        <p:spPr>
          <a:xfrm>
            <a:off x="3238319" y="1653434"/>
            <a:ext cx="2848792" cy="39404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0" name="Straight Connector 25"/>
          <p:cNvCxnSpPr/>
          <p:nvPr/>
        </p:nvCxnSpPr>
        <p:spPr>
          <a:xfrm flipV="1">
            <a:off x="3222820" y="3852646"/>
            <a:ext cx="284130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3666141" y="3252662"/>
            <a:ext cx="2441458" cy="61317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ru-RU"/>
            </a:defPPr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sz="1100" dirty="0"/>
              <a:t>Учет выдачи СИЗ в личных карточках, 2 карточки на работника</a:t>
            </a:r>
          </a:p>
        </p:txBody>
      </p:sp>
      <p:cxnSp>
        <p:nvCxnSpPr>
          <p:cNvPr id="222" name="Straight Connector 59"/>
          <p:cNvCxnSpPr/>
          <p:nvPr/>
        </p:nvCxnSpPr>
        <p:spPr>
          <a:xfrm flipV="1">
            <a:off x="3167737" y="4451212"/>
            <a:ext cx="284130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TextBox 222"/>
          <p:cNvSpPr txBox="1"/>
          <p:nvPr/>
        </p:nvSpPr>
        <p:spPr>
          <a:xfrm>
            <a:off x="3684075" y="3851926"/>
            <a:ext cx="2431627" cy="59928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ru-RU"/>
            </a:defPPr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sz="1100" dirty="0"/>
              <a:t>Анализ используемых СИЗ, подбор СИЗ для испытаний и опытной носки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3661246" y="4750691"/>
            <a:ext cx="2425005" cy="114551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ru-RU"/>
            </a:defPPr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sz="1100" dirty="0"/>
              <a:t>Использование системы контроля с применением RFID-меток или штрих-кодов, идентификации всех пользователей либо по смарт-карте, либо по паролю, а также внедрение АСУ СИЗ, где фиксируются все операции со средствами защиты. </a:t>
            </a:r>
          </a:p>
        </p:txBody>
      </p:sp>
      <p:cxnSp>
        <p:nvCxnSpPr>
          <p:cNvPr id="226" name="Straight Connector 25"/>
          <p:cNvCxnSpPr/>
          <p:nvPr/>
        </p:nvCxnSpPr>
        <p:spPr>
          <a:xfrm>
            <a:off x="3238319" y="2709967"/>
            <a:ext cx="280844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59"/>
          <p:cNvCxnSpPr/>
          <p:nvPr/>
        </p:nvCxnSpPr>
        <p:spPr>
          <a:xfrm flipV="1">
            <a:off x="3230225" y="3255177"/>
            <a:ext cx="284130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3666141" y="2095439"/>
            <a:ext cx="2441458" cy="55509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ru-RU"/>
            </a:defPPr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sz="1100" dirty="0"/>
              <a:t>Бесперебойная выдача СИЗ работникам</a:t>
            </a:r>
          </a:p>
        </p:txBody>
      </p:sp>
      <p:sp>
        <p:nvSpPr>
          <p:cNvPr id="229" name="Rectangle 3"/>
          <p:cNvSpPr/>
          <p:nvPr/>
        </p:nvSpPr>
        <p:spPr>
          <a:xfrm>
            <a:off x="236690" y="1653433"/>
            <a:ext cx="2882022" cy="39404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0" name="Straight Connector 25"/>
          <p:cNvCxnSpPr/>
          <p:nvPr/>
        </p:nvCxnSpPr>
        <p:spPr>
          <a:xfrm flipV="1">
            <a:off x="289657" y="3854457"/>
            <a:ext cx="284130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654463" y="3292334"/>
            <a:ext cx="2506177" cy="5603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ru-RU"/>
            </a:defPPr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sz="1100" dirty="0"/>
              <a:t>Контроль движения всех СИЗ в информационной системе на всех этапах</a:t>
            </a:r>
          </a:p>
        </p:txBody>
      </p:sp>
      <p:cxnSp>
        <p:nvCxnSpPr>
          <p:cNvPr id="232" name="Straight Connector 59"/>
          <p:cNvCxnSpPr/>
          <p:nvPr/>
        </p:nvCxnSpPr>
        <p:spPr>
          <a:xfrm flipV="1">
            <a:off x="274272" y="4454048"/>
            <a:ext cx="284130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674982" y="3873877"/>
            <a:ext cx="2465138" cy="56405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ru-RU"/>
            </a:defPPr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sz="1100" dirty="0"/>
              <a:t>Контроль сроков носки с помощью нанесения индивидуальной маркировки</a:t>
            </a:r>
          </a:p>
        </p:txBody>
      </p:sp>
      <p:cxnSp>
        <p:nvCxnSpPr>
          <p:cNvPr id="234" name="Straight Connector 64"/>
          <p:cNvCxnSpPr/>
          <p:nvPr/>
        </p:nvCxnSpPr>
        <p:spPr>
          <a:xfrm flipV="1">
            <a:off x="272825" y="5066867"/>
            <a:ext cx="284130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Box 234"/>
          <p:cNvSpPr txBox="1"/>
          <p:nvPr/>
        </p:nvSpPr>
        <p:spPr>
          <a:xfrm>
            <a:off x="659509" y="4473468"/>
            <a:ext cx="2496084" cy="5585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ru-RU"/>
            </a:defPPr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sz="1100" dirty="0"/>
              <a:t>Запрет вноса и выноса изделий работниками предприятия через КПП</a:t>
            </a:r>
          </a:p>
        </p:txBody>
      </p:sp>
      <p:cxnSp>
        <p:nvCxnSpPr>
          <p:cNvPr id="236" name="Straight Connector 25"/>
          <p:cNvCxnSpPr/>
          <p:nvPr/>
        </p:nvCxnSpPr>
        <p:spPr>
          <a:xfrm>
            <a:off x="311681" y="2709967"/>
            <a:ext cx="280844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Box 236"/>
          <p:cNvSpPr txBox="1"/>
          <p:nvPr/>
        </p:nvSpPr>
        <p:spPr>
          <a:xfrm>
            <a:off x="656854" y="2188530"/>
            <a:ext cx="2501395" cy="44828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Оперативное решение вопросов в режиме «одного окна»</a:t>
            </a:r>
          </a:p>
        </p:txBody>
      </p:sp>
      <p:cxnSp>
        <p:nvCxnSpPr>
          <p:cNvPr id="238" name="Straight Connector 59"/>
          <p:cNvCxnSpPr/>
          <p:nvPr/>
        </p:nvCxnSpPr>
        <p:spPr>
          <a:xfrm flipV="1">
            <a:off x="310780" y="3272913"/>
            <a:ext cx="284130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/>
          <p:cNvSpPr txBox="1"/>
          <p:nvPr/>
        </p:nvSpPr>
        <p:spPr>
          <a:xfrm>
            <a:off x="654463" y="2668605"/>
            <a:ext cx="2506177" cy="55509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ru-RU"/>
            </a:defPPr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sz="1100" dirty="0"/>
              <a:t>Заказчик оплачивает только фактически выдаваемые СИЗ</a:t>
            </a:r>
          </a:p>
        </p:txBody>
      </p:sp>
      <p:cxnSp>
        <p:nvCxnSpPr>
          <p:cNvPr id="240" name="Straight Connector 64"/>
          <p:cNvCxnSpPr/>
          <p:nvPr/>
        </p:nvCxnSpPr>
        <p:spPr>
          <a:xfrm flipV="1">
            <a:off x="268580" y="5652985"/>
            <a:ext cx="284130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TextBox 241"/>
          <p:cNvSpPr txBox="1"/>
          <p:nvPr/>
        </p:nvSpPr>
        <p:spPr>
          <a:xfrm>
            <a:off x="666495" y="5093611"/>
            <a:ext cx="2482113" cy="5585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ru-RU"/>
            </a:defPPr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sz="1100" dirty="0"/>
              <a:t>Высвобождение функционала у цеховых кладовщиков </a:t>
            </a:r>
          </a:p>
        </p:txBody>
      </p:sp>
      <p:grpSp>
        <p:nvGrpSpPr>
          <p:cNvPr id="243" name="Группа 242"/>
          <p:cNvGrpSpPr/>
          <p:nvPr/>
        </p:nvGrpSpPr>
        <p:grpSpPr>
          <a:xfrm>
            <a:off x="6240152" y="1686522"/>
            <a:ext cx="445798" cy="322809"/>
            <a:chOff x="448737" y="1602787"/>
            <a:chExt cx="832137" cy="602563"/>
          </a:xfrm>
          <a:solidFill>
            <a:schemeClr val="bg1">
              <a:lumMod val="85000"/>
            </a:schemeClr>
          </a:solidFill>
        </p:grpSpPr>
        <p:grpSp>
          <p:nvGrpSpPr>
            <p:cNvPr id="244" name="Группа 243"/>
            <p:cNvGrpSpPr/>
            <p:nvPr/>
          </p:nvGrpSpPr>
          <p:grpSpPr>
            <a:xfrm>
              <a:off x="448737" y="1602787"/>
              <a:ext cx="832137" cy="602563"/>
              <a:chOff x="621010" y="1551638"/>
              <a:chExt cx="832137" cy="602563"/>
            </a:xfrm>
            <a:grpFill/>
          </p:grpSpPr>
          <p:grpSp>
            <p:nvGrpSpPr>
              <p:cNvPr id="246" name="组合 57"/>
              <p:cNvGrpSpPr/>
              <p:nvPr/>
            </p:nvGrpSpPr>
            <p:grpSpPr>
              <a:xfrm>
                <a:off x="621010" y="1551638"/>
                <a:ext cx="487593" cy="567572"/>
                <a:chOff x="4284663" y="2292350"/>
                <a:chExt cx="295275" cy="376238"/>
              </a:xfrm>
              <a:grpFill/>
            </p:grpSpPr>
            <p:sp>
              <p:nvSpPr>
                <p:cNvPr id="248" name="Freeform 27"/>
                <p:cNvSpPr>
                  <a:spLocks/>
                </p:cNvSpPr>
                <p:nvPr/>
              </p:nvSpPr>
              <p:spPr bwMode="auto">
                <a:xfrm>
                  <a:off x="4352925" y="2292350"/>
                  <a:ext cx="158750" cy="161925"/>
                </a:xfrm>
                <a:custGeom>
                  <a:avLst/>
                  <a:gdLst>
                    <a:gd name="T0" fmla="*/ 21 w 42"/>
                    <a:gd name="T1" fmla="*/ 0 h 43"/>
                    <a:gd name="T2" fmla="*/ 0 w 42"/>
                    <a:gd name="T3" fmla="*/ 22 h 43"/>
                    <a:gd name="T4" fmla="*/ 21 w 42"/>
                    <a:gd name="T5" fmla="*/ 43 h 43"/>
                    <a:gd name="T6" fmla="*/ 21 w 42"/>
                    <a:gd name="T7" fmla="*/ 43 h 43"/>
                    <a:gd name="T8" fmla="*/ 42 w 42"/>
                    <a:gd name="T9" fmla="*/ 22 h 43"/>
                    <a:gd name="T10" fmla="*/ 21 w 42"/>
                    <a:gd name="T11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2" h="43">
                      <a:moveTo>
                        <a:pt x="21" y="0"/>
                      </a:moveTo>
                      <a:cubicBezTo>
                        <a:pt x="9" y="0"/>
                        <a:pt x="0" y="10"/>
                        <a:pt x="0" y="22"/>
                      </a:cubicBezTo>
                      <a:cubicBezTo>
                        <a:pt x="0" y="33"/>
                        <a:pt x="9" y="43"/>
                        <a:pt x="21" y="43"/>
                      </a:cubicBezTo>
                      <a:cubicBezTo>
                        <a:pt x="21" y="43"/>
                        <a:pt x="21" y="43"/>
                        <a:pt x="21" y="43"/>
                      </a:cubicBezTo>
                      <a:cubicBezTo>
                        <a:pt x="33" y="43"/>
                        <a:pt x="42" y="33"/>
                        <a:pt x="42" y="22"/>
                      </a:cubicBezTo>
                      <a:cubicBezTo>
                        <a:pt x="42" y="10"/>
                        <a:pt x="33" y="0"/>
                        <a:pt x="21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49" name="Freeform 28"/>
                <p:cNvSpPr>
                  <a:spLocks/>
                </p:cNvSpPr>
                <p:nvPr/>
              </p:nvSpPr>
              <p:spPr bwMode="auto">
                <a:xfrm>
                  <a:off x="4284663" y="2462213"/>
                  <a:ext cx="295275" cy="206375"/>
                </a:xfrm>
                <a:custGeom>
                  <a:avLst/>
                  <a:gdLst>
                    <a:gd name="T0" fmla="*/ 55 w 78"/>
                    <a:gd name="T1" fmla="*/ 0 h 55"/>
                    <a:gd name="T2" fmla="*/ 39 w 78"/>
                    <a:gd name="T3" fmla="*/ 45 h 55"/>
                    <a:gd name="T4" fmla="*/ 23 w 78"/>
                    <a:gd name="T5" fmla="*/ 0 h 55"/>
                    <a:gd name="T6" fmla="*/ 0 w 78"/>
                    <a:gd name="T7" fmla="*/ 33 h 55"/>
                    <a:gd name="T8" fmla="*/ 0 w 78"/>
                    <a:gd name="T9" fmla="*/ 34 h 55"/>
                    <a:gd name="T10" fmla="*/ 0 w 78"/>
                    <a:gd name="T11" fmla="*/ 35 h 55"/>
                    <a:gd name="T12" fmla="*/ 39 w 78"/>
                    <a:gd name="T13" fmla="*/ 55 h 55"/>
                    <a:gd name="T14" fmla="*/ 78 w 78"/>
                    <a:gd name="T15" fmla="*/ 35 h 55"/>
                    <a:gd name="T16" fmla="*/ 78 w 78"/>
                    <a:gd name="T17" fmla="*/ 34 h 55"/>
                    <a:gd name="T18" fmla="*/ 78 w 78"/>
                    <a:gd name="T19" fmla="*/ 33 h 55"/>
                    <a:gd name="T20" fmla="*/ 55 w 78"/>
                    <a:gd name="T21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8" h="55">
                      <a:moveTo>
                        <a:pt x="55" y="0"/>
                      </a:moveTo>
                      <a:cubicBezTo>
                        <a:pt x="39" y="45"/>
                        <a:pt x="39" y="45"/>
                        <a:pt x="39" y="45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10" y="6"/>
                        <a:pt x="1" y="19"/>
                        <a:pt x="0" y="33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1" y="44"/>
                        <a:pt x="18" y="55"/>
                        <a:pt x="39" y="55"/>
                      </a:cubicBezTo>
                      <a:cubicBezTo>
                        <a:pt x="60" y="55"/>
                        <a:pt x="77" y="44"/>
                        <a:pt x="78" y="35"/>
                      </a:cubicBezTo>
                      <a:cubicBezTo>
                        <a:pt x="78" y="34"/>
                        <a:pt x="78" y="34"/>
                        <a:pt x="78" y="34"/>
                      </a:cubicBezTo>
                      <a:cubicBezTo>
                        <a:pt x="78" y="33"/>
                        <a:pt x="78" y="33"/>
                        <a:pt x="78" y="33"/>
                      </a:cubicBezTo>
                      <a:cubicBezTo>
                        <a:pt x="77" y="19"/>
                        <a:pt x="68" y="6"/>
                        <a:pt x="55" y="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50" name="Freeform 29"/>
                <p:cNvSpPr>
                  <a:spLocks/>
                </p:cNvSpPr>
                <p:nvPr/>
              </p:nvSpPr>
              <p:spPr bwMode="auto">
                <a:xfrm>
                  <a:off x="4416425" y="2457450"/>
                  <a:ext cx="30163" cy="30163"/>
                </a:xfrm>
                <a:custGeom>
                  <a:avLst/>
                  <a:gdLst>
                    <a:gd name="T0" fmla="*/ 10 w 19"/>
                    <a:gd name="T1" fmla="*/ 0 h 19"/>
                    <a:gd name="T2" fmla="*/ 0 w 19"/>
                    <a:gd name="T3" fmla="*/ 10 h 19"/>
                    <a:gd name="T4" fmla="*/ 10 w 19"/>
                    <a:gd name="T5" fmla="*/ 19 h 19"/>
                    <a:gd name="T6" fmla="*/ 19 w 19"/>
                    <a:gd name="T7" fmla="*/ 10 h 19"/>
                    <a:gd name="T8" fmla="*/ 10 w 19"/>
                    <a:gd name="T9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" h="19">
                      <a:moveTo>
                        <a:pt x="10" y="0"/>
                      </a:moveTo>
                      <a:lnTo>
                        <a:pt x="0" y="10"/>
                      </a:lnTo>
                      <a:lnTo>
                        <a:pt x="10" y="19"/>
                      </a:lnTo>
                      <a:lnTo>
                        <a:pt x="19" y="1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51" name="Freeform 30"/>
                <p:cNvSpPr>
                  <a:spLocks/>
                </p:cNvSpPr>
                <p:nvPr/>
              </p:nvSpPr>
              <p:spPr bwMode="auto">
                <a:xfrm>
                  <a:off x="4416425" y="2457450"/>
                  <a:ext cx="30163" cy="30163"/>
                </a:xfrm>
                <a:custGeom>
                  <a:avLst/>
                  <a:gdLst>
                    <a:gd name="T0" fmla="*/ 10 w 19"/>
                    <a:gd name="T1" fmla="*/ 0 h 19"/>
                    <a:gd name="T2" fmla="*/ 0 w 19"/>
                    <a:gd name="T3" fmla="*/ 10 h 19"/>
                    <a:gd name="T4" fmla="*/ 10 w 19"/>
                    <a:gd name="T5" fmla="*/ 19 h 19"/>
                    <a:gd name="T6" fmla="*/ 19 w 19"/>
                    <a:gd name="T7" fmla="*/ 10 h 19"/>
                    <a:gd name="T8" fmla="*/ 10 w 19"/>
                    <a:gd name="T9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" h="19">
                      <a:moveTo>
                        <a:pt x="10" y="0"/>
                      </a:moveTo>
                      <a:lnTo>
                        <a:pt x="0" y="10"/>
                      </a:lnTo>
                      <a:lnTo>
                        <a:pt x="10" y="19"/>
                      </a:lnTo>
                      <a:lnTo>
                        <a:pt x="19" y="10"/>
                      </a:lnTo>
                      <a:lnTo>
                        <a:pt x="10" y="0"/>
                      </a:ln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52" name="Freeform 31"/>
                <p:cNvSpPr>
                  <a:spLocks/>
                </p:cNvSpPr>
                <p:nvPr/>
              </p:nvSpPr>
              <p:spPr bwMode="auto">
                <a:xfrm>
                  <a:off x="4408488" y="2487613"/>
                  <a:ext cx="46038" cy="109538"/>
                </a:xfrm>
                <a:custGeom>
                  <a:avLst/>
                  <a:gdLst>
                    <a:gd name="T0" fmla="*/ 15 w 29"/>
                    <a:gd name="T1" fmla="*/ 0 h 69"/>
                    <a:gd name="T2" fmla="*/ 7 w 29"/>
                    <a:gd name="T3" fmla="*/ 5 h 69"/>
                    <a:gd name="T4" fmla="*/ 0 w 29"/>
                    <a:gd name="T5" fmla="*/ 36 h 69"/>
                    <a:gd name="T6" fmla="*/ 15 w 29"/>
                    <a:gd name="T7" fmla="*/ 69 h 69"/>
                    <a:gd name="T8" fmla="*/ 29 w 29"/>
                    <a:gd name="T9" fmla="*/ 36 h 69"/>
                    <a:gd name="T10" fmla="*/ 22 w 29"/>
                    <a:gd name="T11" fmla="*/ 5 h 69"/>
                    <a:gd name="T12" fmla="*/ 15 w 29"/>
                    <a:gd name="T13" fmla="*/ 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" h="69">
                      <a:moveTo>
                        <a:pt x="15" y="0"/>
                      </a:moveTo>
                      <a:lnTo>
                        <a:pt x="7" y="5"/>
                      </a:lnTo>
                      <a:lnTo>
                        <a:pt x="0" y="36"/>
                      </a:lnTo>
                      <a:lnTo>
                        <a:pt x="15" y="69"/>
                      </a:lnTo>
                      <a:lnTo>
                        <a:pt x="29" y="36"/>
                      </a:lnTo>
                      <a:lnTo>
                        <a:pt x="22" y="5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53" name="Freeform 32"/>
                <p:cNvSpPr>
                  <a:spLocks/>
                </p:cNvSpPr>
                <p:nvPr/>
              </p:nvSpPr>
              <p:spPr bwMode="auto">
                <a:xfrm>
                  <a:off x="4408488" y="2487613"/>
                  <a:ext cx="46038" cy="109538"/>
                </a:xfrm>
                <a:custGeom>
                  <a:avLst/>
                  <a:gdLst>
                    <a:gd name="T0" fmla="*/ 15 w 29"/>
                    <a:gd name="T1" fmla="*/ 0 h 69"/>
                    <a:gd name="T2" fmla="*/ 7 w 29"/>
                    <a:gd name="T3" fmla="*/ 5 h 69"/>
                    <a:gd name="T4" fmla="*/ 0 w 29"/>
                    <a:gd name="T5" fmla="*/ 36 h 69"/>
                    <a:gd name="T6" fmla="*/ 15 w 29"/>
                    <a:gd name="T7" fmla="*/ 69 h 69"/>
                    <a:gd name="T8" fmla="*/ 29 w 29"/>
                    <a:gd name="T9" fmla="*/ 36 h 69"/>
                    <a:gd name="T10" fmla="*/ 22 w 29"/>
                    <a:gd name="T11" fmla="*/ 5 h 69"/>
                    <a:gd name="T12" fmla="*/ 15 w 29"/>
                    <a:gd name="T13" fmla="*/ 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" h="69">
                      <a:moveTo>
                        <a:pt x="15" y="0"/>
                      </a:moveTo>
                      <a:lnTo>
                        <a:pt x="7" y="5"/>
                      </a:lnTo>
                      <a:lnTo>
                        <a:pt x="0" y="36"/>
                      </a:lnTo>
                      <a:lnTo>
                        <a:pt x="15" y="69"/>
                      </a:lnTo>
                      <a:lnTo>
                        <a:pt x="29" y="36"/>
                      </a:lnTo>
                      <a:lnTo>
                        <a:pt x="22" y="5"/>
                      </a:lnTo>
                      <a:lnTo>
                        <a:pt x="15" y="0"/>
                      </a:ln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247" name="Арка 246"/>
              <p:cNvSpPr/>
              <p:nvPr/>
            </p:nvSpPr>
            <p:spPr bwMode="auto">
              <a:xfrm>
                <a:off x="1002388" y="1703442"/>
                <a:ext cx="450759" cy="450759"/>
              </a:xfrm>
              <a:prstGeom prst="blockArc">
                <a:avLst>
                  <a:gd name="adj1" fmla="val 12460202"/>
                  <a:gd name="adj2" fmla="val 8146786"/>
                  <a:gd name="adj3" fmla="val 7362"/>
                </a:avLst>
              </a:prstGeom>
              <a:grpFill/>
              <a:ln>
                <a:noFill/>
              </a:ln>
            </p:spPr>
            <p:txBody>
              <a:bodyPr lIns="0" tIns="0" rIns="0" bIns="0" rtlCol="0" anchor="ctr"/>
              <a:lstStyle/>
              <a:p>
                <a:pPr algn="ctr"/>
                <a:endParaRPr kumimoji="0" lang="ru-RU">
                  <a:latin typeface="Arial" charset="0"/>
                </a:endParaRPr>
              </a:p>
            </p:txBody>
          </p:sp>
        </p:grpSp>
        <p:sp>
          <p:nvSpPr>
            <p:cNvPr id="245" name="AutoShape 35"/>
            <p:cNvSpPr>
              <a:spLocks/>
            </p:cNvSpPr>
            <p:nvPr/>
          </p:nvSpPr>
          <p:spPr bwMode="auto">
            <a:xfrm>
              <a:off x="941709" y="1887144"/>
              <a:ext cx="243579" cy="18565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708" y="0"/>
                  </a:moveTo>
                  <a:cubicBezTo>
                    <a:pt x="20951" y="0"/>
                    <a:pt x="21159" y="105"/>
                    <a:pt x="21335" y="317"/>
                  </a:cubicBezTo>
                  <a:cubicBezTo>
                    <a:pt x="21511" y="528"/>
                    <a:pt x="21599" y="778"/>
                    <a:pt x="21599" y="1069"/>
                  </a:cubicBezTo>
                  <a:lnTo>
                    <a:pt x="21599" y="20501"/>
                  </a:lnTo>
                  <a:cubicBezTo>
                    <a:pt x="21599" y="20812"/>
                    <a:pt x="21511" y="21074"/>
                    <a:pt x="21335" y="21282"/>
                  </a:cubicBezTo>
                  <a:cubicBezTo>
                    <a:pt x="21159" y="21494"/>
                    <a:pt x="20951" y="21599"/>
                    <a:pt x="20708" y="21599"/>
                  </a:cubicBezTo>
                  <a:lnTo>
                    <a:pt x="913" y="21599"/>
                  </a:lnTo>
                  <a:cubicBezTo>
                    <a:pt x="656" y="21599"/>
                    <a:pt x="440" y="21494"/>
                    <a:pt x="261" y="21282"/>
                  </a:cubicBezTo>
                  <a:cubicBezTo>
                    <a:pt x="85" y="21074"/>
                    <a:pt x="0" y="20812"/>
                    <a:pt x="0" y="20501"/>
                  </a:cubicBezTo>
                  <a:lnTo>
                    <a:pt x="0" y="1069"/>
                  </a:lnTo>
                  <a:cubicBezTo>
                    <a:pt x="0" y="778"/>
                    <a:pt x="85" y="528"/>
                    <a:pt x="261" y="317"/>
                  </a:cubicBezTo>
                  <a:cubicBezTo>
                    <a:pt x="438" y="105"/>
                    <a:pt x="653" y="0"/>
                    <a:pt x="913" y="0"/>
                  </a:cubicBezTo>
                  <a:lnTo>
                    <a:pt x="20708" y="0"/>
                  </a:lnTo>
                  <a:close/>
                  <a:moveTo>
                    <a:pt x="19805" y="6483"/>
                  </a:moveTo>
                  <a:cubicBezTo>
                    <a:pt x="19313" y="6483"/>
                    <a:pt x="18845" y="6368"/>
                    <a:pt x="18400" y="6139"/>
                  </a:cubicBezTo>
                  <a:cubicBezTo>
                    <a:pt x="17954" y="5910"/>
                    <a:pt x="17572" y="5601"/>
                    <a:pt x="17257" y="5217"/>
                  </a:cubicBezTo>
                  <a:cubicBezTo>
                    <a:pt x="16941" y="4832"/>
                    <a:pt x="16686" y="4376"/>
                    <a:pt x="16490" y="3845"/>
                  </a:cubicBezTo>
                  <a:cubicBezTo>
                    <a:pt x="16297" y="3316"/>
                    <a:pt x="16196" y="2755"/>
                    <a:pt x="16196" y="2164"/>
                  </a:cubicBezTo>
                  <a:lnTo>
                    <a:pt x="5405" y="2164"/>
                  </a:lnTo>
                  <a:cubicBezTo>
                    <a:pt x="5405" y="2755"/>
                    <a:pt x="5310" y="3316"/>
                    <a:pt x="5116" y="3845"/>
                  </a:cubicBezTo>
                  <a:cubicBezTo>
                    <a:pt x="4925" y="4376"/>
                    <a:pt x="4668" y="4832"/>
                    <a:pt x="4350" y="5217"/>
                  </a:cubicBezTo>
                  <a:cubicBezTo>
                    <a:pt x="4029" y="5601"/>
                    <a:pt x="3650" y="5910"/>
                    <a:pt x="3207" y="6139"/>
                  </a:cubicBezTo>
                  <a:cubicBezTo>
                    <a:pt x="2766" y="6368"/>
                    <a:pt x="2298" y="6483"/>
                    <a:pt x="1811" y="6483"/>
                  </a:cubicBezTo>
                  <a:lnTo>
                    <a:pt x="1811" y="15116"/>
                  </a:lnTo>
                  <a:cubicBezTo>
                    <a:pt x="2298" y="15116"/>
                    <a:pt x="2768" y="15231"/>
                    <a:pt x="3207" y="15463"/>
                  </a:cubicBezTo>
                  <a:cubicBezTo>
                    <a:pt x="3650" y="15692"/>
                    <a:pt x="4029" y="15998"/>
                    <a:pt x="4350" y="16382"/>
                  </a:cubicBezTo>
                  <a:cubicBezTo>
                    <a:pt x="4671" y="16767"/>
                    <a:pt x="4925" y="17223"/>
                    <a:pt x="5116" y="17754"/>
                  </a:cubicBezTo>
                  <a:cubicBezTo>
                    <a:pt x="5310" y="18283"/>
                    <a:pt x="5405" y="18844"/>
                    <a:pt x="5405" y="19434"/>
                  </a:cubicBezTo>
                  <a:lnTo>
                    <a:pt x="16196" y="19434"/>
                  </a:lnTo>
                  <a:cubicBezTo>
                    <a:pt x="16196" y="18844"/>
                    <a:pt x="16297" y="18283"/>
                    <a:pt x="16490" y="17754"/>
                  </a:cubicBezTo>
                  <a:cubicBezTo>
                    <a:pt x="16686" y="17223"/>
                    <a:pt x="16943" y="16767"/>
                    <a:pt x="17257" y="16382"/>
                  </a:cubicBezTo>
                  <a:cubicBezTo>
                    <a:pt x="17570" y="15998"/>
                    <a:pt x="17952" y="15692"/>
                    <a:pt x="18395" y="15463"/>
                  </a:cubicBezTo>
                  <a:cubicBezTo>
                    <a:pt x="18836" y="15231"/>
                    <a:pt x="19306" y="15116"/>
                    <a:pt x="19805" y="15116"/>
                  </a:cubicBezTo>
                  <a:lnTo>
                    <a:pt x="19805" y="6483"/>
                  </a:lnTo>
                  <a:close/>
                  <a:moveTo>
                    <a:pt x="10803" y="3768"/>
                  </a:moveTo>
                  <a:cubicBezTo>
                    <a:pt x="11430" y="3768"/>
                    <a:pt x="12013" y="3951"/>
                    <a:pt x="12556" y="4318"/>
                  </a:cubicBezTo>
                  <a:cubicBezTo>
                    <a:pt x="13100" y="4682"/>
                    <a:pt x="13574" y="5181"/>
                    <a:pt x="13981" y="5813"/>
                  </a:cubicBezTo>
                  <a:cubicBezTo>
                    <a:pt x="14387" y="6447"/>
                    <a:pt x="14710" y="7194"/>
                    <a:pt x="14953" y="8051"/>
                  </a:cubicBezTo>
                  <a:cubicBezTo>
                    <a:pt x="15195" y="8909"/>
                    <a:pt x="15315" y="9826"/>
                    <a:pt x="15315" y="10801"/>
                  </a:cubicBezTo>
                  <a:cubicBezTo>
                    <a:pt x="15315" y="11776"/>
                    <a:pt x="15193" y="12690"/>
                    <a:pt x="14953" y="13548"/>
                  </a:cubicBezTo>
                  <a:cubicBezTo>
                    <a:pt x="14708" y="14405"/>
                    <a:pt x="14387" y="15152"/>
                    <a:pt x="13981" y="15786"/>
                  </a:cubicBezTo>
                  <a:cubicBezTo>
                    <a:pt x="13574" y="16418"/>
                    <a:pt x="13100" y="16917"/>
                    <a:pt x="12551" y="17284"/>
                  </a:cubicBezTo>
                  <a:cubicBezTo>
                    <a:pt x="12005" y="17648"/>
                    <a:pt x="11423" y="17831"/>
                    <a:pt x="10803" y="17831"/>
                  </a:cubicBezTo>
                  <a:cubicBezTo>
                    <a:pt x="10179" y="17831"/>
                    <a:pt x="9594" y="17648"/>
                    <a:pt x="9045" y="17284"/>
                  </a:cubicBezTo>
                  <a:cubicBezTo>
                    <a:pt x="8497" y="16917"/>
                    <a:pt x="8022" y="16418"/>
                    <a:pt x="7616" y="15786"/>
                  </a:cubicBezTo>
                  <a:cubicBezTo>
                    <a:pt x="7209" y="15152"/>
                    <a:pt x="6891" y="14405"/>
                    <a:pt x="6661" y="13548"/>
                  </a:cubicBezTo>
                  <a:cubicBezTo>
                    <a:pt x="6428" y="12690"/>
                    <a:pt x="6313" y="11776"/>
                    <a:pt x="6313" y="10801"/>
                  </a:cubicBezTo>
                  <a:cubicBezTo>
                    <a:pt x="6313" y="9826"/>
                    <a:pt x="6428" y="8909"/>
                    <a:pt x="6661" y="8051"/>
                  </a:cubicBezTo>
                  <a:cubicBezTo>
                    <a:pt x="6891" y="7194"/>
                    <a:pt x="7209" y="6447"/>
                    <a:pt x="7616" y="5813"/>
                  </a:cubicBezTo>
                  <a:cubicBezTo>
                    <a:pt x="8022" y="5181"/>
                    <a:pt x="8497" y="4682"/>
                    <a:pt x="9045" y="4318"/>
                  </a:cubicBezTo>
                  <a:cubicBezTo>
                    <a:pt x="9594" y="3951"/>
                    <a:pt x="10179" y="3768"/>
                    <a:pt x="10803" y="3768"/>
                  </a:cubicBezTo>
                  <a:moveTo>
                    <a:pt x="13489" y="13078"/>
                  </a:moveTo>
                  <a:lnTo>
                    <a:pt x="11836" y="13078"/>
                  </a:lnTo>
                  <a:lnTo>
                    <a:pt x="11836" y="5640"/>
                  </a:lnTo>
                  <a:lnTo>
                    <a:pt x="10196" y="5640"/>
                  </a:lnTo>
                  <a:lnTo>
                    <a:pt x="8108" y="7972"/>
                  </a:lnTo>
                  <a:lnTo>
                    <a:pt x="9209" y="9365"/>
                  </a:lnTo>
                  <a:lnTo>
                    <a:pt x="9667" y="8871"/>
                  </a:lnTo>
                  <a:cubicBezTo>
                    <a:pt x="9728" y="8815"/>
                    <a:pt x="9775" y="8753"/>
                    <a:pt x="9802" y="8683"/>
                  </a:cubicBezTo>
                  <a:cubicBezTo>
                    <a:pt x="9831" y="8612"/>
                    <a:pt x="9858" y="8560"/>
                    <a:pt x="9890" y="8521"/>
                  </a:cubicBezTo>
                  <a:cubicBezTo>
                    <a:pt x="9922" y="8501"/>
                    <a:pt x="9951" y="8460"/>
                    <a:pt x="9983" y="8380"/>
                  </a:cubicBezTo>
                  <a:lnTo>
                    <a:pt x="10008" y="8380"/>
                  </a:lnTo>
                  <a:lnTo>
                    <a:pt x="10008" y="8607"/>
                  </a:lnTo>
                  <a:cubicBezTo>
                    <a:pt x="10008" y="8680"/>
                    <a:pt x="10003" y="8756"/>
                    <a:pt x="9995" y="8839"/>
                  </a:cubicBezTo>
                  <a:cubicBezTo>
                    <a:pt x="9988" y="8918"/>
                    <a:pt x="9983" y="9003"/>
                    <a:pt x="9983" y="9100"/>
                  </a:cubicBezTo>
                  <a:lnTo>
                    <a:pt x="9983" y="13078"/>
                  </a:lnTo>
                  <a:lnTo>
                    <a:pt x="8355" y="13078"/>
                  </a:lnTo>
                  <a:lnTo>
                    <a:pt x="8355" y="14890"/>
                  </a:lnTo>
                  <a:lnTo>
                    <a:pt x="13489" y="14890"/>
                  </a:lnTo>
                  <a:lnTo>
                    <a:pt x="13489" y="13078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50789" tIns="50789" rIns="50789" bIns="50789" anchor="ctr"/>
            <a:lstStyle/>
            <a:p>
              <a:pPr defTabSz="457098">
                <a:defRPr/>
              </a:pPr>
              <a:endParaRPr lang="es-ES" sz="2900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grpSp>
        <p:nvGrpSpPr>
          <p:cNvPr id="254" name="Группа 253"/>
          <p:cNvGrpSpPr/>
          <p:nvPr/>
        </p:nvGrpSpPr>
        <p:grpSpPr>
          <a:xfrm>
            <a:off x="3225233" y="3429493"/>
            <a:ext cx="317751" cy="304396"/>
            <a:chOff x="2978732" y="3909388"/>
            <a:chExt cx="379382" cy="335515"/>
          </a:xfrm>
          <a:solidFill>
            <a:schemeClr val="accent2">
              <a:lumMod val="75000"/>
            </a:schemeClr>
          </a:solidFill>
        </p:grpSpPr>
        <p:sp>
          <p:nvSpPr>
            <p:cNvPr id="255" name="Freeform 75"/>
            <p:cNvSpPr>
              <a:spLocks noChangeArrowheads="1"/>
            </p:cNvSpPr>
            <p:nvPr/>
          </p:nvSpPr>
          <p:spPr bwMode="auto">
            <a:xfrm flipH="1">
              <a:off x="2978732" y="3909388"/>
              <a:ext cx="236495" cy="197051"/>
            </a:xfrm>
            <a:custGeom>
              <a:avLst/>
              <a:gdLst>
                <a:gd name="T0" fmla="*/ 443 w 497"/>
                <a:gd name="T1" fmla="*/ 0 h 400"/>
                <a:gd name="T2" fmla="*/ 443 w 497"/>
                <a:gd name="T3" fmla="*/ 0 h 400"/>
                <a:gd name="T4" fmla="*/ 53 w 497"/>
                <a:gd name="T5" fmla="*/ 0 h 400"/>
                <a:gd name="T6" fmla="*/ 0 w 497"/>
                <a:gd name="T7" fmla="*/ 44 h 400"/>
                <a:gd name="T8" fmla="*/ 0 w 497"/>
                <a:gd name="T9" fmla="*/ 346 h 400"/>
                <a:gd name="T10" fmla="*/ 53 w 497"/>
                <a:gd name="T11" fmla="*/ 399 h 400"/>
                <a:gd name="T12" fmla="*/ 443 w 497"/>
                <a:gd name="T13" fmla="*/ 399 h 400"/>
                <a:gd name="T14" fmla="*/ 496 w 497"/>
                <a:gd name="T15" fmla="*/ 346 h 400"/>
                <a:gd name="T16" fmla="*/ 496 w 497"/>
                <a:gd name="T17" fmla="*/ 44 h 400"/>
                <a:gd name="T18" fmla="*/ 443 w 497"/>
                <a:gd name="T19" fmla="*/ 0 h 400"/>
                <a:gd name="T20" fmla="*/ 443 w 497"/>
                <a:gd name="T21" fmla="*/ 346 h 400"/>
                <a:gd name="T22" fmla="*/ 443 w 497"/>
                <a:gd name="T23" fmla="*/ 346 h 400"/>
                <a:gd name="T24" fmla="*/ 53 w 497"/>
                <a:gd name="T25" fmla="*/ 346 h 400"/>
                <a:gd name="T26" fmla="*/ 53 w 497"/>
                <a:gd name="T27" fmla="*/ 44 h 400"/>
                <a:gd name="T28" fmla="*/ 443 w 497"/>
                <a:gd name="T29" fmla="*/ 44 h 400"/>
                <a:gd name="T30" fmla="*/ 443 w 497"/>
                <a:gd name="T31" fmla="*/ 346 h 400"/>
                <a:gd name="T32" fmla="*/ 222 w 497"/>
                <a:gd name="T33" fmla="*/ 249 h 400"/>
                <a:gd name="T34" fmla="*/ 222 w 497"/>
                <a:gd name="T35" fmla="*/ 249 h 400"/>
                <a:gd name="T36" fmla="*/ 97 w 497"/>
                <a:gd name="T37" fmla="*/ 249 h 400"/>
                <a:gd name="T38" fmla="*/ 97 w 497"/>
                <a:gd name="T39" fmla="*/ 293 h 400"/>
                <a:gd name="T40" fmla="*/ 222 w 497"/>
                <a:gd name="T41" fmla="*/ 293 h 400"/>
                <a:gd name="T42" fmla="*/ 222 w 497"/>
                <a:gd name="T43" fmla="*/ 249 h 400"/>
                <a:gd name="T44" fmla="*/ 222 w 497"/>
                <a:gd name="T45" fmla="*/ 178 h 400"/>
                <a:gd name="T46" fmla="*/ 222 w 497"/>
                <a:gd name="T47" fmla="*/ 178 h 400"/>
                <a:gd name="T48" fmla="*/ 97 w 497"/>
                <a:gd name="T49" fmla="*/ 178 h 400"/>
                <a:gd name="T50" fmla="*/ 97 w 497"/>
                <a:gd name="T51" fmla="*/ 222 h 400"/>
                <a:gd name="T52" fmla="*/ 222 w 497"/>
                <a:gd name="T53" fmla="*/ 222 h 400"/>
                <a:gd name="T54" fmla="*/ 222 w 497"/>
                <a:gd name="T55" fmla="*/ 178 h 400"/>
                <a:gd name="T56" fmla="*/ 222 w 497"/>
                <a:gd name="T57" fmla="*/ 98 h 400"/>
                <a:gd name="T58" fmla="*/ 222 w 497"/>
                <a:gd name="T59" fmla="*/ 98 h 400"/>
                <a:gd name="T60" fmla="*/ 97 w 497"/>
                <a:gd name="T61" fmla="*/ 98 h 400"/>
                <a:gd name="T62" fmla="*/ 97 w 497"/>
                <a:gd name="T63" fmla="*/ 143 h 400"/>
                <a:gd name="T64" fmla="*/ 222 w 497"/>
                <a:gd name="T65" fmla="*/ 143 h 400"/>
                <a:gd name="T66" fmla="*/ 222 w 497"/>
                <a:gd name="T67" fmla="*/ 98 h 400"/>
                <a:gd name="T68" fmla="*/ 389 w 497"/>
                <a:gd name="T69" fmla="*/ 257 h 400"/>
                <a:gd name="T70" fmla="*/ 389 w 497"/>
                <a:gd name="T71" fmla="*/ 257 h 400"/>
                <a:gd name="T72" fmla="*/ 354 w 497"/>
                <a:gd name="T73" fmla="*/ 231 h 400"/>
                <a:gd name="T74" fmla="*/ 381 w 497"/>
                <a:gd name="T75" fmla="*/ 151 h 400"/>
                <a:gd name="T76" fmla="*/ 336 w 497"/>
                <a:gd name="T77" fmla="*/ 98 h 400"/>
                <a:gd name="T78" fmla="*/ 292 w 497"/>
                <a:gd name="T79" fmla="*/ 151 h 400"/>
                <a:gd name="T80" fmla="*/ 319 w 497"/>
                <a:gd name="T81" fmla="*/ 231 h 400"/>
                <a:gd name="T82" fmla="*/ 275 w 497"/>
                <a:gd name="T83" fmla="*/ 257 h 400"/>
                <a:gd name="T84" fmla="*/ 275 w 497"/>
                <a:gd name="T85" fmla="*/ 293 h 400"/>
                <a:gd name="T86" fmla="*/ 398 w 497"/>
                <a:gd name="T87" fmla="*/ 293 h 400"/>
                <a:gd name="T88" fmla="*/ 389 w 497"/>
                <a:gd name="T89" fmla="*/ 25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400">
                  <a:moveTo>
                    <a:pt x="443" y="0"/>
                  </a:moveTo>
                  <a:lnTo>
                    <a:pt x="443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17" y="0"/>
                    <a:pt x="0" y="18"/>
                    <a:pt x="0" y="44"/>
                  </a:cubicBezTo>
                  <a:cubicBezTo>
                    <a:pt x="0" y="346"/>
                    <a:pt x="0" y="346"/>
                    <a:pt x="0" y="346"/>
                  </a:cubicBezTo>
                  <a:cubicBezTo>
                    <a:pt x="0" y="373"/>
                    <a:pt x="17" y="399"/>
                    <a:pt x="53" y="399"/>
                  </a:cubicBezTo>
                  <a:cubicBezTo>
                    <a:pt x="443" y="399"/>
                    <a:pt x="443" y="399"/>
                    <a:pt x="443" y="399"/>
                  </a:cubicBezTo>
                  <a:cubicBezTo>
                    <a:pt x="470" y="399"/>
                    <a:pt x="496" y="373"/>
                    <a:pt x="496" y="346"/>
                  </a:cubicBezTo>
                  <a:cubicBezTo>
                    <a:pt x="496" y="44"/>
                    <a:pt x="496" y="44"/>
                    <a:pt x="496" y="44"/>
                  </a:cubicBezTo>
                  <a:cubicBezTo>
                    <a:pt x="496" y="18"/>
                    <a:pt x="470" y="0"/>
                    <a:pt x="443" y="0"/>
                  </a:cubicBezTo>
                  <a:close/>
                  <a:moveTo>
                    <a:pt x="443" y="346"/>
                  </a:moveTo>
                  <a:lnTo>
                    <a:pt x="443" y="346"/>
                  </a:lnTo>
                  <a:cubicBezTo>
                    <a:pt x="53" y="346"/>
                    <a:pt x="53" y="346"/>
                    <a:pt x="53" y="346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443" y="44"/>
                    <a:pt x="443" y="44"/>
                    <a:pt x="443" y="44"/>
                  </a:cubicBezTo>
                  <a:lnTo>
                    <a:pt x="443" y="346"/>
                  </a:lnTo>
                  <a:close/>
                  <a:moveTo>
                    <a:pt x="222" y="249"/>
                  </a:moveTo>
                  <a:lnTo>
                    <a:pt x="222" y="249"/>
                  </a:lnTo>
                  <a:cubicBezTo>
                    <a:pt x="97" y="249"/>
                    <a:pt x="97" y="249"/>
                    <a:pt x="97" y="249"/>
                  </a:cubicBezTo>
                  <a:cubicBezTo>
                    <a:pt x="97" y="293"/>
                    <a:pt x="97" y="293"/>
                    <a:pt x="97" y="293"/>
                  </a:cubicBezTo>
                  <a:cubicBezTo>
                    <a:pt x="222" y="293"/>
                    <a:pt x="222" y="293"/>
                    <a:pt x="222" y="293"/>
                  </a:cubicBezTo>
                  <a:lnTo>
                    <a:pt x="222" y="249"/>
                  </a:lnTo>
                  <a:close/>
                  <a:moveTo>
                    <a:pt x="222" y="178"/>
                  </a:moveTo>
                  <a:lnTo>
                    <a:pt x="222" y="178"/>
                  </a:lnTo>
                  <a:cubicBezTo>
                    <a:pt x="97" y="178"/>
                    <a:pt x="97" y="178"/>
                    <a:pt x="97" y="178"/>
                  </a:cubicBezTo>
                  <a:cubicBezTo>
                    <a:pt x="97" y="222"/>
                    <a:pt x="97" y="222"/>
                    <a:pt x="97" y="222"/>
                  </a:cubicBezTo>
                  <a:cubicBezTo>
                    <a:pt x="222" y="222"/>
                    <a:pt x="222" y="222"/>
                    <a:pt x="222" y="222"/>
                  </a:cubicBezTo>
                  <a:lnTo>
                    <a:pt x="222" y="178"/>
                  </a:lnTo>
                  <a:close/>
                  <a:moveTo>
                    <a:pt x="222" y="98"/>
                  </a:moveTo>
                  <a:lnTo>
                    <a:pt x="222" y="98"/>
                  </a:lnTo>
                  <a:cubicBezTo>
                    <a:pt x="97" y="98"/>
                    <a:pt x="97" y="98"/>
                    <a:pt x="97" y="98"/>
                  </a:cubicBezTo>
                  <a:cubicBezTo>
                    <a:pt x="97" y="143"/>
                    <a:pt x="97" y="143"/>
                    <a:pt x="97" y="143"/>
                  </a:cubicBezTo>
                  <a:cubicBezTo>
                    <a:pt x="222" y="143"/>
                    <a:pt x="222" y="143"/>
                    <a:pt x="222" y="143"/>
                  </a:cubicBezTo>
                  <a:lnTo>
                    <a:pt x="222" y="98"/>
                  </a:lnTo>
                  <a:close/>
                  <a:moveTo>
                    <a:pt x="389" y="257"/>
                  </a:moveTo>
                  <a:lnTo>
                    <a:pt x="389" y="257"/>
                  </a:lnTo>
                  <a:cubicBezTo>
                    <a:pt x="389" y="257"/>
                    <a:pt x="354" y="249"/>
                    <a:pt x="354" y="231"/>
                  </a:cubicBezTo>
                  <a:cubicBezTo>
                    <a:pt x="354" y="204"/>
                    <a:pt x="381" y="196"/>
                    <a:pt x="381" y="151"/>
                  </a:cubicBezTo>
                  <a:cubicBezTo>
                    <a:pt x="381" y="125"/>
                    <a:pt x="372" y="98"/>
                    <a:pt x="336" y="98"/>
                  </a:cubicBezTo>
                  <a:cubicBezTo>
                    <a:pt x="301" y="98"/>
                    <a:pt x="292" y="125"/>
                    <a:pt x="292" y="151"/>
                  </a:cubicBezTo>
                  <a:cubicBezTo>
                    <a:pt x="292" y="196"/>
                    <a:pt x="319" y="204"/>
                    <a:pt x="319" y="231"/>
                  </a:cubicBezTo>
                  <a:cubicBezTo>
                    <a:pt x="319" y="249"/>
                    <a:pt x="275" y="257"/>
                    <a:pt x="275" y="257"/>
                  </a:cubicBezTo>
                  <a:lnTo>
                    <a:pt x="275" y="293"/>
                  </a:lnTo>
                  <a:cubicBezTo>
                    <a:pt x="398" y="293"/>
                    <a:pt x="398" y="293"/>
                    <a:pt x="398" y="293"/>
                  </a:cubicBezTo>
                  <a:cubicBezTo>
                    <a:pt x="398" y="293"/>
                    <a:pt x="398" y="257"/>
                    <a:pt x="389" y="25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solidFill>
                  <a:srgbClr val="00B0F0"/>
                </a:solidFill>
              </a:endParaRPr>
            </a:p>
          </p:txBody>
        </p:sp>
        <p:sp>
          <p:nvSpPr>
            <p:cNvPr id="256" name="Freeform 75"/>
            <p:cNvSpPr>
              <a:spLocks noChangeArrowheads="1"/>
            </p:cNvSpPr>
            <p:nvPr/>
          </p:nvSpPr>
          <p:spPr bwMode="auto">
            <a:xfrm flipH="1">
              <a:off x="3129357" y="4054299"/>
              <a:ext cx="228757" cy="190604"/>
            </a:xfrm>
            <a:custGeom>
              <a:avLst/>
              <a:gdLst>
                <a:gd name="T0" fmla="*/ 443 w 497"/>
                <a:gd name="T1" fmla="*/ 0 h 400"/>
                <a:gd name="T2" fmla="*/ 443 w 497"/>
                <a:gd name="T3" fmla="*/ 0 h 400"/>
                <a:gd name="T4" fmla="*/ 53 w 497"/>
                <a:gd name="T5" fmla="*/ 0 h 400"/>
                <a:gd name="T6" fmla="*/ 0 w 497"/>
                <a:gd name="T7" fmla="*/ 44 h 400"/>
                <a:gd name="T8" fmla="*/ 0 w 497"/>
                <a:gd name="T9" fmla="*/ 346 h 400"/>
                <a:gd name="T10" fmla="*/ 53 w 497"/>
                <a:gd name="T11" fmla="*/ 399 h 400"/>
                <a:gd name="T12" fmla="*/ 443 w 497"/>
                <a:gd name="T13" fmla="*/ 399 h 400"/>
                <a:gd name="T14" fmla="*/ 496 w 497"/>
                <a:gd name="T15" fmla="*/ 346 h 400"/>
                <a:gd name="T16" fmla="*/ 496 w 497"/>
                <a:gd name="T17" fmla="*/ 44 h 400"/>
                <a:gd name="T18" fmla="*/ 443 w 497"/>
                <a:gd name="T19" fmla="*/ 0 h 400"/>
                <a:gd name="T20" fmla="*/ 443 w 497"/>
                <a:gd name="T21" fmla="*/ 346 h 400"/>
                <a:gd name="T22" fmla="*/ 443 w 497"/>
                <a:gd name="T23" fmla="*/ 346 h 400"/>
                <a:gd name="T24" fmla="*/ 53 w 497"/>
                <a:gd name="T25" fmla="*/ 346 h 400"/>
                <a:gd name="T26" fmla="*/ 53 w 497"/>
                <a:gd name="T27" fmla="*/ 44 h 400"/>
                <a:gd name="T28" fmla="*/ 443 w 497"/>
                <a:gd name="T29" fmla="*/ 44 h 400"/>
                <a:gd name="T30" fmla="*/ 443 w 497"/>
                <a:gd name="T31" fmla="*/ 346 h 400"/>
                <a:gd name="T32" fmla="*/ 222 w 497"/>
                <a:gd name="T33" fmla="*/ 249 h 400"/>
                <a:gd name="T34" fmla="*/ 222 w 497"/>
                <a:gd name="T35" fmla="*/ 249 h 400"/>
                <a:gd name="T36" fmla="*/ 97 w 497"/>
                <a:gd name="T37" fmla="*/ 249 h 400"/>
                <a:gd name="T38" fmla="*/ 97 w 497"/>
                <a:gd name="T39" fmla="*/ 293 h 400"/>
                <a:gd name="T40" fmla="*/ 222 w 497"/>
                <a:gd name="T41" fmla="*/ 293 h 400"/>
                <a:gd name="T42" fmla="*/ 222 w 497"/>
                <a:gd name="T43" fmla="*/ 249 h 400"/>
                <a:gd name="T44" fmla="*/ 222 w 497"/>
                <a:gd name="T45" fmla="*/ 178 h 400"/>
                <a:gd name="T46" fmla="*/ 222 w 497"/>
                <a:gd name="T47" fmla="*/ 178 h 400"/>
                <a:gd name="T48" fmla="*/ 97 w 497"/>
                <a:gd name="T49" fmla="*/ 178 h 400"/>
                <a:gd name="T50" fmla="*/ 97 w 497"/>
                <a:gd name="T51" fmla="*/ 222 h 400"/>
                <a:gd name="T52" fmla="*/ 222 w 497"/>
                <a:gd name="T53" fmla="*/ 222 h 400"/>
                <a:gd name="T54" fmla="*/ 222 w 497"/>
                <a:gd name="T55" fmla="*/ 178 h 400"/>
                <a:gd name="T56" fmla="*/ 222 w 497"/>
                <a:gd name="T57" fmla="*/ 98 h 400"/>
                <a:gd name="T58" fmla="*/ 222 w 497"/>
                <a:gd name="T59" fmla="*/ 98 h 400"/>
                <a:gd name="T60" fmla="*/ 97 w 497"/>
                <a:gd name="T61" fmla="*/ 98 h 400"/>
                <a:gd name="T62" fmla="*/ 97 w 497"/>
                <a:gd name="T63" fmla="*/ 143 h 400"/>
                <a:gd name="T64" fmla="*/ 222 w 497"/>
                <a:gd name="T65" fmla="*/ 143 h 400"/>
                <a:gd name="T66" fmla="*/ 222 w 497"/>
                <a:gd name="T67" fmla="*/ 98 h 400"/>
                <a:gd name="T68" fmla="*/ 389 w 497"/>
                <a:gd name="T69" fmla="*/ 257 h 400"/>
                <a:gd name="T70" fmla="*/ 389 w 497"/>
                <a:gd name="T71" fmla="*/ 257 h 400"/>
                <a:gd name="T72" fmla="*/ 354 w 497"/>
                <a:gd name="T73" fmla="*/ 231 h 400"/>
                <a:gd name="T74" fmla="*/ 381 w 497"/>
                <a:gd name="T75" fmla="*/ 151 h 400"/>
                <a:gd name="T76" fmla="*/ 336 w 497"/>
                <a:gd name="T77" fmla="*/ 98 h 400"/>
                <a:gd name="T78" fmla="*/ 292 w 497"/>
                <a:gd name="T79" fmla="*/ 151 h 400"/>
                <a:gd name="T80" fmla="*/ 319 w 497"/>
                <a:gd name="T81" fmla="*/ 231 h 400"/>
                <a:gd name="T82" fmla="*/ 275 w 497"/>
                <a:gd name="T83" fmla="*/ 257 h 400"/>
                <a:gd name="T84" fmla="*/ 275 w 497"/>
                <a:gd name="T85" fmla="*/ 293 h 400"/>
                <a:gd name="T86" fmla="*/ 398 w 497"/>
                <a:gd name="T87" fmla="*/ 293 h 400"/>
                <a:gd name="T88" fmla="*/ 389 w 497"/>
                <a:gd name="T89" fmla="*/ 257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400">
                  <a:moveTo>
                    <a:pt x="443" y="0"/>
                  </a:moveTo>
                  <a:lnTo>
                    <a:pt x="443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17" y="0"/>
                    <a:pt x="0" y="18"/>
                    <a:pt x="0" y="44"/>
                  </a:cubicBezTo>
                  <a:cubicBezTo>
                    <a:pt x="0" y="346"/>
                    <a:pt x="0" y="346"/>
                    <a:pt x="0" y="346"/>
                  </a:cubicBezTo>
                  <a:cubicBezTo>
                    <a:pt x="0" y="373"/>
                    <a:pt x="17" y="399"/>
                    <a:pt x="53" y="399"/>
                  </a:cubicBezTo>
                  <a:cubicBezTo>
                    <a:pt x="443" y="399"/>
                    <a:pt x="443" y="399"/>
                    <a:pt x="443" y="399"/>
                  </a:cubicBezTo>
                  <a:cubicBezTo>
                    <a:pt x="470" y="399"/>
                    <a:pt x="496" y="373"/>
                    <a:pt x="496" y="346"/>
                  </a:cubicBezTo>
                  <a:cubicBezTo>
                    <a:pt x="496" y="44"/>
                    <a:pt x="496" y="44"/>
                    <a:pt x="496" y="44"/>
                  </a:cubicBezTo>
                  <a:cubicBezTo>
                    <a:pt x="496" y="18"/>
                    <a:pt x="470" y="0"/>
                    <a:pt x="443" y="0"/>
                  </a:cubicBezTo>
                  <a:close/>
                  <a:moveTo>
                    <a:pt x="443" y="346"/>
                  </a:moveTo>
                  <a:lnTo>
                    <a:pt x="443" y="346"/>
                  </a:lnTo>
                  <a:cubicBezTo>
                    <a:pt x="53" y="346"/>
                    <a:pt x="53" y="346"/>
                    <a:pt x="53" y="346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443" y="44"/>
                    <a:pt x="443" y="44"/>
                    <a:pt x="443" y="44"/>
                  </a:cubicBezTo>
                  <a:lnTo>
                    <a:pt x="443" y="346"/>
                  </a:lnTo>
                  <a:close/>
                  <a:moveTo>
                    <a:pt x="222" y="249"/>
                  </a:moveTo>
                  <a:lnTo>
                    <a:pt x="222" y="249"/>
                  </a:lnTo>
                  <a:cubicBezTo>
                    <a:pt x="97" y="249"/>
                    <a:pt x="97" y="249"/>
                    <a:pt x="97" y="249"/>
                  </a:cubicBezTo>
                  <a:cubicBezTo>
                    <a:pt x="97" y="293"/>
                    <a:pt x="97" y="293"/>
                    <a:pt x="97" y="293"/>
                  </a:cubicBezTo>
                  <a:cubicBezTo>
                    <a:pt x="222" y="293"/>
                    <a:pt x="222" y="293"/>
                    <a:pt x="222" y="293"/>
                  </a:cubicBezTo>
                  <a:lnTo>
                    <a:pt x="222" y="249"/>
                  </a:lnTo>
                  <a:close/>
                  <a:moveTo>
                    <a:pt x="222" y="178"/>
                  </a:moveTo>
                  <a:lnTo>
                    <a:pt x="222" y="178"/>
                  </a:lnTo>
                  <a:cubicBezTo>
                    <a:pt x="97" y="178"/>
                    <a:pt x="97" y="178"/>
                    <a:pt x="97" y="178"/>
                  </a:cubicBezTo>
                  <a:cubicBezTo>
                    <a:pt x="97" y="222"/>
                    <a:pt x="97" y="222"/>
                    <a:pt x="97" y="222"/>
                  </a:cubicBezTo>
                  <a:cubicBezTo>
                    <a:pt x="222" y="222"/>
                    <a:pt x="222" y="222"/>
                    <a:pt x="222" y="222"/>
                  </a:cubicBezTo>
                  <a:lnTo>
                    <a:pt x="222" y="178"/>
                  </a:lnTo>
                  <a:close/>
                  <a:moveTo>
                    <a:pt x="222" y="98"/>
                  </a:moveTo>
                  <a:lnTo>
                    <a:pt x="222" y="98"/>
                  </a:lnTo>
                  <a:cubicBezTo>
                    <a:pt x="97" y="98"/>
                    <a:pt x="97" y="98"/>
                    <a:pt x="97" y="98"/>
                  </a:cubicBezTo>
                  <a:cubicBezTo>
                    <a:pt x="97" y="143"/>
                    <a:pt x="97" y="143"/>
                    <a:pt x="97" y="143"/>
                  </a:cubicBezTo>
                  <a:cubicBezTo>
                    <a:pt x="222" y="143"/>
                    <a:pt x="222" y="143"/>
                    <a:pt x="222" y="143"/>
                  </a:cubicBezTo>
                  <a:lnTo>
                    <a:pt x="222" y="98"/>
                  </a:lnTo>
                  <a:close/>
                  <a:moveTo>
                    <a:pt x="389" y="257"/>
                  </a:moveTo>
                  <a:lnTo>
                    <a:pt x="389" y="257"/>
                  </a:lnTo>
                  <a:cubicBezTo>
                    <a:pt x="389" y="257"/>
                    <a:pt x="354" y="249"/>
                    <a:pt x="354" y="231"/>
                  </a:cubicBezTo>
                  <a:cubicBezTo>
                    <a:pt x="354" y="204"/>
                    <a:pt x="381" y="196"/>
                    <a:pt x="381" y="151"/>
                  </a:cubicBezTo>
                  <a:cubicBezTo>
                    <a:pt x="381" y="125"/>
                    <a:pt x="372" y="98"/>
                    <a:pt x="336" y="98"/>
                  </a:cubicBezTo>
                  <a:cubicBezTo>
                    <a:pt x="301" y="98"/>
                    <a:pt x="292" y="125"/>
                    <a:pt x="292" y="151"/>
                  </a:cubicBezTo>
                  <a:cubicBezTo>
                    <a:pt x="292" y="196"/>
                    <a:pt x="319" y="204"/>
                    <a:pt x="319" y="231"/>
                  </a:cubicBezTo>
                  <a:cubicBezTo>
                    <a:pt x="319" y="249"/>
                    <a:pt x="275" y="257"/>
                    <a:pt x="275" y="257"/>
                  </a:cubicBezTo>
                  <a:lnTo>
                    <a:pt x="275" y="293"/>
                  </a:lnTo>
                  <a:cubicBezTo>
                    <a:pt x="398" y="293"/>
                    <a:pt x="398" y="293"/>
                    <a:pt x="398" y="293"/>
                  </a:cubicBezTo>
                  <a:cubicBezTo>
                    <a:pt x="398" y="293"/>
                    <a:pt x="398" y="257"/>
                    <a:pt x="389" y="25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solidFill>
                  <a:srgbClr val="00B0F0"/>
                </a:solidFill>
              </a:endParaRPr>
            </a:p>
          </p:txBody>
        </p:sp>
      </p:grpSp>
      <p:grpSp>
        <p:nvGrpSpPr>
          <p:cNvPr id="257" name="Группа 256"/>
          <p:cNvGrpSpPr/>
          <p:nvPr/>
        </p:nvGrpSpPr>
        <p:grpSpPr>
          <a:xfrm>
            <a:off x="292687" y="3370361"/>
            <a:ext cx="275781" cy="275781"/>
            <a:chOff x="4670774" y="3950391"/>
            <a:chExt cx="737275" cy="737275"/>
          </a:xfrm>
        </p:grpSpPr>
        <p:sp>
          <p:nvSpPr>
            <p:cNvPr id="258" name="AutoShape 84"/>
            <p:cNvSpPr>
              <a:spLocks/>
            </p:cNvSpPr>
            <p:nvPr/>
          </p:nvSpPr>
          <p:spPr bwMode="auto">
            <a:xfrm>
              <a:off x="4904624" y="4184096"/>
              <a:ext cx="269573" cy="269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92" y="0"/>
                  </a:moveTo>
                  <a:cubicBezTo>
                    <a:pt x="12101" y="0"/>
                    <a:pt x="13398" y="296"/>
                    <a:pt x="14685" y="897"/>
                  </a:cubicBezTo>
                  <a:cubicBezTo>
                    <a:pt x="15972" y="1496"/>
                    <a:pt x="17128" y="2309"/>
                    <a:pt x="18152" y="3337"/>
                  </a:cubicBezTo>
                  <a:cubicBezTo>
                    <a:pt x="19173" y="4365"/>
                    <a:pt x="20002" y="5565"/>
                    <a:pt x="20642" y="6941"/>
                  </a:cubicBezTo>
                  <a:cubicBezTo>
                    <a:pt x="21277" y="8313"/>
                    <a:pt x="21599" y="9784"/>
                    <a:pt x="21599" y="11354"/>
                  </a:cubicBezTo>
                  <a:cubicBezTo>
                    <a:pt x="21599" y="12995"/>
                    <a:pt x="21305" y="14571"/>
                    <a:pt x="20722" y="16085"/>
                  </a:cubicBezTo>
                  <a:lnTo>
                    <a:pt x="20416" y="16895"/>
                  </a:lnTo>
                  <a:lnTo>
                    <a:pt x="18455" y="17245"/>
                  </a:lnTo>
                  <a:cubicBezTo>
                    <a:pt x="18253" y="18183"/>
                    <a:pt x="17836" y="18965"/>
                    <a:pt x="17210" y="19589"/>
                  </a:cubicBezTo>
                  <a:cubicBezTo>
                    <a:pt x="16584" y="20207"/>
                    <a:pt x="15843" y="20521"/>
                    <a:pt x="14996" y="20521"/>
                  </a:cubicBezTo>
                  <a:lnTo>
                    <a:pt x="14996" y="21074"/>
                  </a:lnTo>
                  <a:cubicBezTo>
                    <a:pt x="14996" y="21218"/>
                    <a:pt x="14953" y="21343"/>
                    <a:pt x="14862" y="21447"/>
                  </a:cubicBezTo>
                  <a:cubicBezTo>
                    <a:pt x="14770" y="21549"/>
                    <a:pt x="14664" y="21599"/>
                    <a:pt x="14534" y="21599"/>
                  </a:cubicBezTo>
                  <a:lnTo>
                    <a:pt x="13633" y="21599"/>
                  </a:lnTo>
                  <a:cubicBezTo>
                    <a:pt x="13513" y="21599"/>
                    <a:pt x="13407" y="21549"/>
                    <a:pt x="13322" y="21447"/>
                  </a:cubicBezTo>
                  <a:cubicBezTo>
                    <a:pt x="13238" y="21343"/>
                    <a:pt x="13193" y="21218"/>
                    <a:pt x="13193" y="21074"/>
                  </a:cubicBezTo>
                  <a:lnTo>
                    <a:pt x="13193" y="11354"/>
                  </a:lnTo>
                  <a:cubicBezTo>
                    <a:pt x="13193" y="11210"/>
                    <a:pt x="13238" y="11081"/>
                    <a:pt x="13322" y="10970"/>
                  </a:cubicBezTo>
                  <a:cubicBezTo>
                    <a:pt x="13407" y="10857"/>
                    <a:pt x="13513" y="10798"/>
                    <a:pt x="13633" y="10798"/>
                  </a:cubicBezTo>
                  <a:lnTo>
                    <a:pt x="14534" y="10798"/>
                  </a:lnTo>
                  <a:cubicBezTo>
                    <a:pt x="14654" y="10798"/>
                    <a:pt x="14763" y="10857"/>
                    <a:pt x="14857" y="10970"/>
                  </a:cubicBezTo>
                  <a:cubicBezTo>
                    <a:pt x="14949" y="11081"/>
                    <a:pt x="14996" y="11210"/>
                    <a:pt x="14996" y="11354"/>
                  </a:cubicBezTo>
                  <a:lnTo>
                    <a:pt x="14996" y="11880"/>
                  </a:lnTo>
                  <a:cubicBezTo>
                    <a:pt x="15655" y="11880"/>
                    <a:pt x="16262" y="12077"/>
                    <a:pt x="16810" y="12476"/>
                  </a:cubicBezTo>
                  <a:cubicBezTo>
                    <a:pt x="17359" y="12874"/>
                    <a:pt x="17787" y="13396"/>
                    <a:pt x="18095" y="14046"/>
                  </a:cubicBezTo>
                  <a:lnTo>
                    <a:pt x="18533" y="13947"/>
                  </a:lnTo>
                  <a:cubicBezTo>
                    <a:pt x="18782" y="13136"/>
                    <a:pt x="18900" y="12272"/>
                    <a:pt x="18893" y="11354"/>
                  </a:cubicBezTo>
                  <a:cubicBezTo>
                    <a:pt x="18893" y="10228"/>
                    <a:pt x="18648" y="9177"/>
                    <a:pt x="18156" y="8194"/>
                  </a:cubicBezTo>
                  <a:cubicBezTo>
                    <a:pt x="17665" y="7220"/>
                    <a:pt x="17024" y="6362"/>
                    <a:pt x="16238" y="5622"/>
                  </a:cubicBezTo>
                  <a:cubicBezTo>
                    <a:pt x="15455" y="4882"/>
                    <a:pt x="14584" y="4300"/>
                    <a:pt x="13621" y="3877"/>
                  </a:cubicBezTo>
                  <a:cubicBezTo>
                    <a:pt x="12659" y="3456"/>
                    <a:pt x="11717" y="3241"/>
                    <a:pt x="10792" y="3241"/>
                  </a:cubicBezTo>
                  <a:cubicBezTo>
                    <a:pt x="9868" y="3241"/>
                    <a:pt x="8929" y="3456"/>
                    <a:pt x="7971" y="3877"/>
                  </a:cubicBezTo>
                  <a:cubicBezTo>
                    <a:pt x="7015" y="4300"/>
                    <a:pt x="6140" y="4879"/>
                    <a:pt x="5358" y="5608"/>
                  </a:cubicBezTo>
                  <a:cubicBezTo>
                    <a:pt x="4572" y="6336"/>
                    <a:pt x="3934" y="7198"/>
                    <a:pt x="3443" y="8183"/>
                  </a:cubicBezTo>
                  <a:cubicBezTo>
                    <a:pt x="2951" y="9171"/>
                    <a:pt x="2704" y="10219"/>
                    <a:pt x="2704" y="11329"/>
                  </a:cubicBezTo>
                  <a:cubicBezTo>
                    <a:pt x="2704" y="12267"/>
                    <a:pt x="2824" y="13136"/>
                    <a:pt x="3066" y="13947"/>
                  </a:cubicBezTo>
                  <a:lnTo>
                    <a:pt x="3504" y="14046"/>
                  </a:lnTo>
                  <a:cubicBezTo>
                    <a:pt x="3812" y="13396"/>
                    <a:pt x="4240" y="12874"/>
                    <a:pt x="4789" y="12476"/>
                  </a:cubicBezTo>
                  <a:cubicBezTo>
                    <a:pt x="5337" y="12077"/>
                    <a:pt x="5942" y="11880"/>
                    <a:pt x="6603" y="11880"/>
                  </a:cubicBezTo>
                  <a:lnTo>
                    <a:pt x="6603" y="11354"/>
                  </a:lnTo>
                  <a:cubicBezTo>
                    <a:pt x="6603" y="11210"/>
                    <a:pt x="6646" y="11081"/>
                    <a:pt x="6737" y="10970"/>
                  </a:cubicBezTo>
                  <a:cubicBezTo>
                    <a:pt x="6827" y="10857"/>
                    <a:pt x="6935" y="10798"/>
                    <a:pt x="7065" y="10798"/>
                  </a:cubicBezTo>
                  <a:lnTo>
                    <a:pt x="7966" y="10798"/>
                  </a:lnTo>
                  <a:cubicBezTo>
                    <a:pt x="8086" y="10798"/>
                    <a:pt x="8187" y="10857"/>
                    <a:pt x="8270" y="10970"/>
                  </a:cubicBezTo>
                  <a:cubicBezTo>
                    <a:pt x="8352" y="11081"/>
                    <a:pt x="8392" y="11210"/>
                    <a:pt x="8392" y="11354"/>
                  </a:cubicBezTo>
                  <a:lnTo>
                    <a:pt x="8392" y="21074"/>
                  </a:lnTo>
                  <a:cubicBezTo>
                    <a:pt x="8392" y="21218"/>
                    <a:pt x="8352" y="21343"/>
                    <a:pt x="8270" y="21447"/>
                  </a:cubicBezTo>
                  <a:cubicBezTo>
                    <a:pt x="8187" y="21549"/>
                    <a:pt x="8086" y="21599"/>
                    <a:pt x="7966" y="21599"/>
                  </a:cubicBezTo>
                  <a:lnTo>
                    <a:pt x="7065" y="21599"/>
                  </a:lnTo>
                  <a:cubicBezTo>
                    <a:pt x="6945" y="21599"/>
                    <a:pt x="6836" y="21549"/>
                    <a:pt x="6742" y="21447"/>
                  </a:cubicBezTo>
                  <a:cubicBezTo>
                    <a:pt x="6650" y="21343"/>
                    <a:pt x="6603" y="21218"/>
                    <a:pt x="6603" y="21074"/>
                  </a:cubicBezTo>
                  <a:lnTo>
                    <a:pt x="6603" y="20521"/>
                  </a:lnTo>
                  <a:cubicBezTo>
                    <a:pt x="6189" y="20521"/>
                    <a:pt x="5789" y="20436"/>
                    <a:pt x="5403" y="20270"/>
                  </a:cubicBezTo>
                  <a:cubicBezTo>
                    <a:pt x="5015" y="20103"/>
                    <a:pt x="4671" y="19877"/>
                    <a:pt x="4370" y="19589"/>
                  </a:cubicBezTo>
                  <a:cubicBezTo>
                    <a:pt x="4073" y="19298"/>
                    <a:pt x="3814" y="18956"/>
                    <a:pt x="3598" y="18558"/>
                  </a:cubicBezTo>
                  <a:cubicBezTo>
                    <a:pt x="3388" y="18163"/>
                    <a:pt x="3233" y="17725"/>
                    <a:pt x="3144" y="17245"/>
                  </a:cubicBezTo>
                  <a:lnTo>
                    <a:pt x="1172" y="16895"/>
                  </a:lnTo>
                  <a:lnTo>
                    <a:pt x="877" y="16085"/>
                  </a:lnTo>
                  <a:cubicBezTo>
                    <a:pt x="294" y="14571"/>
                    <a:pt x="0" y="12987"/>
                    <a:pt x="0" y="11326"/>
                  </a:cubicBezTo>
                  <a:cubicBezTo>
                    <a:pt x="0" y="9776"/>
                    <a:pt x="320" y="8310"/>
                    <a:pt x="957" y="6938"/>
                  </a:cubicBezTo>
                  <a:cubicBezTo>
                    <a:pt x="1595" y="5563"/>
                    <a:pt x="2426" y="4363"/>
                    <a:pt x="3447" y="3335"/>
                  </a:cubicBezTo>
                  <a:cubicBezTo>
                    <a:pt x="4469" y="2307"/>
                    <a:pt x="5622" y="1493"/>
                    <a:pt x="6909" y="895"/>
                  </a:cubicBezTo>
                  <a:cubicBezTo>
                    <a:pt x="8192" y="296"/>
                    <a:pt x="9486" y="0"/>
                    <a:pt x="10792" y="0"/>
                  </a:cubicBezTo>
                </a:path>
              </a:pathLst>
            </a:custGeom>
            <a:solidFill>
              <a:srgbClr val="C00000"/>
            </a:solidFill>
            <a:ln>
              <a:noFill/>
            </a:ln>
            <a:effectLst/>
          </p:spPr>
          <p:txBody>
            <a:bodyPr lIns="50789" tIns="50789" rIns="50789" bIns="50789" anchor="ctr"/>
            <a:lstStyle/>
            <a:p>
              <a:pPr defTabSz="457098">
                <a:defRPr/>
              </a:pPr>
              <a:endParaRPr lang="es-ES" sz="29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259" name="Freeform 27"/>
            <p:cNvSpPr>
              <a:spLocks noEditPoints="1"/>
            </p:cNvSpPr>
            <p:nvPr/>
          </p:nvSpPr>
          <p:spPr bwMode="auto">
            <a:xfrm>
              <a:off x="4670774" y="3950391"/>
              <a:ext cx="737275" cy="737275"/>
            </a:xfrm>
            <a:custGeom>
              <a:avLst/>
              <a:gdLst>
                <a:gd name="T0" fmla="*/ 2527 w 3331"/>
                <a:gd name="T1" fmla="*/ 2481 h 3310"/>
                <a:gd name="T2" fmla="*/ 2423 w 3331"/>
                <a:gd name="T3" fmla="*/ 2707 h 3310"/>
                <a:gd name="T4" fmla="*/ 2527 w 3331"/>
                <a:gd name="T5" fmla="*/ 2934 h 3310"/>
                <a:gd name="T6" fmla="*/ 2770 w 3331"/>
                <a:gd name="T7" fmla="*/ 3005 h 3310"/>
                <a:gd name="T8" fmla="*/ 2980 w 3331"/>
                <a:gd name="T9" fmla="*/ 2871 h 3310"/>
                <a:gd name="T10" fmla="*/ 3016 w 3331"/>
                <a:gd name="T11" fmla="*/ 2621 h 3310"/>
                <a:gd name="T12" fmla="*/ 2853 w 3331"/>
                <a:gd name="T13" fmla="*/ 2435 h 3310"/>
                <a:gd name="T14" fmla="*/ 518 w 3331"/>
                <a:gd name="T15" fmla="*/ 2419 h 3310"/>
                <a:gd name="T16" fmla="*/ 331 w 3331"/>
                <a:gd name="T17" fmla="*/ 2581 h 3310"/>
                <a:gd name="T18" fmla="*/ 331 w 3331"/>
                <a:gd name="T19" fmla="*/ 2834 h 3310"/>
                <a:gd name="T20" fmla="*/ 518 w 3331"/>
                <a:gd name="T21" fmla="*/ 2996 h 3310"/>
                <a:gd name="T22" fmla="*/ 771 w 3331"/>
                <a:gd name="T23" fmla="*/ 2959 h 3310"/>
                <a:gd name="T24" fmla="*/ 906 w 3331"/>
                <a:gd name="T25" fmla="*/ 2752 h 3310"/>
                <a:gd name="T26" fmla="*/ 834 w 3331"/>
                <a:gd name="T27" fmla="*/ 2510 h 3310"/>
                <a:gd name="T28" fmla="*/ 606 w 3331"/>
                <a:gd name="T29" fmla="*/ 2407 h 3310"/>
                <a:gd name="T30" fmla="*/ 1667 w 3331"/>
                <a:gd name="T31" fmla="*/ 750 h 3310"/>
                <a:gd name="T32" fmla="*/ 1204 w 3331"/>
                <a:gd name="T33" fmla="*/ 1006 h 3310"/>
                <a:gd name="T34" fmla="*/ 866 w 3331"/>
                <a:gd name="T35" fmla="*/ 1410 h 3310"/>
                <a:gd name="T36" fmla="*/ 892 w 3331"/>
                <a:gd name="T37" fmla="*/ 1769 h 3310"/>
                <a:gd name="T38" fmla="*/ 930 w 3331"/>
                <a:gd name="T39" fmla="*/ 1865 h 3310"/>
                <a:gd name="T40" fmla="*/ 680 w 3331"/>
                <a:gd name="T41" fmla="*/ 2109 h 3310"/>
                <a:gd name="T42" fmla="*/ 946 w 3331"/>
                <a:gd name="T43" fmla="*/ 2210 h 3310"/>
                <a:gd name="T44" fmla="*/ 1160 w 3331"/>
                <a:gd name="T45" fmla="*/ 2466 h 3310"/>
                <a:gd name="T46" fmla="*/ 1744 w 3331"/>
                <a:gd name="T47" fmla="*/ 2461 h 3310"/>
                <a:gd name="T48" fmla="*/ 1844 w 3331"/>
                <a:gd name="T49" fmla="*/ 2411 h 3310"/>
                <a:gd name="T50" fmla="*/ 2210 w 3331"/>
                <a:gd name="T51" fmla="*/ 2393 h 3310"/>
                <a:gd name="T52" fmla="*/ 2474 w 3331"/>
                <a:gd name="T53" fmla="*/ 2160 h 3310"/>
                <a:gd name="T54" fmla="*/ 2481 w 3331"/>
                <a:gd name="T55" fmla="*/ 1577 h 3310"/>
                <a:gd name="T56" fmla="*/ 2423 w 3331"/>
                <a:gd name="T57" fmla="*/ 1505 h 3310"/>
                <a:gd name="T58" fmla="*/ 2240 w 3331"/>
                <a:gd name="T59" fmla="*/ 1201 h 3310"/>
                <a:gd name="T60" fmla="*/ 2123 w 3331"/>
                <a:gd name="T61" fmla="*/ 1083 h 3310"/>
                <a:gd name="T62" fmla="*/ 3029 w 3331"/>
                <a:gd name="T63" fmla="*/ 301 h 3310"/>
                <a:gd name="T64" fmla="*/ 3264 w 3331"/>
                <a:gd name="T65" fmla="*/ 26 h 3310"/>
                <a:gd name="T66" fmla="*/ 3331 w 3331"/>
                <a:gd name="T67" fmla="*/ 1053 h 3310"/>
                <a:gd name="T68" fmla="*/ 3239 w 3331"/>
                <a:gd name="T69" fmla="*/ 1191 h 3310"/>
                <a:gd name="T70" fmla="*/ 3027 w 3331"/>
                <a:gd name="T71" fmla="*/ 1490 h 3310"/>
                <a:gd name="T72" fmla="*/ 2985 w 3331"/>
                <a:gd name="T73" fmla="*/ 1572 h 3310"/>
                <a:gd name="T74" fmla="*/ 2917 w 3331"/>
                <a:gd name="T75" fmla="*/ 2138 h 3310"/>
                <a:gd name="T76" fmla="*/ 3196 w 3331"/>
                <a:gd name="T77" fmla="*/ 2330 h 3310"/>
                <a:gd name="T78" fmla="*/ 3328 w 3331"/>
                <a:gd name="T79" fmla="*/ 2647 h 3310"/>
                <a:gd name="T80" fmla="*/ 3258 w 3331"/>
                <a:gd name="T81" fmla="*/ 2995 h 3310"/>
                <a:gd name="T82" fmla="*/ 3014 w 3331"/>
                <a:gd name="T83" fmla="*/ 3237 h 3310"/>
                <a:gd name="T84" fmla="*/ 2666 w 3331"/>
                <a:gd name="T85" fmla="*/ 3307 h 3310"/>
                <a:gd name="T86" fmla="*/ 2350 w 3331"/>
                <a:gd name="T87" fmla="*/ 3180 h 3310"/>
                <a:gd name="T88" fmla="*/ 2156 w 3331"/>
                <a:gd name="T89" fmla="*/ 2908 h 3310"/>
                <a:gd name="T90" fmla="*/ 1804 w 3331"/>
                <a:gd name="T91" fmla="*/ 3007 h 3310"/>
                <a:gd name="T92" fmla="*/ 1742 w 3331"/>
                <a:gd name="T93" fmla="*/ 2782 h 3310"/>
                <a:gd name="T94" fmla="*/ 1102 w 3331"/>
                <a:gd name="T95" fmla="*/ 3051 h 3310"/>
                <a:gd name="T96" fmla="*/ 838 w 3331"/>
                <a:gd name="T97" fmla="*/ 3263 h 3310"/>
                <a:gd name="T98" fmla="*/ 484 w 3331"/>
                <a:gd name="T99" fmla="*/ 3297 h 3310"/>
                <a:gd name="T100" fmla="*/ 178 w 3331"/>
                <a:gd name="T101" fmla="*/ 3133 h 3310"/>
                <a:gd name="T102" fmla="*/ 13 w 3331"/>
                <a:gd name="T103" fmla="*/ 2829 h 3310"/>
                <a:gd name="T104" fmla="*/ 50 w 3331"/>
                <a:gd name="T105" fmla="*/ 2467 h 3310"/>
                <a:gd name="T106" fmla="*/ 282 w 3331"/>
                <a:gd name="T107" fmla="*/ 2200 h 3310"/>
                <a:gd name="T108" fmla="*/ 337 w 3331"/>
                <a:gd name="T109" fmla="*/ 1773 h 3310"/>
                <a:gd name="T110" fmla="*/ 392 w 3331"/>
                <a:gd name="T111" fmla="*/ 1686 h 3310"/>
                <a:gd name="T112" fmla="*/ 678 w 3331"/>
                <a:gd name="T113" fmla="*/ 1444 h 3310"/>
                <a:gd name="T114" fmla="*/ 1000 w 3331"/>
                <a:gd name="T115" fmla="*/ 987 h 3310"/>
                <a:gd name="T116" fmla="*/ 1460 w 3331"/>
                <a:gd name="T117" fmla="*/ 669 h 3310"/>
                <a:gd name="T118" fmla="*/ 2020 w 3331"/>
                <a:gd name="T119" fmla="*/ 530 h 3310"/>
                <a:gd name="T120" fmla="*/ 2164 w 3331"/>
                <a:gd name="T121" fmla="*/ 44 h 3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331" h="3310">
                  <a:moveTo>
                    <a:pt x="2726" y="2407"/>
                  </a:moveTo>
                  <a:lnTo>
                    <a:pt x="2681" y="2410"/>
                  </a:lnTo>
                  <a:lnTo>
                    <a:pt x="2638" y="2419"/>
                  </a:lnTo>
                  <a:lnTo>
                    <a:pt x="2599" y="2435"/>
                  </a:lnTo>
                  <a:lnTo>
                    <a:pt x="2561" y="2455"/>
                  </a:lnTo>
                  <a:lnTo>
                    <a:pt x="2527" y="2481"/>
                  </a:lnTo>
                  <a:lnTo>
                    <a:pt x="2497" y="2510"/>
                  </a:lnTo>
                  <a:lnTo>
                    <a:pt x="2472" y="2544"/>
                  </a:lnTo>
                  <a:lnTo>
                    <a:pt x="2451" y="2581"/>
                  </a:lnTo>
                  <a:lnTo>
                    <a:pt x="2436" y="2621"/>
                  </a:lnTo>
                  <a:lnTo>
                    <a:pt x="2427" y="2663"/>
                  </a:lnTo>
                  <a:lnTo>
                    <a:pt x="2423" y="2707"/>
                  </a:lnTo>
                  <a:lnTo>
                    <a:pt x="2427" y="2752"/>
                  </a:lnTo>
                  <a:lnTo>
                    <a:pt x="2436" y="2794"/>
                  </a:lnTo>
                  <a:lnTo>
                    <a:pt x="2451" y="2834"/>
                  </a:lnTo>
                  <a:lnTo>
                    <a:pt x="2472" y="2871"/>
                  </a:lnTo>
                  <a:lnTo>
                    <a:pt x="2497" y="2905"/>
                  </a:lnTo>
                  <a:lnTo>
                    <a:pt x="2527" y="2934"/>
                  </a:lnTo>
                  <a:lnTo>
                    <a:pt x="2561" y="2959"/>
                  </a:lnTo>
                  <a:lnTo>
                    <a:pt x="2599" y="2980"/>
                  </a:lnTo>
                  <a:lnTo>
                    <a:pt x="2638" y="2996"/>
                  </a:lnTo>
                  <a:lnTo>
                    <a:pt x="2681" y="3005"/>
                  </a:lnTo>
                  <a:lnTo>
                    <a:pt x="2726" y="3008"/>
                  </a:lnTo>
                  <a:lnTo>
                    <a:pt x="2770" y="3005"/>
                  </a:lnTo>
                  <a:lnTo>
                    <a:pt x="2813" y="2996"/>
                  </a:lnTo>
                  <a:lnTo>
                    <a:pt x="2853" y="2980"/>
                  </a:lnTo>
                  <a:lnTo>
                    <a:pt x="2891" y="2959"/>
                  </a:lnTo>
                  <a:lnTo>
                    <a:pt x="2924" y="2934"/>
                  </a:lnTo>
                  <a:lnTo>
                    <a:pt x="2954" y="2905"/>
                  </a:lnTo>
                  <a:lnTo>
                    <a:pt x="2980" y="2871"/>
                  </a:lnTo>
                  <a:lnTo>
                    <a:pt x="3001" y="2834"/>
                  </a:lnTo>
                  <a:lnTo>
                    <a:pt x="3016" y="2794"/>
                  </a:lnTo>
                  <a:lnTo>
                    <a:pt x="3026" y="2752"/>
                  </a:lnTo>
                  <a:lnTo>
                    <a:pt x="3029" y="2707"/>
                  </a:lnTo>
                  <a:lnTo>
                    <a:pt x="3026" y="2663"/>
                  </a:lnTo>
                  <a:lnTo>
                    <a:pt x="3016" y="2621"/>
                  </a:lnTo>
                  <a:lnTo>
                    <a:pt x="3001" y="2581"/>
                  </a:lnTo>
                  <a:lnTo>
                    <a:pt x="2980" y="2544"/>
                  </a:lnTo>
                  <a:lnTo>
                    <a:pt x="2954" y="2510"/>
                  </a:lnTo>
                  <a:lnTo>
                    <a:pt x="2924" y="2481"/>
                  </a:lnTo>
                  <a:lnTo>
                    <a:pt x="2891" y="2455"/>
                  </a:lnTo>
                  <a:lnTo>
                    <a:pt x="2853" y="2435"/>
                  </a:lnTo>
                  <a:lnTo>
                    <a:pt x="2813" y="2419"/>
                  </a:lnTo>
                  <a:lnTo>
                    <a:pt x="2770" y="2410"/>
                  </a:lnTo>
                  <a:lnTo>
                    <a:pt x="2726" y="2407"/>
                  </a:lnTo>
                  <a:close/>
                  <a:moveTo>
                    <a:pt x="606" y="2407"/>
                  </a:moveTo>
                  <a:lnTo>
                    <a:pt x="561" y="2410"/>
                  </a:lnTo>
                  <a:lnTo>
                    <a:pt x="518" y="2419"/>
                  </a:lnTo>
                  <a:lnTo>
                    <a:pt x="478" y="2435"/>
                  </a:lnTo>
                  <a:lnTo>
                    <a:pt x="441" y="2455"/>
                  </a:lnTo>
                  <a:lnTo>
                    <a:pt x="407" y="2481"/>
                  </a:lnTo>
                  <a:lnTo>
                    <a:pt x="378" y="2510"/>
                  </a:lnTo>
                  <a:lnTo>
                    <a:pt x="352" y="2544"/>
                  </a:lnTo>
                  <a:lnTo>
                    <a:pt x="331" y="2581"/>
                  </a:lnTo>
                  <a:lnTo>
                    <a:pt x="316" y="2621"/>
                  </a:lnTo>
                  <a:lnTo>
                    <a:pt x="307" y="2663"/>
                  </a:lnTo>
                  <a:lnTo>
                    <a:pt x="304" y="2707"/>
                  </a:lnTo>
                  <a:lnTo>
                    <a:pt x="307" y="2752"/>
                  </a:lnTo>
                  <a:lnTo>
                    <a:pt x="316" y="2794"/>
                  </a:lnTo>
                  <a:lnTo>
                    <a:pt x="331" y="2834"/>
                  </a:lnTo>
                  <a:lnTo>
                    <a:pt x="352" y="2871"/>
                  </a:lnTo>
                  <a:lnTo>
                    <a:pt x="378" y="2905"/>
                  </a:lnTo>
                  <a:lnTo>
                    <a:pt x="407" y="2934"/>
                  </a:lnTo>
                  <a:lnTo>
                    <a:pt x="441" y="2959"/>
                  </a:lnTo>
                  <a:lnTo>
                    <a:pt x="478" y="2980"/>
                  </a:lnTo>
                  <a:lnTo>
                    <a:pt x="518" y="2996"/>
                  </a:lnTo>
                  <a:lnTo>
                    <a:pt x="561" y="3005"/>
                  </a:lnTo>
                  <a:lnTo>
                    <a:pt x="606" y="3008"/>
                  </a:lnTo>
                  <a:lnTo>
                    <a:pt x="650" y="3005"/>
                  </a:lnTo>
                  <a:lnTo>
                    <a:pt x="693" y="2996"/>
                  </a:lnTo>
                  <a:lnTo>
                    <a:pt x="734" y="2980"/>
                  </a:lnTo>
                  <a:lnTo>
                    <a:pt x="771" y="2959"/>
                  </a:lnTo>
                  <a:lnTo>
                    <a:pt x="804" y="2934"/>
                  </a:lnTo>
                  <a:lnTo>
                    <a:pt x="834" y="2905"/>
                  </a:lnTo>
                  <a:lnTo>
                    <a:pt x="860" y="2871"/>
                  </a:lnTo>
                  <a:lnTo>
                    <a:pt x="880" y="2834"/>
                  </a:lnTo>
                  <a:lnTo>
                    <a:pt x="896" y="2794"/>
                  </a:lnTo>
                  <a:lnTo>
                    <a:pt x="906" y="2752"/>
                  </a:lnTo>
                  <a:lnTo>
                    <a:pt x="909" y="2707"/>
                  </a:lnTo>
                  <a:lnTo>
                    <a:pt x="906" y="2663"/>
                  </a:lnTo>
                  <a:lnTo>
                    <a:pt x="896" y="2621"/>
                  </a:lnTo>
                  <a:lnTo>
                    <a:pt x="880" y="2581"/>
                  </a:lnTo>
                  <a:lnTo>
                    <a:pt x="860" y="2544"/>
                  </a:lnTo>
                  <a:lnTo>
                    <a:pt x="834" y="2510"/>
                  </a:lnTo>
                  <a:lnTo>
                    <a:pt x="804" y="2481"/>
                  </a:lnTo>
                  <a:lnTo>
                    <a:pt x="771" y="2455"/>
                  </a:lnTo>
                  <a:lnTo>
                    <a:pt x="734" y="2435"/>
                  </a:lnTo>
                  <a:lnTo>
                    <a:pt x="693" y="2419"/>
                  </a:lnTo>
                  <a:lnTo>
                    <a:pt x="650" y="2410"/>
                  </a:lnTo>
                  <a:lnTo>
                    <a:pt x="606" y="2407"/>
                  </a:lnTo>
                  <a:close/>
                  <a:moveTo>
                    <a:pt x="2120" y="677"/>
                  </a:moveTo>
                  <a:lnTo>
                    <a:pt x="2026" y="681"/>
                  </a:lnTo>
                  <a:lnTo>
                    <a:pt x="1934" y="689"/>
                  </a:lnTo>
                  <a:lnTo>
                    <a:pt x="1843" y="703"/>
                  </a:lnTo>
                  <a:lnTo>
                    <a:pt x="1754" y="724"/>
                  </a:lnTo>
                  <a:lnTo>
                    <a:pt x="1667" y="750"/>
                  </a:lnTo>
                  <a:lnTo>
                    <a:pt x="1583" y="780"/>
                  </a:lnTo>
                  <a:lnTo>
                    <a:pt x="1501" y="817"/>
                  </a:lnTo>
                  <a:lnTo>
                    <a:pt x="1422" y="857"/>
                  </a:lnTo>
                  <a:lnTo>
                    <a:pt x="1346" y="903"/>
                  </a:lnTo>
                  <a:lnTo>
                    <a:pt x="1273" y="952"/>
                  </a:lnTo>
                  <a:lnTo>
                    <a:pt x="1204" y="1006"/>
                  </a:lnTo>
                  <a:lnTo>
                    <a:pt x="1138" y="1064"/>
                  </a:lnTo>
                  <a:lnTo>
                    <a:pt x="1075" y="1127"/>
                  </a:lnTo>
                  <a:lnTo>
                    <a:pt x="1017" y="1192"/>
                  </a:lnTo>
                  <a:lnTo>
                    <a:pt x="962" y="1261"/>
                  </a:lnTo>
                  <a:lnTo>
                    <a:pt x="912" y="1334"/>
                  </a:lnTo>
                  <a:lnTo>
                    <a:pt x="866" y="1410"/>
                  </a:lnTo>
                  <a:lnTo>
                    <a:pt x="825" y="1488"/>
                  </a:lnTo>
                  <a:lnTo>
                    <a:pt x="789" y="1569"/>
                  </a:lnTo>
                  <a:lnTo>
                    <a:pt x="758" y="1653"/>
                  </a:lnTo>
                  <a:lnTo>
                    <a:pt x="732" y="1738"/>
                  </a:lnTo>
                  <a:lnTo>
                    <a:pt x="872" y="1763"/>
                  </a:lnTo>
                  <a:lnTo>
                    <a:pt x="892" y="1769"/>
                  </a:lnTo>
                  <a:lnTo>
                    <a:pt x="910" y="1781"/>
                  </a:lnTo>
                  <a:lnTo>
                    <a:pt x="922" y="1796"/>
                  </a:lnTo>
                  <a:lnTo>
                    <a:pt x="932" y="1815"/>
                  </a:lnTo>
                  <a:lnTo>
                    <a:pt x="935" y="1832"/>
                  </a:lnTo>
                  <a:lnTo>
                    <a:pt x="934" y="1848"/>
                  </a:lnTo>
                  <a:lnTo>
                    <a:pt x="930" y="1865"/>
                  </a:lnTo>
                  <a:lnTo>
                    <a:pt x="921" y="1880"/>
                  </a:lnTo>
                  <a:lnTo>
                    <a:pt x="911" y="1892"/>
                  </a:lnTo>
                  <a:lnTo>
                    <a:pt x="682" y="2105"/>
                  </a:lnTo>
                  <a:lnTo>
                    <a:pt x="682" y="2105"/>
                  </a:lnTo>
                  <a:lnTo>
                    <a:pt x="682" y="2107"/>
                  </a:lnTo>
                  <a:lnTo>
                    <a:pt x="680" y="2109"/>
                  </a:lnTo>
                  <a:lnTo>
                    <a:pt x="680" y="2111"/>
                  </a:lnTo>
                  <a:lnTo>
                    <a:pt x="738" y="2121"/>
                  </a:lnTo>
                  <a:lnTo>
                    <a:pt x="795" y="2137"/>
                  </a:lnTo>
                  <a:lnTo>
                    <a:pt x="848" y="2156"/>
                  </a:lnTo>
                  <a:lnTo>
                    <a:pt x="898" y="2181"/>
                  </a:lnTo>
                  <a:lnTo>
                    <a:pt x="946" y="2210"/>
                  </a:lnTo>
                  <a:lnTo>
                    <a:pt x="991" y="2245"/>
                  </a:lnTo>
                  <a:lnTo>
                    <a:pt x="1033" y="2282"/>
                  </a:lnTo>
                  <a:lnTo>
                    <a:pt x="1071" y="2324"/>
                  </a:lnTo>
                  <a:lnTo>
                    <a:pt x="1106" y="2368"/>
                  </a:lnTo>
                  <a:lnTo>
                    <a:pt x="1135" y="2416"/>
                  </a:lnTo>
                  <a:lnTo>
                    <a:pt x="1160" y="2466"/>
                  </a:lnTo>
                  <a:lnTo>
                    <a:pt x="1181" y="2519"/>
                  </a:lnTo>
                  <a:lnTo>
                    <a:pt x="1197" y="2575"/>
                  </a:lnTo>
                  <a:lnTo>
                    <a:pt x="1206" y="2633"/>
                  </a:lnTo>
                  <a:lnTo>
                    <a:pt x="1742" y="2633"/>
                  </a:lnTo>
                  <a:lnTo>
                    <a:pt x="1742" y="2482"/>
                  </a:lnTo>
                  <a:lnTo>
                    <a:pt x="1744" y="2461"/>
                  </a:lnTo>
                  <a:lnTo>
                    <a:pt x="1753" y="2442"/>
                  </a:lnTo>
                  <a:lnTo>
                    <a:pt x="1766" y="2427"/>
                  </a:lnTo>
                  <a:lnTo>
                    <a:pt x="1784" y="2414"/>
                  </a:lnTo>
                  <a:lnTo>
                    <a:pt x="1804" y="2408"/>
                  </a:lnTo>
                  <a:lnTo>
                    <a:pt x="1824" y="2407"/>
                  </a:lnTo>
                  <a:lnTo>
                    <a:pt x="1844" y="2411"/>
                  </a:lnTo>
                  <a:lnTo>
                    <a:pt x="1863" y="2421"/>
                  </a:lnTo>
                  <a:lnTo>
                    <a:pt x="2127" y="2619"/>
                  </a:lnTo>
                  <a:lnTo>
                    <a:pt x="2140" y="2559"/>
                  </a:lnTo>
                  <a:lnTo>
                    <a:pt x="2158" y="2501"/>
                  </a:lnTo>
                  <a:lnTo>
                    <a:pt x="2181" y="2445"/>
                  </a:lnTo>
                  <a:lnTo>
                    <a:pt x="2210" y="2393"/>
                  </a:lnTo>
                  <a:lnTo>
                    <a:pt x="2244" y="2345"/>
                  </a:lnTo>
                  <a:lnTo>
                    <a:pt x="2282" y="2299"/>
                  </a:lnTo>
                  <a:lnTo>
                    <a:pt x="2324" y="2258"/>
                  </a:lnTo>
                  <a:lnTo>
                    <a:pt x="2371" y="2221"/>
                  </a:lnTo>
                  <a:lnTo>
                    <a:pt x="2421" y="2189"/>
                  </a:lnTo>
                  <a:lnTo>
                    <a:pt x="2474" y="2160"/>
                  </a:lnTo>
                  <a:lnTo>
                    <a:pt x="2530" y="2139"/>
                  </a:lnTo>
                  <a:lnTo>
                    <a:pt x="2589" y="2122"/>
                  </a:lnTo>
                  <a:lnTo>
                    <a:pt x="2650" y="2112"/>
                  </a:lnTo>
                  <a:lnTo>
                    <a:pt x="2650" y="1579"/>
                  </a:lnTo>
                  <a:lnTo>
                    <a:pt x="2498" y="1579"/>
                  </a:lnTo>
                  <a:lnTo>
                    <a:pt x="2481" y="1577"/>
                  </a:lnTo>
                  <a:lnTo>
                    <a:pt x="2466" y="1572"/>
                  </a:lnTo>
                  <a:lnTo>
                    <a:pt x="2452" y="1563"/>
                  </a:lnTo>
                  <a:lnTo>
                    <a:pt x="2440" y="1552"/>
                  </a:lnTo>
                  <a:lnTo>
                    <a:pt x="2431" y="1537"/>
                  </a:lnTo>
                  <a:lnTo>
                    <a:pt x="2425" y="1522"/>
                  </a:lnTo>
                  <a:lnTo>
                    <a:pt x="2423" y="1505"/>
                  </a:lnTo>
                  <a:lnTo>
                    <a:pt x="2425" y="1490"/>
                  </a:lnTo>
                  <a:lnTo>
                    <a:pt x="2429" y="1474"/>
                  </a:lnTo>
                  <a:lnTo>
                    <a:pt x="2438" y="1459"/>
                  </a:lnTo>
                  <a:lnTo>
                    <a:pt x="2631" y="1204"/>
                  </a:lnTo>
                  <a:lnTo>
                    <a:pt x="2272" y="1204"/>
                  </a:lnTo>
                  <a:lnTo>
                    <a:pt x="2240" y="1201"/>
                  </a:lnTo>
                  <a:lnTo>
                    <a:pt x="2212" y="1191"/>
                  </a:lnTo>
                  <a:lnTo>
                    <a:pt x="2187" y="1178"/>
                  </a:lnTo>
                  <a:lnTo>
                    <a:pt x="2164" y="1159"/>
                  </a:lnTo>
                  <a:lnTo>
                    <a:pt x="2146" y="1137"/>
                  </a:lnTo>
                  <a:lnTo>
                    <a:pt x="2132" y="1111"/>
                  </a:lnTo>
                  <a:lnTo>
                    <a:pt x="2123" y="1083"/>
                  </a:lnTo>
                  <a:lnTo>
                    <a:pt x="2120" y="1053"/>
                  </a:lnTo>
                  <a:lnTo>
                    <a:pt x="2120" y="677"/>
                  </a:lnTo>
                  <a:close/>
                  <a:moveTo>
                    <a:pt x="2423" y="301"/>
                  </a:moveTo>
                  <a:lnTo>
                    <a:pt x="2423" y="902"/>
                  </a:lnTo>
                  <a:lnTo>
                    <a:pt x="3029" y="902"/>
                  </a:lnTo>
                  <a:lnTo>
                    <a:pt x="3029" y="301"/>
                  </a:lnTo>
                  <a:lnTo>
                    <a:pt x="2423" y="301"/>
                  </a:lnTo>
                  <a:close/>
                  <a:moveTo>
                    <a:pt x="2272" y="0"/>
                  </a:moveTo>
                  <a:lnTo>
                    <a:pt x="3180" y="0"/>
                  </a:lnTo>
                  <a:lnTo>
                    <a:pt x="3210" y="3"/>
                  </a:lnTo>
                  <a:lnTo>
                    <a:pt x="3239" y="12"/>
                  </a:lnTo>
                  <a:lnTo>
                    <a:pt x="3264" y="26"/>
                  </a:lnTo>
                  <a:lnTo>
                    <a:pt x="3287" y="44"/>
                  </a:lnTo>
                  <a:lnTo>
                    <a:pt x="3305" y="67"/>
                  </a:lnTo>
                  <a:lnTo>
                    <a:pt x="3320" y="92"/>
                  </a:lnTo>
                  <a:lnTo>
                    <a:pt x="3328" y="120"/>
                  </a:lnTo>
                  <a:lnTo>
                    <a:pt x="3331" y="150"/>
                  </a:lnTo>
                  <a:lnTo>
                    <a:pt x="3331" y="1053"/>
                  </a:lnTo>
                  <a:lnTo>
                    <a:pt x="3328" y="1083"/>
                  </a:lnTo>
                  <a:lnTo>
                    <a:pt x="3320" y="1111"/>
                  </a:lnTo>
                  <a:lnTo>
                    <a:pt x="3305" y="1137"/>
                  </a:lnTo>
                  <a:lnTo>
                    <a:pt x="3287" y="1159"/>
                  </a:lnTo>
                  <a:lnTo>
                    <a:pt x="3264" y="1178"/>
                  </a:lnTo>
                  <a:lnTo>
                    <a:pt x="3239" y="1191"/>
                  </a:lnTo>
                  <a:lnTo>
                    <a:pt x="3210" y="1201"/>
                  </a:lnTo>
                  <a:lnTo>
                    <a:pt x="3180" y="1204"/>
                  </a:lnTo>
                  <a:lnTo>
                    <a:pt x="2820" y="1204"/>
                  </a:lnTo>
                  <a:lnTo>
                    <a:pt x="3013" y="1459"/>
                  </a:lnTo>
                  <a:lnTo>
                    <a:pt x="3022" y="1474"/>
                  </a:lnTo>
                  <a:lnTo>
                    <a:pt x="3027" y="1490"/>
                  </a:lnTo>
                  <a:lnTo>
                    <a:pt x="3029" y="1505"/>
                  </a:lnTo>
                  <a:lnTo>
                    <a:pt x="3026" y="1522"/>
                  </a:lnTo>
                  <a:lnTo>
                    <a:pt x="3020" y="1537"/>
                  </a:lnTo>
                  <a:lnTo>
                    <a:pt x="3011" y="1552"/>
                  </a:lnTo>
                  <a:lnTo>
                    <a:pt x="3000" y="1563"/>
                  </a:lnTo>
                  <a:lnTo>
                    <a:pt x="2985" y="1572"/>
                  </a:lnTo>
                  <a:lnTo>
                    <a:pt x="2969" y="1577"/>
                  </a:lnTo>
                  <a:lnTo>
                    <a:pt x="2952" y="1579"/>
                  </a:lnTo>
                  <a:lnTo>
                    <a:pt x="2802" y="1579"/>
                  </a:lnTo>
                  <a:lnTo>
                    <a:pt x="2802" y="2112"/>
                  </a:lnTo>
                  <a:lnTo>
                    <a:pt x="2860" y="2121"/>
                  </a:lnTo>
                  <a:lnTo>
                    <a:pt x="2917" y="2138"/>
                  </a:lnTo>
                  <a:lnTo>
                    <a:pt x="2971" y="2158"/>
                  </a:lnTo>
                  <a:lnTo>
                    <a:pt x="3023" y="2183"/>
                  </a:lnTo>
                  <a:lnTo>
                    <a:pt x="3072" y="2215"/>
                  </a:lnTo>
                  <a:lnTo>
                    <a:pt x="3117" y="2249"/>
                  </a:lnTo>
                  <a:lnTo>
                    <a:pt x="3159" y="2287"/>
                  </a:lnTo>
                  <a:lnTo>
                    <a:pt x="3196" y="2330"/>
                  </a:lnTo>
                  <a:lnTo>
                    <a:pt x="3231" y="2376"/>
                  </a:lnTo>
                  <a:lnTo>
                    <a:pt x="3260" y="2425"/>
                  </a:lnTo>
                  <a:lnTo>
                    <a:pt x="3285" y="2477"/>
                  </a:lnTo>
                  <a:lnTo>
                    <a:pt x="3305" y="2532"/>
                  </a:lnTo>
                  <a:lnTo>
                    <a:pt x="3320" y="2588"/>
                  </a:lnTo>
                  <a:lnTo>
                    <a:pt x="3328" y="2647"/>
                  </a:lnTo>
                  <a:lnTo>
                    <a:pt x="3331" y="2707"/>
                  </a:lnTo>
                  <a:lnTo>
                    <a:pt x="3328" y="2769"/>
                  </a:lnTo>
                  <a:lnTo>
                    <a:pt x="3319" y="2829"/>
                  </a:lnTo>
                  <a:lnTo>
                    <a:pt x="3304" y="2886"/>
                  </a:lnTo>
                  <a:lnTo>
                    <a:pt x="3283" y="2941"/>
                  </a:lnTo>
                  <a:lnTo>
                    <a:pt x="3258" y="2995"/>
                  </a:lnTo>
                  <a:lnTo>
                    <a:pt x="3228" y="3043"/>
                  </a:lnTo>
                  <a:lnTo>
                    <a:pt x="3193" y="3090"/>
                  </a:lnTo>
                  <a:lnTo>
                    <a:pt x="3153" y="3133"/>
                  </a:lnTo>
                  <a:lnTo>
                    <a:pt x="3110" y="3171"/>
                  </a:lnTo>
                  <a:lnTo>
                    <a:pt x="3064" y="3207"/>
                  </a:lnTo>
                  <a:lnTo>
                    <a:pt x="3014" y="3237"/>
                  </a:lnTo>
                  <a:lnTo>
                    <a:pt x="2961" y="3262"/>
                  </a:lnTo>
                  <a:lnTo>
                    <a:pt x="2905" y="3283"/>
                  </a:lnTo>
                  <a:lnTo>
                    <a:pt x="2848" y="3297"/>
                  </a:lnTo>
                  <a:lnTo>
                    <a:pt x="2787" y="3307"/>
                  </a:lnTo>
                  <a:lnTo>
                    <a:pt x="2725" y="3310"/>
                  </a:lnTo>
                  <a:lnTo>
                    <a:pt x="2666" y="3307"/>
                  </a:lnTo>
                  <a:lnTo>
                    <a:pt x="2607" y="3297"/>
                  </a:lnTo>
                  <a:lnTo>
                    <a:pt x="2550" y="3284"/>
                  </a:lnTo>
                  <a:lnTo>
                    <a:pt x="2497" y="3265"/>
                  </a:lnTo>
                  <a:lnTo>
                    <a:pt x="2446" y="3241"/>
                  </a:lnTo>
                  <a:lnTo>
                    <a:pt x="2396" y="3212"/>
                  </a:lnTo>
                  <a:lnTo>
                    <a:pt x="2350" y="3180"/>
                  </a:lnTo>
                  <a:lnTo>
                    <a:pt x="2309" y="3142"/>
                  </a:lnTo>
                  <a:lnTo>
                    <a:pt x="2269" y="3102"/>
                  </a:lnTo>
                  <a:lnTo>
                    <a:pt x="2234" y="3058"/>
                  </a:lnTo>
                  <a:lnTo>
                    <a:pt x="2204" y="3011"/>
                  </a:lnTo>
                  <a:lnTo>
                    <a:pt x="2178" y="2960"/>
                  </a:lnTo>
                  <a:lnTo>
                    <a:pt x="2156" y="2908"/>
                  </a:lnTo>
                  <a:lnTo>
                    <a:pt x="2139" y="2853"/>
                  </a:lnTo>
                  <a:lnTo>
                    <a:pt x="2127" y="2796"/>
                  </a:lnTo>
                  <a:lnTo>
                    <a:pt x="1863" y="2993"/>
                  </a:lnTo>
                  <a:lnTo>
                    <a:pt x="1844" y="3003"/>
                  </a:lnTo>
                  <a:lnTo>
                    <a:pt x="1824" y="3008"/>
                  </a:lnTo>
                  <a:lnTo>
                    <a:pt x="1804" y="3007"/>
                  </a:lnTo>
                  <a:lnTo>
                    <a:pt x="1784" y="3001"/>
                  </a:lnTo>
                  <a:lnTo>
                    <a:pt x="1766" y="2988"/>
                  </a:lnTo>
                  <a:lnTo>
                    <a:pt x="1753" y="2973"/>
                  </a:lnTo>
                  <a:lnTo>
                    <a:pt x="1744" y="2954"/>
                  </a:lnTo>
                  <a:lnTo>
                    <a:pt x="1742" y="2933"/>
                  </a:lnTo>
                  <a:lnTo>
                    <a:pt x="1742" y="2782"/>
                  </a:lnTo>
                  <a:lnTo>
                    <a:pt x="1206" y="2782"/>
                  </a:lnTo>
                  <a:lnTo>
                    <a:pt x="1196" y="2841"/>
                  </a:lnTo>
                  <a:lnTo>
                    <a:pt x="1180" y="2897"/>
                  </a:lnTo>
                  <a:lnTo>
                    <a:pt x="1159" y="2951"/>
                  </a:lnTo>
                  <a:lnTo>
                    <a:pt x="1133" y="3003"/>
                  </a:lnTo>
                  <a:lnTo>
                    <a:pt x="1102" y="3051"/>
                  </a:lnTo>
                  <a:lnTo>
                    <a:pt x="1068" y="3095"/>
                  </a:lnTo>
                  <a:lnTo>
                    <a:pt x="1028" y="3138"/>
                  </a:lnTo>
                  <a:lnTo>
                    <a:pt x="986" y="3175"/>
                  </a:lnTo>
                  <a:lnTo>
                    <a:pt x="940" y="3209"/>
                  </a:lnTo>
                  <a:lnTo>
                    <a:pt x="890" y="3239"/>
                  </a:lnTo>
                  <a:lnTo>
                    <a:pt x="838" y="3263"/>
                  </a:lnTo>
                  <a:lnTo>
                    <a:pt x="783" y="3283"/>
                  </a:lnTo>
                  <a:lnTo>
                    <a:pt x="726" y="3297"/>
                  </a:lnTo>
                  <a:lnTo>
                    <a:pt x="667" y="3307"/>
                  </a:lnTo>
                  <a:lnTo>
                    <a:pt x="606" y="3310"/>
                  </a:lnTo>
                  <a:lnTo>
                    <a:pt x="544" y="3307"/>
                  </a:lnTo>
                  <a:lnTo>
                    <a:pt x="484" y="3297"/>
                  </a:lnTo>
                  <a:lnTo>
                    <a:pt x="426" y="3283"/>
                  </a:lnTo>
                  <a:lnTo>
                    <a:pt x="371" y="3262"/>
                  </a:lnTo>
                  <a:lnTo>
                    <a:pt x="317" y="3237"/>
                  </a:lnTo>
                  <a:lnTo>
                    <a:pt x="268" y="3207"/>
                  </a:lnTo>
                  <a:lnTo>
                    <a:pt x="221" y="3171"/>
                  </a:lnTo>
                  <a:lnTo>
                    <a:pt x="178" y="3133"/>
                  </a:lnTo>
                  <a:lnTo>
                    <a:pt x="139" y="3090"/>
                  </a:lnTo>
                  <a:lnTo>
                    <a:pt x="104" y="3043"/>
                  </a:lnTo>
                  <a:lnTo>
                    <a:pt x="73" y="2995"/>
                  </a:lnTo>
                  <a:lnTo>
                    <a:pt x="48" y="2941"/>
                  </a:lnTo>
                  <a:lnTo>
                    <a:pt x="27" y="2886"/>
                  </a:lnTo>
                  <a:lnTo>
                    <a:pt x="13" y="2829"/>
                  </a:lnTo>
                  <a:lnTo>
                    <a:pt x="3" y="2769"/>
                  </a:lnTo>
                  <a:lnTo>
                    <a:pt x="0" y="2707"/>
                  </a:lnTo>
                  <a:lnTo>
                    <a:pt x="3" y="2644"/>
                  </a:lnTo>
                  <a:lnTo>
                    <a:pt x="14" y="2583"/>
                  </a:lnTo>
                  <a:lnTo>
                    <a:pt x="29" y="2524"/>
                  </a:lnTo>
                  <a:lnTo>
                    <a:pt x="50" y="2467"/>
                  </a:lnTo>
                  <a:lnTo>
                    <a:pt x="77" y="2414"/>
                  </a:lnTo>
                  <a:lnTo>
                    <a:pt x="110" y="2363"/>
                  </a:lnTo>
                  <a:lnTo>
                    <a:pt x="147" y="2316"/>
                  </a:lnTo>
                  <a:lnTo>
                    <a:pt x="187" y="2274"/>
                  </a:lnTo>
                  <a:lnTo>
                    <a:pt x="232" y="2234"/>
                  </a:lnTo>
                  <a:lnTo>
                    <a:pt x="282" y="2200"/>
                  </a:lnTo>
                  <a:lnTo>
                    <a:pt x="334" y="2171"/>
                  </a:lnTo>
                  <a:lnTo>
                    <a:pt x="389" y="2146"/>
                  </a:lnTo>
                  <a:lnTo>
                    <a:pt x="447" y="2127"/>
                  </a:lnTo>
                  <a:lnTo>
                    <a:pt x="508" y="2115"/>
                  </a:lnTo>
                  <a:lnTo>
                    <a:pt x="344" y="1793"/>
                  </a:lnTo>
                  <a:lnTo>
                    <a:pt x="337" y="1773"/>
                  </a:lnTo>
                  <a:lnTo>
                    <a:pt x="336" y="1753"/>
                  </a:lnTo>
                  <a:lnTo>
                    <a:pt x="341" y="1732"/>
                  </a:lnTo>
                  <a:lnTo>
                    <a:pt x="351" y="1714"/>
                  </a:lnTo>
                  <a:lnTo>
                    <a:pt x="362" y="1702"/>
                  </a:lnTo>
                  <a:lnTo>
                    <a:pt x="376" y="1692"/>
                  </a:lnTo>
                  <a:lnTo>
                    <a:pt x="392" y="1686"/>
                  </a:lnTo>
                  <a:lnTo>
                    <a:pt x="408" y="1684"/>
                  </a:lnTo>
                  <a:lnTo>
                    <a:pt x="425" y="1684"/>
                  </a:lnTo>
                  <a:lnTo>
                    <a:pt x="582" y="1712"/>
                  </a:lnTo>
                  <a:lnTo>
                    <a:pt x="609" y="1621"/>
                  </a:lnTo>
                  <a:lnTo>
                    <a:pt x="642" y="1531"/>
                  </a:lnTo>
                  <a:lnTo>
                    <a:pt x="678" y="1444"/>
                  </a:lnTo>
                  <a:lnTo>
                    <a:pt x="720" y="1361"/>
                  </a:lnTo>
                  <a:lnTo>
                    <a:pt x="767" y="1280"/>
                  </a:lnTo>
                  <a:lnTo>
                    <a:pt x="820" y="1202"/>
                  </a:lnTo>
                  <a:lnTo>
                    <a:pt x="875" y="1127"/>
                  </a:lnTo>
                  <a:lnTo>
                    <a:pt x="936" y="1055"/>
                  </a:lnTo>
                  <a:lnTo>
                    <a:pt x="1000" y="987"/>
                  </a:lnTo>
                  <a:lnTo>
                    <a:pt x="1068" y="924"/>
                  </a:lnTo>
                  <a:lnTo>
                    <a:pt x="1140" y="864"/>
                  </a:lnTo>
                  <a:lnTo>
                    <a:pt x="1215" y="808"/>
                  </a:lnTo>
                  <a:lnTo>
                    <a:pt x="1294" y="757"/>
                  </a:lnTo>
                  <a:lnTo>
                    <a:pt x="1376" y="711"/>
                  </a:lnTo>
                  <a:lnTo>
                    <a:pt x="1460" y="669"/>
                  </a:lnTo>
                  <a:lnTo>
                    <a:pt x="1547" y="633"/>
                  </a:lnTo>
                  <a:lnTo>
                    <a:pt x="1637" y="600"/>
                  </a:lnTo>
                  <a:lnTo>
                    <a:pt x="1731" y="574"/>
                  </a:lnTo>
                  <a:lnTo>
                    <a:pt x="1825" y="554"/>
                  </a:lnTo>
                  <a:lnTo>
                    <a:pt x="1921" y="539"/>
                  </a:lnTo>
                  <a:lnTo>
                    <a:pt x="2020" y="530"/>
                  </a:lnTo>
                  <a:lnTo>
                    <a:pt x="2120" y="527"/>
                  </a:lnTo>
                  <a:lnTo>
                    <a:pt x="2120" y="150"/>
                  </a:lnTo>
                  <a:lnTo>
                    <a:pt x="2123" y="120"/>
                  </a:lnTo>
                  <a:lnTo>
                    <a:pt x="2132" y="92"/>
                  </a:lnTo>
                  <a:lnTo>
                    <a:pt x="2146" y="67"/>
                  </a:lnTo>
                  <a:lnTo>
                    <a:pt x="2164" y="44"/>
                  </a:lnTo>
                  <a:lnTo>
                    <a:pt x="2187" y="26"/>
                  </a:lnTo>
                  <a:lnTo>
                    <a:pt x="2212" y="12"/>
                  </a:lnTo>
                  <a:lnTo>
                    <a:pt x="2240" y="3"/>
                  </a:lnTo>
                  <a:lnTo>
                    <a:pt x="2272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defTabSz="914126"/>
              <a:endParaRPr lang="en-US" sz="1799">
                <a:solidFill>
                  <a:prstClr val="black"/>
                </a:solidFill>
              </a:endParaRPr>
            </a:p>
          </p:txBody>
        </p:sp>
      </p:grpSp>
      <p:grpSp>
        <p:nvGrpSpPr>
          <p:cNvPr id="260" name="Группа 259"/>
          <p:cNvGrpSpPr/>
          <p:nvPr/>
        </p:nvGrpSpPr>
        <p:grpSpPr>
          <a:xfrm>
            <a:off x="286485" y="4629441"/>
            <a:ext cx="288185" cy="200314"/>
            <a:chOff x="2819400" y="4393407"/>
            <a:chExt cx="323136" cy="224314"/>
          </a:xfrm>
        </p:grpSpPr>
        <p:sp>
          <p:nvSpPr>
            <p:cNvPr id="261" name="Прямоугольник 260"/>
            <p:cNvSpPr/>
            <p:nvPr/>
          </p:nvSpPr>
          <p:spPr bwMode="auto">
            <a:xfrm>
              <a:off x="2819400" y="4393407"/>
              <a:ext cx="323136" cy="22431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lIns="0" tIns="0" rIns="0" bIns="0" rtlCol="0" anchor="ctr"/>
            <a:lstStyle/>
            <a:p>
              <a:pPr algn="ctr"/>
              <a:endParaRPr kumimoji="0" lang="ru-RU">
                <a:latin typeface="Arial" charset="0"/>
              </a:endParaRPr>
            </a:p>
          </p:txBody>
        </p:sp>
        <p:sp>
          <p:nvSpPr>
            <p:cNvPr id="262" name="Прямоугольник 261"/>
            <p:cNvSpPr/>
            <p:nvPr/>
          </p:nvSpPr>
          <p:spPr bwMode="auto">
            <a:xfrm>
              <a:off x="2941528" y="4412162"/>
              <a:ext cx="168166" cy="2055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0" tIns="0" rIns="0" bIns="0" rtlCol="0" anchor="ctr"/>
            <a:lstStyle/>
            <a:p>
              <a:pPr algn="ctr"/>
              <a:endParaRPr kumimoji="0" lang="ru-RU">
                <a:latin typeface="Arial" charset="0"/>
              </a:endParaRPr>
            </a:p>
          </p:txBody>
        </p:sp>
        <p:grpSp>
          <p:nvGrpSpPr>
            <p:cNvPr id="263" name="Группа 262"/>
            <p:cNvGrpSpPr/>
            <p:nvPr/>
          </p:nvGrpSpPr>
          <p:grpSpPr>
            <a:xfrm>
              <a:off x="2941527" y="4529184"/>
              <a:ext cx="168167" cy="76081"/>
              <a:chOff x="3447447" y="4165448"/>
              <a:chExt cx="552440" cy="249931"/>
            </a:xfrm>
          </p:grpSpPr>
          <p:sp>
            <p:nvSpPr>
              <p:cNvPr id="266" name="AutoShape 41"/>
              <p:cNvSpPr>
                <a:spLocks/>
              </p:cNvSpPr>
              <p:nvPr/>
            </p:nvSpPr>
            <p:spPr bwMode="auto">
              <a:xfrm>
                <a:off x="3447447" y="4165448"/>
                <a:ext cx="247641" cy="24671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7" y="0"/>
                    </a:moveTo>
                    <a:cubicBezTo>
                      <a:pt x="12301" y="0"/>
                      <a:pt x="13705" y="282"/>
                      <a:pt x="15011" y="847"/>
                    </a:cubicBezTo>
                    <a:cubicBezTo>
                      <a:pt x="16319" y="1408"/>
                      <a:pt x="17463" y="2176"/>
                      <a:pt x="18449" y="3156"/>
                    </a:cubicBezTo>
                    <a:cubicBezTo>
                      <a:pt x="19432" y="4133"/>
                      <a:pt x="20201" y="5277"/>
                      <a:pt x="20760" y="6590"/>
                    </a:cubicBezTo>
                    <a:cubicBezTo>
                      <a:pt x="21317" y="7900"/>
                      <a:pt x="21599" y="9306"/>
                      <a:pt x="21599" y="10800"/>
                    </a:cubicBezTo>
                    <a:cubicBezTo>
                      <a:pt x="21599" y="12293"/>
                      <a:pt x="21317" y="13699"/>
                      <a:pt x="20760" y="15009"/>
                    </a:cubicBezTo>
                    <a:cubicBezTo>
                      <a:pt x="20201" y="16320"/>
                      <a:pt x="19430" y="17466"/>
                      <a:pt x="18449" y="18443"/>
                    </a:cubicBezTo>
                    <a:cubicBezTo>
                      <a:pt x="17463" y="19423"/>
                      <a:pt x="16319" y="20191"/>
                      <a:pt x="15011" y="20752"/>
                    </a:cubicBezTo>
                    <a:cubicBezTo>
                      <a:pt x="13705" y="21317"/>
                      <a:pt x="12301" y="21599"/>
                      <a:pt x="10807" y="21599"/>
                    </a:cubicBezTo>
                    <a:cubicBezTo>
                      <a:pt x="9309" y="21599"/>
                      <a:pt x="7905" y="21317"/>
                      <a:pt x="6594" y="20752"/>
                    </a:cubicBezTo>
                    <a:cubicBezTo>
                      <a:pt x="5280" y="20191"/>
                      <a:pt x="4136" y="19423"/>
                      <a:pt x="3158" y="18443"/>
                    </a:cubicBezTo>
                    <a:cubicBezTo>
                      <a:pt x="2178" y="17466"/>
                      <a:pt x="1409" y="16320"/>
                      <a:pt x="847" y="15009"/>
                    </a:cubicBezTo>
                    <a:cubicBezTo>
                      <a:pt x="282" y="13699"/>
                      <a:pt x="0" y="12293"/>
                      <a:pt x="0" y="10800"/>
                    </a:cubicBezTo>
                    <a:cubicBezTo>
                      <a:pt x="0" y="9306"/>
                      <a:pt x="282" y="7900"/>
                      <a:pt x="847" y="6590"/>
                    </a:cubicBezTo>
                    <a:cubicBezTo>
                      <a:pt x="1409" y="5277"/>
                      <a:pt x="2181" y="4133"/>
                      <a:pt x="3158" y="3156"/>
                    </a:cubicBezTo>
                    <a:cubicBezTo>
                      <a:pt x="4136" y="2176"/>
                      <a:pt x="5280" y="1408"/>
                      <a:pt x="6594" y="847"/>
                    </a:cubicBezTo>
                    <a:cubicBezTo>
                      <a:pt x="7902" y="282"/>
                      <a:pt x="9306" y="0"/>
                      <a:pt x="10807" y="0"/>
                    </a:cubicBezTo>
                    <a:moveTo>
                      <a:pt x="18164" y="8812"/>
                    </a:moveTo>
                    <a:cubicBezTo>
                      <a:pt x="18288" y="8688"/>
                      <a:pt x="18353" y="8532"/>
                      <a:pt x="18359" y="8354"/>
                    </a:cubicBezTo>
                    <a:cubicBezTo>
                      <a:pt x="18362" y="8171"/>
                      <a:pt x="18299" y="8021"/>
                      <a:pt x="18164" y="7894"/>
                    </a:cubicBezTo>
                    <a:lnTo>
                      <a:pt x="16757" y="6448"/>
                    </a:lnTo>
                    <a:cubicBezTo>
                      <a:pt x="16613" y="6321"/>
                      <a:pt x="16454" y="6259"/>
                      <a:pt x="16276" y="6259"/>
                    </a:cubicBezTo>
                    <a:cubicBezTo>
                      <a:pt x="16099" y="6259"/>
                      <a:pt x="15946" y="6321"/>
                      <a:pt x="15810" y="6448"/>
                    </a:cubicBezTo>
                    <a:lnTo>
                      <a:pt x="9696" y="12570"/>
                    </a:lnTo>
                    <a:cubicBezTo>
                      <a:pt x="9569" y="12697"/>
                      <a:pt x="9416" y="12759"/>
                      <a:pt x="9244" y="12759"/>
                    </a:cubicBezTo>
                    <a:cubicBezTo>
                      <a:pt x="9069" y="12759"/>
                      <a:pt x="8914" y="12697"/>
                      <a:pt x="8778" y="12570"/>
                    </a:cubicBezTo>
                    <a:lnTo>
                      <a:pt x="5786" y="9583"/>
                    </a:lnTo>
                    <a:cubicBezTo>
                      <a:pt x="5659" y="9458"/>
                      <a:pt x="5506" y="9393"/>
                      <a:pt x="5334" y="9393"/>
                    </a:cubicBezTo>
                    <a:cubicBezTo>
                      <a:pt x="5156" y="9393"/>
                      <a:pt x="4995" y="9458"/>
                      <a:pt x="4839" y="9583"/>
                    </a:cubicBezTo>
                    <a:lnTo>
                      <a:pt x="3432" y="11014"/>
                    </a:lnTo>
                    <a:cubicBezTo>
                      <a:pt x="3305" y="11141"/>
                      <a:pt x="3246" y="11297"/>
                      <a:pt x="3246" y="11474"/>
                    </a:cubicBezTo>
                    <a:cubicBezTo>
                      <a:pt x="3246" y="11655"/>
                      <a:pt x="3305" y="11810"/>
                      <a:pt x="3432" y="11935"/>
                    </a:cubicBezTo>
                    <a:lnTo>
                      <a:pt x="7747" y="16249"/>
                    </a:lnTo>
                    <a:cubicBezTo>
                      <a:pt x="7874" y="16373"/>
                      <a:pt x="8043" y="16483"/>
                      <a:pt x="8261" y="16579"/>
                    </a:cubicBezTo>
                    <a:cubicBezTo>
                      <a:pt x="8478" y="16673"/>
                      <a:pt x="8676" y="16720"/>
                      <a:pt x="8857" y="16720"/>
                    </a:cubicBezTo>
                    <a:lnTo>
                      <a:pt x="9617" y="16720"/>
                    </a:lnTo>
                    <a:cubicBezTo>
                      <a:pt x="9795" y="16720"/>
                      <a:pt x="9993" y="16675"/>
                      <a:pt x="10205" y="16585"/>
                    </a:cubicBezTo>
                    <a:cubicBezTo>
                      <a:pt x="10417" y="16495"/>
                      <a:pt x="10592" y="16382"/>
                      <a:pt x="10727" y="16249"/>
                    </a:cubicBezTo>
                    <a:lnTo>
                      <a:pt x="18164" y="8812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p:spPr>
            <p:txBody>
              <a:bodyPr lIns="50789" tIns="50789" rIns="50789" bIns="50789" anchor="ctr"/>
              <a:lstStyle/>
              <a:p>
                <a:pPr defTabSz="457098">
                  <a:defRPr/>
                </a:pPr>
                <a:endParaRPr lang="es-ES" sz="2900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cs typeface="Gill Sans" charset="0"/>
                  <a:sym typeface="Gill Sans" charset="0"/>
                </a:endParaRPr>
              </a:p>
            </p:txBody>
          </p:sp>
          <p:sp>
            <p:nvSpPr>
              <p:cNvPr id="267" name="AutoShape 107"/>
              <p:cNvSpPr>
                <a:spLocks/>
              </p:cNvSpPr>
              <p:nvPr/>
            </p:nvSpPr>
            <p:spPr bwMode="auto">
              <a:xfrm>
                <a:off x="3752246" y="4167674"/>
                <a:ext cx="247641" cy="24770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449" y="3162"/>
                    </a:moveTo>
                    <a:cubicBezTo>
                      <a:pt x="19503" y="4215"/>
                      <a:pt x="20291" y="5407"/>
                      <a:pt x="20817" y="6731"/>
                    </a:cubicBezTo>
                    <a:cubicBezTo>
                      <a:pt x="21340" y="8058"/>
                      <a:pt x="21599" y="9410"/>
                      <a:pt x="21599" y="10800"/>
                    </a:cubicBezTo>
                    <a:cubicBezTo>
                      <a:pt x="21599" y="12186"/>
                      <a:pt x="21337" y="13544"/>
                      <a:pt x="20817" y="14871"/>
                    </a:cubicBezTo>
                    <a:cubicBezTo>
                      <a:pt x="20291" y="16192"/>
                      <a:pt x="19503" y="17381"/>
                      <a:pt x="18449" y="18437"/>
                    </a:cubicBezTo>
                    <a:cubicBezTo>
                      <a:pt x="17393" y="19490"/>
                      <a:pt x="16200" y="20284"/>
                      <a:pt x="14869" y="20809"/>
                    </a:cubicBezTo>
                    <a:cubicBezTo>
                      <a:pt x="13539" y="21337"/>
                      <a:pt x="12183" y="21599"/>
                      <a:pt x="10801" y="21599"/>
                    </a:cubicBezTo>
                    <a:cubicBezTo>
                      <a:pt x="9416" y="21599"/>
                      <a:pt x="8057" y="21337"/>
                      <a:pt x="6730" y="20809"/>
                    </a:cubicBezTo>
                    <a:cubicBezTo>
                      <a:pt x="5399" y="20284"/>
                      <a:pt x="4206" y="19490"/>
                      <a:pt x="3150" y="18437"/>
                    </a:cubicBezTo>
                    <a:cubicBezTo>
                      <a:pt x="2099" y="17381"/>
                      <a:pt x="1308" y="16192"/>
                      <a:pt x="782" y="14871"/>
                    </a:cubicBezTo>
                    <a:cubicBezTo>
                      <a:pt x="259" y="13544"/>
                      <a:pt x="0" y="12186"/>
                      <a:pt x="0" y="10800"/>
                    </a:cubicBezTo>
                    <a:cubicBezTo>
                      <a:pt x="0" y="9410"/>
                      <a:pt x="265" y="8055"/>
                      <a:pt x="791" y="6725"/>
                    </a:cubicBezTo>
                    <a:cubicBezTo>
                      <a:pt x="1319" y="5395"/>
                      <a:pt x="2104" y="4210"/>
                      <a:pt x="3150" y="3162"/>
                    </a:cubicBezTo>
                    <a:cubicBezTo>
                      <a:pt x="4206" y="2109"/>
                      <a:pt x="5399" y="1318"/>
                      <a:pt x="6730" y="790"/>
                    </a:cubicBezTo>
                    <a:cubicBezTo>
                      <a:pt x="8060" y="262"/>
                      <a:pt x="9416" y="0"/>
                      <a:pt x="10801" y="0"/>
                    </a:cubicBezTo>
                    <a:cubicBezTo>
                      <a:pt x="12183" y="0"/>
                      <a:pt x="13542" y="262"/>
                      <a:pt x="14869" y="790"/>
                    </a:cubicBezTo>
                    <a:cubicBezTo>
                      <a:pt x="16197" y="1318"/>
                      <a:pt x="17393" y="2109"/>
                      <a:pt x="18449" y="3162"/>
                    </a:cubicBezTo>
                    <a:moveTo>
                      <a:pt x="16282" y="7530"/>
                    </a:moveTo>
                    <a:cubicBezTo>
                      <a:pt x="16488" y="7321"/>
                      <a:pt x="16488" y="7112"/>
                      <a:pt x="16282" y="6892"/>
                    </a:cubicBezTo>
                    <a:lnTo>
                      <a:pt x="14700" y="5342"/>
                    </a:lnTo>
                    <a:cubicBezTo>
                      <a:pt x="14474" y="5116"/>
                      <a:pt x="14262" y="5116"/>
                      <a:pt x="14061" y="5342"/>
                    </a:cubicBezTo>
                    <a:lnTo>
                      <a:pt x="10775" y="8640"/>
                    </a:lnTo>
                    <a:lnTo>
                      <a:pt x="7775" y="5650"/>
                    </a:lnTo>
                    <a:cubicBezTo>
                      <a:pt x="7685" y="5562"/>
                      <a:pt x="7583" y="5514"/>
                      <a:pt x="7464" y="5514"/>
                    </a:cubicBezTo>
                    <a:cubicBezTo>
                      <a:pt x="7348" y="5514"/>
                      <a:pt x="7238" y="5562"/>
                      <a:pt x="7139" y="5650"/>
                    </a:cubicBezTo>
                    <a:lnTo>
                      <a:pt x="5653" y="7177"/>
                    </a:lnTo>
                    <a:cubicBezTo>
                      <a:pt x="5427" y="7386"/>
                      <a:pt x="5427" y="7595"/>
                      <a:pt x="5653" y="7812"/>
                    </a:cubicBezTo>
                    <a:lnTo>
                      <a:pt x="8617" y="10771"/>
                    </a:lnTo>
                    <a:lnTo>
                      <a:pt x="5345" y="14069"/>
                    </a:lnTo>
                    <a:cubicBezTo>
                      <a:pt x="5255" y="14162"/>
                      <a:pt x="5207" y="14264"/>
                      <a:pt x="5207" y="14383"/>
                    </a:cubicBezTo>
                    <a:cubicBezTo>
                      <a:pt x="5207" y="14501"/>
                      <a:pt x="5255" y="14609"/>
                      <a:pt x="5345" y="14705"/>
                    </a:cubicBezTo>
                    <a:lnTo>
                      <a:pt x="6899" y="16274"/>
                    </a:lnTo>
                    <a:cubicBezTo>
                      <a:pt x="6990" y="16365"/>
                      <a:pt x="7094" y="16413"/>
                      <a:pt x="7216" y="16416"/>
                    </a:cubicBezTo>
                    <a:cubicBezTo>
                      <a:pt x="7340" y="16418"/>
                      <a:pt x="7444" y="16373"/>
                      <a:pt x="7535" y="16274"/>
                    </a:cubicBezTo>
                    <a:lnTo>
                      <a:pt x="10835" y="12991"/>
                    </a:lnTo>
                    <a:lnTo>
                      <a:pt x="13796" y="15978"/>
                    </a:lnTo>
                    <a:cubicBezTo>
                      <a:pt x="13886" y="16065"/>
                      <a:pt x="13991" y="16111"/>
                      <a:pt x="14115" y="16111"/>
                    </a:cubicBezTo>
                    <a:cubicBezTo>
                      <a:pt x="14237" y="16111"/>
                      <a:pt x="14341" y="16065"/>
                      <a:pt x="14432" y="15978"/>
                    </a:cubicBezTo>
                    <a:lnTo>
                      <a:pt x="15960" y="14450"/>
                    </a:lnTo>
                    <a:cubicBezTo>
                      <a:pt x="16166" y="14241"/>
                      <a:pt x="16166" y="14032"/>
                      <a:pt x="15960" y="13815"/>
                    </a:cubicBezTo>
                    <a:lnTo>
                      <a:pt x="12957" y="10856"/>
                    </a:lnTo>
                    <a:lnTo>
                      <a:pt x="16282" y="753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ffectLst/>
            </p:spPr>
            <p:txBody>
              <a:bodyPr lIns="50789" tIns="50789" rIns="50789" bIns="50789" anchor="ctr"/>
              <a:lstStyle/>
              <a:p>
                <a:pPr defTabSz="457098">
                  <a:defRPr/>
                </a:pPr>
                <a:endParaRPr lang="es-ES" sz="2900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cs typeface="Gill Sans" charset="0"/>
                  <a:sym typeface="Gill Sans" charset="0"/>
                </a:endParaRPr>
              </a:p>
            </p:txBody>
          </p:sp>
        </p:grpSp>
        <p:sp>
          <p:nvSpPr>
            <p:cNvPr id="264" name="Минус 263"/>
            <p:cNvSpPr/>
            <p:nvPr/>
          </p:nvSpPr>
          <p:spPr bwMode="auto">
            <a:xfrm>
              <a:off x="2917697" y="4456726"/>
              <a:ext cx="182493" cy="97916"/>
            </a:xfrm>
            <a:prstGeom prst="mathMinus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0" tIns="0" rIns="0" bIns="0" rtlCol="0" anchor="ctr"/>
            <a:lstStyle/>
            <a:p>
              <a:pPr algn="ctr"/>
              <a:endParaRPr kumimoji="0" lang="ru-RU">
                <a:latin typeface="Arial" charset="0"/>
              </a:endParaRPr>
            </a:p>
          </p:txBody>
        </p:sp>
        <p:sp>
          <p:nvSpPr>
            <p:cNvPr id="265" name="Прямоугольник с двумя вырезанными соседними углами 264"/>
            <p:cNvSpPr/>
            <p:nvPr/>
          </p:nvSpPr>
          <p:spPr bwMode="auto">
            <a:xfrm>
              <a:off x="2836752" y="4446205"/>
              <a:ext cx="90488" cy="58656"/>
            </a:xfrm>
            <a:prstGeom prst="snip2SameRect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0" tIns="0" rIns="0" bIns="0" rtlCol="0" anchor="ctr"/>
            <a:lstStyle/>
            <a:p>
              <a:pPr algn="ctr"/>
              <a:endParaRPr kumimoji="0" lang="ru-RU">
                <a:latin typeface="Arial" charset="0"/>
              </a:endParaRPr>
            </a:p>
          </p:txBody>
        </p:sp>
      </p:grpSp>
      <p:grpSp>
        <p:nvGrpSpPr>
          <p:cNvPr id="268" name="Группа 267"/>
          <p:cNvGrpSpPr/>
          <p:nvPr/>
        </p:nvGrpSpPr>
        <p:grpSpPr>
          <a:xfrm>
            <a:off x="6230248" y="3928683"/>
            <a:ext cx="203950" cy="332786"/>
            <a:chOff x="293114" y="2702300"/>
            <a:chExt cx="193670" cy="347613"/>
          </a:xfrm>
        </p:grpSpPr>
        <p:sp>
          <p:nvSpPr>
            <p:cNvPr id="269" name="AutoShape 84"/>
            <p:cNvSpPr>
              <a:spLocks/>
            </p:cNvSpPr>
            <p:nvPr/>
          </p:nvSpPr>
          <p:spPr bwMode="auto">
            <a:xfrm>
              <a:off x="293114" y="2702300"/>
              <a:ext cx="193670" cy="19387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92" y="0"/>
                  </a:moveTo>
                  <a:cubicBezTo>
                    <a:pt x="12101" y="0"/>
                    <a:pt x="13398" y="296"/>
                    <a:pt x="14685" y="897"/>
                  </a:cubicBezTo>
                  <a:cubicBezTo>
                    <a:pt x="15972" y="1496"/>
                    <a:pt x="17128" y="2309"/>
                    <a:pt x="18152" y="3337"/>
                  </a:cubicBezTo>
                  <a:cubicBezTo>
                    <a:pt x="19173" y="4365"/>
                    <a:pt x="20002" y="5565"/>
                    <a:pt x="20642" y="6941"/>
                  </a:cubicBezTo>
                  <a:cubicBezTo>
                    <a:pt x="21277" y="8313"/>
                    <a:pt x="21599" y="9784"/>
                    <a:pt x="21599" y="11354"/>
                  </a:cubicBezTo>
                  <a:cubicBezTo>
                    <a:pt x="21599" y="12995"/>
                    <a:pt x="21305" y="14571"/>
                    <a:pt x="20722" y="16085"/>
                  </a:cubicBezTo>
                  <a:lnTo>
                    <a:pt x="20416" y="16895"/>
                  </a:lnTo>
                  <a:lnTo>
                    <a:pt x="18455" y="17245"/>
                  </a:lnTo>
                  <a:cubicBezTo>
                    <a:pt x="18253" y="18183"/>
                    <a:pt x="17836" y="18965"/>
                    <a:pt x="17210" y="19589"/>
                  </a:cubicBezTo>
                  <a:cubicBezTo>
                    <a:pt x="16584" y="20207"/>
                    <a:pt x="15843" y="20521"/>
                    <a:pt x="14996" y="20521"/>
                  </a:cubicBezTo>
                  <a:lnTo>
                    <a:pt x="14996" y="21074"/>
                  </a:lnTo>
                  <a:cubicBezTo>
                    <a:pt x="14996" y="21218"/>
                    <a:pt x="14953" y="21343"/>
                    <a:pt x="14862" y="21447"/>
                  </a:cubicBezTo>
                  <a:cubicBezTo>
                    <a:pt x="14770" y="21549"/>
                    <a:pt x="14664" y="21599"/>
                    <a:pt x="14534" y="21599"/>
                  </a:cubicBezTo>
                  <a:lnTo>
                    <a:pt x="13633" y="21599"/>
                  </a:lnTo>
                  <a:cubicBezTo>
                    <a:pt x="13513" y="21599"/>
                    <a:pt x="13407" y="21549"/>
                    <a:pt x="13322" y="21447"/>
                  </a:cubicBezTo>
                  <a:cubicBezTo>
                    <a:pt x="13238" y="21343"/>
                    <a:pt x="13193" y="21218"/>
                    <a:pt x="13193" y="21074"/>
                  </a:cubicBezTo>
                  <a:lnTo>
                    <a:pt x="13193" y="11354"/>
                  </a:lnTo>
                  <a:cubicBezTo>
                    <a:pt x="13193" y="11210"/>
                    <a:pt x="13238" y="11081"/>
                    <a:pt x="13322" y="10970"/>
                  </a:cubicBezTo>
                  <a:cubicBezTo>
                    <a:pt x="13407" y="10857"/>
                    <a:pt x="13513" y="10798"/>
                    <a:pt x="13633" y="10798"/>
                  </a:cubicBezTo>
                  <a:lnTo>
                    <a:pt x="14534" y="10798"/>
                  </a:lnTo>
                  <a:cubicBezTo>
                    <a:pt x="14654" y="10798"/>
                    <a:pt x="14763" y="10857"/>
                    <a:pt x="14857" y="10970"/>
                  </a:cubicBezTo>
                  <a:cubicBezTo>
                    <a:pt x="14949" y="11081"/>
                    <a:pt x="14996" y="11210"/>
                    <a:pt x="14996" y="11354"/>
                  </a:cubicBezTo>
                  <a:lnTo>
                    <a:pt x="14996" y="11880"/>
                  </a:lnTo>
                  <a:cubicBezTo>
                    <a:pt x="15655" y="11880"/>
                    <a:pt x="16262" y="12077"/>
                    <a:pt x="16810" y="12476"/>
                  </a:cubicBezTo>
                  <a:cubicBezTo>
                    <a:pt x="17359" y="12874"/>
                    <a:pt x="17787" y="13396"/>
                    <a:pt x="18095" y="14046"/>
                  </a:cubicBezTo>
                  <a:lnTo>
                    <a:pt x="18533" y="13947"/>
                  </a:lnTo>
                  <a:cubicBezTo>
                    <a:pt x="18782" y="13136"/>
                    <a:pt x="18900" y="12272"/>
                    <a:pt x="18893" y="11354"/>
                  </a:cubicBezTo>
                  <a:cubicBezTo>
                    <a:pt x="18893" y="10228"/>
                    <a:pt x="18648" y="9177"/>
                    <a:pt x="18156" y="8194"/>
                  </a:cubicBezTo>
                  <a:cubicBezTo>
                    <a:pt x="17665" y="7220"/>
                    <a:pt x="17024" y="6362"/>
                    <a:pt x="16238" y="5622"/>
                  </a:cubicBezTo>
                  <a:cubicBezTo>
                    <a:pt x="15455" y="4882"/>
                    <a:pt x="14584" y="4300"/>
                    <a:pt x="13621" y="3877"/>
                  </a:cubicBezTo>
                  <a:cubicBezTo>
                    <a:pt x="12659" y="3456"/>
                    <a:pt x="11717" y="3241"/>
                    <a:pt x="10792" y="3241"/>
                  </a:cubicBezTo>
                  <a:cubicBezTo>
                    <a:pt x="9868" y="3241"/>
                    <a:pt x="8929" y="3456"/>
                    <a:pt x="7971" y="3877"/>
                  </a:cubicBezTo>
                  <a:cubicBezTo>
                    <a:pt x="7015" y="4300"/>
                    <a:pt x="6140" y="4879"/>
                    <a:pt x="5358" y="5608"/>
                  </a:cubicBezTo>
                  <a:cubicBezTo>
                    <a:pt x="4572" y="6336"/>
                    <a:pt x="3934" y="7198"/>
                    <a:pt x="3443" y="8183"/>
                  </a:cubicBezTo>
                  <a:cubicBezTo>
                    <a:pt x="2951" y="9171"/>
                    <a:pt x="2704" y="10219"/>
                    <a:pt x="2704" y="11329"/>
                  </a:cubicBezTo>
                  <a:cubicBezTo>
                    <a:pt x="2704" y="12267"/>
                    <a:pt x="2824" y="13136"/>
                    <a:pt x="3066" y="13947"/>
                  </a:cubicBezTo>
                  <a:lnTo>
                    <a:pt x="3504" y="14046"/>
                  </a:lnTo>
                  <a:cubicBezTo>
                    <a:pt x="3812" y="13396"/>
                    <a:pt x="4240" y="12874"/>
                    <a:pt x="4789" y="12476"/>
                  </a:cubicBezTo>
                  <a:cubicBezTo>
                    <a:pt x="5337" y="12077"/>
                    <a:pt x="5942" y="11880"/>
                    <a:pt x="6603" y="11880"/>
                  </a:cubicBezTo>
                  <a:lnTo>
                    <a:pt x="6603" y="11354"/>
                  </a:lnTo>
                  <a:cubicBezTo>
                    <a:pt x="6603" y="11210"/>
                    <a:pt x="6646" y="11081"/>
                    <a:pt x="6737" y="10970"/>
                  </a:cubicBezTo>
                  <a:cubicBezTo>
                    <a:pt x="6827" y="10857"/>
                    <a:pt x="6935" y="10798"/>
                    <a:pt x="7065" y="10798"/>
                  </a:cubicBezTo>
                  <a:lnTo>
                    <a:pt x="7966" y="10798"/>
                  </a:lnTo>
                  <a:cubicBezTo>
                    <a:pt x="8086" y="10798"/>
                    <a:pt x="8187" y="10857"/>
                    <a:pt x="8270" y="10970"/>
                  </a:cubicBezTo>
                  <a:cubicBezTo>
                    <a:pt x="8352" y="11081"/>
                    <a:pt x="8392" y="11210"/>
                    <a:pt x="8392" y="11354"/>
                  </a:cubicBezTo>
                  <a:lnTo>
                    <a:pt x="8392" y="21074"/>
                  </a:lnTo>
                  <a:cubicBezTo>
                    <a:pt x="8392" y="21218"/>
                    <a:pt x="8352" y="21343"/>
                    <a:pt x="8270" y="21447"/>
                  </a:cubicBezTo>
                  <a:cubicBezTo>
                    <a:pt x="8187" y="21549"/>
                    <a:pt x="8086" y="21599"/>
                    <a:pt x="7966" y="21599"/>
                  </a:cubicBezTo>
                  <a:lnTo>
                    <a:pt x="7065" y="21599"/>
                  </a:lnTo>
                  <a:cubicBezTo>
                    <a:pt x="6945" y="21599"/>
                    <a:pt x="6836" y="21549"/>
                    <a:pt x="6742" y="21447"/>
                  </a:cubicBezTo>
                  <a:cubicBezTo>
                    <a:pt x="6650" y="21343"/>
                    <a:pt x="6603" y="21218"/>
                    <a:pt x="6603" y="21074"/>
                  </a:cubicBezTo>
                  <a:lnTo>
                    <a:pt x="6603" y="20521"/>
                  </a:lnTo>
                  <a:cubicBezTo>
                    <a:pt x="6189" y="20521"/>
                    <a:pt x="5789" y="20436"/>
                    <a:pt x="5403" y="20270"/>
                  </a:cubicBezTo>
                  <a:cubicBezTo>
                    <a:pt x="5015" y="20103"/>
                    <a:pt x="4671" y="19877"/>
                    <a:pt x="4370" y="19589"/>
                  </a:cubicBezTo>
                  <a:cubicBezTo>
                    <a:pt x="4073" y="19298"/>
                    <a:pt x="3814" y="18956"/>
                    <a:pt x="3598" y="18558"/>
                  </a:cubicBezTo>
                  <a:cubicBezTo>
                    <a:pt x="3388" y="18163"/>
                    <a:pt x="3233" y="17725"/>
                    <a:pt x="3144" y="17245"/>
                  </a:cubicBezTo>
                  <a:lnTo>
                    <a:pt x="1172" y="16895"/>
                  </a:lnTo>
                  <a:lnTo>
                    <a:pt x="877" y="16085"/>
                  </a:lnTo>
                  <a:cubicBezTo>
                    <a:pt x="294" y="14571"/>
                    <a:pt x="0" y="12987"/>
                    <a:pt x="0" y="11326"/>
                  </a:cubicBezTo>
                  <a:cubicBezTo>
                    <a:pt x="0" y="9776"/>
                    <a:pt x="320" y="8310"/>
                    <a:pt x="957" y="6938"/>
                  </a:cubicBezTo>
                  <a:cubicBezTo>
                    <a:pt x="1595" y="5563"/>
                    <a:pt x="2426" y="4363"/>
                    <a:pt x="3447" y="3335"/>
                  </a:cubicBezTo>
                  <a:cubicBezTo>
                    <a:pt x="4469" y="2307"/>
                    <a:pt x="5622" y="1493"/>
                    <a:pt x="6909" y="895"/>
                  </a:cubicBezTo>
                  <a:cubicBezTo>
                    <a:pt x="8192" y="296"/>
                    <a:pt x="9486" y="0"/>
                    <a:pt x="10792" y="0"/>
                  </a:cubicBezTo>
                </a:path>
              </a:pathLst>
            </a:custGeom>
            <a:solidFill>
              <a:srgbClr val="00B0F0"/>
            </a:solidFill>
            <a:ln>
              <a:noFill/>
            </a:ln>
            <a:effectLst/>
          </p:spPr>
          <p:txBody>
            <a:bodyPr lIns="50789" tIns="50789" rIns="50789" bIns="50789" anchor="ctr"/>
            <a:lstStyle/>
            <a:p>
              <a:pPr defTabSz="457098">
                <a:defRPr/>
              </a:pPr>
              <a:endParaRPr lang="es-ES" sz="29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270" name="AutoShape 54"/>
            <p:cNvSpPr>
              <a:spLocks/>
            </p:cNvSpPr>
            <p:nvPr/>
          </p:nvSpPr>
          <p:spPr bwMode="auto">
            <a:xfrm>
              <a:off x="327660" y="2926555"/>
              <a:ext cx="123326" cy="12335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63" y="0"/>
                  </a:moveTo>
                  <a:cubicBezTo>
                    <a:pt x="20627" y="0"/>
                    <a:pt x="20942" y="234"/>
                    <a:pt x="21203" y="709"/>
                  </a:cubicBezTo>
                  <a:cubicBezTo>
                    <a:pt x="21467" y="1198"/>
                    <a:pt x="21599" y="1764"/>
                    <a:pt x="21599" y="2428"/>
                  </a:cubicBezTo>
                  <a:cubicBezTo>
                    <a:pt x="21599" y="3119"/>
                    <a:pt x="21464" y="3698"/>
                    <a:pt x="21196" y="4180"/>
                  </a:cubicBezTo>
                  <a:lnTo>
                    <a:pt x="11774" y="20883"/>
                  </a:lnTo>
                  <a:cubicBezTo>
                    <a:pt x="11506" y="21359"/>
                    <a:pt x="11179" y="21599"/>
                    <a:pt x="10790" y="21599"/>
                  </a:cubicBezTo>
                  <a:cubicBezTo>
                    <a:pt x="10379" y="21599"/>
                    <a:pt x="10071" y="21359"/>
                    <a:pt x="9858" y="20883"/>
                  </a:cubicBezTo>
                  <a:lnTo>
                    <a:pt x="403" y="4180"/>
                  </a:lnTo>
                  <a:cubicBezTo>
                    <a:pt x="135" y="3698"/>
                    <a:pt x="0" y="3119"/>
                    <a:pt x="0" y="2428"/>
                  </a:cubicBezTo>
                  <a:cubicBezTo>
                    <a:pt x="0" y="1784"/>
                    <a:pt x="132" y="1224"/>
                    <a:pt x="392" y="729"/>
                  </a:cubicBezTo>
                  <a:cubicBezTo>
                    <a:pt x="657" y="240"/>
                    <a:pt x="969" y="0"/>
                    <a:pt x="1336" y="0"/>
                  </a:cubicBezTo>
                  <a:lnTo>
                    <a:pt x="20263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lIns="50789" tIns="50789" rIns="50789" bIns="50789" anchor="ctr"/>
            <a:lstStyle/>
            <a:p>
              <a:pPr defTabSz="457098">
                <a:defRPr/>
              </a:pPr>
              <a:endParaRPr lang="es-ES" sz="2900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sp>
        <p:nvSpPr>
          <p:cNvPr id="271" name="AutoShape 61"/>
          <p:cNvSpPr>
            <a:spLocks/>
          </p:cNvSpPr>
          <p:nvPr/>
        </p:nvSpPr>
        <p:spPr bwMode="auto">
          <a:xfrm>
            <a:off x="6244766" y="3439569"/>
            <a:ext cx="174915" cy="21569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5"/>
                  <a:pt x="21335" y="314"/>
                </a:cubicBezTo>
                <a:cubicBezTo>
                  <a:pt x="21511" y="528"/>
                  <a:pt x="21599" y="781"/>
                  <a:pt x="21599" y="1069"/>
                </a:cubicBezTo>
                <a:lnTo>
                  <a:pt x="21599" y="4117"/>
                </a:lnTo>
                <a:cubicBezTo>
                  <a:pt x="21599" y="4411"/>
                  <a:pt x="21511" y="4661"/>
                  <a:pt x="21335" y="4872"/>
                </a:cubicBezTo>
                <a:cubicBezTo>
                  <a:pt x="21161" y="5084"/>
                  <a:pt x="20943" y="5189"/>
                  <a:pt x="20684" y="5189"/>
                </a:cubicBezTo>
                <a:lnTo>
                  <a:pt x="891" y="5189"/>
                </a:lnTo>
                <a:cubicBezTo>
                  <a:pt x="646" y="5189"/>
                  <a:pt x="438" y="5084"/>
                  <a:pt x="261" y="4872"/>
                </a:cubicBezTo>
                <a:cubicBezTo>
                  <a:pt x="88" y="4661"/>
                  <a:pt x="0" y="4411"/>
                  <a:pt x="0" y="4117"/>
                </a:cubicBezTo>
                <a:lnTo>
                  <a:pt x="0" y="1069"/>
                </a:lnTo>
                <a:cubicBezTo>
                  <a:pt x="0" y="781"/>
                  <a:pt x="88" y="528"/>
                  <a:pt x="261" y="314"/>
                </a:cubicBezTo>
                <a:cubicBezTo>
                  <a:pt x="438" y="105"/>
                  <a:pt x="646" y="0"/>
                  <a:pt x="891" y="0"/>
                </a:cubicBezTo>
                <a:lnTo>
                  <a:pt x="20684" y="0"/>
                </a:lnTo>
                <a:close/>
                <a:moveTo>
                  <a:pt x="20684" y="8212"/>
                </a:moveTo>
                <a:cubicBezTo>
                  <a:pt x="20941" y="8212"/>
                  <a:pt x="21159" y="8318"/>
                  <a:pt x="21335" y="8526"/>
                </a:cubicBezTo>
                <a:cubicBezTo>
                  <a:pt x="21511" y="8741"/>
                  <a:pt x="21599" y="8987"/>
                  <a:pt x="21599" y="9266"/>
                </a:cubicBezTo>
                <a:lnTo>
                  <a:pt x="21599" y="12292"/>
                </a:lnTo>
                <a:cubicBezTo>
                  <a:pt x="21599" y="12597"/>
                  <a:pt x="21511" y="12858"/>
                  <a:pt x="21335" y="13070"/>
                </a:cubicBezTo>
                <a:cubicBezTo>
                  <a:pt x="21161" y="13281"/>
                  <a:pt x="20943" y="13387"/>
                  <a:pt x="20684" y="13387"/>
                </a:cubicBezTo>
                <a:lnTo>
                  <a:pt x="891" y="13387"/>
                </a:lnTo>
                <a:cubicBezTo>
                  <a:pt x="646" y="13387"/>
                  <a:pt x="438" y="13281"/>
                  <a:pt x="261" y="13070"/>
                </a:cubicBezTo>
                <a:cubicBezTo>
                  <a:pt x="88" y="12859"/>
                  <a:pt x="0" y="12597"/>
                  <a:pt x="0" y="12292"/>
                </a:cubicBezTo>
                <a:lnTo>
                  <a:pt x="0" y="9266"/>
                </a:lnTo>
                <a:cubicBezTo>
                  <a:pt x="0" y="8976"/>
                  <a:pt x="88" y="8729"/>
                  <a:pt x="261" y="8520"/>
                </a:cubicBezTo>
                <a:cubicBezTo>
                  <a:pt x="438" y="8315"/>
                  <a:pt x="646" y="8212"/>
                  <a:pt x="891" y="8212"/>
                </a:cubicBezTo>
                <a:lnTo>
                  <a:pt x="20684" y="8212"/>
                </a:lnTo>
                <a:close/>
                <a:moveTo>
                  <a:pt x="20684" y="16410"/>
                </a:moveTo>
                <a:cubicBezTo>
                  <a:pt x="20941" y="16410"/>
                  <a:pt x="21159" y="16515"/>
                  <a:pt x="21335" y="16724"/>
                </a:cubicBezTo>
                <a:cubicBezTo>
                  <a:pt x="21511" y="16938"/>
                  <a:pt x="21599" y="17188"/>
                  <a:pt x="21599" y="17479"/>
                </a:cubicBezTo>
                <a:lnTo>
                  <a:pt x="21599" y="20527"/>
                </a:lnTo>
                <a:cubicBezTo>
                  <a:pt x="21599" y="20821"/>
                  <a:pt x="21511" y="21071"/>
                  <a:pt x="21335" y="21282"/>
                </a:cubicBezTo>
                <a:cubicBezTo>
                  <a:pt x="21161" y="21491"/>
                  <a:pt x="20943" y="21599"/>
                  <a:pt x="20684" y="21599"/>
                </a:cubicBezTo>
                <a:lnTo>
                  <a:pt x="891" y="21599"/>
                </a:lnTo>
                <a:cubicBezTo>
                  <a:pt x="646" y="21599"/>
                  <a:pt x="438" y="21491"/>
                  <a:pt x="261" y="21282"/>
                </a:cubicBezTo>
                <a:cubicBezTo>
                  <a:pt x="88" y="21071"/>
                  <a:pt x="0" y="20821"/>
                  <a:pt x="0" y="20527"/>
                </a:cubicBezTo>
                <a:lnTo>
                  <a:pt x="0" y="17479"/>
                </a:lnTo>
                <a:cubicBezTo>
                  <a:pt x="0" y="17188"/>
                  <a:pt x="88" y="16938"/>
                  <a:pt x="261" y="16724"/>
                </a:cubicBezTo>
                <a:cubicBezTo>
                  <a:pt x="438" y="16515"/>
                  <a:pt x="646" y="16410"/>
                  <a:pt x="891" y="16410"/>
                </a:cubicBezTo>
                <a:lnTo>
                  <a:pt x="20684" y="16410"/>
                </a:lnTo>
                <a:close/>
                <a:moveTo>
                  <a:pt x="20520" y="9704"/>
                </a:moveTo>
                <a:lnTo>
                  <a:pt x="8810" y="9704"/>
                </a:lnTo>
                <a:lnTo>
                  <a:pt x="8810" y="11869"/>
                </a:lnTo>
                <a:lnTo>
                  <a:pt x="20520" y="11869"/>
                </a:lnTo>
                <a:lnTo>
                  <a:pt x="20520" y="9704"/>
                </a:lnTo>
                <a:close/>
                <a:moveTo>
                  <a:pt x="20520" y="17916"/>
                </a:moveTo>
                <a:lnTo>
                  <a:pt x="12409" y="17916"/>
                </a:lnTo>
                <a:lnTo>
                  <a:pt x="12409" y="20066"/>
                </a:lnTo>
                <a:lnTo>
                  <a:pt x="20520" y="20066"/>
                </a:lnTo>
                <a:lnTo>
                  <a:pt x="20520" y="17916"/>
                </a:lnTo>
                <a:close/>
                <a:moveTo>
                  <a:pt x="20520" y="1533"/>
                </a:moveTo>
                <a:lnTo>
                  <a:pt x="16003" y="1533"/>
                </a:lnTo>
                <a:lnTo>
                  <a:pt x="16003" y="3683"/>
                </a:lnTo>
                <a:lnTo>
                  <a:pt x="20520" y="3683"/>
                </a:lnTo>
                <a:lnTo>
                  <a:pt x="20520" y="1533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defTabSz="457098">
              <a:defRPr/>
            </a:pPr>
            <a:endParaRPr lang="es-ES" sz="2900"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72" name="Полилиния 271"/>
          <p:cNvSpPr/>
          <p:nvPr/>
        </p:nvSpPr>
        <p:spPr bwMode="auto">
          <a:xfrm>
            <a:off x="1224414" y="5761149"/>
            <a:ext cx="190500" cy="220980"/>
          </a:xfrm>
          <a:custGeom>
            <a:avLst/>
            <a:gdLst>
              <a:gd name="connsiteX0" fmla="*/ 0 w 190500"/>
              <a:gd name="connsiteY0" fmla="*/ 220980 h 220980"/>
              <a:gd name="connsiteX1" fmla="*/ 22860 w 190500"/>
              <a:gd name="connsiteY1" fmla="*/ 182880 h 220980"/>
              <a:gd name="connsiteX2" fmla="*/ 60960 w 190500"/>
              <a:gd name="connsiteY2" fmla="*/ 137160 h 220980"/>
              <a:gd name="connsiteX3" fmla="*/ 91440 w 190500"/>
              <a:gd name="connsiteY3" fmla="*/ 121920 h 220980"/>
              <a:gd name="connsiteX4" fmla="*/ 114300 w 190500"/>
              <a:gd name="connsiteY4" fmla="*/ 99060 h 220980"/>
              <a:gd name="connsiteX5" fmla="*/ 160020 w 190500"/>
              <a:gd name="connsiteY5" fmla="*/ 68580 h 220980"/>
              <a:gd name="connsiteX6" fmla="*/ 182880 w 190500"/>
              <a:gd name="connsiteY6" fmla="*/ 22860 h 220980"/>
              <a:gd name="connsiteX7" fmla="*/ 190500 w 190500"/>
              <a:gd name="connsiteY7" fmla="*/ 0 h 22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500" h="220980">
                <a:moveTo>
                  <a:pt x="0" y="220980"/>
                </a:moveTo>
                <a:cubicBezTo>
                  <a:pt x="7620" y="208280"/>
                  <a:pt x="15010" y="195439"/>
                  <a:pt x="22860" y="182880"/>
                </a:cubicBezTo>
                <a:cubicBezTo>
                  <a:pt x="33640" y="165632"/>
                  <a:pt x="43906" y="149341"/>
                  <a:pt x="60960" y="137160"/>
                </a:cubicBezTo>
                <a:cubicBezTo>
                  <a:pt x="70203" y="130558"/>
                  <a:pt x="82197" y="128522"/>
                  <a:pt x="91440" y="121920"/>
                </a:cubicBezTo>
                <a:cubicBezTo>
                  <a:pt x="100209" y="115656"/>
                  <a:pt x="105794" y="105676"/>
                  <a:pt x="114300" y="99060"/>
                </a:cubicBezTo>
                <a:cubicBezTo>
                  <a:pt x="128758" y="87815"/>
                  <a:pt x="160020" y="68580"/>
                  <a:pt x="160020" y="68580"/>
                </a:cubicBezTo>
                <a:cubicBezTo>
                  <a:pt x="179173" y="11121"/>
                  <a:pt x="153337" y="81946"/>
                  <a:pt x="182880" y="22860"/>
                </a:cubicBezTo>
                <a:cubicBezTo>
                  <a:pt x="186472" y="15676"/>
                  <a:pt x="190500" y="0"/>
                  <a:pt x="190500" y="0"/>
                </a:cubicBezTo>
              </a:path>
            </a:pathLst>
          </a:cu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3" name="Группа 272"/>
          <p:cNvGrpSpPr/>
          <p:nvPr/>
        </p:nvGrpSpPr>
        <p:grpSpPr>
          <a:xfrm>
            <a:off x="3207484" y="4026155"/>
            <a:ext cx="353249" cy="262858"/>
            <a:chOff x="2210346" y="4124202"/>
            <a:chExt cx="546544" cy="400764"/>
          </a:xfrm>
        </p:grpSpPr>
        <p:sp>
          <p:nvSpPr>
            <p:cNvPr id="274" name="AutoShape 84"/>
            <p:cNvSpPr>
              <a:spLocks/>
            </p:cNvSpPr>
            <p:nvPr/>
          </p:nvSpPr>
          <p:spPr bwMode="auto">
            <a:xfrm flipH="1">
              <a:off x="2579757" y="4124202"/>
              <a:ext cx="177133" cy="17732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92" y="0"/>
                  </a:moveTo>
                  <a:cubicBezTo>
                    <a:pt x="12101" y="0"/>
                    <a:pt x="13398" y="296"/>
                    <a:pt x="14685" y="897"/>
                  </a:cubicBezTo>
                  <a:cubicBezTo>
                    <a:pt x="15972" y="1496"/>
                    <a:pt x="17128" y="2309"/>
                    <a:pt x="18152" y="3337"/>
                  </a:cubicBezTo>
                  <a:cubicBezTo>
                    <a:pt x="19173" y="4365"/>
                    <a:pt x="20002" y="5565"/>
                    <a:pt x="20642" y="6941"/>
                  </a:cubicBezTo>
                  <a:cubicBezTo>
                    <a:pt x="21277" y="8313"/>
                    <a:pt x="21599" y="9784"/>
                    <a:pt x="21599" y="11354"/>
                  </a:cubicBezTo>
                  <a:cubicBezTo>
                    <a:pt x="21599" y="12995"/>
                    <a:pt x="21305" y="14571"/>
                    <a:pt x="20722" y="16085"/>
                  </a:cubicBezTo>
                  <a:lnTo>
                    <a:pt x="20416" y="16895"/>
                  </a:lnTo>
                  <a:lnTo>
                    <a:pt x="18455" y="17245"/>
                  </a:lnTo>
                  <a:cubicBezTo>
                    <a:pt x="18253" y="18183"/>
                    <a:pt x="17836" y="18965"/>
                    <a:pt x="17210" y="19589"/>
                  </a:cubicBezTo>
                  <a:cubicBezTo>
                    <a:pt x="16584" y="20207"/>
                    <a:pt x="15843" y="20521"/>
                    <a:pt x="14996" y="20521"/>
                  </a:cubicBezTo>
                  <a:lnTo>
                    <a:pt x="14996" y="21074"/>
                  </a:lnTo>
                  <a:cubicBezTo>
                    <a:pt x="14996" y="21218"/>
                    <a:pt x="14953" y="21343"/>
                    <a:pt x="14862" y="21447"/>
                  </a:cubicBezTo>
                  <a:cubicBezTo>
                    <a:pt x="14770" y="21549"/>
                    <a:pt x="14664" y="21599"/>
                    <a:pt x="14534" y="21599"/>
                  </a:cubicBezTo>
                  <a:lnTo>
                    <a:pt x="13633" y="21599"/>
                  </a:lnTo>
                  <a:cubicBezTo>
                    <a:pt x="13513" y="21599"/>
                    <a:pt x="13407" y="21549"/>
                    <a:pt x="13322" y="21447"/>
                  </a:cubicBezTo>
                  <a:cubicBezTo>
                    <a:pt x="13238" y="21343"/>
                    <a:pt x="13193" y="21218"/>
                    <a:pt x="13193" y="21074"/>
                  </a:cubicBezTo>
                  <a:lnTo>
                    <a:pt x="13193" y="11354"/>
                  </a:lnTo>
                  <a:cubicBezTo>
                    <a:pt x="13193" y="11210"/>
                    <a:pt x="13238" y="11081"/>
                    <a:pt x="13322" y="10970"/>
                  </a:cubicBezTo>
                  <a:cubicBezTo>
                    <a:pt x="13407" y="10857"/>
                    <a:pt x="13513" y="10798"/>
                    <a:pt x="13633" y="10798"/>
                  </a:cubicBezTo>
                  <a:lnTo>
                    <a:pt x="14534" y="10798"/>
                  </a:lnTo>
                  <a:cubicBezTo>
                    <a:pt x="14654" y="10798"/>
                    <a:pt x="14763" y="10857"/>
                    <a:pt x="14857" y="10970"/>
                  </a:cubicBezTo>
                  <a:cubicBezTo>
                    <a:pt x="14949" y="11081"/>
                    <a:pt x="14996" y="11210"/>
                    <a:pt x="14996" y="11354"/>
                  </a:cubicBezTo>
                  <a:lnTo>
                    <a:pt x="14996" y="11880"/>
                  </a:lnTo>
                  <a:cubicBezTo>
                    <a:pt x="15655" y="11880"/>
                    <a:pt x="16262" y="12077"/>
                    <a:pt x="16810" y="12476"/>
                  </a:cubicBezTo>
                  <a:cubicBezTo>
                    <a:pt x="17359" y="12874"/>
                    <a:pt x="17787" y="13396"/>
                    <a:pt x="18095" y="14046"/>
                  </a:cubicBezTo>
                  <a:lnTo>
                    <a:pt x="18533" y="13947"/>
                  </a:lnTo>
                  <a:cubicBezTo>
                    <a:pt x="18782" y="13136"/>
                    <a:pt x="18900" y="12272"/>
                    <a:pt x="18893" y="11354"/>
                  </a:cubicBezTo>
                  <a:cubicBezTo>
                    <a:pt x="18893" y="10228"/>
                    <a:pt x="18648" y="9177"/>
                    <a:pt x="18156" y="8194"/>
                  </a:cubicBezTo>
                  <a:cubicBezTo>
                    <a:pt x="17665" y="7220"/>
                    <a:pt x="17024" y="6362"/>
                    <a:pt x="16238" y="5622"/>
                  </a:cubicBezTo>
                  <a:cubicBezTo>
                    <a:pt x="15455" y="4882"/>
                    <a:pt x="14584" y="4300"/>
                    <a:pt x="13621" y="3877"/>
                  </a:cubicBezTo>
                  <a:cubicBezTo>
                    <a:pt x="12659" y="3456"/>
                    <a:pt x="11717" y="3241"/>
                    <a:pt x="10792" y="3241"/>
                  </a:cubicBezTo>
                  <a:cubicBezTo>
                    <a:pt x="9868" y="3241"/>
                    <a:pt x="8929" y="3456"/>
                    <a:pt x="7971" y="3877"/>
                  </a:cubicBezTo>
                  <a:cubicBezTo>
                    <a:pt x="7015" y="4300"/>
                    <a:pt x="6140" y="4879"/>
                    <a:pt x="5358" y="5608"/>
                  </a:cubicBezTo>
                  <a:cubicBezTo>
                    <a:pt x="4572" y="6336"/>
                    <a:pt x="3934" y="7198"/>
                    <a:pt x="3443" y="8183"/>
                  </a:cubicBezTo>
                  <a:cubicBezTo>
                    <a:pt x="2951" y="9171"/>
                    <a:pt x="2704" y="10219"/>
                    <a:pt x="2704" y="11329"/>
                  </a:cubicBezTo>
                  <a:cubicBezTo>
                    <a:pt x="2704" y="12267"/>
                    <a:pt x="2824" y="13136"/>
                    <a:pt x="3066" y="13947"/>
                  </a:cubicBezTo>
                  <a:lnTo>
                    <a:pt x="3504" y="14046"/>
                  </a:lnTo>
                  <a:cubicBezTo>
                    <a:pt x="3812" y="13396"/>
                    <a:pt x="4240" y="12874"/>
                    <a:pt x="4789" y="12476"/>
                  </a:cubicBezTo>
                  <a:cubicBezTo>
                    <a:pt x="5337" y="12077"/>
                    <a:pt x="5942" y="11880"/>
                    <a:pt x="6603" y="11880"/>
                  </a:cubicBezTo>
                  <a:lnTo>
                    <a:pt x="6603" y="11354"/>
                  </a:lnTo>
                  <a:cubicBezTo>
                    <a:pt x="6603" y="11210"/>
                    <a:pt x="6646" y="11081"/>
                    <a:pt x="6737" y="10970"/>
                  </a:cubicBezTo>
                  <a:cubicBezTo>
                    <a:pt x="6827" y="10857"/>
                    <a:pt x="6935" y="10798"/>
                    <a:pt x="7065" y="10798"/>
                  </a:cubicBezTo>
                  <a:lnTo>
                    <a:pt x="7966" y="10798"/>
                  </a:lnTo>
                  <a:cubicBezTo>
                    <a:pt x="8086" y="10798"/>
                    <a:pt x="8187" y="10857"/>
                    <a:pt x="8270" y="10970"/>
                  </a:cubicBezTo>
                  <a:cubicBezTo>
                    <a:pt x="8352" y="11081"/>
                    <a:pt x="8392" y="11210"/>
                    <a:pt x="8392" y="11354"/>
                  </a:cubicBezTo>
                  <a:lnTo>
                    <a:pt x="8392" y="21074"/>
                  </a:lnTo>
                  <a:cubicBezTo>
                    <a:pt x="8392" y="21218"/>
                    <a:pt x="8352" y="21343"/>
                    <a:pt x="8270" y="21447"/>
                  </a:cubicBezTo>
                  <a:cubicBezTo>
                    <a:pt x="8187" y="21549"/>
                    <a:pt x="8086" y="21599"/>
                    <a:pt x="7966" y="21599"/>
                  </a:cubicBezTo>
                  <a:lnTo>
                    <a:pt x="7065" y="21599"/>
                  </a:lnTo>
                  <a:cubicBezTo>
                    <a:pt x="6945" y="21599"/>
                    <a:pt x="6836" y="21549"/>
                    <a:pt x="6742" y="21447"/>
                  </a:cubicBezTo>
                  <a:cubicBezTo>
                    <a:pt x="6650" y="21343"/>
                    <a:pt x="6603" y="21218"/>
                    <a:pt x="6603" y="21074"/>
                  </a:cubicBezTo>
                  <a:lnTo>
                    <a:pt x="6603" y="20521"/>
                  </a:lnTo>
                  <a:cubicBezTo>
                    <a:pt x="6189" y="20521"/>
                    <a:pt x="5789" y="20436"/>
                    <a:pt x="5403" y="20270"/>
                  </a:cubicBezTo>
                  <a:cubicBezTo>
                    <a:pt x="5015" y="20103"/>
                    <a:pt x="4671" y="19877"/>
                    <a:pt x="4370" y="19589"/>
                  </a:cubicBezTo>
                  <a:cubicBezTo>
                    <a:pt x="4073" y="19298"/>
                    <a:pt x="3814" y="18956"/>
                    <a:pt x="3598" y="18558"/>
                  </a:cubicBezTo>
                  <a:cubicBezTo>
                    <a:pt x="3388" y="18163"/>
                    <a:pt x="3233" y="17725"/>
                    <a:pt x="3144" y="17245"/>
                  </a:cubicBezTo>
                  <a:lnTo>
                    <a:pt x="1172" y="16895"/>
                  </a:lnTo>
                  <a:lnTo>
                    <a:pt x="877" y="16085"/>
                  </a:lnTo>
                  <a:cubicBezTo>
                    <a:pt x="294" y="14571"/>
                    <a:pt x="0" y="12987"/>
                    <a:pt x="0" y="11326"/>
                  </a:cubicBezTo>
                  <a:cubicBezTo>
                    <a:pt x="0" y="9776"/>
                    <a:pt x="320" y="8310"/>
                    <a:pt x="957" y="6938"/>
                  </a:cubicBezTo>
                  <a:cubicBezTo>
                    <a:pt x="1595" y="5563"/>
                    <a:pt x="2426" y="4363"/>
                    <a:pt x="3447" y="3335"/>
                  </a:cubicBezTo>
                  <a:cubicBezTo>
                    <a:pt x="4469" y="2307"/>
                    <a:pt x="5622" y="1493"/>
                    <a:pt x="6909" y="895"/>
                  </a:cubicBezTo>
                  <a:cubicBezTo>
                    <a:pt x="8192" y="296"/>
                    <a:pt x="9486" y="0"/>
                    <a:pt x="10792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lIns="50789" tIns="50789" rIns="50789" bIns="50789" anchor="ctr"/>
            <a:lstStyle/>
            <a:p>
              <a:pPr defTabSz="457098">
                <a:defRPr/>
              </a:pPr>
              <a:endParaRPr lang="es-ES" sz="29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grpSp>
          <p:nvGrpSpPr>
            <p:cNvPr id="275" name="Группа 274"/>
            <p:cNvGrpSpPr/>
            <p:nvPr/>
          </p:nvGrpSpPr>
          <p:grpSpPr>
            <a:xfrm>
              <a:off x="2210346" y="4219575"/>
              <a:ext cx="369413" cy="257745"/>
              <a:chOff x="1366283" y="4269426"/>
              <a:chExt cx="366336" cy="214944"/>
            </a:xfrm>
          </p:grpSpPr>
          <p:cxnSp>
            <p:nvCxnSpPr>
              <p:cNvPr id="277" name="Прямая соединительная линия 276"/>
              <p:cNvCxnSpPr/>
              <p:nvPr/>
            </p:nvCxnSpPr>
            <p:spPr>
              <a:xfrm flipV="1">
                <a:off x="1390680" y="4269428"/>
                <a:ext cx="118050" cy="204627"/>
              </a:xfrm>
              <a:prstGeom prst="line">
                <a:avLst/>
              </a:prstGeom>
              <a:ln w="190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Прямая соединительная линия 277"/>
              <p:cNvCxnSpPr/>
              <p:nvPr/>
            </p:nvCxnSpPr>
            <p:spPr>
              <a:xfrm flipH="1" flipV="1">
                <a:off x="1508731" y="4269426"/>
                <a:ext cx="83460" cy="107472"/>
              </a:xfrm>
              <a:prstGeom prst="line">
                <a:avLst/>
              </a:prstGeom>
              <a:ln w="190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Прямая соединительная линия 278"/>
              <p:cNvCxnSpPr/>
              <p:nvPr/>
            </p:nvCxnSpPr>
            <p:spPr>
              <a:xfrm flipH="1">
                <a:off x="1592191" y="4269427"/>
                <a:ext cx="140428" cy="104453"/>
              </a:xfrm>
              <a:prstGeom prst="line">
                <a:avLst/>
              </a:prstGeom>
              <a:ln w="190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Прямая соединительная линия 279"/>
              <p:cNvCxnSpPr/>
              <p:nvPr/>
            </p:nvCxnSpPr>
            <p:spPr>
              <a:xfrm flipV="1">
                <a:off x="1366283" y="4371741"/>
                <a:ext cx="142447" cy="112629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Прямая соединительная линия 280"/>
              <p:cNvCxnSpPr/>
              <p:nvPr/>
            </p:nvCxnSpPr>
            <p:spPr>
              <a:xfrm flipH="1" flipV="1">
                <a:off x="1468643" y="4363880"/>
                <a:ext cx="81817" cy="115334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Прямая соединительная линия 281"/>
              <p:cNvCxnSpPr/>
              <p:nvPr/>
            </p:nvCxnSpPr>
            <p:spPr>
              <a:xfrm flipH="1">
                <a:off x="1539224" y="4474053"/>
                <a:ext cx="12318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6" name="AutoShape 84"/>
            <p:cNvSpPr>
              <a:spLocks/>
            </p:cNvSpPr>
            <p:nvPr/>
          </p:nvSpPr>
          <p:spPr bwMode="auto">
            <a:xfrm flipH="1">
              <a:off x="2579756" y="4347642"/>
              <a:ext cx="177133" cy="17732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92" y="0"/>
                  </a:moveTo>
                  <a:cubicBezTo>
                    <a:pt x="12101" y="0"/>
                    <a:pt x="13398" y="296"/>
                    <a:pt x="14685" y="897"/>
                  </a:cubicBezTo>
                  <a:cubicBezTo>
                    <a:pt x="15972" y="1496"/>
                    <a:pt x="17128" y="2309"/>
                    <a:pt x="18152" y="3337"/>
                  </a:cubicBezTo>
                  <a:cubicBezTo>
                    <a:pt x="19173" y="4365"/>
                    <a:pt x="20002" y="5565"/>
                    <a:pt x="20642" y="6941"/>
                  </a:cubicBezTo>
                  <a:cubicBezTo>
                    <a:pt x="21277" y="8313"/>
                    <a:pt x="21599" y="9784"/>
                    <a:pt x="21599" y="11354"/>
                  </a:cubicBezTo>
                  <a:cubicBezTo>
                    <a:pt x="21599" y="12995"/>
                    <a:pt x="21305" y="14571"/>
                    <a:pt x="20722" y="16085"/>
                  </a:cubicBezTo>
                  <a:lnTo>
                    <a:pt x="20416" y="16895"/>
                  </a:lnTo>
                  <a:lnTo>
                    <a:pt x="18455" y="17245"/>
                  </a:lnTo>
                  <a:cubicBezTo>
                    <a:pt x="18253" y="18183"/>
                    <a:pt x="17836" y="18965"/>
                    <a:pt x="17210" y="19589"/>
                  </a:cubicBezTo>
                  <a:cubicBezTo>
                    <a:pt x="16584" y="20207"/>
                    <a:pt x="15843" y="20521"/>
                    <a:pt x="14996" y="20521"/>
                  </a:cubicBezTo>
                  <a:lnTo>
                    <a:pt x="14996" y="21074"/>
                  </a:lnTo>
                  <a:cubicBezTo>
                    <a:pt x="14996" y="21218"/>
                    <a:pt x="14953" y="21343"/>
                    <a:pt x="14862" y="21447"/>
                  </a:cubicBezTo>
                  <a:cubicBezTo>
                    <a:pt x="14770" y="21549"/>
                    <a:pt x="14664" y="21599"/>
                    <a:pt x="14534" y="21599"/>
                  </a:cubicBezTo>
                  <a:lnTo>
                    <a:pt x="13633" y="21599"/>
                  </a:lnTo>
                  <a:cubicBezTo>
                    <a:pt x="13513" y="21599"/>
                    <a:pt x="13407" y="21549"/>
                    <a:pt x="13322" y="21447"/>
                  </a:cubicBezTo>
                  <a:cubicBezTo>
                    <a:pt x="13238" y="21343"/>
                    <a:pt x="13193" y="21218"/>
                    <a:pt x="13193" y="21074"/>
                  </a:cubicBezTo>
                  <a:lnTo>
                    <a:pt x="13193" y="11354"/>
                  </a:lnTo>
                  <a:cubicBezTo>
                    <a:pt x="13193" y="11210"/>
                    <a:pt x="13238" y="11081"/>
                    <a:pt x="13322" y="10970"/>
                  </a:cubicBezTo>
                  <a:cubicBezTo>
                    <a:pt x="13407" y="10857"/>
                    <a:pt x="13513" y="10798"/>
                    <a:pt x="13633" y="10798"/>
                  </a:cubicBezTo>
                  <a:lnTo>
                    <a:pt x="14534" y="10798"/>
                  </a:lnTo>
                  <a:cubicBezTo>
                    <a:pt x="14654" y="10798"/>
                    <a:pt x="14763" y="10857"/>
                    <a:pt x="14857" y="10970"/>
                  </a:cubicBezTo>
                  <a:cubicBezTo>
                    <a:pt x="14949" y="11081"/>
                    <a:pt x="14996" y="11210"/>
                    <a:pt x="14996" y="11354"/>
                  </a:cubicBezTo>
                  <a:lnTo>
                    <a:pt x="14996" y="11880"/>
                  </a:lnTo>
                  <a:cubicBezTo>
                    <a:pt x="15655" y="11880"/>
                    <a:pt x="16262" y="12077"/>
                    <a:pt x="16810" y="12476"/>
                  </a:cubicBezTo>
                  <a:cubicBezTo>
                    <a:pt x="17359" y="12874"/>
                    <a:pt x="17787" y="13396"/>
                    <a:pt x="18095" y="14046"/>
                  </a:cubicBezTo>
                  <a:lnTo>
                    <a:pt x="18533" y="13947"/>
                  </a:lnTo>
                  <a:cubicBezTo>
                    <a:pt x="18782" y="13136"/>
                    <a:pt x="18900" y="12272"/>
                    <a:pt x="18893" y="11354"/>
                  </a:cubicBezTo>
                  <a:cubicBezTo>
                    <a:pt x="18893" y="10228"/>
                    <a:pt x="18648" y="9177"/>
                    <a:pt x="18156" y="8194"/>
                  </a:cubicBezTo>
                  <a:cubicBezTo>
                    <a:pt x="17665" y="7220"/>
                    <a:pt x="17024" y="6362"/>
                    <a:pt x="16238" y="5622"/>
                  </a:cubicBezTo>
                  <a:cubicBezTo>
                    <a:pt x="15455" y="4882"/>
                    <a:pt x="14584" y="4300"/>
                    <a:pt x="13621" y="3877"/>
                  </a:cubicBezTo>
                  <a:cubicBezTo>
                    <a:pt x="12659" y="3456"/>
                    <a:pt x="11717" y="3241"/>
                    <a:pt x="10792" y="3241"/>
                  </a:cubicBezTo>
                  <a:cubicBezTo>
                    <a:pt x="9868" y="3241"/>
                    <a:pt x="8929" y="3456"/>
                    <a:pt x="7971" y="3877"/>
                  </a:cubicBezTo>
                  <a:cubicBezTo>
                    <a:pt x="7015" y="4300"/>
                    <a:pt x="6140" y="4879"/>
                    <a:pt x="5358" y="5608"/>
                  </a:cubicBezTo>
                  <a:cubicBezTo>
                    <a:pt x="4572" y="6336"/>
                    <a:pt x="3934" y="7198"/>
                    <a:pt x="3443" y="8183"/>
                  </a:cubicBezTo>
                  <a:cubicBezTo>
                    <a:pt x="2951" y="9171"/>
                    <a:pt x="2704" y="10219"/>
                    <a:pt x="2704" y="11329"/>
                  </a:cubicBezTo>
                  <a:cubicBezTo>
                    <a:pt x="2704" y="12267"/>
                    <a:pt x="2824" y="13136"/>
                    <a:pt x="3066" y="13947"/>
                  </a:cubicBezTo>
                  <a:lnTo>
                    <a:pt x="3504" y="14046"/>
                  </a:lnTo>
                  <a:cubicBezTo>
                    <a:pt x="3812" y="13396"/>
                    <a:pt x="4240" y="12874"/>
                    <a:pt x="4789" y="12476"/>
                  </a:cubicBezTo>
                  <a:cubicBezTo>
                    <a:pt x="5337" y="12077"/>
                    <a:pt x="5942" y="11880"/>
                    <a:pt x="6603" y="11880"/>
                  </a:cubicBezTo>
                  <a:lnTo>
                    <a:pt x="6603" y="11354"/>
                  </a:lnTo>
                  <a:cubicBezTo>
                    <a:pt x="6603" y="11210"/>
                    <a:pt x="6646" y="11081"/>
                    <a:pt x="6737" y="10970"/>
                  </a:cubicBezTo>
                  <a:cubicBezTo>
                    <a:pt x="6827" y="10857"/>
                    <a:pt x="6935" y="10798"/>
                    <a:pt x="7065" y="10798"/>
                  </a:cubicBezTo>
                  <a:lnTo>
                    <a:pt x="7966" y="10798"/>
                  </a:lnTo>
                  <a:cubicBezTo>
                    <a:pt x="8086" y="10798"/>
                    <a:pt x="8187" y="10857"/>
                    <a:pt x="8270" y="10970"/>
                  </a:cubicBezTo>
                  <a:cubicBezTo>
                    <a:pt x="8352" y="11081"/>
                    <a:pt x="8392" y="11210"/>
                    <a:pt x="8392" y="11354"/>
                  </a:cubicBezTo>
                  <a:lnTo>
                    <a:pt x="8392" y="21074"/>
                  </a:lnTo>
                  <a:cubicBezTo>
                    <a:pt x="8392" y="21218"/>
                    <a:pt x="8352" y="21343"/>
                    <a:pt x="8270" y="21447"/>
                  </a:cubicBezTo>
                  <a:cubicBezTo>
                    <a:pt x="8187" y="21549"/>
                    <a:pt x="8086" y="21599"/>
                    <a:pt x="7966" y="21599"/>
                  </a:cubicBezTo>
                  <a:lnTo>
                    <a:pt x="7065" y="21599"/>
                  </a:lnTo>
                  <a:cubicBezTo>
                    <a:pt x="6945" y="21599"/>
                    <a:pt x="6836" y="21549"/>
                    <a:pt x="6742" y="21447"/>
                  </a:cubicBezTo>
                  <a:cubicBezTo>
                    <a:pt x="6650" y="21343"/>
                    <a:pt x="6603" y="21218"/>
                    <a:pt x="6603" y="21074"/>
                  </a:cubicBezTo>
                  <a:lnTo>
                    <a:pt x="6603" y="20521"/>
                  </a:lnTo>
                  <a:cubicBezTo>
                    <a:pt x="6189" y="20521"/>
                    <a:pt x="5789" y="20436"/>
                    <a:pt x="5403" y="20270"/>
                  </a:cubicBezTo>
                  <a:cubicBezTo>
                    <a:pt x="5015" y="20103"/>
                    <a:pt x="4671" y="19877"/>
                    <a:pt x="4370" y="19589"/>
                  </a:cubicBezTo>
                  <a:cubicBezTo>
                    <a:pt x="4073" y="19298"/>
                    <a:pt x="3814" y="18956"/>
                    <a:pt x="3598" y="18558"/>
                  </a:cubicBezTo>
                  <a:cubicBezTo>
                    <a:pt x="3388" y="18163"/>
                    <a:pt x="3233" y="17725"/>
                    <a:pt x="3144" y="17245"/>
                  </a:cubicBezTo>
                  <a:lnTo>
                    <a:pt x="1172" y="16895"/>
                  </a:lnTo>
                  <a:lnTo>
                    <a:pt x="877" y="16085"/>
                  </a:lnTo>
                  <a:cubicBezTo>
                    <a:pt x="294" y="14571"/>
                    <a:pt x="0" y="12987"/>
                    <a:pt x="0" y="11326"/>
                  </a:cubicBezTo>
                  <a:cubicBezTo>
                    <a:pt x="0" y="9776"/>
                    <a:pt x="320" y="8310"/>
                    <a:pt x="957" y="6938"/>
                  </a:cubicBezTo>
                  <a:cubicBezTo>
                    <a:pt x="1595" y="5563"/>
                    <a:pt x="2426" y="4363"/>
                    <a:pt x="3447" y="3335"/>
                  </a:cubicBezTo>
                  <a:cubicBezTo>
                    <a:pt x="4469" y="2307"/>
                    <a:pt x="5622" y="1493"/>
                    <a:pt x="6909" y="895"/>
                  </a:cubicBezTo>
                  <a:cubicBezTo>
                    <a:pt x="8192" y="296"/>
                    <a:pt x="9486" y="0"/>
                    <a:pt x="10792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lIns="50789" tIns="50789" rIns="50789" bIns="50789" anchor="ctr"/>
            <a:lstStyle/>
            <a:p>
              <a:pPr defTabSz="457098">
                <a:defRPr/>
              </a:pPr>
              <a:endParaRPr lang="es-ES" sz="29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grpSp>
        <p:nvGrpSpPr>
          <p:cNvPr id="283" name="Группа 282"/>
          <p:cNvGrpSpPr/>
          <p:nvPr/>
        </p:nvGrpSpPr>
        <p:grpSpPr>
          <a:xfrm>
            <a:off x="3265510" y="2175842"/>
            <a:ext cx="237196" cy="425677"/>
            <a:chOff x="3156633" y="1524632"/>
            <a:chExt cx="228943" cy="410866"/>
          </a:xfrm>
        </p:grpSpPr>
        <p:pic>
          <p:nvPicPr>
            <p:cNvPr id="284" name="Picture 2" descr="http://cdn.onlinewebfonts.com/svg/download_19653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6633" y="1524632"/>
              <a:ext cx="202569" cy="2200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5" name="Freeform 147"/>
            <p:cNvSpPr>
              <a:spLocks noChangeArrowheads="1"/>
            </p:cNvSpPr>
            <p:nvPr/>
          </p:nvSpPr>
          <p:spPr bwMode="auto">
            <a:xfrm>
              <a:off x="3158648" y="1744718"/>
              <a:ext cx="226928" cy="190780"/>
            </a:xfrm>
            <a:custGeom>
              <a:avLst/>
              <a:gdLst>
                <a:gd name="T0" fmla="*/ 249 w 498"/>
                <a:gd name="T1" fmla="*/ 0 h 418"/>
                <a:gd name="T2" fmla="*/ 249 w 498"/>
                <a:gd name="T3" fmla="*/ 0 h 418"/>
                <a:gd name="T4" fmla="*/ 115 w 498"/>
                <a:gd name="T5" fmla="*/ 115 h 418"/>
                <a:gd name="T6" fmla="*/ 204 w 498"/>
                <a:gd name="T7" fmla="*/ 115 h 418"/>
                <a:gd name="T8" fmla="*/ 204 w 498"/>
                <a:gd name="T9" fmla="*/ 248 h 418"/>
                <a:gd name="T10" fmla="*/ 293 w 498"/>
                <a:gd name="T11" fmla="*/ 248 h 418"/>
                <a:gd name="T12" fmla="*/ 293 w 498"/>
                <a:gd name="T13" fmla="*/ 115 h 418"/>
                <a:gd name="T14" fmla="*/ 381 w 498"/>
                <a:gd name="T15" fmla="*/ 115 h 418"/>
                <a:gd name="T16" fmla="*/ 249 w 498"/>
                <a:gd name="T17" fmla="*/ 0 h 418"/>
                <a:gd name="T18" fmla="*/ 478 w 498"/>
                <a:gd name="T19" fmla="*/ 283 h 418"/>
                <a:gd name="T20" fmla="*/ 478 w 498"/>
                <a:gd name="T21" fmla="*/ 283 h 418"/>
                <a:gd name="T22" fmla="*/ 399 w 498"/>
                <a:gd name="T23" fmla="*/ 230 h 418"/>
                <a:gd name="T24" fmla="*/ 355 w 498"/>
                <a:gd name="T25" fmla="*/ 230 h 418"/>
                <a:gd name="T26" fmla="*/ 434 w 498"/>
                <a:gd name="T27" fmla="*/ 292 h 418"/>
                <a:gd name="T28" fmla="*/ 346 w 498"/>
                <a:gd name="T29" fmla="*/ 292 h 418"/>
                <a:gd name="T30" fmla="*/ 346 w 498"/>
                <a:gd name="T31" fmla="*/ 301 h 418"/>
                <a:gd name="T32" fmla="*/ 319 w 498"/>
                <a:gd name="T33" fmla="*/ 355 h 418"/>
                <a:gd name="T34" fmla="*/ 178 w 498"/>
                <a:gd name="T35" fmla="*/ 355 h 418"/>
                <a:gd name="T36" fmla="*/ 151 w 498"/>
                <a:gd name="T37" fmla="*/ 301 h 418"/>
                <a:gd name="T38" fmla="*/ 151 w 498"/>
                <a:gd name="T39" fmla="*/ 292 h 418"/>
                <a:gd name="T40" fmla="*/ 62 w 498"/>
                <a:gd name="T41" fmla="*/ 292 h 418"/>
                <a:gd name="T42" fmla="*/ 142 w 498"/>
                <a:gd name="T43" fmla="*/ 230 h 418"/>
                <a:gd name="T44" fmla="*/ 98 w 498"/>
                <a:gd name="T45" fmla="*/ 230 h 418"/>
                <a:gd name="T46" fmla="*/ 18 w 498"/>
                <a:gd name="T47" fmla="*/ 283 h 418"/>
                <a:gd name="T48" fmla="*/ 0 w 498"/>
                <a:gd name="T49" fmla="*/ 320 h 418"/>
                <a:gd name="T50" fmla="*/ 18 w 498"/>
                <a:gd name="T51" fmla="*/ 399 h 418"/>
                <a:gd name="T52" fmla="*/ 45 w 498"/>
                <a:gd name="T53" fmla="*/ 417 h 418"/>
                <a:gd name="T54" fmla="*/ 452 w 498"/>
                <a:gd name="T55" fmla="*/ 417 h 418"/>
                <a:gd name="T56" fmla="*/ 478 w 498"/>
                <a:gd name="T57" fmla="*/ 399 h 418"/>
                <a:gd name="T58" fmla="*/ 497 w 498"/>
                <a:gd name="T59" fmla="*/ 320 h 418"/>
                <a:gd name="T60" fmla="*/ 478 w 498"/>
                <a:gd name="T61" fmla="*/ 283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8" h="418">
                  <a:moveTo>
                    <a:pt x="249" y="0"/>
                  </a:moveTo>
                  <a:lnTo>
                    <a:pt x="249" y="0"/>
                  </a:lnTo>
                  <a:cubicBezTo>
                    <a:pt x="115" y="115"/>
                    <a:pt x="115" y="115"/>
                    <a:pt x="115" y="115"/>
                  </a:cubicBezTo>
                  <a:cubicBezTo>
                    <a:pt x="204" y="115"/>
                    <a:pt x="204" y="115"/>
                    <a:pt x="204" y="115"/>
                  </a:cubicBezTo>
                  <a:cubicBezTo>
                    <a:pt x="204" y="248"/>
                    <a:pt x="204" y="248"/>
                    <a:pt x="204" y="248"/>
                  </a:cubicBezTo>
                  <a:cubicBezTo>
                    <a:pt x="293" y="248"/>
                    <a:pt x="293" y="248"/>
                    <a:pt x="293" y="248"/>
                  </a:cubicBezTo>
                  <a:cubicBezTo>
                    <a:pt x="293" y="115"/>
                    <a:pt x="293" y="115"/>
                    <a:pt x="293" y="115"/>
                  </a:cubicBezTo>
                  <a:cubicBezTo>
                    <a:pt x="381" y="115"/>
                    <a:pt x="381" y="115"/>
                    <a:pt x="381" y="115"/>
                  </a:cubicBezTo>
                  <a:lnTo>
                    <a:pt x="249" y="0"/>
                  </a:lnTo>
                  <a:close/>
                  <a:moveTo>
                    <a:pt x="478" y="283"/>
                  </a:moveTo>
                  <a:lnTo>
                    <a:pt x="478" y="283"/>
                  </a:lnTo>
                  <a:cubicBezTo>
                    <a:pt x="399" y="230"/>
                    <a:pt x="399" y="230"/>
                    <a:pt x="399" y="230"/>
                  </a:cubicBezTo>
                  <a:cubicBezTo>
                    <a:pt x="355" y="230"/>
                    <a:pt x="355" y="230"/>
                    <a:pt x="355" y="230"/>
                  </a:cubicBezTo>
                  <a:cubicBezTo>
                    <a:pt x="434" y="292"/>
                    <a:pt x="434" y="292"/>
                    <a:pt x="434" y="292"/>
                  </a:cubicBezTo>
                  <a:cubicBezTo>
                    <a:pt x="346" y="292"/>
                    <a:pt x="346" y="292"/>
                    <a:pt x="346" y="292"/>
                  </a:cubicBezTo>
                  <a:cubicBezTo>
                    <a:pt x="346" y="292"/>
                    <a:pt x="346" y="292"/>
                    <a:pt x="346" y="301"/>
                  </a:cubicBezTo>
                  <a:cubicBezTo>
                    <a:pt x="319" y="355"/>
                    <a:pt x="319" y="355"/>
                    <a:pt x="319" y="355"/>
                  </a:cubicBezTo>
                  <a:cubicBezTo>
                    <a:pt x="178" y="355"/>
                    <a:pt x="178" y="355"/>
                    <a:pt x="178" y="355"/>
                  </a:cubicBezTo>
                  <a:cubicBezTo>
                    <a:pt x="151" y="301"/>
                    <a:pt x="151" y="301"/>
                    <a:pt x="151" y="301"/>
                  </a:cubicBezTo>
                  <a:cubicBezTo>
                    <a:pt x="151" y="292"/>
                    <a:pt x="151" y="292"/>
                    <a:pt x="151" y="292"/>
                  </a:cubicBezTo>
                  <a:cubicBezTo>
                    <a:pt x="62" y="292"/>
                    <a:pt x="62" y="292"/>
                    <a:pt x="62" y="292"/>
                  </a:cubicBezTo>
                  <a:cubicBezTo>
                    <a:pt x="142" y="230"/>
                    <a:pt x="142" y="230"/>
                    <a:pt x="142" y="230"/>
                  </a:cubicBezTo>
                  <a:cubicBezTo>
                    <a:pt x="98" y="230"/>
                    <a:pt x="98" y="230"/>
                    <a:pt x="98" y="230"/>
                  </a:cubicBezTo>
                  <a:cubicBezTo>
                    <a:pt x="18" y="283"/>
                    <a:pt x="18" y="283"/>
                    <a:pt x="18" y="283"/>
                  </a:cubicBezTo>
                  <a:cubicBezTo>
                    <a:pt x="9" y="292"/>
                    <a:pt x="0" y="301"/>
                    <a:pt x="0" y="320"/>
                  </a:cubicBezTo>
                  <a:cubicBezTo>
                    <a:pt x="18" y="399"/>
                    <a:pt x="18" y="399"/>
                    <a:pt x="18" y="399"/>
                  </a:cubicBezTo>
                  <a:cubicBezTo>
                    <a:pt x="18" y="408"/>
                    <a:pt x="36" y="417"/>
                    <a:pt x="45" y="417"/>
                  </a:cubicBezTo>
                  <a:cubicBezTo>
                    <a:pt x="452" y="417"/>
                    <a:pt x="452" y="417"/>
                    <a:pt x="452" y="417"/>
                  </a:cubicBezTo>
                  <a:cubicBezTo>
                    <a:pt x="461" y="417"/>
                    <a:pt x="478" y="408"/>
                    <a:pt x="478" y="399"/>
                  </a:cubicBezTo>
                  <a:cubicBezTo>
                    <a:pt x="497" y="320"/>
                    <a:pt x="497" y="320"/>
                    <a:pt x="497" y="320"/>
                  </a:cubicBezTo>
                  <a:cubicBezTo>
                    <a:pt x="497" y="301"/>
                    <a:pt x="487" y="292"/>
                    <a:pt x="478" y="28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</p:grpSp>
      <p:grpSp>
        <p:nvGrpSpPr>
          <p:cNvPr id="286" name="Группа 285"/>
          <p:cNvGrpSpPr/>
          <p:nvPr/>
        </p:nvGrpSpPr>
        <p:grpSpPr>
          <a:xfrm>
            <a:off x="3242800" y="4566183"/>
            <a:ext cx="282616" cy="353155"/>
            <a:chOff x="3025117" y="3196271"/>
            <a:chExt cx="412839" cy="515881"/>
          </a:xfrm>
        </p:grpSpPr>
        <p:pic>
          <p:nvPicPr>
            <p:cNvPr id="287" name="Picture 5" descr="https://image.flaticon.com/icons/png/512/115/115155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162871" y="3196271"/>
              <a:ext cx="246682" cy="246682"/>
            </a:xfrm>
            <a:prstGeom prst="rect">
              <a:avLst/>
            </a:prstGeom>
            <a:solidFill>
              <a:srgbClr val="FFFFFF"/>
            </a:solidFill>
          </p:spPr>
        </p:pic>
        <p:pic>
          <p:nvPicPr>
            <p:cNvPr id="288" name="Picture 7" descr="https://image.flaticon.com/icons/png/512/72/72856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4468" y="3408664"/>
              <a:ext cx="303488" cy="303488"/>
            </a:xfrm>
            <a:prstGeom prst="rect">
              <a:avLst/>
            </a:prstGeom>
            <a:solidFill>
              <a:srgbClr val="FFFFFF"/>
            </a:solidFill>
          </p:spPr>
        </p:pic>
        <p:sp>
          <p:nvSpPr>
            <p:cNvPr id="289" name="AutoShape 105"/>
            <p:cNvSpPr>
              <a:spLocks/>
            </p:cNvSpPr>
            <p:nvPr/>
          </p:nvSpPr>
          <p:spPr bwMode="auto">
            <a:xfrm>
              <a:off x="3038137" y="3256478"/>
              <a:ext cx="125731" cy="12626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91" y="17891"/>
                  </a:moveTo>
                  <a:cubicBezTo>
                    <a:pt x="21461" y="18164"/>
                    <a:pt x="21599" y="18475"/>
                    <a:pt x="21599" y="18824"/>
                  </a:cubicBezTo>
                  <a:cubicBezTo>
                    <a:pt x="21599" y="19176"/>
                    <a:pt x="21461" y="19490"/>
                    <a:pt x="21191" y="19760"/>
                  </a:cubicBezTo>
                  <a:lnTo>
                    <a:pt x="19784" y="21192"/>
                  </a:lnTo>
                  <a:cubicBezTo>
                    <a:pt x="19514" y="21465"/>
                    <a:pt x="19196" y="21599"/>
                    <a:pt x="18829" y="21599"/>
                  </a:cubicBezTo>
                  <a:cubicBezTo>
                    <a:pt x="18465" y="21599"/>
                    <a:pt x="18150" y="21465"/>
                    <a:pt x="17889" y="21192"/>
                  </a:cubicBezTo>
                  <a:lnTo>
                    <a:pt x="10800" y="14101"/>
                  </a:lnTo>
                  <a:lnTo>
                    <a:pt x="3684" y="21192"/>
                  </a:lnTo>
                  <a:cubicBezTo>
                    <a:pt x="3410" y="21465"/>
                    <a:pt x="3099" y="21599"/>
                    <a:pt x="2749" y="21599"/>
                  </a:cubicBezTo>
                  <a:cubicBezTo>
                    <a:pt x="2397" y="21599"/>
                    <a:pt x="2083" y="21465"/>
                    <a:pt x="1815" y="21192"/>
                  </a:cubicBezTo>
                  <a:lnTo>
                    <a:pt x="408" y="19787"/>
                  </a:lnTo>
                  <a:cubicBezTo>
                    <a:pt x="135" y="19520"/>
                    <a:pt x="0" y="19200"/>
                    <a:pt x="0" y="18839"/>
                  </a:cubicBezTo>
                  <a:cubicBezTo>
                    <a:pt x="0" y="18481"/>
                    <a:pt x="135" y="18164"/>
                    <a:pt x="408" y="17891"/>
                  </a:cubicBezTo>
                  <a:lnTo>
                    <a:pt x="7556" y="10731"/>
                  </a:lnTo>
                  <a:lnTo>
                    <a:pt x="408" y="3708"/>
                  </a:lnTo>
                  <a:cubicBezTo>
                    <a:pt x="135" y="3435"/>
                    <a:pt x="0" y="3121"/>
                    <a:pt x="0" y="2760"/>
                  </a:cubicBezTo>
                  <a:cubicBezTo>
                    <a:pt x="0" y="2399"/>
                    <a:pt x="135" y="2082"/>
                    <a:pt x="408" y="1815"/>
                  </a:cubicBezTo>
                  <a:lnTo>
                    <a:pt x="1815" y="407"/>
                  </a:lnTo>
                  <a:cubicBezTo>
                    <a:pt x="2085" y="135"/>
                    <a:pt x="2403" y="0"/>
                    <a:pt x="2770" y="0"/>
                  </a:cubicBezTo>
                  <a:cubicBezTo>
                    <a:pt x="3134" y="0"/>
                    <a:pt x="3449" y="134"/>
                    <a:pt x="3710" y="407"/>
                  </a:cubicBezTo>
                  <a:lnTo>
                    <a:pt x="10800" y="7486"/>
                  </a:lnTo>
                  <a:lnTo>
                    <a:pt x="17889" y="407"/>
                  </a:lnTo>
                  <a:cubicBezTo>
                    <a:pt x="18159" y="135"/>
                    <a:pt x="18476" y="0"/>
                    <a:pt x="18838" y="0"/>
                  </a:cubicBezTo>
                  <a:cubicBezTo>
                    <a:pt x="19196" y="0"/>
                    <a:pt x="19514" y="134"/>
                    <a:pt x="19784" y="407"/>
                  </a:cubicBezTo>
                  <a:lnTo>
                    <a:pt x="21191" y="1815"/>
                  </a:lnTo>
                  <a:cubicBezTo>
                    <a:pt x="21461" y="2082"/>
                    <a:pt x="21599" y="2402"/>
                    <a:pt x="21599" y="2769"/>
                  </a:cubicBezTo>
                  <a:cubicBezTo>
                    <a:pt x="21599" y="3133"/>
                    <a:pt x="21461" y="3447"/>
                    <a:pt x="21191" y="3708"/>
                  </a:cubicBezTo>
                  <a:lnTo>
                    <a:pt x="14043" y="10869"/>
                  </a:lnTo>
                  <a:lnTo>
                    <a:pt x="21191" y="1789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lIns="50789" tIns="50789" rIns="50789" bIns="50789" anchor="ctr"/>
            <a:lstStyle/>
            <a:p>
              <a:pPr defTabSz="457098">
                <a:defRPr/>
              </a:pPr>
              <a:endParaRPr lang="es-ES" sz="2900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290" name="AutoShape 39"/>
            <p:cNvSpPr>
              <a:spLocks/>
            </p:cNvSpPr>
            <p:nvPr/>
          </p:nvSpPr>
          <p:spPr bwMode="auto">
            <a:xfrm>
              <a:off x="3025117" y="3488140"/>
              <a:ext cx="144498" cy="144536"/>
            </a:xfrm>
            <a:custGeom>
              <a:avLst/>
              <a:gdLst>
                <a:gd name="T0" fmla="*/ 10797 w 21595"/>
                <a:gd name="T1" fmla="*/ 10800 h 21600"/>
                <a:gd name="T2" fmla="*/ 10797 w 21595"/>
                <a:gd name="T3" fmla="*/ 10800 h 21600"/>
                <a:gd name="T4" fmla="*/ 10797 w 21595"/>
                <a:gd name="T5" fmla="*/ 10800 h 21600"/>
                <a:gd name="T6" fmla="*/ 10797 w 21595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595" h="21600">
                  <a:moveTo>
                    <a:pt x="8043" y="21599"/>
                  </a:moveTo>
                  <a:cubicBezTo>
                    <a:pt x="7769" y="21599"/>
                    <a:pt x="7477" y="21507"/>
                    <a:pt x="7164" y="21320"/>
                  </a:cubicBezTo>
                  <a:cubicBezTo>
                    <a:pt x="6850" y="21132"/>
                    <a:pt x="6608" y="20916"/>
                    <a:pt x="6436" y="20665"/>
                  </a:cubicBezTo>
                  <a:lnTo>
                    <a:pt x="266" y="11697"/>
                  </a:lnTo>
                  <a:cubicBezTo>
                    <a:pt x="88" y="11439"/>
                    <a:pt x="0" y="11120"/>
                    <a:pt x="0" y="10741"/>
                  </a:cubicBezTo>
                  <a:cubicBezTo>
                    <a:pt x="0" y="10362"/>
                    <a:pt x="88" y="10047"/>
                    <a:pt x="266" y="9799"/>
                  </a:cubicBezTo>
                  <a:lnTo>
                    <a:pt x="2307" y="6831"/>
                  </a:lnTo>
                  <a:cubicBezTo>
                    <a:pt x="2488" y="6573"/>
                    <a:pt x="2708" y="6445"/>
                    <a:pt x="2970" y="6452"/>
                  </a:cubicBezTo>
                  <a:cubicBezTo>
                    <a:pt x="3233" y="6459"/>
                    <a:pt x="3448" y="6583"/>
                    <a:pt x="3622" y="6831"/>
                  </a:cubicBezTo>
                  <a:lnTo>
                    <a:pt x="7903" y="13022"/>
                  </a:lnTo>
                  <a:cubicBezTo>
                    <a:pt x="8082" y="13280"/>
                    <a:pt x="8302" y="13408"/>
                    <a:pt x="8567" y="13408"/>
                  </a:cubicBezTo>
                  <a:cubicBezTo>
                    <a:pt x="8827" y="13408"/>
                    <a:pt x="9045" y="13280"/>
                    <a:pt x="9221" y="13022"/>
                  </a:cubicBezTo>
                  <a:lnTo>
                    <a:pt x="17965" y="393"/>
                  </a:lnTo>
                  <a:cubicBezTo>
                    <a:pt x="18144" y="127"/>
                    <a:pt x="18364" y="0"/>
                    <a:pt x="18629" y="0"/>
                  </a:cubicBezTo>
                  <a:cubicBezTo>
                    <a:pt x="18888" y="0"/>
                    <a:pt x="19109" y="127"/>
                    <a:pt x="19292" y="393"/>
                  </a:cubicBezTo>
                  <a:lnTo>
                    <a:pt x="21333" y="3339"/>
                  </a:lnTo>
                  <a:cubicBezTo>
                    <a:pt x="21511" y="3601"/>
                    <a:pt x="21600" y="3920"/>
                    <a:pt x="21595" y="4299"/>
                  </a:cubicBezTo>
                  <a:cubicBezTo>
                    <a:pt x="21590" y="4678"/>
                    <a:pt x="21502" y="4993"/>
                    <a:pt x="21333" y="5241"/>
                  </a:cubicBezTo>
                  <a:lnTo>
                    <a:pt x="10664" y="20665"/>
                  </a:lnTo>
                  <a:cubicBezTo>
                    <a:pt x="10482" y="20930"/>
                    <a:pt x="10237" y="21146"/>
                    <a:pt x="9929" y="21330"/>
                  </a:cubicBezTo>
                  <a:cubicBezTo>
                    <a:pt x="9620" y="21511"/>
                    <a:pt x="9339" y="21599"/>
                    <a:pt x="9079" y="21599"/>
                  </a:cubicBezTo>
                  <a:lnTo>
                    <a:pt x="8043" y="2159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lIns="50789" tIns="50789" rIns="50789" bIns="50789" anchor="ctr"/>
            <a:lstStyle/>
            <a:p>
              <a:pPr defTabSz="457098">
                <a:defRPr/>
              </a:pPr>
              <a:endParaRPr lang="es-ES" sz="2900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grpSp>
        <p:nvGrpSpPr>
          <p:cNvPr id="291" name="Группа 290"/>
          <p:cNvGrpSpPr/>
          <p:nvPr/>
        </p:nvGrpSpPr>
        <p:grpSpPr>
          <a:xfrm>
            <a:off x="294986" y="3904979"/>
            <a:ext cx="271183" cy="356292"/>
            <a:chOff x="6091628" y="2633097"/>
            <a:chExt cx="271183" cy="356292"/>
          </a:xfrm>
        </p:grpSpPr>
        <p:grpSp>
          <p:nvGrpSpPr>
            <p:cNvPr id="292" name="Группа 291"/>
            <p:cNvGrpSpPr/>
            <p:nvPr/>
          </p:nvGrpSpPr>
          <p:grpSpPr>
            <a:xfrm>
              <a:off x="6091628" y="2794156"/>
              <a:ext cx="271183" cy="195233"/>
              <a:chOff x="4655661" y="3893318"/>
              <a:chExt cx="358814" cy="258321"/>
            </a:xfrm>
          </p:grpSpPr>
          <p:sp>
            <p:nvSpPr>
              <p:cNvPr id="294" name="Freeform 46"/>
              <p:cNvSpPr>
                <a:spLocks noChangeArrowheads="1"/>
              </p:cNvSpPr>
              <p:nvPr/>
            </p:nvSpPr>
            <p:spPr bwMode="auto">
              <a:xfrm>
                <a:off x="4806929" y="3942738"/>
                <a:ext cx="207546" cy="197664"/>
              </a:xfrm>
              <a:custGeom>
                <a:avLst/>
                <a:gdLst>
                  <a:gd name="T0" fmla="*/ 363 w 461"/>
                  <a:gd name="T1" fmla="*/ 336 h 443"/>
                  <a:gd name="T2" fmla="*/ 363 w 461"/>
                  <a:gd name="T3" fmla="*/ 336 h 443"/>
                  <a:gd name="T4" fmla="*/ 284 w 461"/>
                  <a:gd name="T5" fmla="*/ 248 h 443"/>
                  <a:gd name="T6" fmla="*/ 310 w 461"/>
                  <a:gd name="T7" fmla="*/ 195 h 443"/>
                  <a:gd name="T8" fmla="*/ 328 w 461"/>
                  <a:gd name="T9" fmla="*/ 151 h 443"/>
                  <a:gd name="T10" fmla="*/ 319 w 461"/>
                  <a:gd name="T11" fmla="*/ 132 h 443"/>
                  <a:gd name="T12" fmla="*/ 328 w 461"/>
                  <a:gd name="T13" fmla="*/ 88 h 443"/>
                  <a:gd name="T14" fmla="*/ 230 w 461"/>
                  <a:gd name="T15" fmla="*/ 0 h 443"/>
                  <a:gd name="T16" fmla="*/ 132 w 461"/>
                  <a:gd name="T17" fmla="*/ 88 h 443"/>
                  <a:gd name="T18" fmla="*/ 141 w 461"/>
                  <a:gd name="T19" fmla="*/ 132 h 443"/>
                  <a:gd name="T20" fmla="*/ 132 w 461"/>
                  <a:gd name="T21" fmla="*/ 151 h 443"/>
                  <a:gd name="T22" fmla="*/ 150 w 461"/>
                  <a:gd name="T23" fmla="*/ 195 h 443"/>
                  <a:gd name="T24" fmla="*/ 177 w 461"/>
                  <a:gd name="T25" fmla="*/ 248 h 443"/>
                  <a:gd name="T26" fmla="*/ 97 w 461"/>
                  <a:gd name="T27" fmla="*/ 336 h 443"/>
                  <a:gd name="T28" fmla="*/ 0 w 461"/>
                  <a:gd name="T29" fmla="*/ 398 h 443"/>
                  <a:gd name="T30" fmla="*/ 0 w 461"/>
                  <a:gd name="T31" fmla="*/ 442 h 443"/>
                  <a:gd name="T32" fmla="*/ 230 w 461"/>
                  <a:gd name="T33" fmla="*/ 442 h 443"/>
                  <a:gd name="T34" fmla="*/ 460 w 461"/>
                  <a:gd name="T35" fmla="*/ 442 h 443"/>
                  <a:gd name="T36" fmla="*/ 460 w 461"/>
                  <a:gd name="T37" fmla="*/ 398 h 443"/>
                  <a:gd name="T38" fmla="*/ 363 w 461"/>
                  <a:gd name="T39" fmla="*/ 336 h 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61" h="443">
                    <a:moveTo>
                      <a:pt x="363" y="336"/>
                    </a:moveTo>
                    <a:lnTo>
                      <a:pt x="363" y="336"/>
                    </a:lnTo>
                    <a:cubicBezTo>
                      <a:pt x="301" y="310"/>
                      <a:pt x="284" y="292"/>
                      <a:pt x="284" y="248"/>
                    </a:cubicBezTo>
                    <a:cubicBezTo>
                      <a:pt x="284" y="230"/>
                      <a:pt x="301" y="239"/>
                      <a:pt x="310" y="195"/>
                    </a:cubicBezTo>
                    <a:cubicBezTo>
                      <a:pt x="310" y="176"/>
                      <a:pt x="328" y="195"/>
                      <a:pt x="328" y="151"/>
                    </a:cubicBezTo>
                    <a:cubicBezTo>
                      <a:pt x="328" y="132"/>
                      <a:pt x="319" y="132"/>
                      <a:pt x="319" y="132"/>
                    </a:cubicBezTo>
                    <a:cubicBezTo>
                      <a:pt x="319" y="132"/>
                      <a:pt x="328" y="106"/>
                      <a:pt x="328" y="88"/>
                    </a:cubicBezTo>
                    <a:cubicBezTo>
                      <a:pt x="328" y="61"/>
                      <a:pt x="319" y="0"/>
                      <a:pt x="230" y="0"/>
                    </a:cubicBezTo>
                    <a:cubicBezTo>
                      <a:pt x="141" y="0"/>
                      <a:pt x="132" y="61"/>
                      <a:pt x="132" y="88"/>
                    </a:cubicBezTo>
                    <a:cubicBezTo>
                      <a:pt x="132" y="106"/>
                      <a:pt x="141" y="132"/>
                      <a:pt x="141" y="132"/>
                    </a:cubicBezTo>
                    <a:cubicBezTo>
                      <a:pt x="141" y="132"/>
                      <a:pt x="132" y="132"/>
                      <a:pt x="132" y="151"/>
                    </a:cubicBezTo>
                    <a:cubicBezTo>
                      <a:pt x="132" y="195"/>
                      <a:pt x="150" y="176"/>
                      <a:pt x="150" y="195"/>
                    </a:cubicBezTo>
                    <a:cubicBezTo>
                      <a:pt x="159" y="239"/>
                      <a:pt x="177" y="230"/>
                      <a:pt x="177" y="248"/>
                    </a:cubicBezTo>
                    <a:cubicBezTo>
                      <a:pt x="177" y="292"/>
                      <a:pt x="159" y="310"/>
                      <a:pt x="97" y="336"/>
                    </a:cubicBezTo>
                    <a:cubicBezTo>
                      <a:pt x="35" y="354"/>
                      <a:pt x="0" y="380"/>
                      <a:pt x="0" y="398"/>
                    </a:cubicBezTo>
                    <a:cubicBezTo>
                      <a:pt x="0" y="407"/>
                      <a:pt x="0" y="442"/>
                      <a:pt x="0" y="442"/>
                    </a:cubicBezTo>
                    <a:cubicBezTo>
                      <a:pt x="230" y="442"/>
                      <a:pt x="230" y="442"/>
                      <a:pt x="230" y="442"/>
                    </a:cubicBezTo>
                    <a:cubicBezTo>
                      <a:pt x="460" y="442"/>
                      <a:pt x="460" y="442"/>
                      <a:pt x="460" y="442"/>
                    </a:cubicBezTo>
                    <a:cubicBezTo>
                      <a:pt x="460" y="442"/>
                      <a:pt x="460" y="407"/>
                      <a:pt x="460" y="398"/>
                    </a:cubicBezTo>
                    <a:cubicBezTo>
                      <a:pt x="460" y="380"/>
                      <a:pt x="425" y="354"/>
                      <a:pt x="363" y="336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9525" cap="flat">
                <a:noFill/>
                <a:bevel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295" name="Freeform 46"/>
              <p:cNvSpPr>
                <a:spLocks noChangeArrowheads="1"/>
              </p:cNvSpPr>
              <p:nvPr/>
            </p:nvSpPr>
            <p:spPr bwMode="auto">
              <a:xfrm>
                <a:off x="4655661" y="3893318"/>
                <a:ext cx="276915" cy="258321"/>
              </a:xfrm>
              <a:custGeom>
                <a:avLst/>
                <a:gdLst>
                  <a:gd name="T0" fmla="*/ 363 w 461"/>
                  <a:gd name="T1" fmla="*/ 336 h 443"/>
                  <a:gd name="T2" fmla="*/ 363 w 461"/>
                  <a:gd name="T3" fmla="*/ 336 h 443"/>
                  <a:gd name="T4" fmla="*/ 284 w 461"/>
                  <a:gd name="T5" fmla="*/ 248 h 443"/>
                  <a:gd name="T6" fmla="*/ 310 w 461"/>
                  <a:gd name="T7" fmla="*/ 195 h 443"/>
                  <a:gd name="T8" fmla="*/ 328 w 461"/>
                  <a:gd name="T9" fmla="*/ 151 h 443"/>
                  <a:gd name="T10" fmla="*/ 319 w 461"/>
                  <a:gd name="T11" fmla="*/ 132 h 443"/>
                  <a:gd name="T12" fmla="*/ 328 w 461"/>
                  <a:gd name="T13" fmla="*/ 88 h 443"/>
                  <a:gd name="T14" fmla="*/ 230 w 461"/>
                  <a:gd name="T15" fmla="*/ 0 h 443"/>
                  <a:gd name="T16" fmla="*/ 132 w 461"/>
                  <a:gd name="T17" fmla="*/ 88 h 443"/>
                  <a:gd name="T18" fmla="*/ 141 w 461"/>
                  <a:gd name="T19" fmla="*/ 132 h 443"/>
                  <a:gd name="T20" fmla="*/ 132 w 461"/>
                  <a:gd name="T21" fmla="*/ 151 h 443"/>
                  <a:gd name="T22" fmla="*/ 150 w 461"/>
                  <a:gd name="T23" fmla="*/ 195 h 443"/>
                  <a:gd name="T24" fmla="*/ 177 w 461"/>
                  <a:gd name="T25" fmla="*/ 248 h 443"/>
                  <a:gd name="T26" fmla="*/ 97 w 461"/>
                  <a:gd name="T27" fmla="*/ 336 h 443"/>
                  <a:gd name="T28" fmla="*/ 0 w 461"/>
                  <a:gd name="T29" fmla="*/ 398 h 443"/>
                  <a:gd name="T30" fmla="*/ 0 w 461"/>
                  <a:gd name="T31" fmla="*/ 442 h 443"/>
                  <a:gd name="T32" fmla="*/ 230 w 461"/>
                  <a:gd name="T33" fmla="*/ 442 h 443"/>
                  <a:gd name="T34" fmla="*/ 460 w 461"/>
                  <a:gd name="T35" fmla="*/ 442 h 443"/>
                  <a:gd name="T36" fmla="*/ 460 w 461"/>
                  <a:gd name="T37" fmla="*/ 398 h 443"/>
                  <a:gd name="T38" fmla="*/ 363 w 461"/>
                  <a:gd name="T39" fmla="*/ 336 h 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61" h="443">
                    <a:moveTo>
                      <a:pt x="363" y="336"/>
                    </a:moveTo>
                    <a:lnTo>
                      <a:pt x="363" y="336"/>
                    </a:lnTo>
                    <a:cubicBezTo>
                      <a:pt x="301" y="310"/>
                      <a:pt x="284" y="292"/>
                      <a:pt x="284" y="248"/>
                    </a:cubicBezTo>
                    <a:cubicBezTo>
                      <a:pt x="284" y="230"/>
                      <a:pt x="301" y="239"/>
                      <a:pt x="310" y="195"/>
                    </a:cubicBezTo>
                    <a:cubicBezTo>
                      <a:pt x="310" y="176"/>
                      <a:pt x="328" y="195"/>
                      <a:pt x="328" y="151"/>
                    </a:cubicBezTo>
                    <a:cubicBezTo>
                      <a:pt x="328" y="132"/>
                      <a:pt x="319" y="132"/>
                      <a:pt x="319" y="132"/>
                    </a:cubicBezTo>
                    <a:cubicBezTo>
                      <a:pt x="319" y="132"/>
                      <a:pt x="328" y="106"/>
                      <a:pt x="328" y="88"/>
                    </a:cubicBezTo>
                    <a:cubicBezTo>
                      <a:pt x="328" y="61"/>
                      <a:pt x="319" y="0"/>
                      <a:pt x="230" y="0"/>
                    </a:cubicBezTo>
                    <a:cubicBezTo>
                      <a:pt x="141" y="0"/>
                      <a:pt x="132" y="61"/>
                      <a:pt x="132" y="88"/>
                    </a:cubicBezTo>
                    <a:cubicBezTo>
                      <a:pt x="132" y="106"/>
                      <a:pt x="141" y="132"/>
                      <a:pt x="141" y="132"/>
                    </a:cubicBezTo>
                    <a:cubicBezTo>
                      <a:pt x="141" y="132"/>
                      <a:pt x="132" y="132"/>
                      <a:pt x="132" y="151"/>
                    </a:cubicBezTo>
                    <a:cubicBezTo>
                      <a:pt x="132" y="195"/>
                      <a:pt x="150" y="176"/>
                      <a:pt x="150" y="195"/>
                    </a:cubicBezTo>
                    <a:cubicBezTo>
                      <a:pt x="159" y="239"/>
                      <a:pt x="177" y="230"/>
                      <a:pt x="177" y="248"/>
                    </a:cubicBezTo>
                    <a:cubicBezTo>
                      <a:pt x="177" y="292"/>
                      <a:pt x="159" y="310"/>
                      <a:pt x="97" y="336"/>
                    </a:cubicBezTo>
                    <a:cubicBezTo>
                      <a:pt x="35" y="354"/>
                      <a:pt x="0" y="380"/>
                      <a:pt x="0" y="398"/>
                    </a:cubicBezTo>
                    <a:cubicBezTo>
                      <a:pt x="0" y="407"/>
                      <a:pt x="0" y="442"/>
                      <a:pt x="0" y="442"/>
                    </a:cubicBezTo>
                    <a:cubicBezTo>
                      <a:pt x="230" y="442"/>
                      <a:pt x="230" y="442"/>
                      <a:pt x="230" y="442"/>
                    </a:cubicBezTo>
                    <a:cubicBezTo>
                      <a:pt x="460" y="442"/>
                      <a:pt x="460" y="442"/>
                      <a:pt x="460" y="442"/>
                    </a:cubicBezTo>
                    <a:cubicBezTo>
                      <a:pt x="460" y="442"/>
                      <a:pt x="460" y="407"/>
                      <a:pt x="460" y="398"/>
                    </a:cubicBezTo>
                    <a:cubicBezTo>
                      <a:pt x="460" y="380"/>
                      <a:pt x="425" y="354"/>
                      <a:pt x="363" y="336"/>
                    </a:cubicBezTo>
                  </a:path>
                </a:pathLst>
              </a:custGeom>
              <a:solidFill>
                <a:srgbClr val="C00000"/>
              </a:solidFill>
              <a:ln w="19050" cap="flat">
                <a:noFill/>
                <a:bevel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</p:grpSp>
        <p:sp>
          <p:nvSpPr>
            <p:cNvPr id="293" name="AutoShape 84"/>
            <p:cNvSpPr>
              <a:spLocks/>
            </p:cNvSpPr>
            <p:nvPr/>
          </p:nvSpPr>
          <p:spPr bwMode="auto">
            <a:xfrm>
              <a:off x="6176317" y="2633097"/>
              <a:ext cx="160885" cy="16105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92" y="0"/>
                  </a:moveTo>
                  <a:cubicBezTo>
                    <a:pt x="12101" y="0"/>
                    <a:pt x="13398" y="296"/>
                    <a:pt x="14685" y="897"/>
                  </a:cubicBezTo>
                  <a:cubicBezTo>
                    <a:pt x="15972" y="1496"/>
                    <a:pt x="17128" y="2309"/>
                    <a:pt x="18152" y="3337"/>
                  </a:cubicBezTo>
                  <a:cubicBezTo>
                    <a:pt x="19173" y="4365"/>
                    <a:pt x="20002" y="5565"/>
                    <a:pt x="20642" y="6941"/>
                  </a:cubicBezTo>
                  <a:cubicBezTo>
                    <a:pt x="21277" y="8313"/>
                    <a:pt x="21599" y="9784"/>
                    <a:pt x="21599" y="11354"/>
                  </a:cubicBezTo>
                  <a:cubicBezTo>
                    <a:pt x="21599" y="12995"/>
                    <a:pt x="21305" y="14571"/>
                    <a:pt x="20722" y="16085"/>
                  </a:cubicBezTo>
                  <a:lnTo>
                    <a:pt x="20416" y="16895"/>
                  </a:lnTo>
                  <a:lnTo>
                    <a:pt x="18455" y="17245"/>
                  </a:lnTo>
                  <a:cubicBezTo>
                    <a:pt x="18253" y="18183"/>
                    <a:pt x="17836" y="18965"/>
                    <a:pt x="17210" y="19589"/>
                  </a:cubicBezTo>
                  <a:cubicBezTo>
                    <a:pt x="16584" y="20207"/>
                    <a:pt x="15843" y="20521"/>
                    <a:pt x="14996" y="20521"/>
                  </a:cubicBezTo>
                  <a:lnTo>
                    <a:pt x="14996" y="21074"/>
                  </a:lnTo>
                  <a:cubicBezTo>
                    <a:pt x="14996" y="21218"/>
                    <a:pt x="14953" y="21343"/>
                    <a:pt x="14862" y="21447"/>
                  </a:cubicBezTo>
                  <a:cubicBezTo>
                    <a:pt x="14770" y="21549"/>
                    <a:pt x="14664" y="21599"/>
                    <a:pt x="14534" y="21599"/>
                  </a:cubicBezTo>
                  <a:lnTo>
                    <a:pt x="13633" y="21599"/>
                  </a:lnTo>
                  <a:cubicBezTo>
                    <a:pt x="13513" y="21599"/>
                    <a:pt x="13407" y="21549"/>
                    <a:pt x="13322" y="21447"/>
                  </a:cubicBezTo>
                  <a:cubicBezTo>
                    <a:pt x="13238" y="21343"/>
                    <a:pt x="13193" y="21218"/>
                    <a:pt x="13193" y="21074"/>
                  </a:cubicBezTo>
                  <a:lnTo>
                    <a:pt x="13193" y="11354"/>
                  </a:lnTo>
                  <a:cubicBezTo>
                    <a:pt x="13193" y="11210"/>
                    <a:pt x="13238" y="11081"/>
                    <a:pt x="13322" y="10970"/>
                  </a:cubicBezTo>
                  <a:cubicBezTo>
                    <a:pt x="13407" y="10857"/>
                    <a:pt x="13513" y="10798"/>
                    <a:pt x="13633" y="10798"/>
                  </a:cubicBezTo>
                  <a:lnTo>
                    <a:pt x="14534" y="10798"/>
                  </a:lnTo>
                  <a:cubicBezTo>
                    <a:pt x="14654" y="10798"/>
                    <a:pt x="14763" y="10857"/>
                    <a:pt x="14857" y="10970"/>
                  </a:cubicBezTo>
                  <a:cubicBezTo>
                    <a:pt x="14949" y="11081"/>
                    <a:pt x="14996" y="11210"/>
                    <a:pt x="14996" y="11354"/>
                  </a:cubicBezTo>
                  <a:lnTo>
                    <a:pt x="14996" y="11880"/>
                  </a:lnTo>
                  <a:cubicBezTo>
                    <a:pt x="15655" y="11880"/>
                    <a:pt x="16262" y="12077"/>
                    <a:pt x="16810" y="12476"/>
                  </a:cubicBezTo>
                  <a:cubicBezTo>
                    <a:pt x="17359" y="12874"/>
                    <a:pt x="17787" y="13396"/>
                    <a:pt x="18095" y="14046"/>
                  </a:cubicBezTo>
                  <a:lnTo>
                    <a:pt x="18533" y="13947"/>
                  </a:lnTo>
                  <a:cubicBezTo>
                    <a:pt x="18782" y="13136"/>
                    <a:pt x="18900" y="12272"/>
                    <a:pt x="18893" y="11354"/>
                  </a:cubicBezTo>
                  <a:cubicBezTo>
                    <a:pt x="18893" y="10228"/>
                    <a:pt x="18648" y="9177"/>
                    <a:pt x="18156" y="8194"/>
                  </a:cubicBezTo>
                  <a:cubicBezTo>
                    <a:pt x="17665" y="7220"/>
                    <a:pt x="17024" y="6362"/>
                    <a:pt x="16238" y="5622"/>
                  </a:cubicBezTo>
                  <a:cubicBezTo>
                    <a:pt x="15455" y="4882"/>
                    <a:pt x="14584" y="4300"/>
                    <a:pt x="13621" y="3877"/>
                  </a:cubicBezTo>
                  <a:cubicBezTo>
                    <a:pt x="12659" y="3456"/>
                    <a:pt x="11717" y="3241"/>
                    <a:pt x="10792" y="3241"/>
                  </a:cubicBezTo>
                  <a:cubicBezTo>
                    <a:pt x="9868" y="3241"/>
                    <a:pt x="8929" y="3456"/>
                    <a:pt x="7971" y="3877"/>
                  </a:cubicBezTo>
                  <a:cubicBezTo>
                    <a:pt x="7015" y="4300"/>
                    <a:pt x="6140" y="4879"/>
                    <a:pt x="5358" y="5608"/>
                  </a:cubicBezTo>
                  <a:cubicBezTo>
                    <a:pt x="4572" y="6336"/>
                    <a:pt x="3934" y="7198"/>
                    <a:pt x="3443" y="8183"/>
                  </a:cubicBezTo>
                  <a:cubicBezTo>
                    <a:pt x="2951" y="9171"/>
                    <a:pt x="2704" y="10219"/>
                    <a:pt x="2704" y="11329"/>
                  </a:cubicBezTo>
                  <a:cubicBezTo>
                    <a:pt x="2704" y="12267"/>
                    <a:pt x="2824" y="13136"/>
                    <a:pt x="3066" y="13947"/>
                  </a:cubicBezTo>
                  <a:lnTo>
                    <a:pt x="3504" y="14046"/>
                  </a:lnTo>
                  <a:cubicBezTo>
                    <a:pt x="3812" y="13396"/>
                    <a:pt x="4240" y="12874"/>
                    <a:pt x="4789" y="12476"/>
                  </a:cubicBezTo>
                  <a:cubicBezTo>
                    <a:pt x="5337" y="12077"/>
                    <a:pt x="5942" y="11880"/>
                    <a:pt x="6603" y="11880"/>
                  </a:cubicBezTo>
                  <a:lnTo>
                    <a:pt x="6603" y="11354"/>
                  </a:lnTo>
                  <a:cubicBezTo>
                    <a:pt x="6603" y="11210"/>
                    <a:pt x="6646" y="11081"/>
                    <a:pt x="6737" y="10970"/>
                  </a:cubicBezTo>
                  <a:cubicBezTo>
                    <a:pt x="6827" y="10857"/>
                    <a:pt x="6935" y="10798"/>
                    <a:pt x="7065" y="10798"/>
                  </a:cubicBezTo>
                  <a:lnTo>
                    <a:pt x="7966" y="10798"/>
                  </a:lnTo>
                  <a:cubicBezTo>
                    <a:pt x="8086" y="10798"/>
                    <a:pt x="8187" y="10857"/>
                    <a:pt x="8270" y="10970"/>
                  </a:cubicBezTo>
                  <a:cubicBezTo>
                    <a:pt x="8352" y="11081"/>
                    <a:pt x="8392" y="11210"/>
                    <a:pt x="8392" y="11354"/>
                  </a:cubicBezTo>
                  <a:lnTo>
                    <a:pt x="8392" y="21074"/>
                  </a:lnTo>
                  <a:cubicBezTo>
                    <a:pt x="8392" y="21218"/>
                    <a:pt x="8352" y="21343"/>
                    <a:pt x="8270" y="21447"/>
                  </a:cubicBezTo>
                  <a:cubicBezTo>
                    <a:pt x="8187" y="21549"/>
                    <a:pt x="8086" y="21599"/>
                    <a:pt x="7966" y="21599"/>
                  </a:cubicBezTo>
                  <a:lnTo>
                    <a:pt x="7065" y="21599"/>
                  </a:lnTo>
                  <a:cubicBezTo>
                    <a:pt x="6945" y="21599"/>
                    <a:pt x="6836" y="21549"/>
                    <a:pt x="6742" y="21447"/>
                  </a:cubicBezTo>
                  <a:cubicBezTo>
                    <a:pt x="6650" y="21343"/>
                    <a:pt x="6603" y="21218"/>
                    <a:pt x="6603" y="21074"/>
                  </a:cubicBezTo>
                  <a:lnTo>
                    <a:pt x="6603" y="20521"/>
                  </a:lnTo>
                  <a:cubicBezTo>
                    <a:pt x="6189" y="20521"/>
                    <a:pt x="5789" y="20436"/>
                    <a:pt x="5403" y="20270"/>
                  </a:cubicBezTo>
                  <a:cubicBezTo>
                    <a:pt x="5015" y="20103"/>
                    <a:pt x="4671" y="19877"/>
                    <a:pt x="4370" y="19589"/>
                  </a:cubicBezTo>
                  <a:cubicBezTo>
                    <a:pt x="4073" y="19298"/>
                    <a:pt x="3814" y="18956"/>
                    <a:pt x="3598" y="18558"/>
                  </a:cubicBezTo>
                  <a:cubicBezTo>
                    <a:pt x="3388" y="18163"/>
                    <a:pt x="3233" y="17725"/>
                    <a:pt x="3144" y="17245"/>
                  </a:cubicBezTo>
                  <a:lnTo>
                    <a:pt x="1172" y="16895"/>
                  </a:lnTo>
                  <a:lnTo>
                    <a:pt x="877" y="16085"/>
                  </a:lnTo>
                  <a:cubicBezTo>
                    <a:pt x="294" y="14571"/>
                    <a:pt x="0" y="12987"/>
                    <a:pt x="0" y="11326"/>
                  </a:cubicBezTo>
                  <a:cubicBezTo>
                    <a:pt x="0" y="9776"/>
                    <a:pt x="320" y="8310"/>
                    <a:pt x="957" y="6938"/>
                  </a:cubicBezTo>
                  <a:cubicBezTo>
                    <a:pt x="1595" y="5563"/>
                    <a:pt x="2426" y="4363"/>
                    <a:pt x="3447" y="3335"/>
                  </a:cubicBezTo>
                  <a:cubicBezTo>
                    <a:pt x="4469" y="2307"/>
                    <a:pt x="5622" y="1493"/>
                    <a:pt x="6909" y="895"/>
                  </a:cubicBezTo>
                  <a:cubicBezTo>
                    <a:pt x="8192" y="296"/>
                    <a:pt x="9486" y="0"/>
                    <a:pt x="10792" y="0"/>
                  </a:cubicBezTo>
                </a:path>
              </a:pathLst>
            </a:custGeom>
            <a:solidFill>
              <a:srgbClr val="C00000"/>
            </a:solidFill>
            <a:ln>
              <a:noFill/>
            </a:ln>
            <a:effectLst/>
          </p:spPr>
          <p:txBody>
            <a:bodyPr lIns="50789" tIns="50789" rIns="50789" bIns="50789" anchor="ctr"/>
            <a:lstStyle/>
            <a:p>
              <a:pPr defTabSz="457098">
                <a:defRPr/>
              </a:pPr>
              <a:endParaRPr lang="es-ES" sz="29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grpSp>
        <p:nvGrpSpPr>
          <p:cNvPr id="296" name="组合 79"/>
          <p:cNvGrpSpPr/>
          <p:nvPr/>
        </p:nvGrpSpPr>
        <p:grpSpPr>
          <a:xfrm>
            <a:off x="6245640" y="2314088"/>
            <a:ext cx="173166" cy="173166"/>
            <a:chOff x="5464175" y="2763838"/>
            <a:chExt cx="1317626" cy="1312863"/>
          </a:xfrm>
          <a:solidFill>
            <a:srgbClr val="00B0F0"/>
          </a:solidFill>
        </p:grpSpPr>
        <p:sp>
          <p:nvSpPr>
            <p:cNvPr id="297" name="Freeform 38"/>
            <p:cNvSpPr>
              <a:spLocks noEditPoints="1"/>
            </p:cNvSpPr>
            <p:nvPr/>
          </p:nvSpPr>
          <p:spPr bwMode="auto">
            <a:xfrm>
              <a:off x="6173788" y="2763838"/>
              <a:ext cx="608013" cy="611188"/>
            </a:xfrm>
            <a:custGeom>
              <a:avLst/>
              <a:gdLst>
                <a:gd name="T0" fmla="*/ 188 w 209"/>
                <a:gd name="T1" fmla="*/ 0 h 210"/>
                <a:gd name="T2" fmla="*/ 21 w 209"/>
                <a:gd name="T3" fmla="*/ 0 h 210"/>
                <a:gd name="T4" fmla="*/ 0 w 209"/>
                <a:gd name="T5" fmla="*/ 21 h 210"/>
                <a:gd name="T6" fmla="*/ 0 w 209"/>
                <a:gd name="T7" fmla="*/ 189 h 210"/>
                <a:gd name="T8" fmla="*/ 21 w 209"/>
                <a:gd name="T9" fmla="*/ 210 h 210"/>
                <a:gd name="T10" fmla="*/ 188 w 209"/>
                <a:gd name="T11" fmla="*/ 210 h 210"/>
                <a:gd name="T12" fmla="*/ 209 w 209"/>
                <a:gd name="T13" fmla="*/ 189 h 210"/>
                <a:gd name="T14" fmla="*/ 209 w 209"/>
                <a:gd name="T15" fmla="*/ 21 h 210"/>
                <a:gd name="T16" fmla="*/ 188 w 209"/>
                <a:gd name="T17" fmla="*/ 0 h 210"/>
                <a:gd name="T18" fmla="*/ 147 w 209"/>
                <a:gd name="T19" fmla="*/ 119 h 210"/>
                <a:gd name="T20" fmla="*/ 62 w 209"/>
                <a:gd name="T21" fmla="*/ 119 h 210"/>
                <a:gd name="T22" fmla="*/ 46 w 209"/>
                <a:gd name="T23" fmla="*/ 105 h 210"/>
                <a:gd name="T24" fmla="*/ 62 w 209"/>
                <a:gd name="T25" fmla="*/ 91 h 210"/>
                <a:gd name="T26" fmla="*/ 147 w 209"/>
                <a:gd name="T27" fmla="*/ 91 h 210"/>
                <a:gd name="T28" fmla="*/ 163 w 209"/>
                <a:gd name="T29" fmla="*/ 105 h 210"/>
                <a:gd name="T30" fmla="*/ 147 w 209"/>
                <a:gd name="T31" fmla="*/ 119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9" h="210">
                  <a:moveTo>
                    <a:pt x="188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9" y="0"/>
                    <a:pt x="0" y="10"/>
                    <a:pt x="0" y="21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200"/>
                    <a:pt x="9" y="210"/>
                    <a:pt x="21" y="210"/>
                  </a:cubicBezTo>
                  <a:cubicBezTo>
                    <a:pt x="188" y="210"/>
                    <a:pt x="188" y="210"/>
                    <a:pt x="188" y="210"/>
                  </a:cubicBezTo>
                  <a:cubicBezTo>
                    <a:pt x="200" y="210"/>
                    <a:pt x="209" y="200"/>
                    <a:pt x="209" y="189"/>
                  </a:cubicBezTo>
                  <a:cubicBezTo>
                    <a:pt x="209" y="21"/>
                    <a:pt x="209" y="21"/>
                    <a:pt x="209" y="21"/>
                  </a:cubicBezTo>
                  <a:cubicBezTo>
                    <a:pt x="209" y="10"/>
                    <a:pt x="200" y="0"/>
                    <a:pt x="188" y="0"/>
                  </a:cubicBezTo>
                  <a:close/>
                  <a:moveTo>
                    <a:pt x="147" y="119"/>
                  </a:moveTo>
                  <a:cubicBezTo>
                    <a:pt x="62" y="119"/>
                    <a:pt x="62" y="119"/>
                    <a:pt x="62" y="119"/>
                  </a:cubicBezTo>
                  <a:cubicBezTo>
                    <a:pt x="53" y="119"/>
                    <a:pt x="46" y="113"/>
                    <a:pt x="46" y="105"/>
                  </a:cubicBezTo>
                  <a:cubicBezTo>
                    <a:pt x="46" y="97"/>
                    <a:pt x="53" y="91"/>
                    <a:pt x="62" y="91"/>
                  </a:cubicBezTo>
                  <a:cubicBezTo>
                    <a:pt x="147" y="91"/>
                    <a:pt x="147" y="91"/>
                    <a:pt x="147" y="91"/>
                  </a:cubicBezTo>
                  <a:cubicBezTo>
                    <a:pt x="155" y="91"/>
                    <a:pt x="163" y="97"/>
                    <a:pt x="163" y="105"/>
                  </a:cubicBezTo>
                  <a:cubicBezTo>
                    <a:pt x="163" y="113"/>
                    <a:pt x="155" y="119"/>
                    <a:pt x="147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8" name="Freeform 39"/>
            <p:cNvSpPr>
              <a:spLocks noEditPoints="1"/>
            </p:cNvSpPr>
            <p:nvPr/>
          </p:nvSpPr>
          <p:spPr bwMode="auto">
            <a:xfrm>
              <a:off x="5464175" y="2763838"/>
              <a:ext cx="608013" cy="611188"/>
            </a:xfrm>
            <a:custGeom>
              <a:avLst/>
              <a:gdLst>
                <a:gd name="T0" fmla="*/ 188 w 209"/>
                <a:gd name="T1" fmla="*/ 0 h 210"/>
                <a:gd name="T2" fmla="*/ 21 w 209"/>
                <a:gd name="T3" fmla="*/ 0 h 210"/>
                <a:gd name="T4" fmla="*/ 0 w 209"/>
                <a:gd name="T5" fmla="*/ 21 h 210"/>
                <a:gd name="T6" fmla="*/ 0 w 209"/>
                <a:gd name="T7" fmla="*/ 189 h 210"/>
                <a:gd name="T8" fmla="*/ 21 w 209"/>
                <a:gd name="T9" fmla="*/ 210 h 210"/>
                <a:gd name="T10" fmla="*/ 188 w 209"/>
                <a:gd name="T11" fmla="*/ 210 h 210"/>
                <a:gd name="T12" fmla="*/ 209 w 209"/>
                <a:gd name="T13" fmla="*/ 189 h 210"/>
                <a:gd name="T14" fmla="*/ 209 w 209"/>
                <a:gd name="T15" fmla="*/ 21 h 210"/>
                <a:gd name="T16" fmla="*/ 188 w 209"/>
                <a:gd name="T17" fmla="*/ 0 h 210"/>
                <a:gd name="T18" fmla="*/ 147 w 209"/>
                <a:gd name="T19" fmla="*/ 119 h 210"/>
                <a:gd name="T20" fmla="*/ 118 w 209"/>
                <a:gd name="T21" fmla="*/ 119 h 210"/>
                <a:gd name="T22" fmla="*/ 118 w 209"/>
                <a:gd name="T23" fmla="*/ 147 h 210"/>
                <a:gd name="T24" fmla="*/ 104 w 209"/>
                <a:gd name="T25" fmla="*/ 163 h 210"/>
                <a:gd name="T26" fmla="*/ 90 w 209"/>
                <a:gd name="T27" fmla="*/ 147 h 210"/>
                <a:gd name="T28" fmla="*/ 90 w 209"/>
                <a:gd name="T29" fmla="*/ 119 h 210"/>
                <a:gd name="T30" fmla="*/ 62 w 209"/>
                <a:gd name="T31" fmla="*/ 119 h 210"/>
                <a:gd name="T32" fmla="*/ 46 w 209"/>
                <a:gd name="T33" fmla="*/ 105 h 210"/>
                <a:gd name="T34" fmla="*/ 62 w 209"/>
                <a:gd name="T35" fmla="*/ 91 h 210"/>
                <a:gd name="T36" fmla="*/ 90 w 209"/>
                <a:gd name="T37" fmla="*/ 91 h 210"/>
                <a:gd name="T38" fmla="*/ 90 w 209"/>
                <a:gd name="T39" fmla="*/ 63 h 210"/>
                <a:gd name="T40" fmla="*/ 104 w 209"/>
                <a:gd name="T41" fmla="*/ 47 h 210"/>
                <a:gd name="T42" fmla="*/ 118 w 209"/>
                <a:gd name="T43" fmla="*/ 63 h 210"/>
                <a:gd name="T44" fmla="*/ 118 w 209"/>
                <a:gd name="T45" fmla="*/ 91 h 210"/>
                <a:gd name="T46" fmla="*/ 147 w 209"/>
                <a:gd name="T47" fmla="*/ 91 h 210"/>
                <a:gd name="T48" fmla="*/ 163 w 209"/>
                <a:gd name="T49" fmla="*/ 105 h 210"/>
                <a:gd name="T50" fmla="*/ 147 w 209"/>
                <a:gd name="T51" fmla="*/ 119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9" h="210">
                  <a:moveTo>
                    <a:pt x="188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9" y="0"/>
                    <a:pt x="0" y="10"/>
                    <a:pt x="0" y="21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200"/>
                    <a:pt x="9" y="210"/>
                    <a:pt x="21" y="210"/>
                  </a:cubicBezTo>
                  <a:cubicBezTo>
                    <a:pt x="188" y="210"/>
                    <a:pt x="188" y="210"/>
                    <a:pt x="188" y="210"/>
                  </a:cubicBezTo>
                  <a:cubicBezTo>
                    <a:pt x="200" y="210"/>
                    <a:pt x="209" y="200"/>
                    <a:pt x="209" y="189"/>
                  </a:cubicBezTo>
                  <a:cubicBezTo>
                    <a:pt x="209" y="21"/>
                    <a:pt x="209" y="21"/>
                    <a:pt x="209" y="21"/>
                  </a:cubicBezTo>
                  <a:cubicBezTo>
                    <a:pt x="209" y="10"/>
                    <a:pt x="200" y="0"/>
                    <a:pt x="188" y="0"/>
                  </a:cubicBezTo>
                  <a:close/>
                  <a:moveTo>
                    <a:pt x="147" y="119"/>
                  </a:moveTo>
                  <a:cubicBezTo>
                    <a:pt x="118" y="119"/>
                    <a:pt x="118" y="119"/>
                    <a:pt x="118" y="119"/>
                  </a:cubicBezTo>
                  <a:cubicBezTo>
                    <a:pt x="118" y="147"/>
                    <a:pt x="118" y="147"/>
                    <a:pt x="118" y="147"/>
                  </a:cubicBezTo>
                  <a:cubicBezTo>
                    <a:pt x="118" y="156"/>
                    <a:pt x="112" y="163"/>
                    <a:pt x="104" y="163"/>
                  </a:cubicBezTo>
                  <a:cubicBezTo>
                    <a:pt x="97" y="163"/>
                    <a:pt x="90" y="156"/>
                    <a:pt x="90" y="147"/>
                  </a:cubicBezTo>
                  <a:cubicBezTo>
                    <a:pt x="90" y="119"/>
                    <a:pt x="90" y="119"/>
                    <a:pt x="90" y="119"/>
                  </a:cubicBezTo>
                  <a:cubicBezTo>
                    <a:pt x="62" y="119"/>
                    <a:pt x="62" y="119"/>
                    <a:pt x="62" y="119"/>
                  </a:cubicBezTo>
                  <a:cubicBezTo>
                    <a:pt x="53" y="119"/>
                    <a:pt x="46" y="113"/>
                    <a:pt x="46" y="105"/>
                  </a:cubicBezTo>
                  <a:cubicBezTo>
                    <a:pt x="46" y="97"/>
                    <a:pt x="53" y="91"/>
                    <a:pt x="62" y="91"/>
                  </a:cubicBezTo>
                  <a:cubicBezTo>
                    <a:pt x="90" y="91"/>
                    <a:pt x="90" y="91"/>
                    <a:pt x="90" y="91"/>
                  </a:cubicBezTo>
                  <a:cubicBezTo>
                    <a:pt x="90" y="63"/>
                    <a:pt x="90" y="63"/>
                    <a:pt x="90" y="63"/>
                  </a:cubicBezTo>
                  <a:cubicBezTo>
                    <a:pt x="90" y="54"/>
                    <a:pt x="97" y="47"/>
                    <a:pt x="104" y="47"/>
                  </a:cubicBezTo>
                  <a:cubicBezTo>
                    <a:pt x="112" y="47"/>
                    <a:pt x="118" y="54"/>
                    <a:pt x="118" y="63"/>
                  </a:cubicBezTo>
                  <a:cubicBezTo>
                    <a:pt x="118" y="91"/>
                    <a:pt x="118" y="91"/>
                    <a:pt x="118" y="91"/>
                  </a:cubicBezTo>
                  <a:cubicBezTo>
                    <a:pt x="147" y="91"/>
                    <a:pt x="147" y="91"/>
                    <a:pt x="147" y="91"/>
                  </a:cubicBezTo>
                  <a:cubicBezTo>
                    <a:pt x="156" y="91"/>
                    <a:pt x="163" y="97"/>
                    <a:pt x="163" y="105"/>
                  </a:cubicBezTo>
                  <a:cubicBezTo>
                    <a:pt x="163" y="113"/>
                    <a:pt x="156" y="119"/>
                    <a:pt x="147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9" name="Freeform 40"/>
            <p:cNvSpPr>
              <a:spLocks noEditPoints="1"/>
            </p:cNvSpPr>
            <p:nvPr/>
          </p:nvSpPr>
          <p:spPr bwMode="auto">
            <a:xfrm>
              <a:off x="5464175" y="3465513"/>
              <a:ext cx="608013" cy="611188"/>
            </a:xfrm>
            <a:custGeom>
              <a:avLst/>
              <a:gdLst>
                <a:gd name="T0" fmla="*/ 188 w 209"/>
                <a:gd name="T1" fmla="*/ 0 h 210"/>
                <a:gd name="T2" fmla="*/ 21 w 209"/>
                <a:gd name="T3" fmla="*/ 0 h 210"/>
                <a:gd name="T4" fmla="*/ 0 w 209"/>
                <a:gd name="T5" fmla="*/ 21 h 210"/>
                <a:gd name="T6" fmla="*/ 0 w 209"/>
                <a:gd name="T7" fmla="*/ 189 h 210"/>
                <a:gd name="T8" fmla="*/ 21 w 209"/>
                <a:gd name="T9" fmla="*/ 210 h 210"/>
                <a:gd name="T10" fmla="*/ 188 w 209"/>
                <a:gd name="T11" fmla="*/ 210 h 210"/>
                <a:gd name="T12" fmla="*/ 209 w 209"/>
                <a:gd name="T13" fmla="*/ 189 h 210"/>
                <a:gd name="T14" fmla="*/ 209 w 209"/>
                <a:gd name="T15" fmla="*/ 21 h 210"/>
                <a:gd name="T16" fmla="*/ 188 w 209"/>
                <a:gd name="T17" fmla="*/ 0 h 210"/>
                <a:gd name="T18" fmla="*/ 104 w 209"/>
                <a:gd name="T19" fmla="*/ 46 h 210"/>
                <a:gd name="T20" fmla="*/ 121 w 209"/>
                <a:gd name="T21" fmla="*/ 62 h 210"/>
                <a:gd name="T22" fmla="*/ 104 w 209"/>
                <a:gd name="T23" fmla="*/ 78 h 210"/>
                <a:gd name="T24" fmla="*/ 88 w 209"/>
                <a:gd name="T25" fmla="*/ 62 h 210"/>
                <a:gd name="T26" fmla="*/ 104 w 209"/>
                <a:gd name="T27" fmla="*/ 46 h 210"/>
                <a:gd name="T28" fmla="*/ 104 w 209"/>
                <a:gd name="T29" fmla="*/ 164 h 210"/>
                <a:gd name="T30" fmla="*/ 88 w 209"/>
                <a:gd name="T31" fmla="*/ 148 h 210"/>
                <a:gd name="T32" fmla="*/ 104 w 209"/>
                <a:gd name="T33" fmla="*/ 131 h 210"/>
                <a:gd name="T34" fmla="*/ 121 w 209"/>
                <a:gd name="T35" fmla="*/ 148 h 210"/>
                <a:gd name="T36" fmla="*/ 104 w 209"/>
                <a:gd name="T37" fmla="*/ 164 h 210"/>
                <a:gd name="T38" fmla="*/ 147 w 209"/>
                <a:gd name="T39" fmla="*/ 119 h 210"/>
                <a:gd name="T40" fmla="*/ 62 w 209"/>
                <a:gd name="T41" fmla="*/ 119 h 210"/>
                <a:gd name="T42" fmla="*/ 46 w 209"/>
                <a:gd name="T43" fmla="*/ 105 h 210"/>
                <a:gd name="T44" fmla="*/ 62 w 209"/>
                <a:gd name="T45" fmla="*/ 91 h 210"/>
                <a:gd name="T46" fmla="*/ 147 w 209"/>
                <a:gd name="T47" fmla="*/ 91 h 210"/>
                <a:gd name="T48" fmla="*/ 163 w 209"/>
                <a:gd name="T49" fmla="*/ 105 h 210"/>
                <a:gd name="T50" fmla="*/ 147 w 209"/>
                <a:gd name="T51" fmla="*/ 119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9" h="210">
                  <a:moveTo>
                    <a:pt x="188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9" y="0"/>
                    <a:pt x="0" y="10"/>
                    <a:pt x="0" y="21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200"/>
                    <a:pt x="9" y="210"/>
                    <a:pt x="21" y="210"/>
                  </a:cubicBezTo>
                  <a:cubicBezTo>
                    <a:pt x="188" y="210"/>
                    <a:pt x="188" y="210"/>
                    <a:pt x="188" y="210"/>
                  </a:cubicBezTo>
                  <a:cubicBezTo>
                    <a:pt x="200" y="210"/>
                    <a:pt x="209" y="200"/>
                    <a:pt x="209" y="189"/>
                  </a:cubicBezTo>
                  <a:cubicBezTo>
                    <a:pt x="209" y="21"/>
                    <a:pt x="209" y="21"/>
                    <a:pt x="209" y="21"/>
                  </a:cubicBezTo>
                  <a:cubicBezTo>
                    <a:pt x="209" y="10"/>
                    <a:pt x="200" y="0"/>
                    <a:pt x="188" y="0"/>
                  </a:cubicBezTo>
                  <a:close/>
                  <a:moveTo>
                    <a:pt x="104" y="46"/>
                  </a:moveTo>
                  <a:cubicBezTo>
                    <a:pt x="113" y="46"/>
                    <a:pt x="121" y="53"/>
                    <a:pt x="121" y="62"/>
                  </a:cubicBezTo>
                  <a:cubicBezTo>
                    <a:pt x="121" y="71"/>
                    <a:pt x="113" y="78"/>
                    <a:pt x="104" y="78"/>
                  </a:cubicBezTo>
                  <a:cubicBezTo>
                    <a:pt x="95" y="78"/>
                    <a:pt x="88" y="71"/>
                    <a:pt x="88" y="62"/>
                  </a:cubicBezTo>
                  <a:cubicBezTo>
                    <a:pt x="88" y="53"/>
                    <a:pt x="95" y="46"/>
                    <a:pt x="104" y="46"/>
                  </a:cubicBezTo>
                  <a:close/>
                  <a:moveTo>
                    <a:pt x="104" y="164"/>
                  </a:moveTo>
                  <a:cubicBezTo>
                    <a:pt x="95" y="164"/>
                    <a:pt x="88" y="157"/>
                    <a:pt x="88" y="148"/>
                  </a:cubicBezTo>
                  <a:cubicBezTo>
                    <a:pt x="88" y="139"/>
                    <a:pt x="95" y="131"/>
                    <a:pt x="104" y="131"/>
                  </a:cubicBezTo>
                  <a:cubicBezTo>
                    <a:pt x="113" y="131"/>
                    <a:pt x="121" y="139"/>
                    <a:pt x="121" y="148"/>
                  </a:cubicBezTo>
                  <a:cubicBezTo>
                    <a:pt x="121" y="157"/>
                    <a:pt x="113" y="164"/>
                    <a:pt x="104" y="164"/>
                  </a:cubicBezTo>
                  <a:close/>
                  <a:moveTo>
                    <a:pt x="147" y="119"/>
                  </a:moveTo>
                  <a:cubicBezTo>
                    <a:pt x="62" y="119"/>
                    <a:pt x="62" y="119"/>
                    <a:pt x="62" y="119"/>
                  </a:cubicBezTo>
                  <a:cubicBezTo>
                    <a:pt x="53" y="119"/>
                    <a:pt x="46" y="113"/>
                    <a:pt x="46" y="105"/>
                  </a:cubicBezTo>
                  <a:cubicBezTo>
                    <a:pt x="46" y="97"/>
                    <a:pt x="53" y="91"/>
                    <a:pt x="62" y="91"/>
                  </a:cubicBezTo>
                  <a:cubicBezTo>
                    <a:pt x="147" y="91"/>
                    <a:pt x="147" y="91"/>
                    <a:pt x="147" y="91"/>
                  </a:cubicBezTo>
                  <a:cubicBezTo>
                    <a:pt x="156" y="91"/>
                    <a:pt x="163" y="97"/>
                    <a:pt x="163" y="105"/>
                  </a:cubicBezTo>
                  <a:cubicBezTo>
                    <a:pt x="163" y="113"/>
                    <a:pt x="156" y="119"/>
                    <a:pt x="147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0" name="Freeform 41"/>
            <p:cNvSpPr>
              <a:spLocks noEditPoints="1"/>
            </p:cNvSpPr>
            <p:nvPr/>
          </p:nvSpPr>
          <p:spPr bwMode="auto">
            <a:xfrm>
              <a:off x="6173788" y="3465513"/>
              <a:ext cx="608013" cy="611188"/>
            </a:xfrm>
            <a:custGeom>
              <a:avLst/>
              <a:gdLst>
                <a:gd name="T0" fmla="*/ 188 w 209"/>
                <a:gd name="T1" fmla="*/ 0 h 210"/>
                <a:gd name="T2" fmla="*/ 21 w 209"/>
                <a:gd name="T3" fmla="*/ 0 h 210"/>
                <a:gd name="T4" fmla="*/ 0 w 209"/>
                <a:gd name="T5" fmla="*/ 21 h 210"/>
                <a:gd name="T6" fmla="*/ 0 w 209"/>
                <a:gd name="T7" fmla="*/ 189 h 210"/>
                <a:gd name="T8" fmla="*/ 21 w 209"/>
                <a:gd name="T9" fmla="*/ 210 h 210"/>
                <a:gd name="T10" fmla="*/ 188 w 209"/>
                <a:gd name="T11" fmla="*/ 210 h 210"/>
                <a:gd name="T12" fmla="*/ 209 w 209"/>
                <a:gd name="T13" fmla="*/ 189 h 210"/>
                <a:gd name="T14" fmla="*/ 209 w 209"/>
                <a:gd name="T15" fmla="*/ 21 h 210"/>
                <a:gd name="T16" fmla="*/ 188 w 209"/>
                <a:gd name="T17" fmla="*/ 0 h 210"/>
                <a:gd name="T18" fmla="*/ 147 w 209"/>
                <a:gd name="T19" fmla="*/ 146 h 210"/>
                <a:gd name="T20" fmla="*/ 62 w 209"/>
                <a:gd name="T21" fmla="*/ 146 h 210"/>
                <a:gd name="T22" fmla="*/ 46 w 209"/>
                <a:gd name="T23" fmla="*/ 132 h 210"/>
                <a:gd name="T24" fmla="*/ 62 w 209"/>
                <a:gd name="T25" fmla="*/ 118 h 210"/>
                <a:gd name="T26" fmla="*/ 147 w 209"/>
                <a:gd name="T27" fmla="*/ 118 h 210"/>
                <a:gd name="T28" fmla="*/ 163 w 209"/>
                <a:gd name="T29" fmla="*/ 132 h 210"/>
                <a:gd name="T30" fmla="*/ 147 w 209"/>
                <a:gd name="T31" fmla="*/ 146 h 210"/>
                <a:gd name="T32" fmla="*/ 147 w 209"/>
                <a:gd name="T33" fmla="*/ 92 h 210"/>
                <a:gd name="T34" fmla="*/ 62 w 209"/>
                <a:gd name="T35" fmla="*/ 92 h 210"/>
                <a:gd name="T36" fmla="*/ 46 w 209"/>
                <a:gd name="T37" fmla="*/ 78 h 210"/>
                <a:gd name="T38" fmla="*/ 62 w 209"/>
                <a:gd name="T39" fmla="*/ 64 h 210"/>
                <a:gd name="T40" fmla="*/ 147 w 209"/>
                <a:gd name="T41" fmla="*/ 64 h 210"/>
                <a:gd name="T42" fmla="*/ 163 w 209"/>
                <a:gd name="T43" fmla="*/ 78 h 210"/>
                <a:gd name="T44" fmla="*/ 147 w 209"/>
                <a:gd name="T45" fmla="*/ 92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9" h="210">
                  <a:moveTo>
                    <a:pt x="188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9" y="0"/>
                    <a:pt x="0" y="10"/>
                    <a:pt x="0" y="21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200"/>
                    <a:pt x="9" y="210"/>
                    <a:pt x="21" y="210"/>
                  </a:cubicBezTo>
                  <a:cubicBezTo>
                    <a:pt x="188" y="210"/>
                    <a:pt x="188" y="210"/>
                    <a:pt x="188" y="210"/>
                  </a:cubicBezTo>
                  <a:cubicBezTo>
                    <a:pt x="200" y="210"/>
                    <a:pt x="209" y="200"/>
                    <a:pt x="209" y="189"/>
                  </a:cubicBezTo>
                  <a:cubicBezTo>
                    <a:pt x="209" y="21"/>
                    <a:pt x="209" y="21"/>
                    <a:pt x="209" y="21"/>
                  </a:cubicBezTo>
                  <a:cubicBezTo>
                    <a:pt x="209" y="10"/>
                    <a:pt x="200" y="0"/>
                    <a:pt x="188" y="0"/>
                  </a:cubicBezTo>
                  <a:close/>
                  <a:moveTo>
                    <a:pt x="147" y="146"/>
                  </a:moveTo>
                  <a:cubicBezTo>
                    <a:pt x="62" y="146"/>
                    <a:pt x="62" y="146"/>
                    <a:pt x="62" y="146"/>
                  </a:cubicBezTo>
                  <a:cubicBezTo>
                    <a:pt x="53" y="146"/>
                    <a:pt x="46" y="140"/>
                    <a:pt x="46" y="132"/>
                  </a:cubicBezTo>
                  <a:cubicBezTo>
                    <a:pt x="46" y="124"/>
                    <a:pt x="53" y="118"/>
                    <a:pt x="62" y="118"/>
                  </a:cubicBezTo>
                  <a:cubicBezTo>
                    <a:pt x="147" y="118"/>
                    <a:pt x="147" y="118"/>
                    <a:pt x="147" y="118"/>
                  </a:cubicBezTo>
                  <a:cubicBezTo>
                    <a:pt x="155" y="118"/>
                    <a:pt x="163" y="124"/>
                    <a:pt x="163" y="132"/>
                  </a:cubicBezTo>
                  <a:cubicBezTo>
                    <a:pt x="163" y="140"/>
                    <a:pt x="155" y="146"/>
                    <a:pt x="147" y="146"/>
                  </a:cubicBezTo>
                  <a:close/>
                  <a:moveTo>
                    <a:pt x="147" y="92"/>
                  </a:moveTo>
                  <a:cubicBezTo>
                    <a:pt x="62" y="92"/>
                    <a:pt x="62" y="92"/>
                    <a:pt x="62" y="92"/>
                  </a:cubicBezTo>
                  <a:cubicBezTo>
                    <a:pt x="53" y="92"/>
                    <a:pt x="46" y="86"/>
                    <a:pt x="46" y="78"/>
                  </a:cubicBezTo>
                  <a:cubicBezTo>
                    <a:pt x="46" y="70"/>
                    <a:pt x="53" y="64"/>
                    <a:pt x="62" y="64"/>
                  </a:cubicBezTo>
                  <a:cubicBezTo>
                    <a:pt x="147" y="64"/>
                    <a:pt x="147" y="64"/>
                    <a:pt x="147" y="64"/>
                  </a:cubicBezTo>
                  <a:cubicBezTo>
                    <a:pt x="155" y="64"/>
                    <a:pt x="163" y="70"/>
                    <a:pt x="163" y="78"/>
                  </a:cubicBezTo>
                  <a:cubicBezTo>
                    <a:pt x="163" y="86"/>
                    <a:pt x="155" y="92"/>
                    <a:pt x="147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301" name="AutoShape 35"/>
          <p:cNvSpPr>
            <a:spLocks/>
          </p:cNvSpPr>
          <p:nvPr/>
        </p:nvSpPr>
        <p:spPr bwMode="auto">
          <a:xfrm>
            <a:off x="6228745" y="3042485"/>
            <a:ext cx="184286" cy="14172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951" y="0"/>
                  <a:pt x="21159" y="105"/>
                  <a:pt x="21335" y="317"/>
                </a:cubicBezTo>
                <a:cubicBezTo>
                  <a:pt x="21511" y="528"/>
                  <a:pt x="21599" y="778"/>
                  <a:pt x="21599" y="1069"/>
                </a:cubicBezTo>
                <a:lnTo>
                  <a:pt x="21599" y="20501"/>
                </a:lnTo>
                <a:cubicBezTo>
                  <a:pt x="21599" y="20812"/>
                  <a:pt x="21511" y="21074"/>
                  <a:pt x="21335" y="21282"/>
                </a:cubicBezTo>
                <a:cubicBezTo>
                  <a:pt x="21159" y="21494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4"/>
                  <a:pt x="0" y="20812"/>
                  <a:pt x="0" y="20501"/>
                </a:cubicBezTo>
                <a:lnTo>
                  <a:pt x="0" y="1069"/>
                </a:lnTo>
                <a:cubicBezTo>
                  <a:pt x="0" y="778"/>
                  <a:pt x="85" y="528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08" y="0"/>
                </a:lnTo>
                <a:close/>
                <a:moveTo>
                  <a:pt x="19805" y="6483"/>
                </a:moveTo>
                <a:cubicBezTo>
                  <a:pt x="19313" y="6483"/>
                  <a:pt x="18845" y="6368"/>
                  <a:pt x="18400" y="6139"/>
                </a:cubicBezTo>
                <a:cubicBezTo>
                  <a:pt x="17954" y="5910"/>
                  <a:pt x="17572" y="5601"/>
                  <a:pt x="17257" y="5217"/>
                </a:cubicBezTo>
                <a:cubicBezTo>
                  <a:pt x="16941" y="4832"/>
                  <a:pt x="16686" y="4376"/>
                  <a:pt x="16490" y="3845"/>
                </a:cubicBezTo>
                <a:cubicBezTo>
                  <a:pt x="16297" y="3316"/>
                  <a:pt x="16196" y="2755"/>
                  <a:pt x="16196" y="2164"/>
                </a:cubicBezTo>
                <a:lnTo>
                  <a:pt x="5405" y="2164"/>
                </a:lnTo>
                <a:cubicBezTo>
                  <a:pt x="5405" y="2755"/>
                  <a:pt x="5310" y="3316"/>
                  <a:pt x="5116" y="3845"/>
                </a:cubicBezTo>
                <a:cubicBezTo>
                  <a:pt x="4925" y="4376"/>
                  <a:pt x="4668" y="4832"/>
                  <a:pt x="4350" y="5217"/>
                </a:cubicBezTo>
                <a:cubicBezTo>
                  <a:pt x="4029" y="5601"/>
                  <a:pt x="3650" y="5910"/>
                  <a:pt x="3207" y="6139"/>
                </a:cubicBezTo>
                <a:cubicBezTo>
                  <a:pt x="2766" y="6368"/>
                  <a:pt x="2298" y="6483"/>
                  <a:pt x="1811" y="6483"/>
                </a:cubicBezTo>
                <a:lnTo>
                  <a:pt x="1811" y="15116"/>
                </a:lnTo>
                <a:cubicBezTo>
                  <a:pt x="2298" y="15116"/>
                  <a:pt x="2768" y="15231"/>
                  <a:pt x="3207" y="15463"/>
                </a:cubicBezTo>
                <a:cubicBezTo>
                  <a:pt x="3650" y="15692"/>
                  <a:pt x="4029" y="15998"/>
                  <a:pt x="4350" y="16382"/>
                </a:cubicBezTo>
                <a:cubicBezTo>
                  <a:pt x="4671" y="16767"/>
                  <a:pt x="4925" y="17223"/>
                  <a:pt x="5116" y="17754"/>
                </a:cubicBezTo>
                <a:cubicBezTo>
                  <a:pt x="5310" y="18283"/>
                  <a:pt x="5405" y="18844"/>
                  <a:pt x="5405" y="19434"/>
                </a:cubicBezTo>
                <a:lnTo>
                  <a:pt x="16196" y="19434"/>
                </a:lnTo>
                <a:cubicBezTo>
                  <a:pt x="16196" y="18844"/>
                  <a:pt x="16297" y="18283"/>
                  <a:pt x="16490" y="17754"/>
                </a:cubicBezTo>
                <a:cubicBezTo>
                  <a:pt x="16686" y="17223"/>
                  <a:pt x="16943" y="16767"/>
                  <a:pt x="17257" y="16382"/>
                </a:cubicBezTo>
                <a:cubicBezTo>
                  <a:pt x="17570" y="15998"/>
                  <a:pt x="17952" y="15692"/>
                  <a:pt x="18395" y="15463"/>
                </a:cubicBezTo>
                <a:cubicBezTo>
                  <a:pt x="18836" y="15231"/>
                  <a:pt x="19306" y="15116"/>
                  <a:pt x="19805" y="15116"/>
                </a:cubicBezTo>
                <a:lnTo>
                  <a:pt x="19805" y="6483"/>
                </a:lnTo>
                <a:close/>
                <a:moveTo>
                  <a:pt x="10803" y="3768"/>
                </a:moveTo>
                <a:cubicBezTo>
                  <a:pt x="11430" y="3768"/>
                  <a:pt x="12013" y="3951"/>
                  <a:pt x="12556" y="4318"/>
                </a:cubicBezTo>
                <a:cubicBezTo>
                  <a:pt x="13100" y="4682"/>
                  <a:pt x="13574" y="5181"/>
                  <a:pt x="13981" y="5813"/>
                </a:cubicBezTo>
                <a:cubicBezTo>
                  <a:pt x="14387" y="6447"/>
                  <a:pt x="14710" y="7194"/>
                  <a:pt x="14953" y="8051"/>
                </a:cubicBezTo>
                <a:cubicBezTo>
                  <a:pt x="15195" y="8909"/>
                  <a:pt x="15315" y="9826"/>
                  <a:pt x="15315" y="10801"/>
                </a:cubicBezTo>
                <a:cubicBezTo>
                  <a:pt x="15315" y="11776"/>
                  <a:pt x="15193" y="12690"/>
                  <a:pt x="14953" y="13548"/>
                </a:cubicBezTo>
                <a:cubicBezTo>
                  <a:pt x="14708" y="14405"/>
                  <a:pt x="14387" y="15152"/>
                  <a:pt x="13981" y="15786"/>
                </a:cubicBezTo>
                <a:cubicBezTo>
                  <a:pt x="13574" y="16418"/>
                  <a:pt x="13100" y="16917"/>
                  <a:pt x="12551" y="17284"/>
                </a:cubicBezTo>
                <a:cubicBezTo>
                  <a:pt x="12005" y="17648"/>
                  <a:pt x="11423" y="17831"/>
                  <a:pt x="10803" y="17831"/>
                </a:cubicBezTo>
                <a:cubicBezTo>
                  <a:pt x="10179" y="17831"/>
                  <a:pt x="9594" y="17648"/>
                  <a:pt x="9045" y="17284"/>
                </a:cubicBezTo>
                <a:cubicBezTo>
                  <a:pt x="8497" y="16917"/>
                  <a:pt x="8022" y="16418"/>
                  <a:pt x="7616" y="15786"/>
                </a:cubicBezTo>
                <a:cubicBezTo>
                  <a:pt x="7209" y="15152"/>
                  <a:pt x="6891" y="14405"/>
                  <a:pt x="6661" y="13548"/>
                </a:cubicBezTo>
                <a:cubicBezTo>
                  <a:pt x="6428" y="12690"/>
                  <a:pt x="6313" y="11776"/>
                  <a:pt x="6313" y="10801"/>
                </a:cubicBezTo>
                <a:cubicBezTo>
                  <a:pt x="6313" y="9826"/>
                  <a:pt x="6428" y="8909"/>
                  <a:pt x="6661" y="8051"/>
                </a:cubicBezTo>
                <a:cubicBezTo>
                  <a:pt x="6891" y="7194"/>
                  <a:pt x="7209" y="6447"/>
                  <a:pt x="7616" y="5813"/>
                </a:cubicBezTo>
                <a:cubicBezTo>
                  <a:pt x="8022" y="5181"/>
                  <a:pt x="8497" y="4682"/>
                  <a:pt x="9045" y="4318"/>
                </a:cubicBezTo>
                <a:cubicBezTo>
                  <a:pt x="9594" y="3951"/>
                  <a:pt x="10179" y="3768"/>
                  <a:pt x="10803" y="3768"/>
                </a:cubicBezTo>
                <a:moveTo>
                  <a:pt x="13489" y="13078"/>
                </a:moveTo>
                <a:lnTo>
                  <a:pt x="11836" y="13078"/>
                </a:lnTo>
                <a:lnTo>
                  <a:pt x="11836" y="5640"/>
                </a:lnTo>
                <a:lnTo>
                  <a:pt x="10196" y="5640"/>
                </a:lnTo>
                <a:lnTo>
                  <a:pt x="8108" y="7972"/>
                </a:lnTo>
                <a:lnTo>
                  <a:pt x="9209" y="9365"/>
                </a:lnTo>
                <a:lnTo>
                  <a:pt x="9667" y="8871"/>
                </a:lnTo>
                <a:cubicBezTo>
                  <a:pt x="9728" y="8815"/>
                  <a:pt x="9775" y="8753"/>
                  <a:pt x="9802" y="8683"/>
                </a:cubicBezTo>
                <a:cubicBezTo>
                  <a:pt x="9831" y="8612"/>
                  <a:pt x="9858" y="8560"/>
                  <a:pt x="9890" y="8521"/>
                </a:cubicBezTo>
                <a:cubicBezTo>
                  <a:pt x="9922" y="8501"/>
                  <a:pt x="9951" y="8460"/>
                  <a:pt x="9983" y="8380"/>
                </a:cubicBezTo>
                <a:lnTo>
                  <a:pt x="10008" y="8380"/>
                </a:lnTo>
                <a:lnTo>
                  <a:pt x="10008" y="8607"/>
                </a:lnTo>
                <a:cubicBezTo>
                  <a:pt x="10008" y="8680"/>
                  <a:pt x="10003" y="8756"/>
                  <a:pt x="9995" y="8839"/>
                </a:cubicBezTo>
                <a:cubicBezTo>
                  <a:pt x="9988" y="8918"/>
                  <a:pt x="9983" y="9003"/>
                  <a:pt x="9983" y="9100"/>
                </a:cubicBezTo>
                <a:lnTo>
                  <a:pt x="9983" y="13078"/>
                </a:lnTo>
                <a:lnTo>
                  <a:pt x="8355" y="13078"/>
                </a:lnTo>
                <a:lnTo>
                  <a:pt x="8355" y="14890"/>
                </a:lnTo>
                <a:lnTo>
                  <a:pt x="13489" y="14890"/>
                </a:lnTo>
                <a:lnTo>
                  <a:pt x="13489" y="13078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defTabSz="457098">
              <a:defRPr/>
            </a:pPr>
            <a:endParaRPr lang="es-ES" sz="2900"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grpSp>
        <p:nvGrpSpPr>
          <p:cNvPr id="302" name="Group 91"/>
          <p:cNvGrpSpPr/>
          <p:nvPr/>
        </p:nvGrpSpPr>
        <p:grpSpPr>
          <a:xfrm>
            <a:off x="6249378" y="2859948"/>
            <a:ext cx="165691" cy="165691"/>
            <a:chOff x="1197354" y="553326"/>
            <a:chExt cx="338328" cy="336594"/>
          </a:xfrm>
          <a:solidFill>
            <a:srgbClr val="00B0F0"/>
          </a:solidFill>
        </p:grpSpPr>
        <p:sp>
          <p:nvSpPr>
            <p:cNvPr id="303" name="Freeform 6"/>
            <p:cNvSpPr>
              <a:spLocks noEditPoints="1"/>
            </p:cNvSpPr>
            <p:nvPr/>
          </p:nvSpPr>
          <p:spPr bwMode="auto">
            <a:xfrm>
              <a:off x="1197354" y="553326"/>
              <a:ext cx="338328" cy="336594"/>
            </a:xfrm>
            <a:custGeom>
              <a:avLst/>
              <a:gdLst>
                <a:gd name="T0" fmla="*/ 1374 w 3311"/>
                <a:gd name="T1" fmla="*/ 284 h 3301"/>
                <a:gd name="T2" fmla="*/ 1030 w 3311"/>
                <a:gd name="T3" fmla="*/ 404 h 3301"/>
                <a:gd name="T4" fmla="*/ 733 w 3311"/>
                <a:gd name="T5" fmla="*/ 604 h 3301"/>
                <a:gd name="T6" fmla="*/ 497 w 3311"/>
                <a:gd name="T7" fmla="*/ 872 h 3301"/>
                <a:gd name="T8" fmla="*/ 335 w 3311"/>
                <a:gd name="T9" fmla="*/ 1193 h 3301"/>
                <a:gd name="T10" fmla="*/ 260 w 3311"/>
                <a:gd name="T11" fmla="*/ 1555 h 3301"/>
                <a:gd name="T12" fmla="*/ 285 w 3311"/>
                <a:gd name="T13" fmla="*/ 1931 h 3301"/>
                <a:gd name="T14" fmla="*/ 405 w 3311"/>
                <a:gd name="T15" fmla="*/ 2274 h 3301"/>
                <a:gd name="T16" fmla="*/ 606 w 3311"/>
                <a:gd name="T17" fmla="*/ 2571 h 3301"/>
                <a:gd name="T18" fmla="*/ 875 w 3311"/>
                <a:gd name="T19" fmla="*/ 2806 h 3301"/>
                <a:gd name="T20" fmla="*/ 1197 w 3311"/>
                <a:gd name="T21" fmla="*/ 2967 h 3301"/>
                <a:gd name="T22" fmla="*/ 1560 w 3311"/>
                <a:gd name="T23" fmla="*/ 3042 h 3301"/>
                <a:gd name="T24" fmla="*/ 1937 w 3311"/>
                <a:gd name="T25" fmla="*/ 3017 h 3301"/>
                <a:gd name="T26" fmla="*/ 2281 w 3311"/>
                <a:gd name="T27" fmla="*/ 2897 h 3301"/>
                <a:gd name="T28" fmla="*/ 2578 w 3311"/>
                <a:gd name="T29" fmla="*/ 2697 h 3301"/>
                <a:gd name="T30" fmla="*/ 2814 w 3311"/>
                <a:gd name="T31" fmla="*/ 2429 h 3301"/>
                <a:gd name="T32" fmla="*/ 2976 w 3311"/>
                <a:gd name="T33" fmla="*/ 2108 h 3301"/>
                <a:gd name="T34" fmla="*/ 3051 w 3311"/>
                <a:gd name="T35" fmla="*/ 1746 h 3301"/>
                <a:gd name="T36" fmla="*/ 3026 w 3311"/>
                <a:gd name="T37" fmla="*/ 1370 h 3301"/>
                <a:gd name="T38" fmla="*/ 2906 w 3311"/>
                <a:gd name="T39" fmla="*/ 1027 h 3301"/>
                <a:gd name="T40" fmla="*/ 2705 w 3311"/>
                <a:gd name="T41" fmla="*/ 730 h 3301"/>
                <a:gd name="T42" fmla="*/ 2436 w 3311"/>
                <a:gd name="T43" fmla="*/ 495 h 3301"/>
                <a:gd name="T44" fmla="*/ 2114 w 3311"/>
                <a:gd name="T45" fmla="*/ 334 h 3301"/>
                <a:gd name="T46" fmla="*/ 1751 w 3311"/>
                <a:gd name="T47" fmla="*/ 259 h 3301"/>
                <a:gd name="T48" fmla="*/ 1855 w 3311"/>
                <a:gd name="T49" fmla="*/ 12 h 3301"/>
                <a:gd name="T50" fmla="*/ 2233 w 3311"/>
                <a:gd name="T51" fmla="*/ 103 h 3301"/>
                <a:gd name="T52" fmla="*/ 2570 w 3311"/>
                <a:gd name="T53" fmla="*/ 275 h 3301"/>
                <a:gd name="T54" fmla="*/ 2859 w 3311"/>
                <a:gd name="T55" fmla="*/ 517 h 3301"/>
                <a:gd name="T56" fmla="*/ 3084 w 3311"/>
                <a:gd name="T57" fmla="*/ 818 h 3301"/>
                <a:gd name="T58" fmla="*/ 3238 w 3311"/>
                <a:gd name="T59" fmla="*/ 1166 h 3301"/>
                <a:gd name="T60" fmla="*/ 3308 w 3311"/>
                <a:gd name="T61" fmla="*/ 1550 h 3301"/>
                <a:gd name="T62" fmla="*/ 3285 w 3311"/>
                <a:gd name="T63" fmla="*/ 1947 h 3301"/>
                <a:gd name="T64" fmla="*/ 3171 w 3311"/>
                <a:gd name="T65" fmla="*/ 2314 h 3301"/>
                <a:gd name="T66" fmla="*/ 2979 w 3311"/>
                <a:gd name="T67" fmla="*/ 2640 h 3301"/>
                <a:gd name="T68" fmla="*/ 2722 w 3311"/>
                <a:gd name="T69" fmla="*/ 2912 h 3301"/>
                <a:gd name="T70" fmla="*/ 2407 w 3311"/>
                <a:gd name="T71" fmla="*/ 3121 h 3301"/>
                <a:gd name="T72" fmla="*/ 2048 w 3311"/>
                <a:gd name="T73" fmla="*/ 3254 h 3301"/>
                <a:gd name="T74" fmla="*/ 1655 w 3311"/>
                <a:gd name="T75" fmla="*/ 3301 h 3301"/>
                <a:gd name="T76" fmla="*/ 1263 w 3311"/>
                <a:gd name="T77" fmla="*/ 3254 h 3301"/>
                <a:gd name="T78" fmla="*/ 904 w 3311"/>
                <a:gd name="T79" fmla="*/ 3121 h 3301"/>
                <a:gd name="T80" fmla="*/ 589 w 3311"/>
                <a:gd name="T81" fmla="*/ 2912 h 3301"/>
                <a:gd name="T82" fmla="*/ 332 w 3311"/>
                <a:gd name="T83" fmla="*/ 2640 h 3301"/>
                <a:gd name="T84" fmla="*/ 140 w 3311"/>
                <a:gd name="T85" fmla="*/ 2314 h 3301"/>
                <a:gd name="T86" fmla="*/ 27 w 3311"/>
                <a:gd name="T87" fmla="*/ 1947 h 3301"/>
                <a:gd name="T88" fmla="*/ 3 w 3311"/>
                <a:gd name="T89" fmla="*/ 1550 h 3301"/>
                <a:gd name="T90" fmla="*/ 73 w 3311"/>
                <a:gd name="T91" fmla="*/ 1166 h 3301"/>
                <a:gd name="T92" fmla="*/ 227 w 3311"/>
                <a:gd name="T93" fmla="*/ 818 h 3301"/>
                <a:gd name="T94" fmla="*/ 452 w 3311"/>
                <a:gd name="T95" fmla="*/ 517 h 3301"/>
                <a:gd name="T96" fmla="*/ 741 w 3311"/>
                <a:gd name="T97" fmla="*/ 275 h 3301"/>
                <a:gd name="T98" fmla="*/ 1078 w 3311"/>
                <a:gd name="T99" fmla="*/ 103 h 3301"/>
                <a:gd name="T100" fmla="*/ 1456 w 3311"/>
                <a:gd name="T101" fmla="*/ 12 h 3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11" h="3301">
                  <a:moveTo>
                    <a:pt x="1655" y="256"/>
                  </a:moveTo>
                  <a:lnTo>
                    <a:pt x="1560" y="259"/>
                  </a:lnTo>
                  <a:lnTo>
                    <a:pt x="1466" y="269"/>
                  </a:lnTo>
                  <a:lnTo>
                    <a:pt x="1374" y="284"/>
                  </a:lnTo>
                  <a:lnTo>
                    <a:pt x="1285" y="306"/>
                  </a:lnTo>
                  <a:lnTo>
                    <a:pt x="1197" y="334"/>
                  </a:lnTo>
                  <a:lnTo>
                    <a:pt x="1111" y="366"/>
                  </a:lnTo>
                  <a:lnTo>
                    <a:pt x="1030" y="404"/>
                  </a:lnTo>
                  <a:lnTo>
                    <a:pt x="950" y="447"/>
                  </a:lnTo>
                  <a:lnTo>
                    <a:pt x="875" y="495"/>
                  </a:lnTo>
                  <a:lnTo>
                    <a:pt x="801" y="547"/>
                  </a:lnTo>
                  <a:lnTo>
                    <a:pt x="733" y="604"/>
                  </a:lnTo>
                  <a:lnTo>
                    <a:pt x="667" y="665"/>
                  </a:lnTo>
                  <a:lnTo>
                    <a:pt x="606" y="730"/>
                  </a:lnTo>
                  <a:lnTo>
                    <a:pt x="549" y="799"/>
                  </a:lnTo>
                  <a:lnTo>
                    <a:pt x="497" y="872"/>
                  </a:lnTo>
                  <a:lnTo>
                    <a:pt x="448" y="947"/>
                  </a:lnTo>
                  <a:lnTo>
                    <a:pt x="405" y="1027"/>
                  </a:lnTo>
                  <a:lnTo>
                    <a:pt x="367" y="1108"/>
                  </a:lnTo>
                  <a:lnTo>
                    <a:pt x="335" y="1193"/>
                  </a:lnTo>
                  <a:lnTo>
                    <a:pt x="307" y="1281"/>
                  </a:lnTo>
                  <a:lnTo>
                    <a:pt x="285" y="1370"/>
                  </a:lnTo>
                  <a:lnTo>
                    <a:pt x="270" y="1462"/>
                  </a:lnTo>
                  <a:lnTo>
                    <a:pt x="260" y="1555"/>
                  </a:lnTo>
                  <a:lnTo>
                    <a:pt x="257" y="1650"/>
                  </a:lnTo>
                  <a:lnTo>
                    <a:pt x="260" y="1746"/>
                  </a:lnTo>
                  <a:lnTo>
                    <a:pt x="270" y="1839"/>
                  </a:lnTo>
                  <a:lnTo>
                    <a:pt x="285" y="1931"/>
                  </a:lnTo>
                  <a:lnTo>
                    <a:pt x="307" y="2021"/>
                  </a:lnTo>
                  <a:lnTo>
                    <a:pt x="335" y="2108"/>
                  </a:lnTo>
                  <a:lnTo>
                    <a:pt x="367" y="2193"/>
                  </a:lnTo>
                  <a:lnTo>
                    <a:pt x="405" y="2274"/>
                  </a:lnTo>
                  <a:lnTo>
                    <a:pt x="448" y="2354"/>
                  </a:lnTo>
                  <a:lnTo>
                    <a:pt x="497" y="2429"/>
                  </a:lnTo>
                  <a:lnTo>
                    <a:pt x="549" y="2502"/>
                  </a:lnTo>
                  <a:lnTo>
                    <a:pt x="606" y="2571"/>
                  </a:lnTo>
                  <a:lnTo>
                    <a:pt x="667" y="2636"/>
                  </a:lnTo>
                  <a:lnTo>
                    <a:pt x="733" y="2697"/>
                  </a:lnTo>
                  <a:lnTo>
                    <a:pt x="801" y="2753"/>
                  </a:lnTo>
                  <a:lnTo>
                    <a:pt x="875" y="2806"/>
                  </a:lnTo>
                  <a:lnTo>
                    <a:pt x="950" y="2854"/>
                  </a:lnTo>
                  <a:lnTo>
                    <a:pt x="1030" y="2897"/>
                  </a:lnTo>
                  <a:lnTo>
                    <a:pt x="1111" y="2935"/>
                  </a:lnTo>
                  <a:lnTo>
                    <a:pt x="1197" y="2967"/>
                  </a:lnTo>
                  <a:lnTo>
                    <a:pt x="1285" y="2995"/>
                  </a:lnTo>
                  <a:lnTo>
                    <a:pt x="1374" y="3017"/>
                  </a:lnTo>
                  <a:lnTo>
                    <a:pt x="1466" y="3032"/>
                  </a:lnTo>
                  <a:lnTo>
                    <a:pt x="1560" y="3042"/>
                  </a:lnTo>
                  <a:lnTo>
                    <a:pt x="1655" y="3045"/>
                  </a:lnTo>
                  <a:lnTo>
                    <a:pt x="1751" y="3042"/>
                  </a:lnTo>
                  <a:lnTo>
                    <a:pt x="1845" y="3032"/>
                  </a:lnTo>
                  <a:lnTo>
                    <a:pt x="1937" y="3017"/>
                  </a:lnTo>
                  <a:lnTo>
                    <a:pt x="2027" y="2995"/>
                  </a:lnTo>
                  <a:lnTo>
                    <a:pt x="2114" y="2967"/>
                  </a:lnTo>
                  <a:lnTo>
                    <a:pt x="2200" y="2935"/>
                  </a:lnTo>
                  <a:lnTo>
                    <a:pt x="2281" y="2897"/>
                  </a:lnTo>
                  <a:lnTo>
                    <a:pt x="2361" y="2854"/>
                  </a:lnTo>
                  <a:lnTo>
                    <a:pt x="2436" y="2806"/>
                  </a:lnTo>
                  <a:lnTo>
                    <a:pt x="2510" y="2753"/>
                  </a:lnTo>
                  <a:lnTo>
                    <a:pt x="2578" y="2697"/>
                  </a:lnTo>
                  <a:lnTo>
                    <a:pt x="2644" y="2636"/>
                  </a:lnTo>
                  <a:lnTo>
                    <a:pt x="2705" y="2571"/>
                  </a:lnTo>
                  <a:lnTo>
                    <a:pt x="2762" y="2502"/>
                  </a:lnTo>
                  <a:lnTo>
                    <a:pt x="2814" y="2429"/>
                  </a:lnTo>
                  <a:lnTo>
                    <a:pt x="2863" y="2354"/>
                  </a:lnTo>
                  <a:lnTo>
                    <a:pt x="2906" y="2274"/>
                  </a:lnTo>
                  <a:lnTo>
                    <a:pt x="2944" y="2193"/>
                  </a:lnTo>
                  <a:lnTo>
                    <a:pt x="2976" y="2108"/>
                  </a:lnTo>
                  <a:lnTo>
                    <a:pt x="3004" y="2021"/>
                  </a:lnTo>
                  <a:lnTo>
                    <a:pt x="3026" y="1931"/>
                  </a:lnTo>
                  <a:lnTo>
                    <a:pt x="3041" y="1839"/>
                  </a:lnTo>
                  <a:lnTo>
                    <a:pt x="3051" y="1746"/>
                  </a:lnTo>
                  <a:lnTo>
                    <a:pt x="3054" y="1650"/>
                  </a:lnTo>
                  <a:lnTo>
                    <a:pt x="3051" y="1555"/>
                  </a:lnTo>
                  <a:lnTo>
                    <a:pt x="3041" y="1462"/>
                  </a:lnTo>
                  <a:lnTo>
                    <a:pt x="3026" y="1370"/>
                  </a:lnTo>
                  <a:lnTo>
                    <a:pt x="3004" y="1281"/>
                  </a:lnTo>
                  <a:lnTo>
                    <a:pt x="2976" y="1193"/>
                  </a:lnTo>
                  <a:lnTo>
                    <a:pt x="2944" y="1108"/>
                  </a:lnTo>
                  <a:lnTo>
                    <a:pt x="2906" y="1027"/>
                  </a:lnTo>
                  <a:lnTo>
                    <a:pt x="2863" y="947"/>
                  </a:lnTo>
                  <a:lnTo>
                    <a:pt x="2814" y="872"/>
                  </a:lnTo>
                  <a:lnTo>
                    <a:pt x="2762" y="799"/>
                  </a:lnTo>
                  <a:lnTo>
                    <a:pt x="2705" y="730"/>
                  </a:lnTo>
                  <a:lnTo>
                    <a:pt x="2644" y="665"/>
                  </a:lnTo>
                  <a:lnTo>
                    <a:pt x="2578" y="604"/>
                  </a:lnTo>
                  <a:lnTo>
                    <a:pt x="2510" y="547"/>
                  </a:lnTo>
                  <a:lnTo>
                    <a:pt x="2436" y="495"/>
                  </a:lnTo>
                  <a:lnTo>
                    <a:pt x="2361" y="447"/>
                  </a:lnTo>
                  <a:lnTo>
                    <a:pt x="2281" y="404"/>
                  </a:lnTo>
                  <a:lnTo>
                    <a:pt x="2200" y="366"/>
                  </a:lnTo>
                  <a:lnTo>
                    <a:pt x="2114" y="334"/>
                  </a:lnTo>
                  <a:lnTo>
                    <a:pt x="2027" y="306"/>
                  </a:lnTo>
                  <a:lnTo>
                    <a:pt x="1937" y="284"/>
                  </a:lnTo>
                  <a:lnTo>
                    <a:pt x="1845" y="269"/>
                  </a:lnTo>
                  <a:lnTo>
                    <a:pt x="1751" y="259"/>
                  </a:lnTo>
                  <a:lnTo>
                    <a:pt x="1655" y="256"/>
                  </a:lnTo>
                  <a:close/>
                  <a:moveTo>
                    <a:pt x="1655" y="0"/>
                  </a:moveTo>
                  <a:lnTo>
                    <a:pt x="1756" y="3"/>
                  </a:lnTo>
                  <a:lnTo>
                    <a:pt x="1855" y="12"/>
                  </a:lnTo>
                  <a:lnTo>
                    <a:pt x="1953" y="27"/>
                  </a:lnTo>
                  <a:lnTo>
                    <a:pt x="2048" y="47"/>
                  </a:lnTo>
                  <a:lnTo>
                    <a:pt x="2141" y="72"/>
                  </a:lnTo>
                  <a:lnTo>
                    <a:pt x="2233" y="103"/>
                  </a:lnTo>
                  <a:lnTo>
                    <a:pt x="2322" y="140"/>
                  </a:lnTo>
                  <a:lnTo>
                    <a:pt x="2407" y="180"/>
                  </a:lnTo>
                  <a:lnTo>
                    <a:pt x="2491" y="226"/>
                  </a:lnTo>
                  <a:lnTo>
                    <a:pt x="2570" y="275"/>
                  </a:lnTo>
                  <a:lnTo>
                    <a:pt x="2648" y="331"/>
                  </a:lnTo>
                  <a:lnTo>
                    <a:pt x="2722" y="389"/>
                  </a:lnTo>
                  <a:lnTo>
                    <a:pt x="2792" y="451"/>
                  </a:lnTo>
                  <a:lnTo>
                    <a:pt x="2859" y="517"/>
                  </a:lnTo>
                  <a:lnTo>
                    <a:pt x="2921" y="588"/>
                  </a:lnTo>
                  <a:lnTo>
                    <a:pt x="2979" y="661"/>
                  </a:lnTo>
                  <a:lnTo>
                    <a:pt x="3035" y="738"/>
                  </a:lnTo>
                  <a:lnTo>
                    <a:pt x="3084" y="818"/>
                  </a:lnTo>
                  <a:lnTo>
                    <a:pt x="3131" y="901"/>
                  </a:lnTo>
                  <a:lnTo>
                    <a:pt x="3171" y="986"/>
                  </a:lnTo>
                  <a:lnTo>
                    <a:pt x="3207" y="1075"/>
                  </a:lnTo>
                  <a:lnTo>
                    <a:pt x="3238" y="1166"/>
                  </a:lnTo>
                  <a:lnTo>
                    <a:pt x="3264" y="1259"/>
                  </a:lnTo>
                  <a:lnTo>
                    <a:pt x="3285" y="1354"/>
                  </a:lnTo>
                  <a:lnTo>
                    <a:pt x="3299" y="1452"/>
                  </a:lnTo>
                  <a:lnTo>
                    <a:pt x="3308" y="1550"/>
                  </a:lnTo>
                  <a:lnTo>
                    <a:pt x="3311" y="1650"/>
                  </a:lnTo>
                  <a:lnTo>
                    <a:pt x="3308" y="1751"/>
                  </a:lnTo>
                  <a:lnTo>
                    <a:pt x="3299" y="1849"/>
                  </a:lnTo>
                  <a:lnTo>
                    <a:pt x="3285" y="1947"/>
                  </a:lnTo>
                  <a:lnTo>
                    <a:pt x="3264" y="2042"/>
                  </a:lnTo>
                  <a:lnTo>
                    <a:pt x="3238" y="2135"/>
                  </a:lnTo>
                  <a:lnTo>
                    <a:pt x="3207" y="2226"/>
                  </a:lnTo>
                  <a:lnTo>
                    <a:pt x="3171" y="2314"/>
                  </a:lnTo>
                  <a:lnTo>
                    <a:pt x="3131" y="2400"/>
                  </a:lnTo>
                  <a:lnTo>
                    <a:pt x="3084" y="2483"/>
                  </a:lnTo>
                  <a:lnTo>
                    <a:pt x="3035" y="2563"/>
                  </a:lnTo>
                  <a:lnTo>
                    <a:pt x="2979" y="2640"/>
                  </a:lnTo>
                  <a:lnTo>
                    <a:pt x="2921" y="2713"/>
                  </a:lnTo>
                  <a:lnTo>
                    <a:pt x="2859" y="2784"/>
                  </a:lnTo>
                  <a:lnTo>
                    <a:pt x="2792" y="2850"/>
                  </a:lnTo>
                  <a:lnTo>
                    <a:pt x="2722" y="2912"/>
                  </a:lnTo>
                  <a:lnTo>
                    <a:pt x="2648" y="2970"/>
                  </a:lnTo>
                  <a:lnTo>
                    <a:pt x="2570" y="3026"/>
                  </a:lnTo>
                  <a:lnTo>
                    <a:pt x="2491" y="3075"/>
                  </a:lnTo>
                  <a:lnTo>
                    <a:pt x="2407" y="3121"/>
                  </a:lnTo>
                  <a:lnTo>
                    <a:pt x="2322" y="3161"/>
                  </a:lnTo>
                  <a:lnTo>
                    <a:pt x="2233" y="3197"/>
                  </a:lnTo>
                  <a:lnTo>
                    <a:pt x="2141" y="3229"/>
                  </a:lnTo>
                  <a:lnTo>
                    <a:pt x="2048" y="3254"/>
                  </a:lnTo>
                  <a:lnTo>
                    <a:pt x="1953" y="3275"/>
                  </a:lnTo>
                  <a:lnTo>
                    <a:pt x="1855" y="3289"/>
                  </a:lnTo>
                  <a:lnTo>
                    <a:pt x="1756" y="3298"/>
                  </a:lnTo>
                  <a:lnTo>
                    <a:pt x="1655" y="3301"/>
                  </a:lnTo>
                  <a:lnTo>
                    <a:pt x="1555" y="3298"/>
                  </a:lnTo>
                  <a:lnTo>
                    <a:pt x="1456" y="3289"/>
                  </a:lnTo>
                  <a:lnTo>
                    <a:pt x="1358" y="3275"/>
                  </a:lnTo>
                  <a:lnTo>
                    <a:pt x="1263" y="3254"/>
                  </a:lnTo>
                  <a:lnTo>
                    <a:pt x="1170" y="3229"/>
                  </a:lnTo>
                  <a:lnTo>
                    <a:pt x="1078" y="3197"/>
                  </a:lnTo>
                  <a:lnTo>
                    <a:pt x="989" y="3161"/>
                  </a:lnTo>
                  <a:lnTo>
                    <a:pt x="904" y="3121"/>
                  </a:lnTo>
                  <a:lnTo>
                    <a:pt x="820" y="3075"/>
                  </a:lnTo>
                  <a:lnTo>
                    <a:pt x="741" y="3026"/>
                  </a:lnTo>
                  <a:lnTo>
                    <a:pt x="663" y="2970"/>
                  </a:lnTo>
                  <a:lnTo>
                    <a:pt x="589" y="2912"/>
                  </a:lnTo>
                  <a:lnTo>
                    <a:pt x="519" y="2850"/>
                  </a:lnTo>
                  <a:lnTo>
                    <a:pt x="452" y="2784"/>
                  </a:lnTo>
                  <a:lnTo>
                    <a:pt x="390" y="2713"/>
                  </a:lnTo>
                  <a:lnTo>
                    <a:pt x="332" y="2640"/>
                  </a:lnTo>
                  <a:lnTo>
                    <a:pt x="276" y="2563"/>
                  </a:lnTo>
                  <a:lnTo>
                    <a:pt x="227" y="2483"/>
                  </a:lnTo>
                  <a:lnTo>
                    <a:pt x="180" y="2400"/>
                  </a:lnTo>
                  <a:lnTo>
                    <a:pt x="140" y="2314"/>
                  </a:lnTo>
                  <a:lnTo>
                    <a:pt x="104" y="2226"/>
                  </a:lnTo>
                  <a:lnTo>
                    <a:pt x="73" y="2135"/>
                  </a:lnTo>
                  <a:lnTo>
                    <a:pt x="47" y="2042"/>
                  </a:lnTo>
                  <a:lnTo>
                    <a:pt x="27" y="1947"/>
                  </a:lnTo>
                  <a:lnTo>
                    <a:pt x="12" y="1849"/>
                  </a:lnTo>
                  <a:lnTo>
                    <a:pt x="3" y="1751"/>
                  </a:lnTo>
                  <a:lnTo>
                    <a:pt x="0" y="1650"/>
                  </a:lnTo>
                  <a:lnTo>
                    <a:pt x="3" y="1550"/>
                  </a:lnTo>
                  <a:lnTo>
                    <a:pt x="12" y="1452"/>
                  </a:lnTo>
                  <a:lnTo>
                    <a:pt x="27" y="1354"/>
                  </a:lnTo>
                  <a:lnTo>
                    <a:pt x="47" y="1259"/>
                  </a:lnTo>
                  <a:lnTo>
                    <a:pt x="73" y="1166"/>
                  </a:lnTo>
                  <a:lnTo>
                    <a:pt x="104" y="1075"/>
                  </a:lnTo>
                  <a:lnTo>
                    <a:pt x="140" y="986"/>
                  </a:lnTo>
                  <a:lnTo>
                    <a:pt x="180" y="901"/>
                  </a:lnTo>
                  <a:lnTo>
                    <a:pt x="227" y="818"/>
                  </a:lnTo>
                  <a:lnTo>
                    <a:pt x="276" y="738"/>
                  </a:lnTo>
                  <a:lnTo>
                    <a:pt x="332" y="661"/>
                  </a:lnTo>
                  <a:lnTo>
                    <a:pt x="390" y="588"/>
                  </a:lnTo>
                  <a:lnTo>
                    <a:pt x="452" y="517"/>
                  </a:lnTo>
                  <a:lnTo>
                    <a:pt x="519" y="451"/>
                  </a:lnTo>
                  <a:lnTo>
                    <a:pt x="589" y="389"/>
                  </a:lnTo>
                  <a:lnTo>
                    <a:pt x="663" y="331"/>
                  </a:lnTo>
                  <a:lnTo>
                    <a:pt x="741" y="275"/>
                  </a:lnTo>
                  <a:lnTo>
                    <a:pt x="820" y="226"/>
                  </a:lnTo>
                  <a:lnTo>
                    <a:pt x="904" y="180"/>
                  </a:lnTo>
                  <a:lnTo>
                    <a:pt x="989" y="140"/>
                  </a:lnTo>
                  <a:lnTo>
                    <a:pt x="1078" y="103"/>
                  </a:lnTo>
                  <a:lnTo>
                    <a:pt x="1170" y="72"/>
                  </a:lnTo>
                  <a:lnTo>
                    <a:pt x="1263" y="47"/>
                  </a:lnTo>
                  <a:lnTo>
                    <a:pt x="1358" y="27"/>
                  </a:lnTo>
                  <a:lnTo>
                    <a:pt x="1456" y="12"/>
                  </a:lnTo>
                  <a:lnTo>
                    <a:pt x="1555" y="3"/>
                  </a:lnTo>
                  <a:lnTo>
                    <a:pt x="16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defTabSz="914126"/>
              <a:endParaRPr lang="en-US" sz="1799">
                <a:solidFill>
                  <a:prstClr val="black"/>
                </a:solidFill>
              </a:endParaRPr>
            </a:p>
          </p:txBody>
        </p:sp>
        <p:sp>
          <p:nvSpPr>
            <p:cNvPr id="304" name="Freeform 7"/>
            <p:cNvSpPr>
              <a:spLocks/>
            </p:cNvSpPr>
            <p:nvPr/>
          </p:nvSpPr>
          <p:spPr bwMode="auto">
            <a:xfrm>
              <a:off x="1263285" y="619257"/>
              <a:ext cx="206467" cy="206467"/>
            </a:xfrm>
            <a:custGeom>
              <a:avLst/>
              <a:gdLst>
                <a:gd name="T0" fmla="*/ 1169 w 2025"/>
                <a:gd name="T1" fmla="*/ 12 h 2019"/>
                <a:gd name="T2" fmla="*/ 1389 w 2025"/>
                <a:gd name="T3" fmla="*/ 72 h 2019"/>
                <a:gd name="T4" fmla="*/ 1586 w 2025"/>
                <a:gd name="T5" fmla="*/ 178 h 2019"/>
                <a:gd name="T6" fmla="*/ 1754 w 2025"/>
                <a:gd name="T7" fmla="*/ 322 h 2019"/>
                <a:gd name="T8" fmla="*/ 1887 w 2025"/>
                <a:gd name="T9" fmla="*/ 500 h 2019"/>
                <a:gd name="T10" fmla="*/ 1978 w 2025"/>
                <a:gd name="T11" fmla="*/ 705 h 2019"/>
                <a:gd name="T12" fmla="*/ 2022 w 2025"/>
                <a:gd name="T13" fmla="*/ 931 h 2019"/>
                <a:gd name="T14" fmla="*/ 2014 w 2025"/>
                <a:gd name="T15" fmla="*/ 1156 h 2019"/>
                <a:gd name="T16" fmla="*/ 1962 w 2025"/>
                <a:gd name="T17" fmla="*/ 1362 h 2019"/>
                <a:gd name="T18" fmla="*/ 1868 w 2025"/>
                <a:gd name="T19" fmla="*/ 1550 h 2019"/>
                <a:gd name="T20" fmla="*/ 1840 w 2025"/>
                <a:gd name="T21" fmla="*/ 1452 h 2019"/>
                <a:gd name="T22" fmla="*/ 1881 w 2025"/>
                <a:gd name="T23" fmla="*/ 1394 h 2019"/>
                <a:gd name="T24" fmla="*/ 1890 w 2025"/>
                <a:gd name="T25" fmla="*/ 1321 h 2019"/>
                <a:gd name="T26" fmla="*/ 1863 w 2025"/>
                <a:gd name="T27" fmla="*/ 1254 h 2019"/>
                <a:gd name="T28" fmla="*/ 1805 w 2025"/>
                <a:gd name="T29" fmla="*/ 1207 h 2019"/>
                <a:gd name="T30" fmla="*/ 1765 w 2025"/>
                <a:gd name="T31" fmla="*/ 1068 h 2019"/>
                <a:gd name="T32" fmla="*/ 1756 w 2025"/>
                <a:gd name="T33" fmla="*/ 874 h 2019"/>
                <a:gd name="T34" fmla="*/ 1695 w 2025"/>
                <a:gd name="T35" fmla="*/ 687 h 2019"/>
                <a:gd name="T36" fmla="*/ 1590 w 2025"/>
                <a:gd name="T37" fmla="*/ 524 h 2019"/>
                <a:gd name="T38" fmla="*/ 1448 w 2025"/>
                <a:gd name="T39" fmla="*/ 395 h 2019"/>
                <a:gd name="T40" fmla="*/ 1275 w 2025"/>
                <a:gd name="T41" fmla="*/ 303 h 2019"/>
                <a:gd name="T42" fmla="*/ 1081 w 2025"/>
                <a:gd name="T43" fmla="*/ 259 h 2019"/>
                <a:gd name="T44" fmla="*/ 876 w 2025"/>
                <a:gd name="T45" fmla="*/ 268 h 2019"/>
                <a:gd name="T46" fmla="*/ 689 w 2025"/>
                <a:gd name="T47" fmla="*/ 329 h 2019"/>
                <a:gd name="T48" fmla="*/ 526 w 2025"/>
                <a:gd name="T49" fmla="*/ 434 h 2019"/>
                <a:gd name="T50" fmla="*/ 396 w 2025"/>
                <a:gd name="T51" fmla="*/ 576 h 2019"/>
                <a:gd name="T52" fmla="*/ 304 w 2025"/>
                <a:gd name="T53" fmla="*/ 747 h 2019"/>
                <a:gd name="T54" fmla="*/ 260 w 2025"/>
                <a:gd name="T55" fmla="*/ 941 h 2019"/>
                <a:gd name="T56" fmla="*/ 269 w 2025"/>
                <a:gd name="T57" fmla="*/ 1145 h 2019"/>
                <a:gd name="T58" fmla="*/ 330 w 2025"/>
                <a:gd name="T59" fmla="*/ 1332 h 2019"/>
                <a:gd name="T60" fmla="*/ 435 w 2025"/>
                <a:gd name="T61" fmla="*/ 1495 h 2019"/>
                <a:gd name="T62" fmla="*/ 577 w 2025"/>
                <a:gd name="T63" fmla="*/ 1624 h 2019"/>
                <a:gd name="T64" fmla="*/ 750 w 2025"/>
                <a:gd name="T65" fmla="*/ 1716 h 2019"/>
                <a:gd name="T66" fmla="*/ 944 w 2025"/>
                <a:gd name="T67" fmla="*/ 1760 h 2019"/>
                <a:gd name="T68" fmla="*/ 1115 w 2025"/>
                <a:gd name="T69" fmla="*/ 1756 h 2019"/>
                <a:gd name="T70" fmla="*/ 1199 w 2025"/>
                <a:gd name="T71" fmla="*/ 1824 h 2019"/>
                <a:gd name="T72" fmla="*/ 1251 w 2025"/>
                <a:gd name="T73" fmla="*/ 1874 h 2019"/>
                <a:gd name="T74" fmla="*/ 1323 w 2025"/>
                <a:gd name="T75" fmla="*/ 1892 h 2019"/>
                <a:gd name="T76" fmla="*/ 1402 w 2025"/>
                <a:gd name="T77" fmla="*/ 1869 h 2019"/>
                <a:gd name="T78" fmla="*/ 1449 w 2025"/>
                <a:gd name="T79" fmla="*/ 1821 h 2019"/>
                <a:gd name="T80" fmla="*/ 1463 w 2025"/>
                <a:gd name="T81" fmla="*/ 1914 h 2019"/>
                <a:gd name="T82" fmla="*/ 1247 w 2025"/>
                <a:gd name="T83" fmla="*/ 1992 h 2019"/>
                <a:gd name="T84" fmla="*/ 1012 w 2025"/>
                <a:gd name="T85" fmla="*/ 2019 h 2019"/>
                <a:gd name="T86" fmla="*/ 781 w 2025"/>
                <a:gd name="T87" fmla="*/ 1992 h 2019"/>
                <a:gd name="T88" fmla="*/ 567 w 2025"/>
                <a:gd name="T89" fmla="*/ 1917 h 2019"/>
                <a:gd name="T90" fmla="*/ 380 w 2025"/>
                <a:gd name="T91" fmla="*/ 1797 h 2019"/>
                <a:gd name="T92" fmla="*/ 223 w 2025"/>
                <a:gd name="T93" fmla="*/ 1640 h 2019"/>
                <a:gd name="T94" fmla="*/ 103 w 2025"/>
                <a:gd name="T95" fmla="*/ 1453 h 2019"/>
                <a:gd name="T96" fmla="*/ 27 w 2025"/>
                <a:gd name="T97" fmla="*/ 1241 h 2019"/>
                <a:gd name="T98" fmla="*/ 0 w 2025"/>
                <a:gd name="T99" fmla="*/ 1009 h 2019"/>
                <a:gd name="T100" fmla="*/ 27 w 2025"/>
                <a:gd name="T101" fmla="*/ 778 h 2019"/>
                <a:gd name="T102" fmla="*/ 103 w 2025"/>
                <a:gd name="T103" fmla="*/ 565 h 2019"/>
                <a:gd name="T104" fmla="*/ 223 w 2025"/>
                <a:gd name="T105" fmla="*/ 379 h 2019"/>
                <a:gd name="T106" fmla="*/ 380 w 2025"/>
                <a:gd name="T107" fmla="*/ 222 h 2019"/>
                <a:gd name="T108" fmla="*/ 567 w 2025"/>
                <a:gd name="T109" fmla="*/ 102 h 2019"/>
                <a:gd name="T110" fmla="*/ 781 w 2025"/>
                <a:gd name="T111" fmla="*/ 27 h 2019"/>
                <a:gd name="T112" fmla="*/ 1012 w 2025"/>
                <a:gd name="T113" fmla="*/ 0 h 2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25" h="2019">
                  <a:moveTo>
                    <a:pt x="1012" y="0"/>
                  </a:moveTo>
                  <a:lnTo>
                    <a:pt x="1091" y="3"/>
                  </a:lnTo>
                  <a:lnTo>
                    <a:pt x="1169" y="12"/>
                  </a:lnTo>
                  <a:lnTo>
                    <a:pt x="1244" y="27"/>
                  </a:lnTo>
                  <a:lnTo>
                    <a:pt x="1318" y="47"/>
                  </a:lnTo>
                  <a:lnTo>
                    <a:pt x="1389" y="72"/>
                  </a:lnTo>
                  <a:lnTo>
                    <a:pt x="1458" y="102"/>
                  </a:lnTo>
                  <a:lnTo>
                    <a:pt x="1523" y="138"/>
                  </a:lnTo>
                  <a:lnTo>
                    <a:pt x="1586" y="178"/>
                  </a:lnTo>
                  <a:lnTo>
                    <a:pt x="1645" y="222"/>
                  </a:lnTo>
                  <a:lnTo>
                    <a:pt x="1702" y="270"/>
                  </a:lnTo>
                  <a:lnTo>
                    <a:pt x="1754" y="322"/>
                  </a:lnTo>
                  <a:lnTo>
                    <a:pt x="1802" y="379"/>
                  </a:lnTo>
                  <a:lnTo>
                    <a:pt x="1847" y="438"/>
                  </a:lnTo>
                  <a:lnTo>
                    <a:pt x="1887" y="500"/>
                  </a:lnTo>
                  <a:lnTo>
                    <a:pt x="1922" y="565"/>
                  </a:lnTo>
                  <a:lnTo>
                    <a:pt x="1953" y="634"/>
                  </a:lnTo>
                  <a:lnTo>
                    <a:pt x="1978" y="705"/>
                  </a:lnTo>
                  <a:lnTo>
                    <a:pt x="1998" y="778"/>
                  </a:lnTo>
                  <a:lnTo>
                    <a:pt x="2013" y="854"/>
                  </a:lnTo>
                  <a:lnTo>
                    <a:pt x="2022" y="931"/>
                  </a:lnTo>
                  <a:lnTo>
                    <a:pt x="2025" y="1009"/>
                  </a:lnTo>
                  <a:lnTo>
                    <a:pt x="2022" y="1083"/>
                  </a:lnTo>
                  <a:lnTo>
                    <a:pt x="2014" y="1156"/>
                  </a:lnTo>
                  <a:lnTo>
                    <a:pt x="2002" y="1226"/>
                  </a:lnTo>
                  <a:lnTo>
                    <a:pt x="1984" y="1296"/>
                  </a:lnTo>
                  <a:lnTo>
                    <a:pt x="1962" y="1362"/>
                  </a:lnTo>
                  <a:lnTo>
                    <a:pt x="1934" y="1427"/>
                  </a:lnTo>
                  <a:lnTo>
                    <a:pt x="1903" y="1490"/>
                  </a:lnTo>
                  <a:lnTo>
                    <a:pt x="1868" y="1550"/>
                  </a:lnTo>
                  <a:lnTo>
                    <a:pt x="1797" y="1478"/>
                  </a:lnTo>
                  <a:lnTo>
                    <a:pt x="1821" y="1467"/>
                  </a:lnTo>
                  <a:lnTo>
                    <a:pt x="1840" y="1452"/>
                  </a:lnTo>
                  <a:lnTo>
                    <a:pt x="1857" y="1435"/>
                  </a:lnTo>
                  <a:lnTo>
                    <a:pt x="1871" y="1415"/>
                  </a:lnTo>
                  <a:lnTo>
                    <a:pt x="1881" y="1394"/>
                  </a:lnTo>
                  <a:lnTo>
                    <a:pt x="1888" y="1370"/>
                  </a:lnTo>
                  <a:lnTo>
                    <a:pt x="1891" y="1346"/>
                  </a:lnTo>
                  <a:lnTo>
                    <a:pt x="1890" y="1321"/>
                  </a:lnTo>
                  <a:lnTo>
                    <a:pt x="1884" y="1297"/>
                  </a:lnTo>
                  <a:lnTo>
                    <a:pt x="1875" y="1275"/>
                  </a:lnTo>
                  <a:lnTo>
                    <a:pt x="1863" y="1254"/>
                  </a:lnTo>
                  <a:lnTo>
                    <a:pt x="1847" y="1236"/>
                  </a:lnTo>
                  <a:lnTo>
                    <a:pt x="1828" y="1220"/>
                  </a:lnTo>
                  <a:lnTo>
                    <a:pt x="1805" y="1207"/>
                  </a:lnTo>
                  <a:lnTo>
                    <a:pt x="1748" y="1182"/>
                  </a:lnTo>
                  <a:lnTo>
                    <a:pt x="1759" y="1126"/>
                  </a:lnTo>
                  <a:lnTo>
                    <a:pt x="1765" y="1068"/>
                  </a:lnTo>
                  <a:lnTo>
                    <a:pt x="1768" y="1009"/>
                  </a:lnTo>
                  <a:lnTo>
                    <a:pt x="1765" y="941"/>
                  </a:lnTo>
                  <a:lnTo>
                    <a:pt x="1756" y="874"/>
                  </a:lnTo>
                  <a:lnTo>
                    <a:pt x="1741" y="810"/>
                  </a:lnTo>
                  <a:lnTo>
                    <a:pt x="1721" y="747"/>
                  </a:lnTo>
                  <a:lnTo>
                    <a:pt x="1695" y="687"/>
                  </a:lnTo>
                  <a:lnTo>
                    <a:pt x="1664" y="630"/>
                  </a:lnTo>
                  <a:lnTo>
                    <a:pt x="1629" y="576"/>
                  </a:lnTo>
                  <a:lnTo>
                    <a:pt x="1590" y="524"/>
                  </a:lnTo>
                  <a:lnTo>
                    <a:pt x="1547" y="477"/>
                  </a:lnTo>
                  <a:lnTo>
                    <a:pt x="1499" y="434"/>
                  </a:lnTo>
                  <a:lnTo>
                    <a:pt x="1448" y="395"/>
                  </a:lnTo>
                  <a:lnTo>
                    <a:pt x="1393" y="360"/>
                  </a:lnTo>
                  <a:lnTo>
                    <a:pt x="1336" y="329"/>
                  </a:lnTo>
                  <a:lnTo>
                    <a:pt x="1275" y="303"/>
                  </a:lnTo>
                  <a:lnTo>
                    <a:pt x="1213" y="283"/>
                  </a:lnTo>
                  <a:lnTo>
                    <a:pt x="1149" y="268"/>
                  </a:lnTo>
                  <a:lnTo>
                    <a:pt x="1081" y="259"/>
                  </a:lnTo>
                  <a:lnTo>
                    <a:pt x="1012" y="256"/>
                  </a:lnTo>
                  <a:lnTo>
                    <a:pt x="944" y="259"/>
                  </a:lnTo>
                  <a:lnTo>
                    <a:pt x="876" y="268"/>
                  </a:lnTo>
                  <a:lnTo>
                    <a:pt x="812" y="283"/>
                  </a:lnTo>
                  <a:lnTo>
                    <a:pt x="750" y="303"/>
                  </a:lnTo>
                  <a:lnTo>
                    <a:pt x="689" y="329"/>
                  </a:lnTo>
                  <a:lnTo>
                    <a:pt x="632" y="360"/>
                  </a:lnTo>
                  <a:lnTo>
                    <a:pt x="577" y="395"/>
                  </a:lnTo>
                  <a:lnTo>
                    <a:pt x="526" y="434"/>
                  </a:lnTo>
                  <a:lnTo>
                    <a:pt x="478" y="477"/>
                  </a:lnTo>
                  <a:lnTo>
                    <a:pt x="435" y="524"/>
                  </a:lnTo>
                  <a:lnTo>
                    <a:pt x="396" y="576"/>
                  </a:lnTo>
                  <a:lnTo>
                    <a:pt x="361" y="630"/>
                  </a:lnTo>
                  <a:lnTo>
                    <a:pt x="330" y="687"/>
                  </a:lnTo>
                  <a:lnTo>
                    <a:pt x="304" y="747"/>
                  </a:lnTo>
                  <a:lnTo>
                    <a:pt x="284" y="810"/>
                  </a:lnTo>
                  <a:lnTo>
                    <a:pt x="269" y="874"/>
                  </a:lnTo>
                  <a:lnTo>
                    <a:pt x="260" y="941"/>
                  </a:lnTo>
                  <a:lnTo>
                    <a:pt x="257" y="1009"/>
                  </a:lnTo>
                  <a:lnTo>
                    <a:pt x="260" y="1078"/>
                  </a:lnTo>
                  <a:lnTo>
                    <a:pt x="269" y="1145"/>
                  </a:lnTo>
                  <a:lnTo>
                    <a:pt x="284" y="1209"/>
                  </a:lnTo>
                  <a:lnTo>
                    <a:pt x="304" y="1272"/>
                  </a:lnTo>
                  <a:lnTo>
                    <a:pt x="330" y="1332"/>
                  </a:lnTo>
                  <a:lnTo>
                    <a:pt x="361" y="1389"/>
                  </a:lnTo>
                  <a:lnTo>
                    <a:pt x="396" y="1443"/>
                  </a:lnTo>
                  <a:lnTo>
                    <a:pt x="435" y="1495"/>
                  </a:lnTo>
                  <a:lnTo>
                    <a:pt x="478" y="1542"/>
                  </a:lnTo>
                  <a:lnTo>
                    <a:pt x="526" y="1585"/>
                  </a:lnTo>
                  <a:lnTo>
                    <a:pt x="577" y="1624"/>
                  </a:lnTo>
                  <a:lnTo>
                    <a:pt x="632" y="1659"/>
                  </a:lnTo>
                  <a:lnTo>
                    <a:pt x="689" y="1690"/>
                  </a:lnTo>
                  <a:lnTo>
                    <a:pt x="750" y="1716"/>
                  </a:lnTo>
                  <a:lnTo>
                    <a:pt x="812" y="1736"/>
                  </a:lnTo>
                  <a:lnTo>
                    <a:pt x="876" y="1751"/>
                  </a:lnTo>
                  <a:lnTo>
                    <a:pt x="944" y="1760"/>
                  </a:lnTo>
                  <a:lnTo>
                    <a:pt x="1012" y="1763"/>
                  </a:lnTo>
                  <a:lnTo>
                    <a:pt x="1064" y="1761"/>
                  </a:lnTo>
                  <a:lnTo>
                    <a:pt x="1115" y="1756"/>
                  </a:lnTo>
                  <a:lnTo>
                    <a:pt x="1165" y="1747"/>
                  </a:lnTo>
                  <a:lnTo>
                    <a:pt x="1188" y="1802"/>
                  </a:lnTo>
                  <a:lnTo>
                    <a:pt x="1199" y="1824"/>
                  </a:lnTo>
                  <a:lnTo>
                    <a:pt x="1214" y="1844"/>
                  </a:lnTo>
                  <a:lnTo>
                    <a:pt x="1231" y="1861"/>
                  </a:lnTo>
                  <a:lnTo>
                    <a:pt x="1251" y="1874"/>
                  </a:lnTo>
                  <a:lnTo>
                    <a:pt x="1273" y="1884"/>
                  </a:lnTo>
                  <a:lnTo>
                    <a:pt x="1298" y="1890"/>
                  </a:lnTo>
                  <a:lnTo>
                    <a:pt x="1323" y="1892"/>
                  </a:lnTo>
                  <a:lnTo>
                    <a:pt x="1351" y="1890"/>
                  </a:lnTo>
                  <a:lnTo>
                    <a:pt x="1378" y="1882"/>
                  </a:lnTo>
                  <a:lnTo>
                    <a:pt x="1402" y="1869"/>
                  </a:lnTo>
                  <a:lnTo>
                    <a:pt x="1425" y="1852"/>
                  </a:lnTo>
                  <a:lnTo>
                    <a:pt x="1438" y="1837"/>
                  </a:lnTo>
                  <a:lnTo>
                    <a:pt x="1449" y="1821"/>
                  </a:lnTo>
                  <a:lnTo>
                    <a:pt x="1458" y="1804"/>
                  </a:lnTo>
                  <a:lnTo>
                    <a:pt x="1528" y="1877"/>
                  </a:lnTo>
                  <a:lnTo>
                    <a:pt x="1463" y="1914"/>
                  </a:lnTo>
                  <a:lnTo>
                    <a:pt x="1393" y="1945"/>
                  </a:lnTo>
                  <a:lnTo>
                    <a:pt x="1322" y="1971"/>
                  </a:lnTo>
                  <a:lnTo>
                    <a:pt x="1247" y="1992"/>
                  </a:lnTo>
                  <a:lnTo>
                    <a:pt x="1171" y="2007"/>
                  </a:lnTo>
                  <a:lnTo>
                    <a:pt x="1092" y="2016"/>
                  </a:lnTo>
                  <a:lnTo>
                    <a:pt x="1012" y="2019"/>
                  </a:lnTo>
                  <a:lnTo>
                    <a:pt x="934" y="2016"/>
                  </a:lnTo>
                  <a:lnTo>
                    <a:pt x="856" y="2007"/>
                  </a:lnTo>
                  <a:lnTo>
                    <a:pt x="781" y="1992"/>
                  </a:lnTo>
                  <a:lnTo>
                    <a:pt x="707" y="1972"/>
                  </a:lnTo>
                  <a:lnTo>
                    <a:pt x="636" y="1947"/>
                  </a:lnTo>
                  <a:lnTo>
                    <a:pt x="567" y="1917"/>
                  </a:lnTo>
                  <a:lnTo>
                    <a:pt x="502" y="1881"/>
                  </a:lnTo>
                  <a:lnTo>
                    <a:pt x="439" y="1841"/>
                  </a:lnTo>
                  <a:lnTo>
                    <a:pt x="380" y="1797"/>
                  </a:lnTo>
                  <a:lnTo>
                    <a:pt x="323" y="1749"/>
                  </a:lnTo>
                  <a:lnTo>
                    <a:pt x="271" y="1697"/>
                  </a:lnTo>
                  <a:lnTo>
                    <a:pt x="223" y="1640"/>
                  </a:lnTo>
                  <a:lnTo>
                    <a:pt x="178" y="1581"/>
                  </a:lnTo>
                  <a:lnTo>
                    <a:pt x="138" y="1519"/>
                  </a:lnTo>
                  <a:lnTo>
                    <a:pt x="103" y="1453"/>
                  </a:lnTo>
                  <a:lnTo>
                    <a:pt x="72" y="1385"/>
                  </a:lnTo>
                  <a:lnTo>
                    <a:pt x="47" y="1314"/>
                  </a:lnTo>
                  <a:lnTo>
                    <a:pt x="27" y="1241"/>
                  </a:lnTo>
                  <a:lnTo>
                    <a:pt x="12" y="1165"/>
                  </a:lnTo>
                  <a:lnTo>
                    <a:pt x="3" y="1088"/>
                  </a:lnTo>
                  <a:lnTo>
                    <a:pt x="0" y="1009"/>
                  </a:lnTo>
                  <a:lnTo>
                    <a:pt x="3" y="931"/>
                  </a:lnTo>
                  <a:lnTo>
                    <a:pt x="12" y="854"/>
                  </a:lnTo>
                  <a:lnTo>
                    <a:pt x="27" y="778"/>
                  </a:lnTo>
                  <a:lnTo>
                    <a:pt x="47" y="705"/>
                  </a:lnTo>
                  <a:lnTo>
                    <a:pt x="72" y="634"/>
                  </a:lnTo>
                  <a:lnTo>
                    <a:pt x="103" y="565"/>
                  </a:lnTo>
                  <a:lnTo>
                    <a:pt x="138" y="500"/>
                  </a:lnTo>
                  <a:lnTo>
                    <a:pt x="178" y="438"/>
                  </a:lnTo>
                  <a:lnTo>
                    <a:pt x="223" y="379"/>
                  </a:lnTo>
                  <a:lnTo>
                    <a:pt x="271" y="322"/>
                  </a:lnTo>
                  <a:lnTo>
                    <a:pt x="323" y="270"/>
                  </a:lnTo>
                  <a:lnTo>
                    <a:pt x="380" y="222"/>
                  </a:lnTo>
                  <a:lnTo>
                    <a:pt x="439" y="178"/>
                  </a:lnTo>
                  <a:lnTo>
                    <a:pt x="502" y="138"/>
                  </a:lnTo>
                  <a:lnTo>
                    <a:pt x="567" y="102"/>
                  </a:lnTo>
                  <a:lnTo>
                    <a:pt x="636" y="72"/>
                  </a:lnTo>
                  <a:lnTo>
                    <a:pt x="707" y="47"/>
                  </a:lnTo>
                  <a:lnTo>
                    <a:pt x="781" y="27"/>
                  </a:lnTo>
                  <a:lnTo>
                    <a:pt x="856" y="12"/>
                  </a:lnTo>
                  <a:lnTo>
                    <a:pt x="934" y="3"/>
                  </a:lnTo>
                  <a:lnTo>
                    <a:pt x="10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defTabSz="914126"/>
              <a:endParaRPr lang="en-US" sz="1799">
                <a:solidFill>
                  <a:prstClr val="black"/>
                </a:solidFill>
              </a:endParaRPr>
            </a:p>
          </p:txBody>
        </p:sp>
        <p:sp>
          <p:nvSpPr>
            <p:cNvPr id="305" name="Freeform 8"/>
            <p:cNvSpPr>
              <a:spLocks/>
            </p:cNvSpPr>
            <p:nvPr/>
          </p:nvSpPr>
          <p:spPr bwMode="auto">
            <a:xfrm>
              <a:off x="1334420" y="690393"/>
              <a:ext cx="62461" cy="62461"/>
            </a:xfrm>
            <a:custGeom>
              <a:avLst/>
              <a:gdLst>
                <a:gd name="T0" fmla="*/ 305 w 610"/>
                <a:gd name="T1" fmla="*/ 0 h 608"/>
                <a:gd name="T2" fmla="*/ 349 w 610"/>
                <a:gd name="T3" fmla="*/ 3 h 608"/>
                <a:gd name="T4" fmla="*/ 390 w 610"/>
                <a:gd name="T5" fmla="*/ 12 h 608"/>
                <a:gd name="T6" fmla="*/ 428 w 610"/>
                <a:gd name="T7" fmla="*/ 26 h 608"/>
                <a:gd name="T8" fmla="*/ 465 w 610"/>
                <a:gd name="T9" fmla="*/ 45 h 608"/>
                <a:gd name="T10" fmla="*/ 498 w 610"/>
                <a:gd name="T11" fmla="*/ 68 h 608"/>
                <a:gd name="T12" fmla="*/ 528 w 610"/>
                <a:gd name="T13" fmla="*/ 96 h 608"/>
                <a:gd name="T14" fmla="*/ 553 w 610"/>
                <a:gd name="T15" fmla="*/ 128 h 608"/>
                <a:gd name="T16" fmla="*/ 576 w 610"/>
                <a:gd name="T17" fmla="*/ 162 h 608"/>
                <a:gd name="T18" fmla="*/ 592 w 610"/>
                <a:gd name="T19" fmla="*/ 199 h 608"/>
                <a:gd name="T20" fmla="*/ 604 w 610"/>
                <a:gd name="T21" fmla="*/ 239 h 608"/>
                <a:gd name="T22" fmla="*/ 610 w 610"/>
                <a:gd name="T23" fmla="*/ 281 h 608"/>
                <a:gd name="T24" fmla="*/ 373 w 610"/>
                <a:gd name="T25" fmla="*/ 174 h 608"/>
                <a:gd name="T26" fmla="*/ 353 w 610"/>
                <a:gd name="T27" fmla="*/ 167 h 608"/>
                <a:gd name="T28" fmla="*/ 333 w 610"/>
                <a:gd name="T29" fmla="*/ 162 h 608"/>
                <a:gd name="T30" fmla="*/ 313 w 610"/>
                <a:gd name="T31" fmla="*/ 161 h 608"/>
                <a:gd name="T32" fmla="*/ 284 w 610"/>
                <a:gd name="T33" fmla="*/ 164 h 608"/>
                <a:gd name="T34" fmla="*/ 257 w 610"/>
                <a:gd name="T35" fmla="*/ 171 h 608"/>
                <a:gd name="T36" fmla="*/ 232 w 610"/>
                <a:gd name="T37" fmla="*/ 184 h 608"/>
                <a:gd name="T38" fmla="*/ 210 w 610"/>
                <a:gd name="T39" fmla="*/ 202 h 608"/>
                <a:gd name="T40" fmla="*/ 194 w 610"/>
                <a:gd name="T41" fmla="*/ 221 h 608"/>
                <a:gd name="T42" fmla="*/ 181 w 610"/>
                <a:gd name="T43" fmla="*/ 242 h 608"/>
                <a:gd name="T44" fmla="*/ 171 w 610"/>
                <a:gd name="T45" fmla="*/ 265 h 608"/>
                <a:gd name="T46" fmla="*/ 166 w 610"/>
                <a:gd name="T47" fmla="*/ 289 h 608"/>
                <a:gd name="T48" fmla="*/ 165 w 610"/>
                <a:gd name="T49" fmla="*/ 314 h 608"/>
                <a:gd name="T50" fmla="*/ 168 w 610"/>
                <a:gd name="T51" fmla="*/ 339 h 608"/>
                <a:gd name="T52" fmla="*/ 177 w 610"/>
                <a:gd name="T53" fmla="*/ 363 h 608"/>
                <a:gd name="T54" fmla="*/ 277 w 610"/>
                <a:gd name="T55" fmla="*/ 608 h 608"/>
                <a:gd name="T56" fmla="*/ 236 w 610"/>
                <a:gd name="T57" fmla="*/ 601 h 608"/>
                <a:gd name="T58" fmla="*/ 197 w 610"/>
                <a:gd name="T59" fmla="*/ 589 h 608"/>
                <a:gd name="T60" fmla="*/ 159 w 610"/>
                <a:gd name="T61" fmla="*/ 572 h 608"/>
                <a:gd name="T62" fmla="*/ 125 w 610"/>
                <a:gd name="T63" fmla="*/ 551 h 608"/>
                <a:gd name="T64" fmla="*/ 95 w 610"/>
                <a:gd name="T65" fmla="*/ 524 h 608"/>
                <a:gd name="T66" fmla="*/ 68 w 610"/>
                <a:gd name="T67" fmla="*/ 495 h 608"/>
                <a:gd name="T68" fmla="*/ 45 w 610"/>
                <a:gd name="T69" fmla="*/ 462 h 608"/>
                <a:gd name="T70" fmla="*/ 25 w 610"/>
                <a:gd name="T71" fmla="*/ 426 h 608"/>
                <a:gd name="T72" fmla="*/ 11 w 610"/>
                <a:gd name="T73" fmla="*/ 388 h 608"/>
                <a:gd name="T74" fmla="*/ 3 w 610"/>
                <a:gd name="T75" fmla="*/ 347 h 608"/>
                <a:gd name="T76" fmla="*/ 0 w 610"/>
                <a:gd name="T77" fmla="*/ 304 h 608"/>
                <a:gd name="T78" fmla="*/ 3 w 610"/>
                <a:gd name="T79" fmla="*/ 263 h 608"/>
                <a:gd name="T80" fmla="*/ 11 w 610"/>
                <a:gd name="T81" fmla="*/ 223 h 608"/>
                <a:gd name="T82" fmla="*/ 24 w 610"/>
                <a:gd name="T83" fmla="*/ 186 h 608"/>
                <a:gd name="T84" fmla="*/ 41 w 610"/>
                <a:gd name="T85" fmla="*/ 151 h 608"/>
                <a:gd name="T86" fmla="*/ 64 w 610"/>
                <a:gd name="T87" fmla="*/ 119 h 608"/>
                <a:gd name="T88" fmla="*/ 90 w 610"/>
                <a:gd name="T89" fmla="*/ 90 h 608"/>
                <a:gd name="T90" fmla="*/ 119 w 610"/>
                <a:gd name="T91" fmla="*/ 63 h 608"/>
                <a:gd name="T92" fmla="*/ 151 w 610"/>
                <a:gd name="T93" fmla="*/ 41 h 608"/>
                <a:gd name="T94" fmla="*/ 187 w 610"/>
                <a:gd name="T95" fmla="*/ 24 h 608"/>
                <a:gd name="T96" fmla="*/ 224 w 610"/>
                <a:gd name="T97" fmla="*/ 11 h 608"/>
                <a:gd name="T98" fmla="*/ 264 w 610"/>
                <a:gd name="T99" fmla="*/ 3 h 608"/>
                <a:gd name="T100" fmla="*/ 305 w 610"/>
                <a:gd name="T101" fmla="*/ 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10" h="608">
                  <a:moveTo>
                    <a:pt x="305" y="0"/>
                  </a:moveTo>
                  <a:lnTo>
                    <a:pt x="349" y="3"/>
                  </a:lnTo>
                  <a:lnTo>
                    <a:pt x="390" y="12"/>
                  </a:lnTo>
                  <a:lnTo>
                    <a:pt x="428" y="26"/>
                  </a:lnTo>
                  <a:lnTo>
                    <a:pt x="465" y="45"/>
                  </a:lnTo>
                  <a:lnTo>
                    <a:pt x="498" y="68"/>
                  </a:lnTo>
                  <a:lnTo>
                    <a:pt x="528" y="96"/>
                  </a:lnTo>
                  <a:lnTo>
                    <a:pt x="553" y="128"/>
                  </a:lnTo>
                  <a:lnTo>
                    <a:pt x="576" y="162"/>
                  </a:lnTo>
                  <a:lnTo>
                    <a:pt x="592" y="199"/>
                  </a:lnTo>
                  <a:lnTo>
                    <a:pt x="604" y="239"/>
                  </a:lnTo>
                  <a:lnTo>
                    <a:pt x="610" y="281"/>
                  </a:lnTo>
                  <a:lnTo>
                    <a:pt x="373" y="174"/>
                  </a:lnTo>
                  <a:lnTo>
                    <a:pt x="353" y="167"/>
                  </a:lnTo>
                  <a:lnTo>
                    <a:pt x="333" y="162"/>
                  </a:lnTo>
                  <a:lnTo>
                    <a:pt x="313" y="161"/>
                  </a:lnTo>
                  <a:lnTo>
                    <a:pt x="284" y="164"/>
                  </a:lnTo>
                  <a:lnTo>
                    <a:pt x="257" y="171"/>
                  </a:lnTo>
                  <a:lnTo>
                    <a:pt x="232" y="184"/>
                  </a:lnTo>
                  <a:lnTo>
                    <a:pt x="210" y="202"/>
                  </a:lnTo>
                  <a:lnTo>
                    <a:pt x="194" y="221"/>
                  </a:lnTo>
                  <a:lnTo>
                    <a:pt x="181" y="242"/>
                  </a:lnTo>
                  <a:lnTo>
                    <a:pt x="171" y="265"/>
                  </a:lnTo>
                  <a:lnTo>
                    <a:pt x="166" y="289"/>
                  </a:lnTo>
                  <a:lnTo>
                    <a:pt x="165" y="314"/>
                  </a:lnTo>
                  <a:lnTo>
                    <a:pt x="168" y="339"/>
                  </a:lnTo>
                  <a:lnTo>
                    <a:pt x="177" y="363"/>
                  </a:lnTo>
                  <a:lnTo>
                    <a:pt x="277" y="608"/>
                  </a:lnTo>
                  <a:lnTo>
                    <a:pt x="236" y="601"/>
                  </a:lnTo>
                  <a:lnTo>
                    <a:pt x="197" y="589"/>
                  </a:lnTo>
                  <a:lnTo>
                    <a:pt x="159" y="572"/>
                  </a:lnTo>
                  <a:lnTo>
                    <a:pt x="125" y="551"/>
                  </a:lnTo>
                  <a:lnTo>
                    <a:pt x="95" y="524"/>
                  </a:lnTo>
                  <a:lnTo>
                    <a:pt x="68" y="495"/>
                  </a:lnTo>
                  <a:lnTo>
                    <a:pt x="45" y="462"/>
                  </a:lnTo>
                  <a:lnTo>
                    <a:pt x="25" y="426"/>
                  </a:lnTo>
                  <a:lnTo>
                    <a:pt x="11" y="388"/>
                  </a:lnTo>
                  <a:lnTo>
                    <a:pt x="3" y="347"/>
                  </a:lnTo>
                  <a:lnTo>
                    <a:pt x="0" y="304"/>
                  </a:lnTo>
                  <a:lnTo>
                    <a:pt x="3" y="263"/>
                  </a:lnTo>
                  <a:lnTo>
                    <a:pt x="11" y="223"/>
                  </a:lnTo>
                  <a:lnTo>
                    <a:pt x="24" y="186"/>
                  </a:lnTo>
                  <a:lnTo>
                    <a:pt x="41" y="151"/>
                  </a:lnTo>
                  <a:lnTo>
                    <a:pt x="64" y="119"/>
                  </a:lnTo>
                  <a:lnTo>
                    <a:pt x="90" y="90"/>
                  </a:lnTo>
                  <a:lnTo>
                    <a:pt x="119" y="63"/>
                  </a:lnTo>
                  <a:lnTo>
                    <a:pt x="151" y="41"/>
                  </a:lnTo>
                  <a:lnTo>
                    <a:pt x="187" y="24"/>
                  </a:lnTo>
                  <a:lnTo>
                    <a:pt x="224" y="11"/>
                  </a:lnTo>
                  <a:lnTo>
                    <a:pt x="264" y="3"/>
                  </a:lnTo>
                  <a:lnTo>
                    <a:pt x="3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defTabSz="914126"/>
              <a:endParaRPr lang="en-US" sz="1799">
                <a:solidFill>
                  <a:prstClr val="black"/>
                </a:solidFill>
              </a:endParaRPr>
            </a:p>
          </p:txBody>
        </p:sp>
        <p:sp>
          <p:nvSpPr>
            <p:cNvPr id="306" name="Freeform 9"/>
            <p:cNvSpPr>
              <a:spLocks/>
            </p:cNvSpPr>
            <p:nvPr/>
          </p:nvSpPr>
          <p:spPr bwMode="auto">
            <a:xfrm>
              <a:off x="1365650" y="719888"/>
              <a:ext cx="86751" cy="90221"/>
            </a:xfrm>
            <a:custGeom>
              <a:avLst/>
              <a:gdLst>
                <a:gd name="T0" fmla="*/ 28 w 860"/>
                <a:gd name="T1" fmla="*/ 0 h 881"/>
                <a:gd name="T2" fmla="*/ 38 w 860"/>
                <a:gd name="T3" fmla="*/ 2 h 881"/>
                <a:gd name="T4" fmla="*/ 763 w 860"/>
                <a:gd name="T5" fmla="*/ 331 h 881"/>
                <a:gd name="T6" fmla="*/ 771 w 860"/>
                <a:gd name="T7" fmla="*/ 337 h 881"/>
                <a:gd name="T8" fmla="*/ 777 w 860"/>
                <a:gd name="T9" fmla="*/ 346 h 881"/>
                <a:gd name="T10" fmla="*/ 778 w 860"/>
                <a:gd name="T11" fmla="*/ 356 h 881"/>
                <a:gd name="T12" fmla="*/ 776 w 860"/>
                <a:gd name="T13" fmla="*/ 366 h 881"/>
                <a:gd name="T14" fmla="*/ 770 w 860"/>
                <a:gd name="T15" fmla="*/ 374 h 881"/>
                <a:gd name="T16" fmla="*/ 761 w 860"/>
                <a:gd name="T17" fmla="*/ 379 h 881"/>
                <a:gd name="T18" fmla="*/ 592 w 860"/>
                <a:gd name="T19" fmla="*/ 443 h 881"/>
                <a:gd name="T20" fmla="*/ 853 w 860"/>
                <a:gd name="T21" fmla="*/ 714 h 881"/>
                <a:gd name="T22" fmla="*/ 858 w 860"/>
                <a:gd name="T23" fmla="*/ 722 h 881"/>
                <a:gd name="T24" fmla="*/ 860 w 860"/>
                <a:gd name="T25" fmla="*/ 732 h 881"/>
                <a:gd name="T26" fmla="*/ 858 w 860"/>
                <a:gd name="T27" fmla="*/ 742 h 881"/>
                <a:gd name="T28" fmla="*/ 852 w 860"/>
                <a:gd name="T29" fmla="*/ 750 h 881"/>
                <a:gd name="T30" fmla="*/ 724 w 860"/>
                <a:gd name="T31" fmla="*/ 874 h 881"/>
                <a:gd name="T32" fmla="*/ 715 w 860"/>
                <a:gd name="T33" fmla="*/ 879 h 881"/>
                <a:gd name="T34" fmla="*/ 705 w 860"/>
                <a:gd name="T35" fmla="*/ 881 h 881"/>
                <a:gd name="T36" fmla="*/ 695 w 860"/>
                <a:gd name="T37" fmla="*/ 879 h 881"/>
                <a:gd name="T38" fmla="*/ 687 w 860"/>
                <a:gd name="T39" fmla="*/ 873 h 881"/>
                <a:gd name="T40" fmla="*/ 426 w 860"/>
                <a:gd name="T41" fmla="*/ 604 h 881"/>
                <a:gd name="T42" fmla="*/ 355 w 860"/>
                <a:gd name="T43" fmla="*/ 771 h 881"/>
                <a:gd name="T44" fmla="*/ 352 w 860"/>
                <a:gd name="T45" fmla="*/ 775 h 881"/>
                <a:gd name="T46" fmla="*/ 349 w 860"/>
                <a:gd name="T47" fmla="*/ 779 h 881"/>
                <a:gd name="T48" fmla="*/ 341 w 860"/>
                <a:gd name="T49" fmla="*/ 785 h 881"/>
                <a:gd name="T50" fmla="*/ 331 w 860"/>
                <a:gd name="T51" fmla="*/ 787 h 881"/>
                <a:gd name="T52" fmla="*/ 321 w 860"/>
                <a:gd name="T53" fmla="*/ 785 h 881"/>
                <a:gd name="T54" fmla="*/ 312 w 860"/>
                <a:gd name="T55" fmla="*/ 779 h 881"/>
                <a:gd name="T56" fmla="*/ 307 w 860"/>
                <a:gd name="T57" fmla="*/ 771 h 881"/>
                <a:gd name="T58" fmla="*/ 2 w 860"/>
                <a:gd name="T59" fmla="*/ 37 h 881"/>
                <a:gd name="T60" fmla="*/ 0 w 860"/>
                <a:gd name="T61" fmla="*/ 25 h 881"/>
                <a:gd name="T62" fmla="*/ 2 w 860"/>
                <a:gd name="T63" fmla="*/ 15 h 881"/>
                <a:gd name="T64" fmla="*/ 8 w 860"/>
                <a:gd name="T65" fmla="*/ 7 h 881"/>
                <a:gd name="T66" fmla="*/ 18 w 860"/>
                <a:gd name="T67" fmla="*/ 1 h 881"/>
                <a:gd name="T68" fmla="*/ 28 w 860"/>
                <a:gd name="T69" fmla="*/ 0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60" h="881">
                  <a:moveTo>
                    <a:pt x="28" y="0"/>
                  </a:moveTo>
                  <a:lnTo>
                    <a:pt x="38" y="2"/>
                  </a:lnTo>
                  <a:lnTo>
                    <a:pt x="763" y="331"/>
                  </a:lnTo>
                  <a:lnTo>
                    <a:pt x="771" y="337"/>
                  </a:lnTo>
                  <a:lnTo>
                    <a:pt x="777" y="346"/>
                  </a:lnTo>
                  <a:lnTo>
                    <a:pt x="778" y="356"/>
                  </a:lnTo>
                  <a:lnTo>
                    <a:pt x="776" y="366"/>
                  </a:lnTo>
                  <a:lnTo>
                    <a:pt x="770" y="374"/>
                  </a:lnTo>
                  <a:lnTo>
                    <a:pt x="761" y="379"/>
                  </a:lnTo>
                  <a:lnTo>
                    <a:pt x="592" y="443"/>
                  </a:lnTo>
                  <a:lnTo>
                    <a:pt x="853" y="714"/>
                  </a:lnTo>
                  <a:lnTo>
                    <a:pt x="858" y="722"/>
                  </a:lnTo>
                  <a:lnTo>
                    <a:pt x="860" y="732"/>
                  </a:lnTo>
                  <a:lnTo>
                    <a:pt x="858" y="742"/>
                  </a:lnTo>
                  <a:lnTo>
                    <a:pt x="852" y="750"/>
                  </a:lnTo>
                  <a:lnTo>
                    <a:pt x="724" y="874"/>
                  </a:lnTo>
                  <a:lnTo>
                    <a:pt x="715" y="879"/>
                  </a:lnTo>
                  <a:lnTo>
                    <a:pt x="705" y="881"/>
                  </a:lnTo>
                  <a:lnTo>
                    <a:pt x="695" y="879"/>
                  </a:lnTo>
                  <a:lnTo>
                    <a:pt x="687" y="873"/>
                  </a:lnTo>
                  <a:lnTo>
                    <a:pt x="426" y="604"/>
                  </a:lnTo>
                  <a:lnTo>
                    <a:pt x="355" y="771"/>
                  </a:lnTo>
                  <a:lnTo>
                    <a:pt x="352" y="775"/>
                  </a:lnTo>
                  <a:lnTo>
                    <a:pt x="349" y="779"/>
                  </a:lnTo>
                  <a:lnTo>
                    <a:pt x="341" y="785"/>
                  </a:lnTo>
                  <a:lnTo>
                    <a:pt x="331" y="787"/>
                  </a:lnTo>
                  <a:lnTo>
                    <a:pt x="321" y="785"/>
                  </a:lnTo>
                  <a:lnTo>
                    <a:pt x="312" y="779"/>
                  </a:lnTo>
                  <a:lnTo>
                    <a:pt x="307" y="771"/>
                  </a:lnTo>
                  <a:lnTo>
                    <a:pt x="2" y="37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8" y="7"/>
                  </a:lnTo>
                  <a:lnTo>
                    <a:pt x="18" y="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pPr defTabSz="914126"/>
              <a:endParaRPr lang="en-US" sz="1799">
                <a:solidFill>
                  <a:prstClr val="black"/>
                </a:solidFill>
              </a:endParaRPr>
            </a:p>
          </p:txBody>
        </p:sp>
      </p:grpSp>
      <p:sp>
        <p:nvSpPr>
          <p:cNvPr id="308" name="TextBox 307"/>
          <p:cNvSpPr txBox="1"/>
          <p:nvPr/>
        </p:nvSpPr>
        <p:spPr>
          <a:xfrm>
            <a:off x="3661246" y="2743252"/>
            <a:ext cx="2477783" cy="44828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Хранение СИЗ в соответствии с требованиями производителя</a:t>
            </a:r>
          </a:p>
        </p:txBody>
      </p:sp>
      <p:grpSp>
        <p:nvGrpSpPr>
          <p:cNvPr id="309" name="Группа 308"/>
          <p:cNvGrpSpPr/>
          <p:nvPr/>
        </p:nvGrpSpPr>
        <p:grpSpPr>
          <a:xfrm>
            <a:off x="3282289" y="2788166"/>
            <a:ext cx="203638" cy="265806"/>
            <a:chOff x="3148380" y="1100137"/>
            <a:chExt cx="221987" cy="265806"/>
          </a:xfrm>
        </p:grpSpPr>
        <p:sp>
          <p:nvSpPr>
            <p:cNvPr id="310" name="Пятиугольник 309"/>
            <p:cNvSpPr/>
            <p:nvPr/>
          </p:nvSpPr>
          <p:spPr bwMode="auto">
            <a:xfrm rot="16200000">
              <a:off x="3202199" y="1046318"/>
              <a:ext cx="114349" cy="221987"/>
            </a:xfrm>
            <a:prstGeom prst="homePlate">
              <a:avLst>
                <a:gd name="adj" fmla="val 2501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lIns="0" tIns="0" rIns="0" bIns="0" rtlCol="0" anchor="ctr"/>
            <a:lstStyle/>
            <a:p>
              <a:pPr algn="ctr"/>
              <a:endParaRPr kumimoji="0" lang="ru-RU" sz="1100">
                <a:latin typeface="Arial" charset="0"/>
              </a:endParaRPr>
            </a:p>
          </p:txBody>
        </p:sp>
        <p:grpSp>
          <p:nvGrpSpPr>
            <p:cNvPr id="311" name="Группа 310"/>
            <p:cNvGrpSpPr/>
            <p:nvPr/>
          </p:nvGrpSpPr>
          <p:grpSpPr>
            <a:xfrm>
              <a:off x="3148380" y="1121386"/>
              <a:ext cx="221987" cy="244557"/>
              <a:chOff x="3288463" y="4076836"/>
              <a:chExt cx="412719" cy="454681"/>
            </a:xfrm>
          </p:grpSpPr>
          <p:grpSp>
            <p:nvGrpSpPr>
              <p:cNvPr id="312" name="Группа 311"/>
              <p:cNvGrpSpPr/>
              <p:nvPr/>
            </p:nvGrpSpPr>
            <p:grpSpPr>
              <a:xfrm>
                <a:off x="3288463" y="4196174"/>
                <a:ext cx="412719" cy="335343"/>
                <a:chOff x="3527007" y="2668430"/>
                <a:chExt cx="1512187" cy="1495425"/>
              </a:xfrm>
            </p:grpSpPr>
            <p:sp>
              <p:nvSpPr>
                <p:cNvPr id="327" name="Rectangle 6"/>
                <p:cNvSpPr/>
                <p:nvPr/>
              </p:nvSpPr>
              <p:spPr>
                <a:xfrm>
                  <a:off x="3527007" y="2668430"/>
                  <a:ext cx="1512187" cy="1048621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8" name="Rectangle 7"/>
                <p:cNvSpPr/>
                <p:nvPr/>
              </p:nvSpPr>
              <p:spPr>
                <a:xfrm>
                  <a:off x="3527007" y="3717055"/>
                  <a:ext cx="1512184" cy="446800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100" b="1" dirty="0"/>
                </a:p>
              </p:txBody>
            </p:sp>
          </p:grpSp>
          <p:sp>
            <p:nvSpPr>
              <p:cNvPr id="313" name="Прямоугольник 312"/>
              <p:cNvSpPr/>
              <p:nvPr/>
            </p:nvSpPr>
            <p:spPr bwMode="auto">
              <a:xfrm>
                <a:off x="3326726" y="4255398"/>
                <a:ext cx="334884" cy="25349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lIns="0" tIns="0" rIns="0" bIns="0" rtlCol="0" anchor="ctr"/>
              <a:lstStyle/>
              <a:p>
                <a:pPr algn="ctr"/>
                <a:endParaRPr kumimoji="0" lang="ru-RU" sz="1100">
                  <a:latin typeface="Arial" charset="0"/>
                </a:endParaRPr>
              </a:p>
            </p:txBody>
          </p:sp>
          <p:sp>
            <p:nvSpPr>
              <p:cNvPr id="314" name="Freeform 144"/>
              <p:cNvSpPr>
                <a:spLocks noChangeArrowheads="1"/>
              </p:cNvSpPr>
              <p:nvPr/>
            </p:nvSpPr>
            <p:spPr bwMode="auto">
              <a:xfrm>
                <a:off x="3333933" y="4276570"/>
                <a:ext cx="69653" cy="62067"/>
              </a:xfrm>
              <a:custGeom>
                <a:avLst/>
                <a:gdLst>
                  <a:gd name="T0" fmla="*/ 426 w 444"/>
                  <a:gd name="T1" fmla="*/ 0 h 399"/>
                  <a:gd name="T2" fmla="*/ 426 w 444"/>
                  <a:gd name="T3" fmla="*/ 0 h 399"/>
                  <a:gd name="T4" fmla="*/ 9 w 444"/>
                  <a:gd name="T5" fmla="*/ 0 h 399"/>
                  <a:gd name="T6" fmla="*/ 0 w 444"/>
                  <a:gd name="T7" fmla="*/ 17 h 399"/>
                  <a:gd name="T8" fmla="*/ 0 w 444"/>
                  <a:gd name="T9" fmla="*/ 70 h 399"/>
                  <a:gd name="T10" fmla="*/ 443 w 444"/>
                  <a:gd name="T11" fmla="*/ 70 h 399"/>
                  <a:gd name="T12" fmla="*/ 443 w 444"/>
                  <a:gd name="T13" fmla="*/ 17 h 399"/>
                  <a:gd name="T14" fmla="*/ 426 w 444"/>
                  <a:gd name="T15" fmla="*/ 0 h 399"/>
                  <a:gd name="T16" fmla="*/ 27 w 444"/>
                  <a:gd name="T17" fmla="*/ 363 h 399"/>
                  <a:gd name="T18" fmla="*/ 27 w 444"/>
                  <a:gd name="T19" fmla="*/ 363 h 399"/>
                  <a:gd name="T20" fmla="*/ 54 w 444"/>
                  <a:gd name="T21" fmla="*/ 398 h 399"/>
                  <a:gd name="T22" fmla="*/ 381 w 444"/>
                  <a:gd name="T23" fmla="*/ 398 h 399"/>
                  <a:gd name="T24" fmla="*/ 417 w 444"/>
                  <a:gd name="T25" fmla="*/ 363 h 399"/>
                  <a:gd name="T26" fmla="*/ 417 w 444"/>
                  <a:gd name="T27" fmla="*/ 97 h 399"/>
                  <a:gd name="T28" fmla="*/ 27 w 444"/>
                  <a:gd name="T29" fmla="*/ 97 h 399"/>
                  <a:gd name="T30" fmla="*/ 27 w 444"/>
                  <a:gd name="T31" fmla="*/ 363 h 399"/>
                  <a:gd name="T32" fmla="*/ 151 w 444"/>
                  <a:gd name="T33" fmla="*/ 150 h 399"/>
                  <a:gd name="T34" fmla="*/ 151 w 444"/>
                  <a:gd name="T35" fmla="*/ 150 h 399"/>
                  <a:gd name="T36" fmla="*/ 293 w 444"/>
                  <a:gd name="T37" fmla="*/ 150 h 399"/>
                  <a:gd name="T38" fmla="*/ 293 w 444"/>
                  <a:gd name="T39" fmla="*/ 194 h 399"/>
                  <a:gd name="T40" fmla="*/ 151 w 444"/>
                  <a:gd name="T41" fmla="*/ 194 h 399"/>
                  <a:gd name="T42" fmla="*/ 151 w 444"/>
                  <a:gd name="T43" fmla="*/ 15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4" h="399">
                    <a:moveTo>
                      <a:pt x="426" y="0"/>
                    </a:moveTo>
                    <a:lnTo>
                      <a:pt x="426" y="0"/>
                    </a:lnTo>
                    <a:cubicBezTo>
                      <a:pt x="9" y="0"/>
                      <a:pt x="9" y="0"/>
                      <a:pt x="9" y="0"/>
                    </a:cubicBezTo>
                    <a:cubicBezTo>
                      <a:pt x="0" y="0"/>
                      <a:pt x="0" y="8"/>
                      <a:pt x="0" y="17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443" y="70"/>
                      <a:pt x="443" y="70"/>
                      <a:pt x="443" y="70"/>
                    </a:cubicBezTo>
                    <a:cubicBezTo>
                      <a:pt x="443" y="17"/>
                      <a:pt x="443" y="17"/>
                      <a:pt x="443" y="17"/>
                    </a:cubicBezTo>
                    <a:cubicBezTo>
                      <a:pt x="443" y="8"/>
                      <a:pt x="434" y="0"/>
                      <a:pt x="426" y="0"/>
                    </a:cubicBezTo>
                    <a:close/>
                    <a:moveTo>
                      <a:pt x="27" y="363"/>
                    </a:moveTo>
                    <a:lnTo>
                      <a:pt x="27" y="363"/>
                    </a:lnTo>
                    <a:cubicBezTo>
                      <a:pt x="27" y="380"/>
                      <a:pt x="36" y="398"/>
                      <a:pt x="54" y="398"/>
                    </a:cubicBezTo>
                    <a:cubicBezTo>
                      <a:pt x="381" y="398"/>
                      <a:pt x="381" y="398"/>
                      <a:pt x="381" y="398"/>
                    </a:cubicBezTo>
                    <a:cubicBezTo>
                      <a:pt x="408" y="398"/>
                      <a:pt x="417" y="380"/>
                      <a:pt x="417" y="363"/>
                    </a:cubicBezTo>
                    <a:cubicBezTo>
                      <a:pt x="417" y="97"/>
                      <a:pt x="417" y="97"/>
                      <a:pt x="417" y="97"/>
                    </a:cubicBezTo>
                    <a:cubicBezTo>
                      <a:pt x="27" y="97"/>
                      <a:pt x="27" y="97"/>
                      <a:pt x="27" y="97"/>
                    </a:cubicBezTo>
                    <a:lnTo>
                      <a:pt x="27" y="363"/>
                    </a:lnTo>
                    <a:close/>
                    <a:moveTo>
                      <a:pt x="151" y="150"/>
                    </a:moveTo>
                    <a:lnTo>
                      <a:pt x="151" y="150"/>
                    </a:lnTo>
                    <a:cubicBezTo>
                      <a:pt x="293" y="150"/>
                      <a:pt x="293" y="150"/>
                      <a:pt x="293" y="150"/>
                    </a:cubicBezTo>
                    <a:cubicBezTo>
                      <a:pt x="293" y="194"/>
                      <a:pt x="293" y="194"/>
                      <a:pt x="293" y="194"/>
                    </a:cubicBezTo>
                    <a:cubicBezTo>
                      <a:pt x="151" y="194"/>
                      <a:pt x="151" y="194"/>
                      <a:pt x="151" y="194"/>
                    </a:cubicBezTo>
                    <a:lnTo>
                      <a:pt x="151" y="15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100"/>
              </a:p>
            </p:txBody>
          </p:sp>
          <p:sp>
            <p:nvSpPr>
              <p:cNvPr id="315" name="Freeform 144"/>
              <p:cNvSpPr>
                <a:spLocks noChangeArrowheads="1"/>
              </p:cNvSpPr>
              <p:nvPr/>
            </p:nvSpPr>
            <p:spPr bwMode="auto">
              <a:xfrm>
                <a:off x="3415644" y="4276570"/>
                <a:ext cx="69653" cy="62067"/>
              </a:xfrm>
              <a:custGeom>
                <a:avLst/>
                <a:gdLst>
                  <a:gd name="T0" fmla="*/ 426 w 444"/>
                  <a:gd name="T1" fmla="*/ 0 h 399"/>
                  <a:gd name="T2" fmla="*/ 426 w 444"/>
                  <a:gd name="T3" fmla="*/ 0 h 399"/>
                  <a:gd name="T4" fmla="*/ 9 w 444"/>
                  <a:gd name="T5" fmla="*/ 0 h 399"/>
                  <a:gd name="T6" fmla="*/ 0 w 444"/>
                  <a:gd name="T7" fmla="*/ 17 h 399"/>
                  <a:gd name="T8" fmla="*/ 0 w 444"/>
                  <a:gd name="T9" fmla="*/ 70 h 399"/>
                  <a:gd name="T10" fmla="*/ 443 w 444"/>
                  <a:gd name="T11" fmla="*/ 70 h 399"/>
                  <a:gd name="T12" fmla="*/ 443 w 444"/>
                  <a:gd name="T13" fmla="*/ 17 h 399"/>
                  <a:gd name="T14" fmla="*/ 426 w 444"/>
                  <a:gd name="T15" fmla="*/ 0 h 399"/>
                  <a:gd name="T16" fmla="*/ 27 w 444"/>
                  <a:gd name="T17" fmla="*/ 363 h 399"/>
                  <a:gd name="T18" fmla="*/ 27 w 444"/>
                  <a:gd name="T19" fmla="*/ 363 h 399"/>
                  <a:gd name="T20" fmla="*/ 54 w 444"/>
                  <a:gd name="T21" fmla="*/ 398 h 399"/>
                  <a:gd name="T22" fmla="*/ 381 w 444"/>
                  <a:gd name="T23" fmla="*/ 398 h 399"/>
                  <a:gd name="T24" fmla="*/ 417 w 444"/>
                  <a:gd name="T25" fmla="*/ 363 h 399"/>
                  <a:gd name="T26" fmla="*/ 417 w 444"/>
                  <a:gd name="T27" fmla="*/ 97 h 399"/>
                  <a:gd name="T28" fmla="*/ 27 w 444"/>
                  <a:gd name="T29" fmla="*/ 97 h 399"/>
                  <a:gd name="T30" fmla="*/ 27 w 444"/>
                  <a:gd name="T31" fmla="*/ 363 h 399"/>
                  <a:gd name="T32" fmla="*/ 151 w 444"/>
                  <a:gd name="T33" fmla="*/ 150 h 399"/>
                  <a:gd name="T34" fmla="*/ 151 w 444"/>
                  <a:gd name="T35" fmla="*/ 150 h 399"/>
                  <a:gd name="T36" fmla="*/ 293 w 444"/>
                  <a:gd name="T37" fmla="*/ 150 h 399"/>
                  <a:gd name="T38" fmla="*/ 293 w 444"/>
                  <a:gd name="T39" fmla="*/ 194 h 399"/>
                  <a:gd name="T40" fmla="*/ 151 w 444"/>
                  <a:gd name="T41" fmla="*/ 194 h 399"/>
                  <a:gd name="T42" fmla="*/ 151 w 444"/>
                  <a:gd name="T43" fmla="*/ 15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4" h="399">
                    <a:moveTo>
                      <a:pt x="426" y="0"/>
                    </a:moveTo>
                    <a:lnTo>
                      <a:pt x="426" y="0"/>
                    </a:lnTo>
                    <a:cubicBezTo>
                      <a:pt x="9" y="0"/>
                      <a:pt x="9" y="0"/>
                      <a:pt x="9" y="0"/>
                    </a:cubicBezTo>
                    <a:cubicBezTo>
                      <a:pt x="0" y="0"/>
                      <a:pt x="0" y="8"/>
                      <a:pt x="0" y="17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443" y="70"/>
                      <a:pt x="443" y="70"/>
                      <a:pt x="443" y="70"/>
                    </a:cubicBezTo>
                    <a:cubicBezTo>
                      <a:pt x="443" y="17"/>
                      <a:pt x="443" y="17"/>
                      <a:pt x="443" y="17"/>
                    </a:cubicBezTo>
                    <a:cubicBezTo>
                      <a:pt x="443" y="8"/>
                      <a:pt x="434" y="0"/>
                      <a:pt x="426" y="0"/>
                    </a:cubicBezTo>
                    <a:close/>
                    <a:moveTo>
                      <a:pt x="27" y="363"/>
                    </a:moveTo>
                    <a:lnTo>
                      <a:pt x="27" y="363"/>
                    </a:lnTo>
                    <a:cubicBezTo>
                      <a:pt x="27" y="380"/>
                      <a:pt x="36" y="398"/>
                      <a:pt x="54" y="398"/>
                    </a:cubicBezTo>
                    <a:cubicBezTo>
                      <a:pt x="381" y="398"/>
                      <a:pt x="381" y="398"/>
                      <a:pt x="381" y="398"/>
                    </a:cubicBezTo>
                    <a:cubicBezTo>
                      <a:pt x="408" y="398"/>
                      <a:pt x="417" y="380"/>
                      <a:pt x="417" y="363"/>
                    </a:cubicBezTo>
                    <a:cubicBezTo>
                      <a:pt x="417" y="97"/>
                      <a:pt x="417" y="97"/>
                      <a:pt x="417" y="97"/>
                    </a:cubicBezTo>
                    <a:cubicBezTo>
                      <a:pt x="27" y="97"/>
                      <a:pt x="27" y="97"/>
                      <a:pt x="27" y="97"/>
                    </a:cubicBezTo>
                    <a:lnTo>
                      <a:pt x="27" y="363"/>
                    </a:lnTo>
                    <a:close/>
                    <a:moveTo>
                      <a:pt x="151" y="150"/>
                    </a:moveTo>
                    <a:lnTo>
                      <a:pt x="151" y="150"/>
                    </a:lnTo>
                    <a:cubicBezTo>
                      <a:pt x="293" y="150"/>
                      <a:pt x="293" y="150"/>
                      <a:pt x="293" y="150"/>
                    </a:cubicBezTo>
                    <a:cubicBezTo>
                      <a:pt x="293" y="194"/>
                      <a:pt x="293" y="194"/>
                      <a:pt x="293" y="194"/>
                    </a:cubicBezTo>
                    <a:cubicBezTo>
                      <a:pt x="151" y="194"/>
                      <a:pt x="151" y="194"/>
                      <a:pt x="151" y="194"/>
                    </a:cubicBezTo>
                    <a:lnTo>
                      <a:pt x="151" y="15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100"/>
              </a:p>
            </p:txBody>
          </p:sp>
          <p:sp>
            <p:nvSpPr>
              <p:cNvPr id="316" name="Freeform 144"/>
              <p:cNvSpPr>
                <a:spLocks noChangeArrowheads="1"/>
              </p:cNvSpPr>
              <p:nvPr/>
            </p:nvSpPr>
            <p:spPr bwMode="auto">
              <a:xfrm>
                <a:off x="3500918" y="4276570"/>
                <a:ext cx="69653" cy="62067"/>
              </a:xfrm>
              <a:custGeom>
                <a:avLst/>
                <a:gdLst>
                  <a:gd name="T0" fmla="*/ 426 w 444"/>
                  <a:gd name="T1" fmla="*/ 0 h 399"/>
                  <a:gd name="T2" fmla="*/ 426 w 444"/>
                  <a:gd name="T3" fmla="*/ 0 h 399"/>
                  <a:gd name="T4" fmla="*/ 9 w 444"/>
                  <a:gd name="T5" fmla="*/ 0 h 399"/>
                  <a:gd name="T6" fmla="*/ 0 w 444"/>
                  <a:gd name="T7" fmla="*/ 17 h 399"/>
                  <a:gd name="T8" fmla="*/ 0 w 444"/>
                  <a:gd name="T9" fmla="*/ 70 h 399"/>
                  <a:gd name="T10" fmla="*/ 443 w 444"/>
                  <a:gd name="T11" fmla="*/ 70 h 399"/>
                  <a:gd name="T12" fmla="*/ 443 w 444"/>
                  <a:gd name="T13" fmla="*/ 17 h 399"/>
                  <a:gd name="T14" fmla="*/ 426 w 444"/>
                  <a:gd name="T15" fmla="*/ 0 h 399"/>
                  <a:gd name="T16" fmla="*/ 27 w 444"/>
                  <a:gd name="T17" fmla="*/ 363 h 399"/>
                  <a:gd name="T18" fmla="*/ 27 w 444"/>
                  <a:gd name="T19" fmla="*/ 363 h 399"/>
                  <a:gd name="T20" fmla="*/ 54 w 444"/>
                  <a:gd name="T21" fmla="*/ 398 h 399"/>
                  <a:gd name="T22" fmla="*/ 381 w 444"/>
                  <a:gd name="T23" fmla="*/ 398 h 399"/>
                  <a:gd name="T24" fmla="*/ 417 w 444"/>
                  <a:gd name="T25" fmla="*/ 363 h 399"/>
                  <a:gd name="T26" fmla="*/ 417 w 444"/>
                  <a:gd name="T27" fmla="*/ 97 h 399"/>
                  <a:gd name="T28" fmla="*/ 27 w 444"/>
                  <a:gd name="T29" fmla="*/ 97 h 399"/>
                  <a:gd name="T30" fmla="*/ 27 w 444"/>
                  <a:gd name="T31" fmla="*/ 363 h 399"/>
                  <a:gd name="T32" fmla="*/ 151 w 444"/>
                  <a:gd name="T33" fmla="*/ 150 h 399"/>
                  <a:gd name="T34" fmla="*/ 151 w 444"/>
                  <a:gd name="T35" fmla="*/ 150 h 399"/>
                  <a:gd name="T36" fmla="*/ 293 w 444"/>
                  <a:gd name="T37" fmla="*/ 150 h 399"/>
                  <a:gd name="T38" fmla="*/ 293 w 444"/>
                  <a:gd name="T39" fmla="*/ 194 h 399"/>
                  <a:gd name="T40" fmla="*/ 151 w 444"/>
                  <a:gd name="T41" fmla="*/ 194 h 399"/>
                  <a:gd name="T42" fmla="*/ 151 w 444"/>
                  <a:gd name="T43" fmla="*/ 15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4" h="399">
                    <a:moveTo>
                      <a:pt x="426" y="0"/>
                    </a:moveTo>
                    <a:lnTo>
                      <a:pt x="426" y="0"/>
                    </a:lnTo>
                    <a:cubicBezTo>
                      <a:pt x="9" y="0"/>
                      <a:pt x="9" y="0"/>
                      <a:pt x="9" y="0"/>
                    </a:cubicBezTo>
                    <a:cubicBezTo>
                      <a:pt x="0" y="0"/>
                      <a:pt x="0" y="8"/>
                      <a:pt x="0" y="17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443" y="70"/>
                      <a:pt x="443" y="70"/>
                      <a:pt x="443" y="70"/>
                    </a:cubicBezTo>
                    <a:cubicBezTo>
                      <a:pt x="443" y="17"/>
                      <a:pt x="443" y="17"/>
                      <a:pt x="443" y="17"/>
                    </a:cubicBezTo>
                    <a:cubicBezTo>
                      <a:pt x="443" y="8"/>
                      <a:pt x="434" y="0"/>
                      <a:pt x="426" y="0"/>
                    </a:cubicBezTo>
                    <a:close/>
                    <a:moveTo>
                      <a:pt x="27" y="363"/>
                    </a:moveTo>
                    <a:lnTo>
                      <a:pt x="27" y="363"/>
                    </a:lnTo>
                    <a:cubicBezTo>
                      <a:pt x="27" y="380"/>
                      <a:pt x="36" y="398"/>
                      <a:pt x="54" y="398"/>
                    </a:cubicBezTo>
                    <a:cubicBezTo>
                      <a:pt x="381" y="398"/>
                      <a:pt x="381" y="398"/>
                      <a:pt x="381" y="398"/>
                    </a:cubicBezTo>
                    <a:cubicBezTo>
                      <a:pt x="408" y="398"/>
                      <a:pt x="417" y="380"/>
                      <a:pt x="417" y="363"/>
                    </a:cubicBezTo>
                    <a:cubicBezTo>
                      <a:pt x="417" y="97"/>
                      <a:pt x="417" y="97"/>
                      <a:pt x="417" y="97"/>
                    </a:cubicBezTo>
                    <a:cubicBezTo>
                      <a:pt x="27" y="97"/>
                      <a:pt x="27" y="97"/>
                      <a:pt x="27" y="97"/>
                    </a:cubicBezTo>
                    <a:lnTo>
                      <a:pt x="27" y="363"/>
                    </a:lnTo>
                    <a:close/>
                    <a:moveTo>
                      <a:pt x="151" y="150"/>
                    </a:moveTo>
                    <a:lnTo>
                      <a:pt x="151" y="150"/>
                    </a:lnTo>
                    <a:cubicBezTo>
                      <a:pt x="293" y="150"/>
                      <a:pt x="293" y="150"/>
                      <a:pt x="293" y="150"/>
                    </a:cubicBezTo>
                    <a:cubicBezTo>
                      <a:pt x="293" y="194"/>
                      <a:pt x="293" y="194"/>
                      <a:pt x="293" y="194"/>
                    </a:cubicBezTo>
                    <a:cubicBezTo>
                      <a:pt x="151" y="194"/>
                      <a:pt x="151" y="194"/>
                      <a:pt x="151" y="194"/>
                    </a:cubicBezTo>
                    <a:lnTo>
                      <a:pt x="151" y="15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100"/>
              </a:p>
            </p:txBody>
          </p:sp>
          <p:sp>
            <p:nvSpPr>
              <p:cNvPr id="317" name="Freeform 144"/>
              <p:cNvSpPr>
                <a:spLocks noChangeArrowheads="1"/>
              </p:cNvSpPr>
              <p:nvPr/>
            </p:nvSpPr>
            <p:spPr bwMode="auto">
              <a:xfrm>
                <a:off x="3582953" y="4276570"/>
                <a:ext cx="69653" cy="62067"/>
              </a:xfrm>
              <a:custGeom>
                <a:avLst/>
                <a:gdLst>
                  <a:gd name="T0" fmla="*/ 426 w 444"/>
                  <a:gd name="T1" fmla="*/ 0 h 399"/>
                  <a:gd name="T2" fmla="*/ 426 w 444"/>
                  <a:gd name="T3" fmla="*/ 0 h 399"/>
                  <a:gd name="T4" fmla="*/ 9 w 444"/>
                  <a:gd name="T5" fmla="*/ 0 h 399"/>
                  <a:gd name="T6" fmla="*/ 0 w 444"/>
                  <a:gd name="T7" fmla="*/ 17 h 399"/>
                  <a:gd name="T8" fmla="*/ 0 w 444"/>
                  <a:gd name="T9" fmla="*/ 70 h 399"/>
                  <a:gd name="T10" fmla="*/ 443 w 444"/>
                  <a:gd name="T11" fmla="*/ 70 h 399"/>
                  <a:gd name="T12" fmla="*/ 443 w 444"/>
                  <a:gd name="T13" fmla="*/ 17 h 399"/>
                  <a:gd name="T14" fmla="*/ 426 w 444"/>
                  <a:gd name="T15" fmla="*/ 0 h 399"/>
                  <a:gd name="T16" fmla="*/ 27 w 444"/>
                  <a:gd name="T17" fmla="*/ 363 h 399"/>
                  <a:gd name="T18" fmla="*/ 27 w 444"/>
                  <a:gd name="T19" fmla="*/ 363 h 399"/>
                  <a:gd name="T20" fmla="*/ 54 w 444"/>
                  <a:gd name="T21" fmla="*/ 398 h 399"/>
                  <a:gd name="T22" fmla="*/ 381 w 444"/>
                  <a:gd name="T23" fmla="*/ 398 h 399"/>
                  <a:gd name="T24" fmla="*/ 417 w 444"/>
                  <a:gd name="T25" fmla="*/ 363 h 399"/>
                  <a:gd name="T26" fmla="*/ 417 w 444"/>
                  <a:gd name="T27" fmla="*/ 97 h 399"/>
                  <a:gd name="T28" fmla="*/ 27 w 444"/>
                  <a:gd name="T29" fmla="*/ 97 h 399"/>
                  <a:gd name="T30" fmla="*/ 27 w 444"/>
                  <a:gd name="T31" fmla="*/ 363 h 399"/>
                  <a:gd name="T32" fmla="*/ 151 w 444"/>
                  <a:gd name="T33" fmla="*/ 150 h 399"/>
                  <a:gd name="T34" fmla="*/ 151 w 444"/>
                  <a:gd name="T35" fmla="*/ 150 h 399"/>
                  <a:gd name="T36" fmla="*/ 293 w 444"/>
                  <a:gd name="T37" fmla="*/ 150 h 399"/>
                  <a:gd name="T38" fmla="*/ 293 w 444"/>
                  <a:gd name="T39" fmla="*/ 194 h 399"/>
                  <a:gd name="T40" fmla="*/ 151 w 444"/>
                  <a:gd name="T41" fmla="*/ 194 h 399"/>
                  <a:gd name="T42" fmla="*/ 151 w 444"/>
                  <a:gd name="T43" fmla="*/ 15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4" h="399">
                    <a:moveTo>
                      <a:pt x="426" y="0"/>
                    </a:moveTo>
                    <a:lnTo>
                      <a:pt x="426" y="0"/>
                    </a:lnTo>
                    <a:cubicBezTo>
                      <a:pt x="9" y="0"/>
                      <a:pt x="9" y="0"/>
                      <a:pt x="9" y="0"/>
                    </a:cubicBezTo>
                    <a:cubicBezTo>
                      <a:pt x="0" y="0"/>
                      <a:pt x="0" y="8"/>
                      <a:pt x="0" y="17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443" y="70"/>
                      <a:pt x="443" y="70"/>
                      <a:pt x="443" y="70"/>
                    </a:cubicBezTo>
                    <a:cubicBezTo>
                      <a:pt x="443" y="17"/>
                      <a:pt x="443" y="17"/>
                      <a:pt x="443" y="17"/>
                    </a:cubicBezTo>
                    <a:cubicBezTo>
                      <a:pt x="443" y="8"/>
                      <a:pt x="434" y="0"/>
                      <a:pt x="426" y="0"/>
                    </a:cubicBezTo>
                    <a:close/>
                    <a:moveTo>
                      <a:pt x="27" y="363"/>
                    </a:moveTo>
                    <a:lnTo>
                      <a:pt x="27" y="363"/>
                    </a:lnTo>
                    <a:cubicBezTo>
                      <a:pt x="27" y="380"/>
                      <a:pt x="36" y="398"/>
                      <a:pt x="54" y="398"/>
                    </a:cubicBezTo>
                    <a:cubicBezTo>
                      <a:pt x="381" y="398"/>
                      <a:pt x="381" y="398"/>
                      <a:pt x="381" y="398"/>
                    </a:cubicBezTo>
                    <a:cubicBezTo>
                      <a:pt x="408" y="398"/>
                      <a:pt x="417" y="380"/>
                      <a:pt x="417" y="363"/>
                    </a:cubicBezTo>
                    <a:cubicBezTo>
                      <a:pt x="417" y="97"/>
                      <a:pt x="417" y="97"/>
                      <a:pt x="417" y="97"/>
                    </a:cubicBezTo>
                    <a:cubicBezTo>
                      <a:pt x="27" y="97"/>
                      <a:pt x="27" y="97"/>
                      <a:pt x="27" y="97"/>
                    </a:cubicBezTo>
                    <a:lnTo>
                      <a:pt x="27" y="363"/>
                    </a:lnTo>
                    <a:close/>
                    <a:moveTo>
                      <a:pt x="151" y="150"/>
                    </a:moveTo>
                    <a:lnTo>
                      <a:pt x="151" y="150"/>
                    </a:lnTo>
                    <a:cubicBezTo>
                      <a:pt x="293" y="150"/>
                      <a:pt x="293" y="150"/>
                      <a:pt x="293" y="150"/>
                    </a:cubicBezTo>
                    <a:cubicBezTo>
                      <a:pt x="293" y="194"/>
                      <a:pt x="293" y="194"/>
                      <a:pt x="293" y="194"/>
                    </a:cubicBezTo>
                    <a:cubicBezTo>
                      <a:pt x="151" y="194"/>
                      <a:pt x="151" y="194"/>
                      <a:pt x="151" y="194"/>
                    </a:cubicBezTo>
                    <a:lnTo>
                      <a:pt x="151" y="15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100"/>
              </a:p>
            </p:txBody>
          </p:sp>
          <p:sp>
            <p:nvSpPr>
              <p:cNvPr id="318" name="Freeform 144"/>
              <p:cNvSpPr>
                <a:spLocks noChangeArrowheads="1"/>
              </p:cNvSpPr>
              <p:nvPr/>
            </p:nvSpPr>
            <p:spPr bwMode="auto">
              <a:xfrm>
                <a:off x="3333933" y="4349989"/>
                <a:ext cx="69653" cy="62067"/>
              </a:xfrm>
              <a:custGeom>
                <a:avLst/>
                <a:gdLst>
                  <a:gd name="T0" fmla="*/ 426 w 444"/>
                  <a:gd name="T1" fmla="*/ 0 h 399"/>
                  <a:gd name="T2" fmla="*/ 426 w 444"/>
                  <a:gd name="T3" fmla="*/ 0 h 399"/>
                  <a:gd name="T4" fmla="*/ 9 w 444"/>
                  <a:gd name="T5" fmla="*/ 0 h 399"/>
                  <a:gd name="T6" fmla="*/ 0 w 444"/>
                  <a:gd name="T7" fmla="*/ 17 h 399"/>
                  <a:gd name="T8" fmla="*/ 0 w 444"/>
                  <a:gd name="T9" fmla="*/ 70 h 399"/>
                  <a:gd name="T10" fmla="*/ 443 w 444"/>
                  <a:gd name="T11" fmla="*/ 70 h 399"/>
                  <a:gd name="T12" fmla="*/ 443 w 444"/>
                  <a:gd name="T13" fmla="*/ 17 h 399"/>
                  <a:gd name="T14" fmla="*/ 426 w 444"/>
                  <a:gd name="T15" fmla="*/ 0 h 399"/>
                  <a:gd name="T16" fmla="*/ 27 w 444"/>
                  <a:gd name="T17" fmla="*/ 363 h 399"/>
                  <a:gd name="T18" fmla="*/ 27 w 444"/>
                  <a:gd name="T19" fmla="*/ 363 h 399"/>
                  <a:gd name="T20" fmla="*/ 54 w 444"/>
                  <a:gd name="T21" fmla="*/ 398 h 399"/>
                  <a:gd name="T22" fmla="*/ 381 w 444"/>
                  <a:gd name="T23" fmla="*/ 398 h 399"/>
                  <a:gd name="T24" fmla="*/ 417 w 444"/>
                  <a:gd name="T25" fmla="*/ 363 h 399"/>
                  <a:gd name="T26" fmla="*/ 417 w 444"/>
                  <a:gd name="T27" fmla="*/ 97 h 399"/>
                  <a:gd name="T28" fmla="*/ 27 w 444"/>
                  <a:gd name="T29" fmla="*/ 97 h 399"/>
                  <a:gd name="T30" fmla="*/ 27 w 444"/>
                  <a:gd name="T31" fmla="*/ 363 h 399"/>
                  <a:gd name="T32" fmla="*/ 151 w 444"/>
                  <a:gd name="T33" fmla="*/ 150 h 399"/>
                  <a:gd name="T34" fmla="*/ 151 w 444"/>
                  <a:gd name="T35" fmla="*/ 150 h 399"/>
                  <a:gd name="T36" fmla="*/ 293 w 444"/>
                  <a:gd name="T37" fmla="*/ 150 h 399"/>
                  <a:gd name="T38" fmla="*/ 293 w 444"/>
                  <a:gd name="T39" fmla="*/ 194 h 399"/>
                  <a:gd name="T40" fmla="*/ 151 w 444"/>
                  <a:gd name="T41" fmla="*/ 194 h 399"/>
                  <a:gd name="T42" fmla="*/ 151 w 444"/>
                  <a:gd name="T43" fmla="*/ 15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4" h="399">
                    <a:moveTo>
                      <a:pt x="426" y="0"/>
                    </a:moveTo>
                    <a:lnTo>
                      <a:pt x="426" y="0"/>
                    </a:lnTo>
                    <a:cubicBezTo>
                      <a:pt x="9" y="0"/>
                      <a:pt x="9" y="0"/>
                      <a:pt x="9" y="0"/>
                    </a:cubicBezTo>
                    <a:cubicBezTo>
                      <a:pt x="0" y="0"/>
                      <a:pt x="0" y="8"/>
                      <a:pt x="0" y="17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443" y="70"/>
                      <a:pt x="443" y="70"/>
                      <a:pt x="443" y="70"/>
                    </a:cubicBezTo>
                    <a:cubicBezTo>
                      <a:pt x="443" y="17"/>
                      <a:pt x="443" y="17"/>
                      <a:pt x="443" y="17"/>
                    </a:cubicBezTo>
                    <a:cubicBezTo>
                      <a:pt x="443" y="8"/>
                      <a:pt x="434" y="0"/>
                      <a:pt x="426" y="0"/>
                    </a:cubicBezTo>
                    <a:close/>
                    <a:moveTo>
                      <a:pt x="27" y="363"/>
                    </a:moveTo>
                    <a:lnTo>
                      <a:pt x="27" y="363"/>
                    </a:lnTo>
                    <a:cubicBezTo>
                      <a:pt x="27" y="380"/>
                      <a:pt x="36" y="398"/>
                      <a:pt x="54" y="398"/>
                    </a:cubicBezTo>
                    <a:cubicBezTo>
                      <a:pt x="381" y="398"/>
                      <a:pt x="381" y="398"/>
                      <a:pt x="381" y="398"/>
                    </a:cubicBezTo>
                    <a:cubicBezTo>
                      <a:pt x="408" y="398"/>
                      <a:pt x="417" y="380"/>
                      <a:pt x="417" y="363"/>
                    </a:cubicBezTo>
                    <a:cubicBezTo>
                      <a:pt x="417" y="97"/>
                      <a:pt x="417" y="97"/>
                      <a:pt x="417" y="97"/>
                    </a:cubicBezTo>
                    <a:cubicBezTo>
                      <a:pt x="27" y="97"/>
                      <a:pt x="27" y="97"/>
                      <a:pt x="27" y="97"/>
                    </a:cubicBezTo>
                    <a:lnTo>
                      <a:pt x="27" y="363"/>
                    </a:lnTo>
                    <a:close/>
                    <a:moveTo>
                      <a:pt x="151" y="150"/>
                    </a:moveTo>
                    <a:lnTo>
                      <a:pt x="151" y="150"/>
                    </a:lnTo>
                    <a:cubicBezTo>
                      <a:pt x="293" y="150"/>
                      <a:pt x="293" y="150"/>
                      <a:pt x="293" y="150"/>
                    </a:cubicBezTo>
                    <a:cubicBezTo>
                      <a:pt x="293" y="194"/>
                      <a:pt x="293" y="194"/>
                      <a:pt x="293" y="194"/>
                    </a:cubicBezTo>
                    <a:cubicBezTo>
                      <a:pt x="151" y="194"/>
                      <a:pt x="151" y="194"/>
                      <a:pt x="151" y="194"/>
                    </a:cubicBezTo>
                    <a:lnTo>
                      <a:pt x="151" y="15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100"/>
              </a:p>
            </p:txBody>
          </p:sp>
          <p:sp>
            <p:nvSpPr>
              <p:cNvPr id="319" name="Freeform 144"/>
              <p:cNvSpPr>
                <a:spLocks noChangeArrowheads="1"/>
              </p:cNvSpPr>
              <p:nvPr/>
            </p:nvSpPr>
            <p:spPr bwMode="auto">
              <a:xfrm>
                <a:off x="3415644" y="4349989"/>
                <a:ext cx="69653" cy="62067"/>
              </a:xfrm>
              <a:custGeom>
                <a:avLst/>
                <a:gdLst>
                  <a:gd name="T0" fmla="*/ 426 w 444"/>
                  <a:gd name="T1" fmla="*/ 0 h 399"/>
                  <a:gd name="T2" fmla="*/ 426 w 444"/>
                  <a:gd name="T3" fmla="*/ 0 h 399"/>
                  <a:gd name="T4" fmla="*/ 9 w 444"/>
                  <a:gd name="T5" fmla="*/ 0 h 399"/>
                  <a:gd name="T6" fmla="*/ 0 w 444"/>
                  <a:gd name="T7" fmla="*/ 17 h 399"/>
                  <a:gd name="T8" fmla="*/ 0 w 444"/>
                  <a:gd name="T9" fmla="*/ 70 h 399"/>
                  <a:gd name="T10" fmla="*/ 443 w 444"/>
                  <a:gd name="T11" fmla="*/ 70 h 399"/>
                  <a:gd name="T12" fmla="*/ 443 w 444"/>
                  <a:gd name="T13" fmla="*/ 17 h 399"/>
                  <a:gd name="T14" fmla="*/ 426 w 444"/>
                  <a:gd name="T15" fmla="*/ 0 h 399"/>
                  <a:gd name="T16" fmla="*/ 27 w 444"/>
                  <a:gd name="T17" fmla="*/ 363 h 399"/>
                  <a:gd name="T18" fmla="*/ 27 w 444"/>
                  <a:gd name="T19" fmla="*/ 363 h 399"/>
                  <a:gd name="T20" fmla="*/ 54 w 444"/>
                  <a:gd name="T21" fmla="*/ 398 h 399"/>
                  <a:gd name="T22" fmla="*/ 381 w 444"/>
                  <a:gd name="T23" fmla="*/ 398 h 399"/>
                  <a:gd name="T24" fmla="*/ 417 w 444"/>
                  <a:gd name="T25" fmla="*/ 363 h 399"/>
                  <a:gd name="T26" fmla="*/ 417 w 444"/>
                  <a:gd name="T27" fmla="*/ 97 h 399"/>
                  <a:gd name="T28" fmla="*/ 27 w 444"/>
                  <a:gd name="T29" fmla="*/ 97 h 399"/>
                  <a:gd name="T30" fmla="*/ 27 w 444"/>
                  <a:gd name="T31" fmla="*/ 363 h 399"/>
                  <a:gd name="T32" fmla="*/ 151 w 444"/>
                  <a:gd name="T33" fmla="*/ 150 h 399"/>
                  <a:gd name="T34" fmla="*/ 151 w 444"/>
                  <a:gd name="T35" fmla="*/ 150 h 399"/>
                  <a:gd name="T36" fmla="*/ 293 w 444"/>
                  <a:gd name="T37" fmla="*/ 150 h 399"/>
                  <a:gd name="T38" fmla="*/ 293 w 444"/>
                  <a:gd name="T39" fmla="*/ 194 h 399"/>
                  <a:gd name="T40" fmla="*/ 151 w 444"/>
                  <a:gd name="T41" fmla="*/ 194 h 399"/>
                  <a:gd name="T42" fmla="*/ 151 w 444"/>
                  <a:gd name="T43" fmla="*/ 15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4" h="399">
                    <a:moveTo>
                      <a:pt x="426" y="0"/>
                    </a:moveTo>
                    <a:lnTo>
                      <a:pt x="426" y="0"/>
                    </a:lnTo>
                    <a:cubicBezTo>
                      <a:pt x="9" y="0"/>
                      <a:pt x="9" y="0"/>
                      <a:pt x="9" y="0"/>
                    </a:cubicBezTo>
                    <a:cubicBezTo>
                      <a:pt x="0" y="0"/>
                      <a:pt x="0" y="8"/>
                      <a:pt x="0" y="17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443" y="70"/>
                      <a:pt x="443" y="70"/>
                      <a:pt x="443" y="70"/>
                    </a:cubicBezTo>
                    <a:cubicBezTo>
                      <a:pt x="443" y="17"/>
                      <a:pt x="443" y="17"/>
                      <a:pt x="443" y="17"/>
                    </a:cubicBezTo>
                    <a:cubicBezTo>
                      <a:pt x="443" y="8"/>
                      <a:pt x="434" y="0"/>
                      <a:pt x="426" y="0"/>
                    </a:cubicBezTo>
                    <a:close/>
                    <a:moveTo>
                      <a:pt x="27" y="363"/>
                    </a:moveTo>
                    <a:lnTo>
                      <a:pt x="27" y="363"/>
                    </a:lnTo>
                    <a:cubicBezTo>
                      <a:pt x="27" y="380"/>
                      <a:pt x="36" y="398"/>
                      <a:pt x="54" y="398"/>
                    </a:cubicBezTo>
                    <a:cubicBezTo>
                      <a:pt x="381" y="398"/>
                      <a:pt x="381" y="398"/>
                      <a:pt x="381" y="398"/>
                    </a:cubicBezTo>
                    <a:cubicBezTo>
                      <a:pt x="408" y="398"/>
                      <a:pt x="417" y="380"/>
                      <a:pt x="417" y="363"/>
                    </a:cubicBezTo>
                    <a:cubicBezTo>
                      <a:pt x="417" y="97"/>
                      <a:pt x="417" y="97"/>
                      <a:pt x="417" y="97"/>
                    </a:cubicBezTo>
                    <a:cubicBezTo>
                      <a:pt x="27" y="97"/>
                      <a:pt x="27" y="97"/>
                      <a:pt x="27" y="97"/>
                    </a:cubicBezTo>
                    <a:lnTo>
                      <a:pt x="27" y="363"/>
                    </a:lnTo>
                    <a:close/>
                    <a:moveTo>
                      <a:pt x="151" y="150"/>
                    </a:moveTo>
                    <a:lnTo>
                      <a:pt x="151" y="150"/>
                    </a:lnTo>
                    <a:cubicBezTo>
                      <a:pt x="293" y="150"/>
                      <a:pt x="293" y="150"/>
                      <a:pt x="293" y="150"/>
                    </a:cubicBezTo>
                    <a:cubicBezTo>
                      <a:pt x="293" y="194"/>
                      <a:pt x="293" y="194"/>
                      <a:pt x="293" y="194"/>
                    </a:cubicBezTo>
                    <a:cubicBezTo>
                      <a:pt x="151" y="194"/>
                      <a:pt x="151" y="194"/>
                      <a:pt x="151" y="194"/>
                    </a:cubicBezTo>
                    <a:lnTo>
                      <a:pt x="151" y="15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100"/>
              </a:p>
            </p:txBody>
          </p:sp>
          <p:sp>
            <p:nvSpPr>
              <p:cNvPr id="320" name="Freeform 144"/>
              <p:cNvSpPr>
                <a:spLocks noChangeArrowheads="1"/>
              </p:cNvSpPr>
              <p:nvPr/>
            </p:nvSpPr>
            <p:spPr bwMode="auto">
              <a:xfrm>
                <a:off x="3500918" y="4349989"/>
                <a:ext cx="69653" cy="62067"/>
              </a:xfrm>
              <a:custGeom>
                <a:avLst/>
                <a:gdLst>
                  <a:gd name="T0" fmla="*/ 426 w 444"/>
                  <a:gd name="T1" fmla="*/ 0 h 399"/>
                  <a:gd name="T2" fmla="*/ 426 w 444"/>
                  <a:gd name="T3" fmla="*/ 0 h 399"/>
                  <a:gd name="T4" fmla="*/ 9 w 444"/>
                  <a:gd name="T5" fmla="*/ 0 h 399"/>
                  <a:gd name="T6" fmla="*/ 0 w 444"/>
                  <a:gd name="T7" fmla="*/ 17 h 399"/>
                  <a:gd name="T8" fmla="*/ 0 w 444"/>
                  <a:gd name="T9" fmla="*/ 70 h 399"/>
                  <a:gd name="T10" fmla="*/ 443 w 444"/>
                  <a:gd name="T11" fmla="*/ 70 h 399"/>
                  <a:gd name="T12" fmla="*/ 443 w 444"/>
                  <a:gd name="T13" fmla="*/ 17 h 399"/>
                  <a:gd name="T14" fmla="*/ 426 w 444"/>
                  <a:gd name="T15" fmla="*/ 0 h 399"/>
                  <a:gd name="T16" fmla="*/ 27 w 444"/>
                  <a:gd name="T17" fmla="*/ 363 h 399"/>
                  <a:gd name="T18" fmla="*/ 27 w 444"/>
                  <a:gd name="T19" fmla="*/ 363 h 399"/>
                  <a:gd name="T20" fmla="*/ 54 w 444"/>
                  <a:gd name="T21" fmla="*/ 398 h 399"/>
                  <a:gd name="T22" fmla="*/ 381 w 444"/>
                  <a:gd name="T23" fmla="*/ 398 h 399"/>
                  <a:gd name="T24" fmla="*/ 417 w 444"/>
                  <a:gd name="T25" fmla="*/ 363 h 399"/>
                  <a:gd name="T26" fmla="*/ 417 w 444"/>
                  <a:gd name="T27" fmla="*/ 97 h 399"/>
                  <a:gd name="T28" fmla="*/ 27 w 444"/>
                  <a:gd name="T29" fmla="*/ 97 h 399"/>
                  <a:gd name="T30" fmla="*/ 27 w 444"/>
                  <a:gd name="T31" fmla="*/ 363 h 399"/>
                  <a:gd name="T32" fmla="*/ 151 w 444"/>
                  <a:gd name="T33" fmla="*/ 150 h 399"/>
                  <a:gd name="T34" fmla="*/ 151 w 444"/>
                  <a:gd name="T35" fmla="*/ 150 h 399"/>
                  <a:gd name="T36" fmla="*/ 293 w 444"/>
                  <a:gd name="T37" fmla="*/ 150 h 399"/>
                  <a:gd name="T38" fmla="*/ 293 w 444"/>
                  <a:gd name="T39" fmla="*/ 194 h 399"/>
                  <a:gd name="T40" fmla="*/ 151 w 444"/>
                  <a:gd name="T41" fmla="*/ 194 h 399"/>
                  <a:gd name="T42" fmla="*/ 151 w 444"/>
                  <a:gd name="T43" fmla="*/ 15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4" h="399">
                    <a:moveTo>
                      <a:pt x="426" y="0"/>
                    </a:moveTo>
                    <a:lnTo>
                      <a:pt x="426" y="0"/>
                    </a:lnTo>
                    <a:cubicBezTo>
                      <a:pt x="9" y="0"/>
                      <a:pt x="9" y="0"/>
                      <a:pt x="9" y="0"/>
                    </a:cubicBezTo>
                    <a:cubicBezTo>
                      <a:pt x="0" y="0"/>
                      <a:pt x="0" y="8"/>
                      <a:pt x="0" y="17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443" y="70"/>
                      <a:pt x="443" y="70"/>
                      <a:pt x="443" y="70"/>
                    </a:cubicBezTo>
                    <a:cubicBezTo>
                      <a:pt x="443" y="17"/>
                      <a:pt x="443" y="17"/>
                      <a:pt x="443" y="17"/>
                    </a:cubicBezTo>
                    <a:cubicBezTo>
                      <a:pt x="443" y="8"/>
                      <a:pt x="434" y="0"/>
                      <a:pt x="426" y="0"/>
                    </a:cubicBezTo>
                    <a:close/>
                    <a:moveTo>
                      <a:pt x="27" y="363"/>
                    </a:moveTo>
                    <a:lnTo>
                      <a:pt x="27" y="363"/>
                    </a:lnTo>
                    <a:cubicBezTo>
                      <a:pt x="27" y="380"/>
                      <a:pt x="36" y="398"/>
                      <a:pt x="54" y="398"/>
                    </a:cubicBezTo>
                    <a:cubicBezTo>
                      <a:pt x="381" y="398"/>
                      <a:pt x="381" y="398"/>
                      <a:pt x="381" y="398"/>
                    </a:cubicBezTo>
                    <a:cubicBezTo>
                      <a:pt x="408" y="398"/>
                      <a:pt x="417" y="380"/>
                      <a:pt x="417" y="363"/>
                    </a:cubicBezTo>
                    <a:cubicBezTo>
                      <a:pt x="417" y="97"/>
                      <a:pt x="417" y="97"/>
                      <a:pt x="417" y="97"/>
                    </a:cubicBezTo>
                    <a:cubicBezTo>
                      <a:pt x="27" y="97"/>
                      <a:pt x="27" y="97"/>
                      <a:pt x="27" y="97"/>
                    </a:cubicBezTo>
                    <a:lnTo>
                      <a:pt x="27" y="363"/>
                    </a:lnTo>
                    <a:close/>
                    <a:moveTo>
                      <a:pt x="151" y="150"/>
                    </a:moveTo>
                    <a:lnTo>
                      <a:pt x="151" y="150"/>
                    </a:lnTo>
                    <a:cubicBezTo>
                      <a:pt x="293" y="150"/>
                      <a:pt x="293" y="150"/>
                      <a:pt x="293" y="150"/>
                    </a:cubicBezTo>
                    <a:cubicBezTo>
                      <a:pt x="293" y="194"/>
                      <a:pt x="293" y="194"/>
                      <a:pt x="293" y="194"/>
                    </a:cubicBezTo>
                    <a:cubicBezTo>
                      <a:pt x="151" y="194"/>
                      <a:pt x="151" y="194"/>
                      <a:pt x="151" y="194"/>
                    </a:cubicBezTo>
                    <a:lnTo>
                      <a:pt x="151" y="15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100"/>
              </a:p>
            </p:txBody>
          </p:sp>
          <p:sp>
            <p:nvSpPr>
              <p:cNvPr id="321" name="Freeform 144"/>
              <p:cNvSpPr>
                <a:spLocks noChangeArrowheads="1"/>
              </p:cNvSpPr>
              <p:nvPr/>
            </p:nvSpPr>
            <p:spPr bwMode="auto">
              <a:xfrm>
                <a:off x="3582953" y="4349989"/>
                <a:ext cx="69653" cy="62067"/>
              </a:xfrm>
              <a:custGeom>
                <a:avLst/>
                <a:gdLst>
                  <a:gd name="T0" fmla="*/ 426 w 444"/>
                  <a:gd name="T1" fmla="*/ 0 h 399"/>
                  <a:gd name="T2" fmla="*/ 426 w 444"/>
                  <a:gd name="T3" fmla="*/ 0 h 399"/>
                  <a:gd name="T4" fmla="*/ 9 w 444"/>
                  <a:gd name="T5" fmla="*/ 0 h 399"/>
                  <a:gd name="T6" fmla="*/ 0 w 444"/>
                  <a:gd name="T7" fmla="*/ 17 h 399"/>
                  <a:gd name="T8" fmla="*/ 0 w 444"/>
                  <a:gd name="T9" fmla="*/ 70 h 399"/>
                  <a:gd name="T10" fmla="*/ 443 w 444"/>
                  <a:gd name="T11" fmla="*/ 70 h 399"/>
                  <a:gd name="T12" fmla="*/ 443 w 444"/>
                  <a:gd name="T13" fmla="*/ 17 h 399"/>
                  <a:gd name="T14" fmla="*/ 426 w 444"/>
                  <a:gd name="T15" fmla="*/ 0 h 399"/>
                  <a:gd name="T16" fmla="*/ 27 w 444"/>
                  <a:gd name="T17" fmla="*/ 363 h 399"/>
                  <a:gd name="T18" fmla="*/ 27 w 444"/>
                  <a:gd name="T19" fmla="*/ 363 h 399"/>
                  <a:gd name="T20" fmla="*/ 54 w 444"/>
                  <a:gd name="T21" fmla="*/ 398 h 399"/>
                  <a:gd name="T22" fmla="*/ 381 w 444"/>
                  <a:gd name="T23" fmla="*/ 398 h 399"/>
                  <a:gd name="T24" fmla="*/ 417 w 444"/>
                  <a:gd name="T25" fmla="*/ 363 h 399"/>
                  <a:gd name="T26" fmla="*/ 417 w 444"/>
                  <a:gd name="T27" fmla="*/ 97 h 399"/>
                  <a:gd name="T28" fmla="*/ 27 w 444"/>
                  <a:gd name="T29" fmla="*/ 97 h 399"/>
                  <a:gd name="T30" fmla="*/ 27 w 444"/>
                  <a:gd name="T31" fmla="*/ 363 h 399"/>
                  <a:gd name="T32" fmla="*/ 151 w 444"/>
                  <a:gd name="T33" fmla="*/ 150 h 399"/>
                  <a:gd name="T34" fmla="*/ 151 w 444"/>
                  <a:gd name="T35" fmla="*/ 150 h 399"/>
                  <a:gd name="T36" fmla="*/ 293 w 444"/>
                  <a:gd name="T37" fmla="*/ 150 h 399"/>
                  <a:gd name="T38" fmla="*/ 293 w 444"/>
                  <a:gd name="T39" fmla="*/ 194 h 399"/>
                  <a:gd name="T40" fmla="*/ 151 w 444"/>
                  <a:gd name="T41" fmla="*/ 194 h 399"/>
                  <a:gd name="T42" fmla="*/ 151 w 444"/>
                  <a:gd name="T43" fmla="*/ 15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4" h="399">
                    <a:moveTo>
                      <a:pt x="426" y="0"/>
                    </a:moveTo>
                    <a:lnTo>
                      <a:pt x="426" y="0"/>
                    </a:lnTo>
                    <a:cubicBezTo>
                      <a:pt x="9" y="0"/>
                      <a:pt x="9" y="0"/>
                      <a:pt x="9" y="0"/>
                    </a:cubicBezTo>
                    <a:cubicBezTo>
                      <a:pt x="0" y="0"/>
                      <a:pt x="0" y="8"/>
                      <a:pt x="0" y="17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443" y="70"/>
                      <a:pt x="443" y="70"/>
                      <a:pt x="443" y="70"/>
                    </a:cubicBezTo>
                    <a:cubicBezTo>
                      <a:pt x="443" y="17"/>
                      <a:pt x="443" y="17"/>
                      <a:pt x="443" y="17"/>
                    </a:cubicBezTo>
                    <a:cubicBezTo>
                      <a:pt x="443" y="8"/>
                      <a:pt x="434" y="0"/>
                      <a:pt x="426" y="0"/>
                    </a:cubicBezTo>
                    <a:close/>
                    <a:moveTo>
                      <a:pt x="27" y="363"/>
                    </a:moveTo>
                    <a:lnTo>
                      <a:pt x="27" y="363"/>
                    </a:lnTo>
                    <a:cubicBezTo>
                      <a:pt x="27" y="380"/>
                      <a:pt x="36" y="398"/>
                      <a:pt x="54" y="398"/>
                    </a:cubicBezTo>
                    <a:cubicBezTo>
                      <a:pt x="381" y="398"/>
                      <a:pt x="381" y="398"/>
                      <a:pt x="381" y="398"/>
                    </a:cubicBezTo>
                    <a:cubicBezTo>
                      <a:pt x="408" y="398"/>
                      <a:pt x="417" y="380"/>
                      <a:pt x="417" y="363"/>
                    </a:cubicBezTo>
                    <a:cubicBezTo>
                      <a:pt x="417" y="97"/>
                      <a:pt x="417" y="97"/>
                      <a:pt x="417" y="97"/>
                    </a:cubicBezTo>
                    <a:cubicBezTo>
                      <a:pt x="27" y="97"/>
                      <a:pt x="27" y="97"/>
                      <a:pt x="27" y="97"/>
                    </a:cubicBezTo>
                    <a:lnTo>
                      <a:pt x="27" y="363"/>
                    </a:lnTo>
                    <a:close/>
                    <a:moveTo>
                      <a:pt x="151" y="150"/>
                    </a:moveTo>
                    <a:lnTo>
                      <a:pt x="151" y="150"/>
                    </a:lnTo>
                    <a:cubicBezTo>
                      <a:pt x="293" y="150"/>
                      <a:pt x="293" y="150"/>
                      <a:pt x="293" y="150"/>
                    </a:cubicBezTo>
                    <a:cubicBezTo>
                      <a:pt x="293" y="194"/>
                      <a:pt x="293" y="194"/>
                      <a:pt x="293" y="194"/>
                    </a:cubicBezTo>
                    <a:cubicBezTo>
                      <a:pt x="151" y="194"/>
                      <a:pt x="151" y="194"/>
                      <a:pt x="151" y="194"/>
                    </a:cubicBezTo>
                    <a:lnTo>
                      <a:pt x="151" y="15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100"/>
              </a:p>
            </p:txBody>
          </p:sp>
          <p:sp>
            <p:nvSpPr>
              <p:cNvPr id="322" name="Freeform 144"/>
              <p:cNvSpPr>
                <a:spLocks noChangeArrowheads="1"/>
              </p:cNvSpPr>
              <p:nvPr/>
            </p:nvSpPr>
            <p:spPr bwMode="auto">
              <a:xfrm>
                <a:off x="3333933" y="4429446"/>
                <a:ext cx="69653" cy="62067"/>
              </a:xfrm>
              <a:custGeom>
                <a:avLst/>
                <a:gdLst>
                  <a:gd name="T0" fmla="*/ 426 w 444"/>
                  <a:gd name="T1" fmla="*/ 0 h 399"/>
                  <a:gd name="T2" fmla="*/ 426 w 444"/>
                  <a:gd name="T3" fmla="*/ 0 h 399"/>
                  <a:gd name="T4" fmla="*/ 9 w 444"/>
                  <a:gd name="T5" fmla="*/ 0 h 399"/>
                  <a:gd name="T6" fmla="*/ 0 w 444"/>
                  <a:gd name="T7" fmla="*/ 17 h 399"/>
                  <a:gd name="T8" fmla="*/ 0 w 444"/>
                  <a:gd name="T9" fmla="*/ 70 h 399"/>
                  <a:gd name="T10" fmla="*/ 443 w 444"/>
                  <a:gd name="T11" fmla="*/ 70 h 399"/>
                  <a:gd name="T12" fmla="*/ 443 w 444"/>
                  <a:gd name="T13" fmla="*/ 17 h 399"/>
                  <a:gd name="T14" fmla="*/ 426 w 444"/>
                  <a:gd name="T15" fmla="*/ 0 h 399"/>
                  <a:gd name="T16" fmla="*/ 27 w 444"/>
                  <a:gd name="T17" fmla="*/ 363 h 399"/>
                  <a:gd name="T18" fmla="*/ 27 w 444"/>
                  <a:gd name="T19" fmla="*/ 363 h 399"/>
                  <a:gd name="T20" fmla="*/ 54 w 444"/>
                  <a:gd name="T21" fmla="*/ 398 h 399"/>
                  <a:gd name="T22" fmla="*/ 381 w 444"/>
                  <a:gd name="T23" fmla="*/ 398 h 399"/>
                  <a:gd name="T24" fmla="*/ 417 w 444"/>
                  <a:gd name="T25" fmla="*/ 363 h 399"/>
                  <a:gd name="T26" fmla="*/ 417 w 444"/>
                  <a:gd name="T27" fmla="*/ 97 h 399"/>
                  <a:gd name="T28" fmla="*/ 27 w 444"/>
                  <a:gd name="T29" fmla="*/ 97 h 399"/>
                  <a:gd name="T30" fmla="*/ 27 w 444"/>
                  <a:gd name="T31" fmla="*/ 363 h 399"/>
                  <a:gd name="T32" fmla="*/ 151 w 444"/>
                  <a:gd name="T33" fmla="*/ 150 h 399"/>
                  <a:gd name="T34" fmla="*/ 151 w 444"/>
                  <a:gd name="T35" fmla="*/ 150 h 399"/>
                  <a:gd name="T36" fmla="*/ 293 w 444"/>
                  <a:gd name="T37" fmla="*/ 150 h 399"/>
                  <a:gd name="T38" fmla="*/ 293 w 444"/>
                  <a:gd name="T39" fmla="*/ 194 h 399"/>
                  <a:gd name="T40" fmla="*/ 151 w 444"/>
                  <a:gd name="T41" fmla="*/ 194 h 399"/>
                  <a:gd name="T42" fmla="*/ 151 w 444"/>
                  <a:gd name="T43" fmla="*/ 15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4" h="399">
                    <a:moveTo>
                      <a:pt x="426" y="0"/>
                    </a:moveTo>
                    <a:lnTo>
                      <a:pt x="426" y="0"/>
                    </a:lnTo>
                    <a:cubicBezTo>
                      <a:pt x="9" y="0"/>
                      <a:pt x="9" y="0"/>
                      <a:pt x="9" y="0"/>
                    </a:cubicBezTo>
                    <a:cubicBezTo>
                      <a:pt x="0" y="0"/>
                      <a:pt x="0" y="8"/>
                      <a:pt x="0" y="17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443" y="70"/>
                      <a:pt x="443" y="70"/>
                      <a:pt x="443" y="70"/>
                    </a:cubicBezTo>
                    <a:cubicBezTo>
                      <a:pt x="443" y="17"/>
                      <a:pt x="443" y="17"/>
                      <a:pt x="443" y="17"/>
                    </a:cubicBezTo>
                    <a:cubicBezTo>
                      <a:pt x="443" y="8"/>
                      <a:pt x="434" y="0"/>
                      <a:pt x="426" y="0"/>
                    </a:cubicBezTo>
                    <a:close/>
                    <a:moveTo>
                      <a:pt x="27" y="363"/>
                    </a:moveTo>
                    <a:lnTo>
                      <a:pt x="27" y="363"/>
                    </a:lnTo>
                    <a:cubicBezTo>
                      <a:pt x="27" y="380"/>
                      <a:pt x="36" y="398"/>
                      <a:pt x="54" y="398"/>
                    </a:cubicBezTo>
                    <a:cubicBezTo>
                      <a:pt x="381" y="398"/>
                      <a:pt x="381" y="398"/>
                      <a:pt x="381" y="398"/>
                    </a:cubicBezTo>
                    <a:cubicBezTo>
                      <a:pt x="408" y="398"/>
                      <a:pt x="417" y="380"/>
                      <a:pt x="417" y="363"/>
                    </a:cubicBezTo>
                    <a:cubicBezTo>
                      <a:pt x="417" y="97"/>
                      <a:pt x="417" y="97"/>
                      <a:pt x="417" y="97"/>
                    </a:cubicBezTo>
                    <a:cubicBezTo>
                      <a:pt x="27" y="97"/>
                      <a:pt x="27" y="97"/>
                      <a:pt x="27" y="97"/>
                    </a:cubicBezTo>
                    <a:lnTo>
                      <a:pt x="27" y="363"/>
                    </a:lnTo>
                    <a:close/>
                    <a:moveTo>
                      <a:pt x="151" y="150"/>
                    </a:moveTo>
                    <a:lnTo>
                      <a:pt x="151" y="150"/>
                    </a:lnTo>
                    <a:cubicBezTo>
                      <a:pt x="293" y="150"/>
                      <a:pt x="293" y="150"/>
                      <a:pt x="293" y="150"/>
                    </a:cubicBezTo>
                    <a:cubicBezTo>
                      <a:pt x="293" y="194"/>
                      <a:pt x="293" y="194"/>
                      <a:pt x="293" y="194"/>
                    </a:cubicBezTo>
                    <a:cubicBezTo>
                      <a:pt x="151" y="194"/>
                      <a:pt x="151" y="194"/>
                      <a:pt x="151" y="194"/>
                    </a:cubicBezTo>
                    <a:lnTo>
                      <a:pt x="151" y="15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100"/>
              </a:p>
            </p:txBody>
          </p:sp>
          <p:sp>
            <p:nvSpPr>
              <p:cNvPr id="323" name="Freeform 144"/>
              <p:cNvSpPr>
                <a:spLocks noChangeArrowheads="1"/>
              </p:cNvSpPr>
              <p:nvPr/>
            </p:nvSpPr>
            <p:spPr bwMode="auto">
              <a:xfrm>
                <a:off x="3415644" y="4429446"/>
                <a:ext cx="69653" cy="62067"/>
              </a:xfrm>
              <a:custGeom>
                <a:avLst/>
                <a:gdLst>
                  <a:gd name="T0" fmla="*/ 426 w 444"/>
                  <a:gd name="T1" fmla="*/ 0 h 399"/>
                  <a:gd name="T2" fmla="*/ 426 w 444"/>
                  <a:gd name="T3" fmla="*/ 0 h 399"/>
                  <a:gd name="T4" fmla="*/ 9 w 444"/>
                  <a:gd name="T5" fmla="*/ 0 h 399"/>
                  <a:gd name="T6" fmla="*/ 0 w 444"/>
                  <a:gd name="T7" fmla="*/ 17 h 399"/>
                  <a:gd name="T8" fmla="*/ 0 w 444"/>
                  <a:gd name="T9" fmla="*/ 70 h 399"/>
                  <a:gd name="T10" fmla="*/ 443 w 444"/>
                  <a:gd name="T11" fmla="*/ 70 h 399"/>
                  <a:gd name="T12" fmla="*/ 443 w 444"/>
                  <a:gd name="T13" fmla="*/ 17 h 399"/>
                  <a:gd name="T14" fmla="*/ 426 w 444"/>
                  <a:gd name="T15" fmla="*/ 0 h 399"/>
                  <a:gd name="T16" fmla="*/ 27 w 444"/>
                  <a:gd name="T17" fmla="*/ 363 h 399"/>
                  <a:gd name="T18" fmla="*/ 27 w 444"/>
                  <a:gd name="T19" fmla="*/ 363 h 399"/>
                  <a:gd name="T20" fmla="*/ 54 w 444"/>
                  <a:gd name="T21" fmla="*/ 398 h 399"/>
                  <a:gd name="T22" fmla="*/ 381 w 444"/>
                  <a:gd name="T23" fmla="*/ 398 h 399"/>
                  <a:gd name="T24" fmla="*/ 417 w 444"/>
                  <a:gd name="T25" fmla="*/ 363 h 399"/>
                  <a:gd name="T26" fmla="*/ 417 w 444"/>
                  <a:gd name="T27" fmla="*/ 97 h 399"/>
                  <a:gd name="T28" fmla="*/ 27 w 444"/>
                  <a:gd name="T29" fmla="*/ 97 h 399"/>
                  <a:gd name="T30" fmla="*/ 27 w 444"/>
                  <a:gd name="T31" fmla="*/ 363 h 399"/>
                  <a:gd name="T32" fmla="*/ 151 w 444"/>
                  <a:gd name="T33" fmla="*/ 150 h 399"/>
                  <a:gd name="T34" fmla="*/ 151 w 444"/>
                  <a:gd name="T35" fmla="*/ 150 h 399"/>
                  <a:gd name="T36" fmla="*/ 293 w 444"/>
                  <a:gd name="T37" fmla="*/ 150 h 399"/>
                  <a:gd name="T38" fmla="*/ 293 w 444"/>
                  <a:gd name="T39" fmla="*/ 194 h 399"/>
                  <a:gd name="T40" fmla="*/ 151 w 444"/>
                  <a:gd name="T41" fmla="*/ 194 h 399"/>
                  <a:gd name="T42" fmla="*/ 151 w 444"/>
                  <a:gd name="T43" fmla="*/ 15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4" h="399">
                    <a:moveTo>
                      <a:pt x="426" y="0"/>
                    </a:moveTo>
                    <a:lnTo>
                      <a:pt x="426" y="0"/>
                    </a:lnTo>
                    <a:cubicBezTo>
                      <a:pt x="9" y="0"/>
                      <a:pt x="9" y="0"/>
                      <a:pt x="9" y="0"/>
                    </a:cubicBezTo>
                    <a:cubicBezTo>
                      <a:pt x="0" y="0"/>
                      <a:pt x="0" y="8"/>
                      <a:pt x="0" y="17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443" y="70"/>
                      <a:pt x="443" y="70"/>
                      <a:pt x="443" y="70"/>
                    </a:cubicBezTo>
                    <a:cubicBezTo>
                      <a:pt x="443" y="17"/>
                      <a:pt x="443" y="17"/>
                      <a:pt x="443" y="17"/>
                    </a:cubicBezTo>
                    <a:cubicBezTo>
                      <a:pt x="443" y="8"/>
                      <a:pt x="434" y="0"/>
                      <a:pt x="426" y="0"/>
                    </a:cubicBezTo>
                    <a:close/>
                    <a:moveTo>
                      <a:pt x="27" y="363"/>
                    </a:moveTo>
                    <a:lnTo>
                      <a:pt x="27" y="363"/>
                    </a:lnTo>
                    <a:cubicBezTo>
                      <a:pt x="27" y="380"/>
                      <a:pt x="36" y="398"/>
                      <a:pt x="54" y="398"/>
                    </a:cubicBezTo>
                    <a:cubicBezTo>
                      <a:pt x="381" y="398"/>
                      <a:pt x="381" y="398"/>
                      <a:pt x="381" y="398"/>
                    </a:cubicBezTo>
                    <a:cubicBezTo>
                      <a:pt x="408" y="398"/>
                      <a:pt x="417" y="380"/>
                      <a:pt x="417" y="363"/>
                    </a:cubicBezTo>
                    <a:cubicBezTo>
                      <a:pt x="417" y="97"/>
                      <a:pt x="417" y="97"/>
                      <a:pt x="417" y="97"/>
                    </a:cubicBezTo>
                    <a:cubicBezTo>
                      <a:pt x="27" y="97"/>
                      <a:pt x="27" y="97"/>
                      <a:pt x="27" y="97"/>
                    </a:cubicBezTo>
                    <a:lnTo>
                      <a:pt x="27" y="363"/>
                    </a:lnTo>
                    <a:close/>
                    <a:moveTo>
                      <a:pt x="151" y="150"/>
                    </a:moveTo>
                    <a:lnTo>
                      <a:pt x="151" y="150"/>
                    </a:lnTo>
                    <a:cubicBezTo>
                      <a:pt x="293" y="150"/>
                      <a:pt x="293" y="150"/>
                      <a:pt x="293" y="150"/>
                    </a:cubicBezTo>
                    <a:cubicBezTo>
                      <a:pt x="293" y="194"/>
                      <a:pt x="293" y="194"/>
                      <a:pt x="293" y="194"/>
                    </a:cubicBezTo>
                    <a:cubicBezTo>
                      <a:pt x="151" y="194"/>
                      <a:pt x="151" y="194"/>
                      <a:pt x="151" y="194"/>
                    </a:cubicBezTo>
                    <a:lnTo>
                      <a:pt x="151" y="15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100"/>
              </a:p>
            </p:txBody>
          </p:sp>
          <p:sp>
            <p:nvSpPr>
              <p:cNvPr id="324" name="Freeform 144"/>
              <p:cNvSpPr>
                <a:spLocks noChangeArrowheads="1"/>
              </p:cNvSpPr>
              <p:nvPr/>
            </p:nvSpPr>
            <p:spPr bwMode="auto">
              <a:xfrm>
                <a:off x="3500918" y="4429446"/>
                <a:ext cx="69653" cy="62067"/>
              </a:xfrm>
              <a:custGeom>
                <a:avLst/>
                <a:gdLst>
                  <a:gd name="T0" fmla="*/ 426 w 444"/>
                  <a:gd name="T1" fmla="*/ 0 h 399"/>
                  <a:gd name="T2" fmla="*/ 426 w 444"/>
                  <a:gd name="T3" fmla="*/ 0 h 399"/>
                  <a:gd name="T4" fmla="*/ 9 w 444"/>
                  <a:gd name="T5" fmla="*/ 0 h 399"/>
                  <a:gd name="T6" fmla="*/ 0 w 444"/>
                  <a:gd name="T7" fmla="*/ 17 h 399"/>
                  <a:gd name="T8" fmla="*/ 0 w 444"/>
                  <a:gd name="T9" fmla="*/ 70 h 399"/>
                  <a:gd name="T10" fmla="*/ 443 w 444"/>
                  <a:gd name="T11" fmla="*/ 70 h 399"/>
                  <a:gd name="T12" fmla="*/ 443 w 444"/>
                  <a:gd name="T13" fmla="*/ 17 h 399"/>
                  <a:gd name="T14" fmla="*/ 426 w 444"/>
                  <a:gd name="T15" fmla="*/ 0 h 399"/>
                  <a:gd name="T16" fmla="*/ 27 w 444"/>
                  <a:gd name="T17" fmla="*/ 363 h 399"/>
                  <a:gd name="T18" fmla="*/ 27 w 444"/>
                  <a:gd name="T19" fmla="*/ 363 h 399"/>
                  <a:gd name="T20" fmla="*/ 54 w 444"/>
                  <a:gd name="T21" fmla="*/ 398 h 399"/>
                  <a:gd name="T22" fmla="*/ 381 w 444"/>
                  <a:gd name="T23" fmla="*/ 398 h 399"/>
                  <a:gd name="T24" fmla="*/ 417 w 444"/>
                  <a:gd name="T25" fmla="*/ 363 h 399"/>
                  <a:gd name="T26" fmla="*/ 417 w 444"/>
                  <a:gd name="T27" fmla="*/ 97 h 399"/>
                  <a:gd name="T28" fmla="*/ 27 w 444"/>
                  <a:gd name="T29" fmla="*/ 97 h 399"/>
                  <a:gd name="T30" fmla="*/ 27 w 444"/>
                  <a:gd name="T31" fmla="*/ 363 h 399"/>
                  <a:gd name="T32" fmla="*/ 151 w 444"/>
                  <a:gd name="T33" fmla="*/ 150 h 399"/>
                  <a:gd name="T34" fmla="*/ 151 w 444"/>
                  <a:gd name="T35" fmla="*/ 150 h 399"/>
                  <a:gd name="T36" fmla="*/ 293 w 444"/>
                  <a:gd name="T37" fmla="*/ 150 h 399"/>
                  <a:gd name="T38" fmla="*/ 293 w 444"/>
                  <a:gd name="T39" fmla="*/ 194 h 399"/>
                  <a:gd name="T40" fmla="*/ 151 w 444"/>
                  <a:gd name="T41" fmla="*/ 194 h 399"/>
                  <a:gd name="T42" fmla="*/ 151 w 444"/>
                  <a:gd name="T43" fmla="*/ 15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4" h="399">
                    <a:moveTo>
                      <a:pt x="426" y="0"/>
                    </a:moveTo>
                    <a:lnTo>
                      <a:pt x="426" y="0"/>
                    </a:lnTo>
                    <a:cubicBezTo>
                      <a:pt x="9" y="0"/>
                      <a:pt x="9" y="0"/>
                      <a:pt x="9" y="0"/>
                    </a:cubicBezTo>
                    <a:cubicBezTo>
                      <a:pt x="0" y="0"/>
                      <a:pt x="0" y="8"/>
                      <a:pt x="0" y="17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443" y="70"/>
                      <a:pt x="443" y="70"/>
                      <a:pt x="443" y="70"/>
                    </a:cubicBezTo>
                    <a:cubicBezTo>
                      <a:pt x="443" y="17"/>
                      <a:pt x="443" y="17"/>
                      <a:pt x="443" y="17"/>
                    </a:cubicBezTo>
                    <a:cubicBezTo>
                      <a:pt x="443" y="8"/>
                      <a:pt x="434" y="0"/>
                      <a:pt x="426" y="0"/>
                    </a:cubicBezTo>
                    <a:close/>
                    <a:moveTo>
                      <a:pt x="27" y="363"/>
                    </a:moveTo>
                    <a:lnTo>
                      <a:pt x="27" y="363"/>
                    </a:lnTo>
                    <a:cubicBezTo>
                      <a:pt x="27" y="380"/>
                      <a:pt x="36" y="398"/>
                      <a:pt x="54" y="398"/>
                    </a:cubicBezTo>
                    <a:cubicBezTo>
                      <a:pt x="381" y="398"/>
                      <a:pt x="381" y="398"/>
                      <a:pt x="381" y="398"/>
                    </a:cubicBezTo>
                    <a:cubicBezTo>
                      <a:pt x="408" y="398"/>
                      <a:pt x="417" y="380"/>
                      <a:pt x="417" y="363"/>
                    </a:cubicBezTo>
                    <a:cubicBezTo>
                      <a:pt x="417" y="97"/>
                      <a:pt x="417" y="97"/>
                      <a:pt x="417" y="97"/>
                    </a:cubicBezTo>
                    <a:cubicBezTo>
                      <a:pt x="27" y="97"/>
                      <a:pt x="27" y="97"/>
                      <a:pt x="27" y="97"/>
                    </a:cubicBezTo>
                    <a:lnTo>
                      <a:pt x="27" y="363"/>
                    </a:lnTo>
                    <a:close/>
                    <a:moveTo>
                      <a:pt x="151" y="150"/>
                    </a:moveTo>
                    <a:lnTo>
                      <a:pt x="151" y="150"/>
                    </a:lnTo>
                    <a:cubicBezTo>
                      <a:pt x="293" y="150"/>
                      <a:pt x="293" y="150"/>
                      <a:pt x="293" y="150"/>
                    </a:cubicBezTo>
                    <a:cubicBezTo>
                      <a:pt x="293" y="194"/>
                      <a:pt x="293" y="194"/>
                      <a:pt x="293" y="194"/>
                    </a:cubicBezTo>
                    <a:cubicBezTo>
                      <a:pt x="151" y="194"/>
                      <a:pt x="151" y="194"/>
                      <a:pt x="151" y="194"/>
                    </a:cubicBezTo>
                    <a:lnTo>
                      <a:pt x="151" y="15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100"/>
              </a:p>
            </p:txBody>
          </p:sp>
          <p:sp>
            <p:nvSpPr>
              <p:cNvPr id="325" name="Freeform 144"/>
              <p:cNvSpPr>
                <a:spLocks noChangeArrowheads="1"/>
              </p:cNvSpPr>
              <p:nvPr/>
            </p:nvSpPr>
            <p:spPr bwMode="auto">
              <a:xfrm>
                <a:off x="3582953" y="4429446"/>
                <a:ext cx="69653" cy="62067"/>
              </a:xfrm>
              <a:custGeom>
                <a:avLst/>
                <a:gdLst>
                  <a:gd name="T0" fmla="*/ 426 w 444"/>
                  <a:gd name="T1" fmla="*/ 0 h 399"/>
                  <a:gd name="T2" fmla="*/ 426 w 444"/>
                  <a:gd name="T3" fmla="*/ 0 h 399"/>
                  <a:gd name="T4" fmla="*/ 9 w 444"/>
                  <a:gd name="T5" fmla="*/ 0 h 399"/>
                  <a:gd name="T6" fmla="*/ 0 w 444"/>
                  <a:gd name="T7" fmla="*/ 17 h 399"/>
                  <a:gd name="T8" fmla="*/ 0 w 444"/>
                  <a:gd name="T9" fmla="*/ 70 h 399"/>
                  <a:gd name="T10" fmla="*/ 443 w 444"/>
                  <a:gd name="T11" fmla="*/ 70 h 399"/>
                  <a:gd name="T12" fmla="*/ 443 w 444"/>
                  <a:gd name="T13" fmla="*/ 17 h 399"/>
                  <a:gd name="T14" fmla="*/ 426 w 444"/>
                  <a:gd name="T15" fmla="*/ 0 h 399"/>
                  <a:gd name="T16" fmla="*/ 27 w 444"/>
                  <a:gd name="T17" fmla="*/ 363 h 399"/>
                  <a:gd name="T18" fmla="*/ 27 w 444"/>
                  <a:gd name="T19" fmla="*/ 363 h 399"/>
                  <a:gd name="T20" fmla="*/ 54 w 444"/>
                  <a:gd name="T21" fmla="*/ 398 h 399"/>
                  <a:gd name="T22" fmla="*/ 381 w 444"/>
                  <a:gd name="T23" fmla="*/ 398 h 399"/>
                  <a:gd name="T24" fmla="*/ 417 w 444"/>
                  <a:gd name="T25" fmla="*/ 363 h 399"/>
                  <a:gd name="T26" fmla="*/ 417 w 444"/>
                  <a:gd name="T27" fmla="*/ 97 h 399"/>
                  <a:gd name="T28" fmla="*/ 27 w 444"/>
                  <a:gd name="T29" fmla="*/ 97 h 399"/>
                  <a:gd name="T30" fmla="*/ 27 w 444"/>
                  <a:gd name="T31" fmla="*/ 363 h 399"/>
                  <a:gd name="T32" fmla="*/ 151 w 444"/>
                  <a:gd name="T33" fmla="*/ 150 h 399"/>
                  <a:gd name="T34" fmla="*/ 151 w 444"/>
                  <a:gd name="T35" fmla="*/ 150 h 399"/>
                  <a:gd name="T36" fmla="*/ 293 w 444"/>
                  <a:gd name="T37" fmla="*/ 150 h 399"/>
                  <a:gd name="T38" fmla="*/ 293 w 444"/>
                  <a:gd name="T39" fmla="*/ 194 h 399"/>
                  <a:gd name="T40" fmla="*/ 151 w 444"/>
                  <a:gd name="T41" fmla="*/ 194 h 399"/>
                  <a:gd name="T42" fmla="*/ 151 w 444"/>
                  <a:gd name="T43" fmla="*/ 15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44" h="399">
                    <a:moveTo>
                      <a:pt x="426" y="0"/>
                    </a:moveTo>
                    <a:lnTo>
                      <a:pt x="426" y="0"/>
                    </a:lnTo>
                    <a:cubicBezTo>
                      <a:pt x="9" y="0"/>
                      <a:pt x="9" y="0"/>
                      <a:pt x="9" y="0"/>
                    </a:cubicBezTo>
                    <a:cubicBezTo>
                      <a:pt x="0" y="0"/>
                      <a:pt x="0" y="8"/>
                      <a:pt x="0" y="17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443" y="70"/>
                      <a:pt x="443" y="70"/>
                      <a:pt x="443" y="70"/>
                    </a:cubicBezTo>
                    <a:cubicBezTo>
                      <a:pt x="443" y="17"/>
                      <a:pt x="443" y="17"/>
                      <a:pt x="443" y="17"/>
                    </a:cubicBezTo>
                    <a:cubicBezTo>
                      <a:pt x="443" y="8"/>
                      <a:pt x="434" y="0"/>
                      <a:pt x="426" y="0"/>
                    </a:cubicBezTo>
                    <a:close/>
                    <a:moveTo>
                      <a:pt x="27" y="363"/>
                    </a:moveTo>
                    <a:lnTo>
                      <a:pt x="27" y="363"/>
                    </a:lnTo>
                    <a:cubicBezTo>
                      <a:pt x="27" y="380"/>
                      <a:pt x="36" y="398"/>
                      <a:pt x="54" y="398"/>
                    </a:cubicBezTo>
                    <a:cubicBezTo>
                      <a:pt x="381" y="398"/>
                      <a:pt x="381" y="398"/>
                      <a:pt x="381" y="398"/>
                    </a:cubicBezTo>
                    <a:cubicBezTo>
                      <a:pt x="408" y="398"/>
                      <a:pt x="417" y="380"/>
                      <a:pt x="417" y="363"/>
                    </a:cubicBezTo>
                    <a:cubicBezTo>
                      <a:pt x="417" y="97"/>
                      <a:pt x="417" y="97"/>
                      <a:pt x="417" y="97"/>
                    </a:cubicBezTo>
                    <a:cubicBezTo>
                      <a:pt x="27" y="97"/>
                      <a:pt x="27" y="97"/>
                      <a:pt x="27" y="97"/>
                    </a:cubicBezTo>
                    <a:lnTo>
                      <a:pt x="27" y="363"/>
                    </a:lnTo>
                    <a:close/>
                    <a:moveTo>
                      <a:pt x="151" y="150"/>
                    </a:moveTo>
                    <a:lnTo>
                      <a:pt x="151" y="150"/>
                    </a:lnTo>
                    <a:cubicBezTo>
                      <a:pt x="293" y="150"/>
                      <a:pt x="293" y="150"/>
                      <a:pt x="293" y="150"/>
                    </a:cubicBezTo>
                    <a:cubicBezTo>
                      <a:pt x="293" y="194"/>
                      <a:pt x="293" y="194"/>
                      <a:pt x="293" y="194"/>
                    </a:cubicBezTo>
                    <a:cubicBezTo>
                      <a:pt x="151" y="194"/>
                      <a:pt x="151" y="194"/>
                      <a:pt x="151" y="194"/>
                    </a:cubicBezTo>
                    <a:lnTo>
                      <a:pt x="151" y="15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100"/>
              </a:p>
            </p:txBody>
          </p:sp>
          <p:sp>
            <p:nvSpPr>
              <p:cNvPr id="326" name="AutoShape 119"/>
              <p:cNvSpPr>
                <a:spLocks/>
              </p:cNvSpPr>
              <p:nvPr/>
            </p:nvSpPr>
            <p:spPr bwMode="auto">
              <a:xfrm>
                <a:off x="3419084" y="4076836"/>
                <a:ext cx="150168" cy="14960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328" y="11543"/>
                    </a:moveTo>
                    <a:cubicBezTo>
                      <a:pt x="21492" y="11930"/>
                      <a:pt x="21571" y="12337"/>
                      <a:pt x="21571" y="12758"/>
                    </a:cubicBezTo>
                    <a:cubicBezTo>
                      <a:pt x="21571" y="13464"/>
                      <a:pt x="21388" y="14105"/>
                      <a:pt x="21017" y="14678"/>
                    </a:cubicBezTo>
                    <a:cubicBezTo>
                      <a:pt x="21111" y="15215"/>
                      <a:pt x="21077" y="15745"/>
                      <a:pt x="20924" y="16285"/>
                    </a:cubicBezTo>
                    <a:cubicBezTo>
                      <a:pt x="20769" y="16819"/>
                      <a:pt x="20512" y="17287"/>
                      <a:pt x="20141" y="17697"/>
                    </a:cubicBezTo>
                    <a:cubicBezTo>
                      <a:pt x="20105" y="18451"/>
                      <a:pt x="19901" y="19081"/>
                      <a:pt x="19531" y="19580"/>
                    </a:cubicBezTo>
                    <a:cubicBezTo>
                      <a:pt x="19161" y="20080"/>
                      <a:pt x="18700" y="20481"/>
                      <a:pt x="18146" y="20783"/>
                    </a:cubicBezTo>
                    <a:cubicBezTo>
                      <a:pt x="17593" y="21088"/>
                      <a:pt x="16982" y="21297"/>
                      <a:pt x="16321" y="21419"/>
                    </a:cubicBezTo>
                    <a:cubicBezTo>
                      <a:pt x="15660" y="21540"/>
                      <a:pt x="15010" y="21599"/>
                      <a:pt x="14380" y="21599"/>
                    </a:cubicBezTo>
                    <a:cubicBezTo>
                      <a:pt x="13730" y="21599"/>
                      <a:pt x="13077" y="21554"/>
                      <a:pt x="12424" y="21461"/>
                    </a:cubicBezTo>
                    <a:cubicBezTo>
                      <a:pt x="11772" y="21362"/>
                      <a:pt x="11127" y="21235"/>
                      <a:pt x="10497" y="21074"/>
                    </a:cubicBezTo>
                    <a:cubicBezTo>
                      <a:pt x="9864" y="20894"/>
                      <a:pt x="9237" y="20702"/>
                      <a:pt x="8610" y="20493"/>
                    </a:cubicBezTo>
                    <a:cubicBezTo>
                      <a:pt x="7982" y="20286"/>
                      <a:pt x="7341" y="20182"/>
                      <a:pt x="6680" y="20182"/>
                    </a:cubicBezTo>
                    <a:lnTo>
                      <a:pt x="1607" y="20182"/>
                    </a:lnTo>
                    <a:cubicBezTo>
                      <a:pt x="1167" y="20182"/>
                      <a:pt x="785" y="20029"/>
                      <a:pt x="471" y="19713"/>
                    </a:cubicBezTo>
                    <a:cubicBezTo>
                      <a:pt x="158" y="19405"/>
                      <a:pt x="0" y="19024"/>
                      <a:pt x="0" y="18572"/>
                    </a:cubicBezTo>
                    <a:lnTo>
                      <a:pt x="0" y="9880"/>
                    </a:lnTo>
                    <a:cubicBezTo>
                      <a:pt x="0" y="9440"/>
                      <a:pt x="158" y="9064"/>
                      <a:pt x="471" y="8754"/>
                    </a:cubicBezTo>
                    <a:cubicBezTo>
                      <a:pt x="785" y="8440"/>
                      <a:pt x="1167" y="8285"/>
                      <a:pt x="1607" y="8285"/>
                    </a:cubicBezTo>
                    <a:lnTo>
                      <a:pt x="6315" y="8285"/>
                    </a:lnTo>
                    <a:cubicBezTo>
                      <a:pt x="6558" y="8160"/>
                      <a:pt x="6750" y="8022"/>
                      <a:pt x="6897" y="7872"/>
                    </a:cubicBezTo>
                    <a:cubicBezTo>
                      <a:pt x="7041" y="7723"/>
                      <a:pt x="7197" y="7548"/>
                      <a:pt x="7369" y="7342"/>
                    </a:cubicBezTo>
                    <a:cubicBezTo>
                      <a:pt x="7513" y="7161"/>
                      <a:pt x="7663" y="6986"/>
                      <a:pt x="7810" y="6819"/>
                    </a:cubicBezTo>
                    <a:cubicBezTo>
                      <a:pt x="7957" y="6653"/>
                      <a:pt x="8112" y="6483"/>
                      <a:pt x="8276" y="6311"/>
                    </a:cubicBezTo>
                    <a:cubicBezTo>
                      <a:pt x="8570" y="5997"/>
                      <a:pt x="8918" y="5690"/>
                      <a:pt x="9302" y="5385"/>
                    </a:cubicBezTo>
                    <a:cubicBezTo>
                      <a:pt x="9692" y="5085"/>
                      <a:pt x="9989" y="4749"/>
                      <a:pt x="10195" y="4379"/>
                    </a:cubicBezTo>
                    <a:cubicBezTo>
                      <a:pt x="10339" y="4117"/>
                      <a:pt x="10443" y="3826"/>
                      <a:pt x="10506" y="3507"/>
                    </a:cubicBezTo>
                    <a:cubicBezTo>
                      <a:pt x="10565" y="3188"/>
                      <a:pt x="10627" y="2866"/>
                      <a:pt x="10675" y="2538"/>
                    </a:cubicBezTo>
                    <a:cubicBezTo>
                      <a:pt x="10726" y="2216"/>
                      <a:pt x="10780" y="1900"/>
                      <a:pt x="10845" y="1592"/>
                    </a:cubicBezTo>
                    <a:cubicBezTo>
                      <a:pt x="10907" y="1287"/>
                      <a:pt x="11014" y="1016"/>
                      <a:pt x="11161" y="776"/>
                    </a:cubicBezTo>
                    <a:cubicBezTo>
                      <a:pt x="11311" y="536"/>
                      <a:pt x="11523" y="350"/>
                      <a:pt x="11800" y="208"/>
                    </a:cubicBezTo>
                    <a:cubicBezTo>
                      <a:pt x="12074" y="67"/>
                      <a:pt x="12441" y="0"/>
                      <a:pt x="12902" y="0"/>
                    </a:cubicBezTo>
                    <a:cubicBezTo>
                      <a:pt x="13450" y="0"/>
                      <a:pt x="13956" y="112"/>
                      <a:pt x="14411" y="344"/>
                    </a:cubicBezTo>
                    <a:cubicBezTo>
                      <a:pt x="14869" y="573"/>
                      <a:pt x="15250" y="881"/>
                      <a:pt x="15567" y="1270"/>
                    </a:cubicBezTo>
                    <a:cubicBezTo>
                      <a:pt x="15880" y="1657"/>
                      <a:pt x="16126" y="2101"/>
                      <a:pt x="16304" y="2600"/>
                    </a:cubicBezTo>
                    <a:cubicBezTo>
                      <a:pt x="16479" y="3103"/>
                      <a:pt x="16570" y="3609"/>
                      <a:pt x="16570" y="4123"/>
                    </a:cubicBezTo>
                    <a:cubicBezTo>
                      <a:pt x="16570" y="4653"/>
                      <a:pt x="16491" y="5162"/>
                      <a:pt x="16332" y="5645"/>
                    </a:cubicBezTo>
                    <a:cubicBezTo>
                      <a:pt x="16174" y="6125"/>
                      <a:pt x="15982" y="6610"/>
                      <a:pt x="15759" y="7096"/>
                    </a:cubicBezTo>
                    <a:cubicBezTo>
                      <a:pt x="16072" y="7079"/>
                      <a:pt x="16389" y="7057"/>
                      <a:pt x="16705" y="7034"/>
                    </a:cubicBezTo>
                    <a:cubicBezTo>
                      <a:pt x="17019" y="7011"/>
                      <a:pt x="17335" y="7000"/>
                      <a:pt x="17652" y="7000"/>
                    </a:cubicBezTo>
                    <a:cubicBezTo>
                      <a:pt x="18149" y="7000"/>
                      <a:pt x="18630" y="7048"/>
                      <a:pt x="19099" y="7144"/>
                    </a:cubicBezTo>
                    <a:cubicBezTo>
                      <a:pt x="19568" y="7237"/>
                      <a:pt x="19986" y="7395"/>
                      <a:pt x="20356" y="7616"/>
                    </a:cubicBezTo>
                    <a:cubicBezTo>
                      <a:pt x="20726" y="7839"/>
                      <a:pt x="21026" y="8144"/>
                      <a:pt x="21255" y="8528"/>
                    </a:cubicBezTo>
                    <a:cubicBezTo>
                      <a:pt x="21486" y="8918"/>
                      <a:pt x="21599" y="9409"/>
                      <a:pt x="21599" y="10002"/>
                    </a:cubicBezTo>
                    <a:cubicBezTo>
                      <a:pt x="21599" y="10265"/>
                      <a:pt x="21580" y="10519"/>
                      <a:pt x="21535" y="10773"/>
                    </a:cubicBezTo>
                    <a:cubicBezTo>
                      <a:pt x="21484" y="11030"/>
                      <a:pt x="21419" y="11284"/>
                      <a:pt x="21328" y="11543"/>
                    </a:cubicBezTo>
                    <a:moveTo>
                      <a:pt x="4258" y="18519"/>
                    </a:moveTo>
                    <a:cubicBezTo>
                      <a:pt x="4555" y="18519"/>
                      <a:pt x="4809" y="18417"/>
                      <a:pt x="5024" y="18214"/>
                    </a:cubicBezTo>
                    <a:cubicBezTo>
                      <a:pt x="5233" y="18013"/>
                      <a:pt x="5340" y="17759"/>
                      <a:pt x="5340" y="17454"/>
                    </a:cubicBezTo>
                    <a:cubicBezTo>
                      <a:pt x="5340" y="17155"/>
                      <a:pt x="5233" y="16900"/>
                      <a:pt x="5024" y="16686"/>
                    </a:cubicBezTo>
                    <a:cubicBezTo>
                      <a:pt x="4812" y="16477"/>
                      <a:pt x="4557" y="16372"/>
                      <a:pt x="4258" y="16372"/>
                    </a:cubicBezTo>
                    <a:cubicBezTo>
                      <a:pt x="3941" y="16372"/>
                      <a:pt x="3684" y="16477"/>
                      <a:pt x="3486" y="16686"/>
                    </a:cubicBezTo>
                    <a:cubicBezTo>
                      <a:pt x="3289" y="16900"/>
                      <a:pt x="3190" y="17155"/>
                      <a:pt x="3190" y="17454"/>
                    </a:cubicBezTo>
                    <a:cubicBezTo>
                      <a:pt x="3190" y="17767"/>
                      <a:pt x="3289" y="18024"/>
                      <a:pt x="3486" y="18222"/>
                    </a:cubicBezTo>
                    <a:cubicBezTo>
                      <a:pt x="3681" y="18420"/>
                      <a:pt x="3939" y="18519"/>
                      <a:pt x="4258" y="18519"/>
                    </a:cubicBezTo>
                    <a:moveTo>
                      <a:pt x="19164" y="14342"/>
                    </a:moveTo>
                    <a:cubicBezTo>
                      <a:pt x="19703" y="13901"/>
                      <a:pt x="19975" y="13345"/>
                      <a:pt x="19975" y="12679"/>
                    </a:cubicBezTo>
                    <a:cubicBezTo>
                      <a:pt x="19975" y="12473"/>
                      <a:pt x="19918" y="12281"/>
                      <a:pt x="19805" y="12097"/>
                    </a:cubicBezTo>
                    <a:cubicBezTo>
                      <a:pt x="19695" y="11919"/>
                      <a:pt x="19576" y="11761"/>
                      <a:pt x="19446" y="11623"/>
                    </a:cubicBezTo>
                    <a:cubicBezTo>
                      <a:pt x="19590" y="11363"/>
                      <a:pt x="19720" y="11106"/>
                      <a:pt x="19833" y="10849"/>
                    </a:cubicBezTo>
                    <a:cubicBezTo>
                      <a:pt x="19944" y="10592"/>
                      <a:pt x="20003" y="10312"/>
                      <a:pt x="20003" y="10002"/>
                    </a:cubicBezTo>
                    <a:cubicBezTo>
                      <a:pt x="20003" y="9688"/>
                      <a:pt x="19924" y="9440"/>
                      <a:pt x="19766" y="9251"/>
                    </a:cubicBezTo>
                    <a:cubicBezTo>
                      <a:pt x="19607" y="9070"/>
                      <a:pt x="19415" y="8929"/>
                      <a:pt x="19184" y="8833"/>
                    </a:cubicBezTo>
                    <a:cubicBezTo>
                      <a:pt x="18955" y="8739"/>
                      <a:pt x="18698" y="8683"/>
                      <a:pt x="18418" y="8663"/>
                    </a:cubicBezTo>
                    <a:cubicBezTo>
                      <a:pt x="18138" y="8643"/>
                      <a:pt x="17884" y="8635"/>
                      <a:pt x="17649" y="8635"/>
                    </a:cubicBezTo>
                    <a:cubicBezTo>
                      <a:pt x="17242" y="8635"/>
                      <a:pt x="16835" y="8649"/>
                      <a:pt x="16423" y="8677"/>
                    </a:cubicBezTo>
                    <a:cubicBezTo>
                      <a:pt x="16010" y="8706"/>
                      <a:pt x="15606" y="8720"/>
                      <a:pt x="15199" y="8720"/>
                    </a:cubicBezTo>
                    <a:cubicBezTo>
                      <a:pt x="14917" y="8720"/>
                      <a:pt x="14643" y="8706"/>
                      <a:pt x="14366" y="8677"/>
                    </a:cubicBezTo>
                    <a:cubicBezTo>
                      <a:pt x="14089" y="8649"/>
                      <a:pt x="13829" y="8584"/>
                      <a:pt x="13574" y="8474"/>
                    </a:cubicBezTo>
                    <a:cubicBezTo>
                      <a:pt x="13574" y="8104"/>
                      <a:pt x="13645" y="7754"/>
                      <a:pt x="13792" y="7421"/>
                    </a:cubicBezTo>
                    <a:cubicBezTo>
                      <a:pt x="13936" y="7087"/>
                      <a:pt x="14094" y="6751"/>
                      <a:pt x="14275" y="6413"/>
                    </a:cubicBezTo>
                    <a:cubicBezTo>
                      <a:pt x="14448" y="6074"/>
                      <a:pt x="14606" y="5721"/>
                      <a:pt x="14747" y="5351"/>
                    </a:cubicBezTo>
                    <a:cubicBezTo>
                      <a:pt x="14886" y="4984"/>
                      <a:pt x="14953" y="4574"/>
                      <a:pt x="14953" y="4122"/>
                    </a:cubicBezTo>
                    <a:cubicBezTo>
                      <a:pt x="14953" y="3823"/>
                      <a:pt x="14905" y="3529"/>
                      <a:pt x="14812" y="3236"/>
                    </a:cubicBezTo>
                    <a:cubicBezTo>
                      <a:pt x="14716" y="2945"/>
                      <a:pt x="14583" y="2677"/>
                      <a:pt x="14411" y="2439"/>
                    </a:cubicBezTo>
                    <a:cubicBezTo>
                      <a:pt x="14238" y="2199"/>
                      <a:pt x="14027" y="2002"/>
                      <a:pt x="13775" y="1843"/>
                    </a:cubicBezTo>
                    <a:cubicBezTo>
                      <a:pt x="13521" y="1688"/>
                      <a:pt x="13230" y="1606"/>
                      <a:pt x="12893" y="1606"/>
                    </a:cubicBezTo>
                    <a:lnTo>
                      <a:pt x="12744" y="1606"/>
                    </a:lnTo>
                    <a:cubicBezTo>
                      <a:pt x="12681" y="1606"/>
                      <a:pt x="12631" y="1617"/>
                      <a:pt x="12594" y="1634"/>
                    </a:cubicBezTo>
                    <a:cubicBezTo>
                      <a:pt x="12523" y="1671"/>
                      <a:pt x="12481" y="1705"/>
                      <a:pt x="12472" y="1742"/>
                    </a:cubicBezTo>
                    <a:cubicBezTo>
                      <a:pt x="12464" y="1778"/>
                      <a:pt x="12450" y="1838"/>
                      <a:pt x="12430" y="1920"/>
                    </a:cubicBezTo>
                    <a:cubicBezTo>
                      <a:pt x="12323" y="2450"/>
                      <a:pt x="12221" y="3007"/>
                      <a:pt x="12128" y="3586"/>
                    </a:cubicBezTo>
                    <a:cubicBezTo>
                      <a:pt x="12034" y="4167"/>
                      <a:pt x="11854" y="4698"/>
                      <a:pt x="11596" y="5176"/>
                    </a:cubicBezTo>
                    <a:cubicBezTo>
                      <a:pt x="11334" y="5636"/>
                      <a:pt x="11000" y="6034"/>
                      <a:pt x="10596" y="6367"/>
                    </a:cubicBezTo>
                    <a:cubicBezTo>
                      <a:pt x="10189" y="6701"/>
                      <a:pt x="9802" y="7051"/>
                      <a:pt x="9432" y="7421"/>
                    </a:cubicBezTo>
                    <a:cubicBezTo>
                      <a:pt x="9169" y="7700"/>
                      <a:pt x="8949" y="7954"/>
                      <a:pt x="8771" y="8183"/>
                    </a:cubicBezTo>
                    <a:cubicBezTo>
                      <a:pt x="8593" y="8412"/>
                      <a:pt x="8403" y="8632"/>
                      <a:pt x="8211" y="8833"/>
                    </a:cubicBezTo>
                    <a:cubicBezTo>
                      <a:pt x="8016" y="9036"/>
                      <a:pt x="7799" y="9222"/>
                      <a:pt x="7556" y="9400"/>
                    </a:cubicBezTo>
                    <a:cubicBezTo>
                      <a:pt x="7313" y="9575"/>
                      <a:pt x="7019" y="9736"/>
                      <a:pt x="6674" y="9880"/>
                    </a:cubicBezTo>
                    <a:lnTo>
                      <a:pt x="6646" y="9880"/>
                    </a:lnTo>
                    <a:lnTo>
                      <a:pt x="6646" y="18572"/>
                    </a:lnTo>
                    <a:cubicBezTo>
                      <a:pt x="7279" y="18572"/>
                      <a:pt x="7889" y="18649"/>
                      <a:pt x="8485" y="18795"/>
                    </a:cubicBezTo>
                    <a:cubicBezTo>
                      <a:pt x="9081" y="18945"/>
                      <a:pt x="9683" y="19103"/>
                      <a:pt x="10294" y="19270"/>
                    </a:cubicBezTo>
                    <a:cubicBezTo>
                      <a:pt x="10901" y="19439"/>
                      <a:pt x="11537" y="19592"/>
                      <a:pt x="12207" y="19741"/>
                    </a:cubicBezTo>
                    <a:cubicBezTo>
                      <a:pt x="12874" y="19891"/>
                      <a:pt x="13594" y="19965"/>
                      <a:pt x="14374" y="19965"/>
                    </a:cubicBezTo>
                    <a:cubicBezTo>
                      <a:pt x="14781" y="19965"/>
                      <a:pt x="15222" y="19939"/>
                      <a:pt x="15699" y="19885"/>
                    </a:cubicBezTo>
                    <a:cubicBezTo>
                      <a:pt x="16177" y="19829"/>
                      <a:pt x="16626" y="19710"/>
                      <a:pt x="17047" y="19527"/>
                    </a:cubicBezTo>
                    <a:cubicBezTo>
                      <a:pt x="17468" y="19343"/>
                      <a:pt x="17816" y="19086"/>
                      <a:pt x="18101" y="18762"/>
                    </a:cubicBezTo>
                    <a:cubicBezTo>
                      <a:pt x="18387" y="18440"/>
                      <a:pt x="18525" y="18010"/>
                      <a:pt x="18525" y="17477"/>
                    </a:cubicBezTo>
                    <a:cubicBezTo>
                      <a:pt x="18525" y="17386"/>
                      <a:pt x="18522" y="17304"/>
                      <a:pt x="18517" y="17225"/>
                    </a:cubicBezTo>
                    <a:cubicBezTo>
                      <a:pt x="18503" y="17152"/>
                      <a:pt x="18488" y="17070"/>
                      <a:pt x="18471" y="16980"/>
                    </a:cubicBezTo>
                    <a:cubicBezTo>
                      <a:pt x="18785" y="16836"/>
                      <a:pt x="19028" y="16596"/>
                      <a:pt x="19195" y="16262"/>
                    </a:cubicBezTo>
                    <a:cubicBezTo>
                      <a:pt x="19364" y="15929"/>
                      <a:pt x="19446" y="15593"/>
                      <a:pt x="19446" y="15263"/>
                    </a:cubicBezTo>
                    <a:cubicBezTo>
                      <a:pt x="19449" y="14912"/>
                      <a:pt x="19350" y="14605"/>
                      <a:pt x="19164" y="14342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50789" tIns="50789" rIns="50789" bIns="50789" anchor="ctr"/>
              <a:lstStyle/>
              <a:p>
                <a:pPr defTabSz="457098">
                  <a:defRPr/>
                </a:pPr>
                <a:endParaRPr lang="es-ES" sz="1100"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cs typeface="Gill Sans" charset="0"/>
                  <a:sym typeface="Gill Sans" charset="0"/>
                </a:endParaRPr>
              </a:p>
            </p:txBody>
          </p:sp>
        </p:grpSp>
      </p:grpSp>
      <p:pic>
        <p:nvPicPr>
          <p:cNvPr id="329" name="Picture 11" descr="http://crime-technology.ru/wp-content/uploads/2018/01/staj-1024x1024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21" y="2754497"/>
            <a:ext cx="330312" cy="33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0" name="Picture 4" descr="https://cdn.onlinewebfonts.com/svg/img_38122.png"/>
          <p:cNvPicPr>
            <a:picLocks noChangeAspect="1" noChangeArrowheads="1"/>
          </p:cNvPicPr>
          <p:nvPr/>
        </p:nvPicPr>
        <p:blipFill>
          <a:blip r:embed="rId7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136" y="1689302"/>
            <a:ext cx="262103" cy="3297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</p:pic>
      <p:sp>
        <p:nvSpPr>
          <p:cNvPr id="331" name="TextBox 330"/>
          <p:cNvSpPr txBox="1"/>
          <p:nvPr/>
        </p:nvSpPr>
        <p:spPr>
          <a:xfrm>
            <a:off x="6685950" y="1681860"/>
            <a:ext cx="16417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Финансовая</a:t>
            </a:r>
          </a:p>
        </p:txBody>
      </p:sp>
      <p:sp>
        <p:nvSpPr>
          <p:cNvPr id="332" name="TextBox 331"/>
          <p:cNvSpPr txBox="1"/>
          <p:nvPr/>
        </p:nvSpPr>
        <p:spPr>
          <a:xfrm>
            <a:off x="3535239" y="1673086"/>
            <a:ext cx="2313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Организационная</a:t>
            </a:r>
          </a:p>
        </p:txBody>
      </p:sp>
      <p:sp>
        <p:nvSpPr>
          <p:cNvPr id="333" name="TextBox 332"/>
          <p:cNvSpPr txBox="1"/>
          <p:nvPr/>
        </p:nvSpPr>
        <p:spPr>
          <a:xfrm>
            <a:off x="561074" y="1662814"/>
            <a:ext cx="24144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Производственная</a:t>
            </a:r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31C85296-F7A7-5742-AD26-25A971BE93C5}"/>
              </a:ext>
            </a:extLst>
          </p:cNvPr>
          <p:cNvSpPr txBox="1"/>
          <p:nvPr/>
        </p:nvSpPr>
        <p:spPr>
          <a:xfrm>
            <a:off x="666495" y="5678738"/>
            <a:ext cx="2482113" cy="5585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ru-RU"/>
            </a:defPPr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sz="1100" dirty="0"/>
              <a:t>Всегда 100% защита работника</a:t>
            </a:r>
          </a:p>
        </p:txBody>
      </p:sp>
      <p:pic>
        <p:nvPicPr>
          <p:cNvPr id="363" name="Рисунок 362"/>
          <p:cNvPicPr>
            <a:picLocks noChangeAspect="1"/>
          </p:cNvPicPr>
          <p:nvPr/>
        </p:nvPicPr>
        <p:blipFill>
          <a:blip r:embed="rId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02" y="1685298"/>
            <a:ext cx="287425" cy="318638"/>
          </a:xfrm>
          <a:prstGeom prst="rect">
            <a:avLst/>
          </a:prstGeom>
        </p:spPr>
      </p:pic>
      <p:grpSp>
        <p:nvGrpSpPr>
          <p:cNvPr id="364" name="Группа 363"/>
          <p:cNvGrpSpPr/>
          <p:nvPr/>
        </p:nvGrpSpPr>
        <p:grpSpPr>
          <a:xfrm>
            <a:off x="303029" y="5729436"/>
            <a:ext cx="255096" cy="365080"/>
            <a:chOff x="156512" y="4295461"/>
            <a:chExt cx="301295" cy="431197"/>
          </a:xfrm>
        </p:grpSpPr>
        <p:pic>
          <p:nvPicPr>
            <p:cNvPr id="365" name="Рисунок 364"/>
            <p:cNvPicPr>
              <a:picLocks noChangeAspect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512" y="4295461"/>
              <a:ext cx="301295" cy="300988"/>
            </a:xfrm>
            <a:prstGeom prst="rect">
              <a:avLst/>
            </a:prstGeom>
          </p:spPr>
        </p:pic>
        <p:grpSp>
          <p:nvGrpSpPr>
            <p:cNvPr id="366" name="Группа 365"/>
            <p:cNvGrpSpPr/>
            <p:nvPr/>
          </p:nvGrpSpPr>
          <p:grpSpPr>
            <a:xfrm>
              <a:off x="328529" y="4419397"/>
              <a:ext cx="112937" cy="286268"/>
              <a:chOff x="350923" y="4403982"/>
              <a:chExt cx="171456" cy="434600"/>
            </a:xfrm>
            <a:solidFill>
              <a:srgbClr val="6A5288"/>
            </a:solidFill>
          </p:grpSpPr>
          <p:sp>
            <p:nvSpPr>
              <p:cNvPr id="370" name="Oval 76"/>
              <p:cNvSpPr>
                <a:spLocks noChangeArrowheads="1"/>
              </p:cNvSpPr>
              <p:nvPr/>
            </p:nvSpPr>
            <p:spPr bwMode="black">
              <a:xfrm>
                <a:off x="399910" y="4403982"/>
                <a:ext cx="74770" cy="72852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Roboto Condensed" panose="02000000000000000000" pitchFamily="2" charset="0"/>
                  <a:ea typeface="Roboto Condensed" panose="02000000000000000000" pitchFamily="2" charset="0"/>
                  <a:cs typeface="Gotham Light" pitchFamily="50" charset="0"/>
                </a:endParaRPr>
              </a:p>
            </p:txBody>
          </p:sp>
          <p:sp>
            <p:nvSpPr>
              <p:cNvPr id="371" name="Freeform 77"/>
              <p:cNvSpPr>
                <a:spLocks/>
              </p:cNvSpPr>
              <p:nvPr/>
            </p:nvSpPr>
            <p:spPr bwMode="black">
              <a:xfrm>
                <a:off x="350923" y="4484370"/>
                <a:ext cx="171456" cy="354212"/>
              </a:xfrm>
              <a:custGeom>
                <a:avLst/>
                <a:gdLst>
                  <a:gd name="T0" fmla="*/ 83 w 106"/>
                  <a:gd name="T1" fmla="*/ 0 h 224"/>
                  <a:gd name="T2" fmla="*/ 24 w 106"/>
                  <a:gd name="T3" fmla="*/ 0 h 224"/>
                  <a:gd name="T4" fmla="*/ 0 w 106"/>
                  <a:gd name="T5" fmla="*/ 23 h 224"/>
                  <a:gd name="T6" fmla="*/ 0 w 106"/>
                  <a:gd name="T7" fmla="*/ 99 h 224"/>
                  <a:gd name="T8" fmla="*/ 10 w 106"/>
                  <a:gd name="T9" fmla="*/ 109 h 224"/>
                  <a:gd name="T10" fmla="*/ 21 w 106"/>
                  <a:gd name="T11" fmla="*/ 99 h 224"/>
                  <a:gd name="T12" fmla="*/ 21 w 106"/>
                  <a:gd name="T13" fmla="*/ 35 h 224"/>
                  <a:gd name="T14" fmla="*/ 24 w 106"/>
                  <a:gd name="T15" fmla="*/ 35 h 224"/>
                  <a:gd name="T16" fmla="*/ 24 w 106"/>
                  <a:gd name="T17" fmla="*/ 211 h 224"/>
                  <a:gd name="T18" fmla="*/ 38 w 106"/>
                  <a:gd name="T19" fmla="*/ 224 h 224"/>
                  <a:gd name="T20" fmla="*/ 51 w 106"/>
                  <a:gd name="T21" fmla="*/ 211 h 224"/>
                  <a:gd name="T22" fmla="*/ 51 w 106"/>
                  <a:gd name="T23" fmla="*/ 108 h 224"/>
                  <a:gd name="T24" fmla="*/ 55 w 106"/>
                  <a:gd name="T25" fmla="*/ 108 h 224"/>
                  <a:gd name="T26" fmla="*/ 55 w 106"/>
                  <a:gd name="T27" fmla="*/ 211 h 224"/>
                  <a:gd name="T28" fmla="*/ 69 w 106"/>
                  <a:gd name="T29" fmla="*/ 224 h 224"/>
                  <a:gd name="T30" fmla="*/ 82 w 106"/>
                  <a:gd name="T31" fmla="*/ 211 h 224"/>
                  <a:gd name="T32" fmla="*/ 82 w 106"/>
                  <a:gd name="T33" fmla="*/ 35 h 224"/>
                  <a:gd name="T34" fmla="*/ 86 w 106"/>
                  <a:gd name="T35" fmla="*/ 35 h 224"/>
                  <a:gd name="T36" fmla="*/ 86 w 106"/>
                  <a:gd name="T37" fmla="*/ 99 h 224"/>
                  <a:gd name="T38" fmla="*/ 96 w 106"/>
                  <a:gd name="T39" fmla="*/ 109 h 224"/>
                  <a:gd name="T40" fmla="*/ 106 w 106"/>
                  <a:gd name="T41" fmla="*/ 99 h 224"/>
                  <a:gd name="T42" fmla="*/ 106 w 106"/>
                  <a:gd name="T43" fmla="*/ 23 h 224"/>
                  <a:gd name="T44" fmla="*/ 83 w 106"/>
                  <a:gd name="T45" fmla="*/ 0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6" h="224">
                    <a:moveTo>
                      <a:pt x="83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104"/>
                      <a:pt x="5" y="109"/>
                      <a:pt x="10" y="109"/>
                    </a:cubicBezTo>
                    <a:cubicBezTo>
                      <a:pt x="16" y="109"/>
                      <a:pt x="21" y="104"/>
                      <a:pt x="21" y="99"/>
                    </a:cubicBezTo>
                    <a:cubicBezTo>
                      <a:pt x="21" y="35"/>
                      <a:pt x="21" y="35"/>
                      <a:pt x="21" y="35"/>
                    </a:cubicBezTo>
                    <a:cubicBezTo>
                      <a:pt x="24" y="35"/>
                      <a:pt x="24" y="35"/>
                      <a:pt x="24" y="35"/>
                    </a:cubicBezTo>
                    <a:cubicBezTo>
                      <a:pt x="24" y="211"/>
                      <a:pt x="24" y="211"/>
                      <a:pt x="24" y="211"/>
                    </a:cubicBezTo>
                    <a:cubicBezTo>
                      <a:pt x="24" y="218"/>
                      <a:pt x="30" y="224"/>
                      <a:pt x="38" y="224"/>
                    </a:cubicBezTo>
                    <a:cubicBezTo>
                      <a:pt x="45" y="224"/>
                      <a:pt x="51" y="218"/>
                      <a:pt x="51" y="211"/>
                    </a:cubicBezTo>
                    <a:cubicBezTo>
                      <a:pt x="51" y="108"/>
                      <a:pt x="51" y="108"/>
                      <a:pt x="51" y="108"/>
                    </a:cubicBezTo>
                    <a:cubicBezTo>
                      <a:pt x="55" y="108"/>
                      <a:pt x="55" y="108"/>
                      <a:pt x="55" y="108"/>
                    </a:cubicBezTo>
                    <a:cubicBezTo>
                      <a:pt x="55" y="211"/>
                      <a:pt x="55" y="211"/>
                      <a:pt x="55" y="211"/>
                    </a:cubicBezTo>
                    <a:cubicBezTo>
                      <a:pt x="55" y="218"/>
                      <a:pt x="61" y="224"/>
                      <a:pt x="69" y="224"/>
                    </a:cubicBezTo>
                    <a:cubicBezTo>
                      <a:pt x="76" y="224"/>
                      <a:pt x="82" y="218"/>
                      <a:pt x="82" y="211"/>
                    </a:cubicBezTo>
                    <a:cubicBezTo>
                      <a:pt x="82" y="35"/>
                      <a:pt x="82" y="35"/>
                      <a:pt x="82" y="35"/>
                    </a:cubicBezTo>
                    <a:cubicBezTo>
                      <a:pt x="86" y="35"/>
                      <a:pt x="86" y="35"/>
                      <a:pt x="86" y="35"/>
                    </a:cubicBezTo>
                    <a:cubicBezTo>
                      <a:pt x="86" y="99"/>
                      <a:pt x="86" y="99"/>
                      <a:pt x="86" y="99"/>
                    </a:cubicBezTo>
                    <a:cubicBezTo>
                      <a:pt x="86" y="104"/>
                      <a:pt x="91" y="109"/>
                      <a:pt x="96" y="109"/>
                    </a:cubicBezTo>
                    <a:cubicBezTo>
                      <a:pt x="102" y="109"/>
                      <a:pt x="106" y="104"/>
                      <a:pt x="106" y="99"/>
                    </a:cubicBezTo>
                    <a:cubicBezTo>
                      <a:pt x="106" y="23"/>
                      <a:pt x="106" y="23"/>
                      <a:pt x="106" y="23"/>
                    </a:cubicBezTo>
                    <a:cubicBezTo>
                      <a:pt x="106" y="10"/>
                      <a:pt x="96" y="0"/>
                      <a:pt x="8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Roboto Condensed" panose="02000000000000000000" pitchFamily="2" charset="0"/>
                  <a:ea typeface="Roboto Condensed" panose="02000000000000000000" pitchFamily="2" charset="0"/>
                  <a:cs typeface="Gotham Light" pitchFamily="50" charset="0"/>
                </a:endParaRPr>
              </a:p>
            </p:txBody>
          </p:sp>
        </p:grpSp>
        <p:grpSp>
          <p:nvGrpSpPr>
            <p:cNvPr id="367" name="Группа 366"/>
            <p:cNvGrpSpPr/>
            <p:nvPr/>
          </p:nvGrpSpPr>
          <p:grpSpPr>
            <a:xfrm>
              <a:off x="181999" y="4517777"/>
              <a:ext cx="208881" cy="208881"/>
              <a:chOff x="1263327" y="4300048"/>
              <a:chExt cx="290748" cy="290748"/>
            </a:xfrm>
          </p:grpSpPr>
          <p:pic>
            <p:nvPicPr>
              <p:cNvPr id="368" name="Рисунок 367"/>
              <p:cNvPicPr>
                <a:picLocks noChangeAspect="1"/>
              </p:cNvPicPr>
              <p:nvPr/>
            </p:nvPicPr>
            <p:blipFill>
              <a:blip r:embed="rId11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63327" y="4300048"/>
                <a:ext cx="290748" cy="290748"/>
              </a:xfrm>
              <a:prstGeom prst="rect">
                <a:avLst/>
              </a:prstGeom>
            </p:spPr>
          </p:pic>
          <p:pic>
            <p:nvPicPr>
              <p:cNvPr id="369" name="Рисунок 368"/>
              <p:cNvPicPr>
                <a:picLocks noChangeAspect="1"/>
              </p:cNvPicPr>
              <p:nvPr/>
            </p:nvPicPr>
            <p:blipFill rotWithShape="1"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661" r="38029" b="29627"/>
              <a:stretch/>
            </p:blipFill>
            <p:spPr>
              <a:xfrm>
                <a:off x="1334790" y="4367096"/>
                <a:ext cx="147825" cy="143054"/>
              </a:xfrm>
              <a:prstGeom prst="rect">
                <a:avLst/>
              </a:prstGeom>
            </p:spPr>
          </p:pic>
        </p:grpSp>
      </p:grpSp>
      <p:grpSp>
        <p:nvGrpSpPr>
          <p:cNvPr id="372" name="Группа 371"/>
          <p:cNvGrpSpPr/>
          <p:nvPr/>
        </p:nvGrpSpPr>
        <p:grpSpPr>
          <a:xfrm>
            <a:off x="268250" y="5195181"/>
            <a:ext cx="324654" cy="257448"/>
            <a:chOff x="3104095" y="4050534"/>
            <a:chExt cx="621824" cy="493101"/>
          </a:xfrm>
        </p:grpSpPr>
        <p:sp>
          <p:nvSpPr>
            <p:cNvPr id="373" name="Freeform 12"/>
            <p:cNvSpPr>
              <a:spLocks noEditPoints="1"/>
            </p:cNvSpPr>
            <p:nvPr/>
          </p:nvSpPr>
          <p:spPr bwMode="auto">
            <a:xfrm>
              <a:off x="3104095" y="4162929"/>
              <a:ext cx="378698" cy="378912"/>
            </a:xfrm>
            <a:custGeom>
              <a:avLst/>
              <a:gdLst>
                <a:gd name="T0" fmla="*/ 145 w 290"/>
                <a:gd name="T1" fmla="*/ 290 h 290"/>
                <a:gd name="T2" fmla="*/ 168 w 290"/>
                <a:gd name="T3" fmla="*/ 290 h 290"/>
                <a:gd name="T4" fmla="*/ 168 w 290"/>
                <a:gd name="T5" fmla="*/ 268 h 290"/>
                <a:gd name="T6" fmla="*/ 216 w 290"/>
                <a:gd name="T7" fmla="*/ 249 h 290"/>
                <a:gd name="T8" fmla="*/ 231 w 290"/>
                <a:gd name="T9" fmla="*/ 264 h 290"/>
                <a:gd name="T10" fmla="*/ 264 w 290"/>
                <a:gd name="T11" fmla="*/ 232 h 290"/>
                <a:gd name="T12" fmla="*/ 248 w 290"/>
                <a:gd name="T13" fmla="*/ 216 h 290"/>
                <a:gd name="T14" fmla="*/ 268 w 290"/>
                <a:gd name="T15" fmla="*/ 168 h 290"/>
                <a:gd name="T16" fmla="*/ 290 w 290"/>
                <a:gd name="T17" fmla="*/ 168 h 290"/>
                <a:gd name="T18" fmla="*/ 290 w 290"/>
                <a:gd name="T19" fmla="*/ 122 h 290"/>
                <a:gd name="T20" fmla="*/ 268 w 290"/>
                <a:gd name="T21" fmla="*/ 122 h 290"/>
                <a:gd name="T22" fmla="*/ 248 w 290"/>
                <a:gd name="T23" fmla="*/ 74 h 290"/>
                <a:gd name="T24" fmla="*/ 264 w 290"/>
                <a:gd name="T25" fmla="*/ 59 h 290"/>
                <a:gd name="T26" fmla="*/ 231 w 290"/>
                <a:gd name="T27" fmla="*/ 27 h 290"/>
                <a:gd name="T28" fmla="*/ 216 w 290"/>
                <a:gd name="T29" fmla="*/ 42 h 290"/>
                <a:gd name="T30" fmla="*/ 168 w 290"/>
                <a:gd name="T31" fmla="*/ 22 h 290"/>
                <a:gd name="T32" fmla="*/ 168 w 290"/>
                <a:gd name="T33" fmla="*/ 0 h 290"/>
                <a:gd name="T34" fmla="*/ 145 w 290"/>
                <a:gd name="T35" fmla="*/ 0 h 290"/>
                <a:gd name="T36" fmla="*/ 145 w 290"/>
                <a:gd name="T37" fmla="*/ 53 h 290"/>
                <a:gd name="T38" fmla="*/ 237 w 290"/>
                <a:gd name="T39" fmla="*/ 145 h 290"/>
                <a:gd name="T40" fmla="*/ 145 w 290"/>
                <a:gd name="T41" fmla="*/ 238 h 290"/>
                <a:gd name="T42" fmla="*/ 145 w 290"/>
                <a:gd name="T43" fmla="*/ 290 h 290"/>
                <a:gd name="T44" fmla="*/ 42 w 290"/>
                <a:gd name="T45" fmla="*/ 216 h 290"/>
                <a:gd name="T46" fmla="*/ 26 w 290"/>
                <a:gd name="T47" fmla="*/ 232 h 290"/>
                <a:gd name="T48" fmla="*/ 59 w 290"/>
                <a:gd name="T49" fmla="*/ 264 h 290"/>
                <a:gd name="T50" fmla="*/ 74 w 290"/>
                <a:gd name="T51" fmla="*/ 249 h 290"/>
                <a:gd name="T52" fmla="*/ 122 w 290"/>
                <a:gd name="T53" fmla="*/ 268 h 290"/>
                <a:gd name="T54" fmla="*/ 122 w 290"/>
                <a:gd name="T55" fmla="*/ 290 h 290"/>
                <a:gd name="T56" fmla="*/ 145 w 290"/>
                <a:gd name="T57" fmla="*/ 290 h 290"/>
                <a:gd name="T58" fmla="*/ 145 w 290"/>
                <a:gd name="T59" fmla="*/ 238 h 290"/>
                <a:gd name="T60" fmla="*/ 145 w 290"/>
                <a:gd name="T61" fmla="*/ 238 h 290"/>
                <a:gd name="T62" fmla="*/ 52 w 290"/>
                <a:gd name="T63" fmla="*/ 145 h 290"/>
                <a:gd name="T64" fmla="*/ 145 w 290"/>
                <a:gd name="T65" fmla="*/ 53 h 290"/>
                <a:gd name="T66" fmla="*/ 145 w 290"/>
                <a:gd name="T67" fmla="*/ 53 h 290"/>
                <a:gd name="T68" fmla="*/ 145 w 290"/>
                <a:gd name="T69" fmla="*/ 53 h 290"/>
                <a:gd name="T70" fmla="*/ 145 w 290"/>
                <a:gd name="T71" fmla="*/ 0 h 290"/>
                <a:gd name="T72" fmla="*/ 122 w 290"/>
                <a:gd name="T73" fmla="*/ 0 h 290"/>
                <a:gd name="T74" fmla="*/ 122 w 290"/>
                <a:gd name="T75" fmla="*/ 22 h 290"/>
                <a:gd name="T76" fmla="*/ 74 w 290"/>
                <a:gd name="T77" fmla="*/ 42 h 290"/>
                <a:gd name="T78" fmla="*/ 59 w 290"/>
                <a:gd name="T79" fmla="*/ 27 h 290"/>
                <a:gd name="T80" fmla="*/ 26 w 290"/>
                <a:gd name="T81" fmla="*/ 59 h 290"/>
                <a:gd name="T82" fmla="*/ 42 w 290"/>
                <a:gd name="T83" fmla="*/ 74 h 290"/>
                <a:gd name="T84" fmla="*/ 22 w 290"/>
                <a:gd name="T85" fmla="*/ 122 h 290"/>
                <a:gd name="T86" fmla="*/ 0 w 290"/>
                <a:gd name="T87" fmla="*/ 122 h 290"/>
                <a:gd name="T88" fmla="*/ 0 w 290"/>
                <a:gd name="T89" fmla="*/ 168 h 290"/>
                <a:gd name="T90" fmla="*/ 22 w 290"/>
                <a:gd name="T91" fmla="*/ 168 h 290"/>
                <a:gd name="T92" fmla="*/ 42 w 290"/>
                <a:gd name="T93" fmla="*/ 21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0" h="290">
                  <a:moveTo>
                    <a:pt x="145" y="290"/>
                  </a:moveTo>
                  <a:cubicBezTo>
                    <a:pt x="168" y="290"/>
                    <a:pt x="168" y="290"/>
                    <a:pt x="168" y="290"/>
                  </a:cubicBezTo>
                  <a:cubicBezTo>
                    <a:pt x="168" y="268"/>
                    <a:pt x="168" y="268"/>
                    <a:pt x="168" y="268"/>
                  </a:cubicBezTo>
                  <a:cubicBezTo>
                    <a:pt x="185" y="265"/>
                    <a:pt x="202" y="258"/>
                    <a:pt x="216" y="249"/>
                  </a:cubicBezTo>
                  <a:cubicBezTo>
                    <a:pt x="231" y="264"/>
                    <a:pt x="231" y="264"/>
                    <a:pt x="231" y="264"/>
                  </a:cubicBezTo>
                  <a:cubicBezTo>
                    <a:pt x="264" y="232"/>
                    <a:pt x="264" y="232"/>
                    <a:pt x="264" y="232"/>
                  </a:cubicBezTo>
                  <a:cubicBezTo>
                    <a:pt x="248" y="216"/>
                    <a:pt x="248" y="216"/>
                    <a:pt x="248" y="216"/>
                  </a:cubicBezTo>
                  <a:cubicBezTo>
                    <a:pt x="258" y="202"/>
                    <a:pt x="265" y="186"/>
                    <a:pt x="268" y="168"/>
                  </a:cubicBezTo>
                  <a:cubicBezTo>
                    <a:pt x="290" y="168"/>
                    <a:pt x="290" y="168"/>
                    <a:pt x="290" y="168"/>
                  </a:cubicBezTo>
                  <a:cubicBezTo>
                    <a:pt x="290" y="122"/>
                    <a:pt x="290" y="122"/>
                    <a:pt x="290" y="122"/>
                  </a:cubicBezTo>
                  <a:cubicBezTo>
                    <a:pt x="268" y="122"/>
                    <a:pt x="268" y="122"/>
                    <a:pt x="268" y="122"/>
                  </a:cubicBezTo>
                  <a:cubicBezTo>
                    <a:pt x="265" y="105"/>
                    <a:pt x="258" y="89"/>
                    <a:pt x="248" y="74"/>
                  </a:cubicBezTo>
                  <a:cubicBezTo>
                    <a:pt x="264" y="59"/>
                    <a:pt x="264" y="59"/>
                    <a:pt x="264" y="59"/>
                  </a:cubicBezTo>
                  <a:cubicBezTo>
                    <a:pt x="231" y="27"/>
                    <a:pt x="231" y="27"/>
                    <a:pt x="231" y="27"/>
                  </a:cubicBezTo>
                  <a:cubicBezTo>
                    <a:pt x="216" y="42"/>
                    <a:pt x="216" y="42"/>
                    <a:pt x="216" y="42"/>
                  </a:cubicBezTo>
                  <a:cubicBezTo>
                    <a:pt x="202" y="32"/>
                    <a:pt x="185" y="25"/>
                    <a:pt x="168" y="22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45" y="53"/>
                    <a:pt x="145" y="53"/>
                    <a:pt x="145" y="53"/>
                  </a:cubicBezTo>
                  <a:cubicBezTo>
                    <a:pt x="196" y="53"/>
                    <a:pt x="237" y="94"/>
                    <a:pt x="237" y="145"/>
                  </a:cubicBezTo>
                  <a:cubicBezTo>
                    <a:pt x="237" y="196"/>
                    <a:pt x="196" y="238"/>
                    <a:pt x="145" y="238"/>
                  </a:cubicBezTo>
                  <a:lnTo>
                    <a:pt x="145" y="290"/>
                  </a:lnTo>
                  <a:close/>
                  <a:moveTo>
                    <a:pt x="42" y="216"/>
                  </a:moveTo>
                  <a:cubicBezTo>
                    <a:pt x="26" y="232"/>
                    <a:pt x="26" y="232"/>
                    <a:pt x="26" y="232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74" y="249"/>
                    <a:pt x="74" y="249"/>
                    <a:pt x="74" y="249"/>
                  </a:cubicBezTo>
                  <a:cubicBezTo>
                    <a:pt x="88" y="258"/>
                    <a:pt x="105" y="265"/>
                    <a:pt x="122" y="268"/>
                  </a:cubicBezTo>
                  <a:cubicBezTo>
                    <a:pt x="122" y="290"/>
                    <a:pt x="122" y="290"/>
                    <a:pt x="122" y="290"/>
                  </a:cubicBezTo>
                  <a:cubicBezTo>
                    <a:pt x="145" y="290"/>
                    <a:pt x="145" y="290"/>
                    <a:pt x="145" y="290"/>
                  </a:cubicBezTo>
                  <a:cubicBezTo>
                    <a:pt x="145" y="238"/>
                    <a:pt x="145" y="238"/>
                    <a:pt x="145" y="238"/>
                  </a:cubicBezTo>
                  <a:cubicBezTo>
                    <a:pt x="145" y="238"/>
                    <a:pt x="145" y="238"/>
                    <a:pt x="145" y="238"/>
                  </a:cubicBezTo>
                  <a:cubicBezTo>
                    <a:pt x="94" y="238"/>
                    <a:pt x="52" y="196"/>
                    <a:pt x="52" y="145"/>
                  </a:cubicBezTo>
                  <a:cubicBezTo>
                    <a:pt x="52" y="94"/>
                    <a:pt x="94" y="53"/>
                    <a:pt x="145" y="53"/>
                  </a:cubicBezTo>
                  <a:cubicBezTo>
                    <a:pt x="145" y="53"/>
                    <a:pt x="145" y="53"/>
                    <a:pt x="145" y="53"/>
                  </a:cubicBezTo>
                  <a:cubicBezTo>
                    <a:pt x="145" y="53"/>
                    <a:pt x="145" y="53"/>
                    <a:pt x="145" y="53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2" y="22"/>
                    <a:pt x="122" y="22"/>
                    <a:pt x="122" y="22"/>
                  </a:cubicBezTo>
                  <a:cubicBezTo>
                    <a:pt x="105" y="25"/>
                    <a:pt x="88" y="32"/>
                    <a:pt x="74" y="42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42" y="74"/>
                    <a:pt x="42" y="74"/>
                    <a:pt x="42" y="74"/>
                  </a:cubicBezTo>
                  <a:cubicBezTo>
                    <a:pt x="32" y="89"/>
                    <a:pt x="25" y="105"/>
                    <a:pt x="22" y="122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22" y="168"/>
                    <a:pt x="22" y="168"/>
                    <a:pt x="22" y="168"/>
                  </a:cubicBezTo>
                  <a:cubicBezTo>
                    <a:pt x="25" y="186"/>
                    <a:pt x="32" y="202"/>
                    <a:pt x="42" y="216"/>
                  </a:cubicBezTo>
                  <a:close/>
                </a:path>
              </a:pathLst>
            </a:custGeom>
            <a:solidFill>
              <a:srgbClr val="6A528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4" name="Freeform 41"/>
            <p:cNvSpPr>
              <a:spLocks noChangeArrowheads="1"/>
            </p:cNvSpPr>
            <p:nvPr/>
          </p:nvSpPr>
          <p:spPr bwMode="auto">
            <a:xfrm>
              <a:off x="3208286" y="4293226"/>
              <a:ext cx="161800" cy="88406"/>
            </a:xfrm>
            <a:custGeom>
              <a:avLst/>
              <a:gdLst>
                <a:gd name="T0" fmla="*/ 26 w 426"/>
                <a:gd name="T1" fmla="*/ 10 h 232"/>
                <a:gd name="T2" fmla="*/ 26 w 426"/>
                <a:gd name="T3" fmla="*/ 10 h 232"/>
                <a:gd name="T4" fmla="*/ 0 w 426"/>
                <a:gd name="T5" fmla="*/ 10 h 232"/>
                <a:gd name="T6" fmla="*/ 0 w 426"/>
                <a:gd name="T7" fmla="*/ 36 h 232"/>
                <a:gd name="T8" fmla="*/ 203 w 426"/>
                <a:gd name="T9" fmla="*/ 231 h 232"/>
                <a:gd name="T10" fmla="*/ 221 w 426"/>
                <a:gd name="T11" fmla="*/ 231 h 232"/>
                <a:gd name="T12" fmla="*/ 416 w 426"/>
                <a:gd name="T13" fmla="*/ 36 h 232"/>
                <a:gd name="T14" fmla="*/ 416 w 426"/>
                <a:gd name="T15" fmla="*/ 10 h 232"/>
                <a:gd name="T16" fmla="*/ 398 w 426"/>
                <a:gd name="T17" fmla="*/ 10 h 232"/>
                <a:gd name="T18" fmla="*/ 213 w 426"/>
                <a:gd name="T19" fmla="*/ 186 h 232"/>
                <a:gd name="T20" fmla="*/ 26 w 426"/>
                <a:gd name="T21" fmla="*/ 1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6" h="232">
                  <a:moveTo>
                    <a:pt x="26" y="10"/>
                  </a:moveTo>
                  <a:lnTo>
                    <a:pt x="26" y="10"/>
                  </a:lnTo>
                  <a:cubicBezTo>
                    <a:pt x="17" y="0"/>
                    <a:pt x="9" y="0"/>
                    <a:pt x="0" y="10"/>
                  </a:cubicBezTo>
                  <a:cubicBezTo>
                    <a:pt x="0" y="18"/>
                    <a:pt x="0" y="27"/>
                    <a:pt x="0" y="36"/>
                  </a:cubicBezTo>
                  <a:cubicBezTo>
                    <a:pt x="203" y="231"/>
                    <a:pt x="203" y="231"/>
                    <a:pt x="203" y="231"/>
                  </a:cubicBezTo>
                  <a:lnTo>
                    <a:pt x="221" y="231"/>
                  </a:lnTo>
                  <a:cubicBezTo>
                    <a:pt x="416" y="36"/>
                    <a:pt x="416" y="36"/>
                    <a:pt x="416" y="36"/>
                  </a:cubicBezTo>
                  <a:cubicBezTo>
                    <a:pt x="425" y="27"/>
                    <a:pt x="425" y="18"/>
                    <a:pt x="416" y="10"/>
                  </a:cubicBezTo>
                  <a:cubicBezTo>
                    <a:pt x="416" y="0"/>
                    <a:pt x="398" y="0"/>
                    <a:pt x="398" y="10"/>
                  </a:cubicBezTo>
                  <a:cubicBezTo>
                    <a:pt x="213" y="186"/>
                    <a:pt x="213" y="186"/>
                    <a:pt x="213" y="186"/>
                  </a:cubicBezTo>
                  <a:lnTo>
                    <a:pt x="26" y="10"/>
                  </a:lnTo>
                </a:path>
              </a:pathLst>
            </a:custGeom>
            <a:solidFill>
              <a:srgbClr val="6A5288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375" name="Freeform 46"/>
            <p:cNvSpPr>
              <a:spLocks noChangeArrowheads="1"/>
            </p:cNvSpPr>
            <p:nvPr/>
          </p:nvSpPr>
          <p:spPr bwMode="auto">
            <a:xfrm>
              <a:off x="3212544" y="4050534"/>
              <a:ext cx="513375" cy="493101"/>
            </a:xfrm>
            <a:custGeom>
              <a:avLst/>
              <a:gdLst>
                <a:gd name="T0" fmla="*/ 363 w 461"/>
                <a:gd name="T1" fmla="*/ 336 h 443"/>
                <a:gd name="T2" fmla="*/ 363 w 461"/>
                <a:gd name="T3" fmla="*/ 336 h 443"/>
                <a:gd name="T4" fmla="*/ 284 w 461"/>
                <a:gd name="T5" fmla="*/ 248 h 443"/>
                <a:gd name="T6" fmla="*/ 310 w 461"/>
                <a:gd name="T7" fmla="*/ 195 h 443"/>
                <a:gd name="T8" fmla="*/ 328 w 461"/>
                <a:gd name="T9" fmla="*/ 151 h 443"/>
                <a:gd name="T10" fmla="*/ 319 w 461"/>
                <a:gd name="T11" fmla="*/ 132 h 443"/>
                <a:gd name="T12" fmla="*/ 328 w 461"/>
                <a:gd name="T13" fmla="*/ 88 h 443"/>
                <a:gd name="T14" fmla="*/ 230 w 461"/>
                <a:gd name="T15" fmla="*/ 0 h 443"/>
                <a:gd name="T16" fmla="*/ 132 w 461"/>
                <a:gd name="T17" fmla="*/ 88 h 443"/>
                <a:gd name="T18" fmla="*/ 141 w 461"/>
                <a:gd name="T19" fmla="*/ 132 h 443"/>
                <a:gd name="T20" fmla="*/ 132 w 461"/>
                <a:gd name="T21" fmla="*/ 151 h 443"/>
                <a:gd name="T22" fmla="*/ 150 w 461"/>
                <a:gd name="T23" fmla="*/ 195 h 443"/>
                <a:gd name="T24" fmla="*/ 177 w 461"/>
                <a:gd name="T25" fmla="*/ 248 h 443"/>
                <a:gd name="T26" fmla="*/ 97 w 461"/>
                <a:gd name="T27" fmla="*/ 336 h 443"/>
                <a:gd name="T28" fmla="*/ 0 w 461"/>
                <a:gd name="T29" fmla="*/ 398 h 443"/>
                <a:gd name="T30" fmla="*/ 0 w 461"/>
                <a:gd name="T31" fmla="*/ 442 h 443"/>
                <a:gd name="T32" fmla="*/ 230 w 461"/>
                <a:gd name="T33" fmla="*/ 442 h 443"/>
                <a:gd name="T34" fmla="*/ 460 w 461"/>
                <a:gd name="T35" fmla="*/ 442 h 443"/>
                <a:gd name="T36" fmla="*/ 460 w 461"/>
                <a:gd name="T37" fmla="*/ 398 h 443"/>
                <a:gd name="T38" fmla="*/ 363 w 461"/>
                <a:gd name="T39" fmla="*/ 336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61" h="443">
                  <a:moveTo>
                    <a:pt x="363" y="336"/>
                  </a:moveTo>
                  <a:lnTo>
                    <a:pt x="363" y="336"/>
                  </a:lnTo>
                  <a:cubicBezTo>
                    <a:pt x="301" y="310"/>
                    <a:pt x="284" y="292"/>
                    <a:pt x="284" y="248"/>
                  </a:cubicBezTo>
                  <a:cubicBezTo>
                    <a:pt x="284" y="230"/>
                    <a:pt x="301" y="239"/>
                    <a:pt x="310" y="195"/>
                  </a:cubicBezTo>
                  <a:cubicBezTo>
                    <a:pt x="310" y="176"/>
                    <a:pt x="328" y="195"/>
                    <a:pt x="328" y="151"/>
                  </a:cubicBezTo>
                  <a:cubicBezTo>
                    <a:pt x="328" y="132"/>
                    <a:pt x="319" y="132"/>
                    <a:pt x="319" y="132"/>
                  </a:cubicBezTo>
                  <a:cubicBezTo>
                    <a:pt x="319" y="132"/>
                    <a:pt x="328" y="106"/>
                    <a:pt x="328" y="88"/>
                  </a:cubicBezTo>
                  <a:cubicBezTo>
                    <a:pt x="328" y="61"/>
                    <a:pt x="319" y="0"/>
                    <a:pt x="230" y="0"/>
                  </a:cubicBezTo>
                  <a:cubicBezTo>
                    <a:pt x="141" y="0"/>
                    <a:pt x="132" y="61"/>
                    <a:pt x="132" y="88"/>
                  </a:cubicBezTo>
                  <a:cubicBezTo>
                    <a:pt x="132" y="106"/>
                    <a:pt x="141" y="132"/>
                    <a:pt x="141" y="132"/>
                  </a:cubicBezTo>
                  <a:cubicBezTo>
                    <a:pt x="141" y="132"/>
                    <a:pt x="132" y="132"/>
                    <a:pt x="132" y="151"/>
                  </a:cubicBezTo>
                  <a:cubicBezTo>
                    <a:pt x="132" y="195"/>
                    <a:pt x="150" y="176"/>
                    <a:pt x="150" y="195"/>
                  </a:cubicBezTo>
                  <a:cubicBezTo>
                    <a:pt x="159" y="239"/>
                    <a:pt x="177" y="230"/>
                    <a:pt x="177" y="248"/>
                  </a:cubicBezTo>
                  <a:cubicBezTo>
                    <a:pt x="177" y="292"/>
                    <a:pt x="159" y="310"/>
                    <a:pt x="97" y="336"/>
                  </a:cubicBezTo>
                  <a:cubicBezTo>
                    <a:pt x="35" y="354"/>
                    <a:pt x="0" y="380"/>
                    <a:pt x="0" y="398"/>
                  </a:cubicBezTo>
                  <a:cubicBezTo>
                    <a:pt x="0" y="407"/>
                    <a:pt x="0" y="442"/>
                    <a:pt x="0" y="442"/>
                  </a:cubicBezTo>
                  <a:cubicBezTo>
                    <a:pt x="230" y="442"/>
                    <a:pt x="230" y="442"/>
                    <a:pt x="230" y="442"/>
                  </a:cubicBezTo>
                  <a:cubicBezTo>
                    <a:pt x="460" y="442"/>
                    <a:pt x="460" y="442"/>
                    <a:pt x="460" y="442"/>
                  </a:cubicBezTo>
                  <a:cubicBezTo>
                    <a:pt x="460" y="442"/>
                    <a:pt x="460" y="407"/>
                    <a:pt x="460" y="398"/>
                  </a:cubicBezTo>
                  <a:cubicBezTo>
                    <a:pt x="460" y="380"/>
                    <a:pt x="425" y="354"/>
                    <a:pt x="363" y="336"/>
                  </a:cubicBezTo>
                </a:path>
              </a:pathLst>
            </a:custGeom>
            <a:solidFill>
              <a:srgbClr val="C00000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</p:grpSp>
      <p:grpSp>
        <p:nvGrpSpPr>
          <p:cNvPr id="376" name="组合 107"/>
          <p:cNvGrpSpPr/>
          <p:nvPr/>
        </p:nvGrpSpPr>
        <p:grpSpPr>
          <a:xfrm>
            <a:off x="315787" y="2230396"/>
            <a:ext cx="229581" cy="306108"/>
            <a:chOff x="2951163" y="2495550"/>
            <a:chExt cx="1208088" cy="1581150"/>
          </a:xfrm>
          <a:solidFill>
            <a:srgbClr val="6A5288"/>
          </a:solidFill>
        </p:grpSpPr>
        <p:sp>
          <p:nvSpPr>
            <p:cNvPr id="377" name="Freeform 29"/>
            <p:cNvSpPr>
              <a:spLocks/>
            </p:cNvSpPr>
            <p:nvPr/>
          </p:nvSpPr>
          <p:spPr bwMode="auto">
            <a:xfrm>
              <a:off x="2978150" y="2911475"/>
              <a:ext cx="230188" cy="306388"/>
            </a:xfrm>
            <a:custGeom>
              <a:avLst/>
              <a:gdLst>
                <a:gd name="T0" fmla="*/ 69 w 79"/>
                <a:gd name="T1" fmla="*/ 40 h 105"/>
                <a:gd name="T2" fmla="*/ 70 w 79"/>
                <a:gd name="T3" fmla="*/ 3 h 105"/>
                <a:gd name="T4" fmla="*/ 52 w 79"/>
                <a:gd name="T5" fmla="*/ 0 h 105"/>
                <a:gd name="T6" fmla="*/ 0 w 79"/>
                <a:gd name="T7" fmla="*/ 52 h 105"/>
                <a:gd name="T8" fmla="*/ 52 w 79"/>
                <a:gd name="T9" fmla="*/ 105 h 105"/>
                <a:gd name="T10" fmla="*/ 79 w 79"/>
                <a:gd name="T11" fmla="*/ 97 h 105"/>
                <a:gd name="T12" fmla="*/ 69 w 79"/>
                <a:gd name="T13" fmla="*/ 4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5">
                  <a:moveTo>
                    <a:pt x="69" y="40"/>
                  </a:moveTo>
                  <a:cubicBezTo>
                    <a:pt x="69" y="25"/>
                    <a:pt x="62" y="15"/>
                    <a:pt x="70" y="3"/>
                  </a:cubicBezTo>
                  <a:cubicBezTo>
                    <a:pt x="65" y="1"/>
                    <a:pt x="59" y="0"/>
                    <a:pt x="52" y="0"/>
                  </a:cubicBezTo>
                  <a:cubicBezTo>
                    <a:pt x="23" y="0"/>
                    <a:pt x="0" y="24"/>
                    <a:pt x="0" y="52"/>
                  </a:cubicBezTo>
                  <a:cubicBezTo>
                    <a:pt x="0" y="81"/>
                    <a:pt x="23" y="105"/>
                    <a:pt x="52" y="105"/>
                  </a:cubicBezTo>
                  <a:cubicBezTo>
                    <a:pt x="62" y="105"/>
                    <a:pt x="71" y="102"/>
                    <a:pt x="79" y="97"/>
                  </a:cubicBezTo>
                  <a:cubicBezTo>
                    <a:pt x="75" y="84"/>
                    <a:pt x="69" y="60"/>
                    <a:pt x="69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8" name="Freeform 30"/>
            <p:cNvSpPr>
              <a:spLocks/>
            </p:cNvSpPr>
            <p:nvPr/>
          </p:nvSpPr>
          <p:spPr bwMode="auto">
            <a:xfrm>
              <a:off x="3900488" y="2911475"/>
              <a:ext cx="228600" cy="306388"/>
            </a:xfrm>
            <a:custGeom>
              <a:avLst/>
              <a:gdLst>
                <a:gd name="T0" fmla="*/ 10 w 79"/>
                <a:gd name="T1" fmla="*/ 40 h 105"/>
                <a:gd name="T2" fmla="*/ 9 w 79"/>
                <a:gd name="T3" fmla="*/ 3 h 105"/>
                <a:gd name="T4" fmla="*/ 27 w 79"/>
                <a:gd name="T5" fmla="*/ 0 h 105"/>
                <a:gd name="T6" fmla="*/ 79 w 79"/>
                <a:gd name="T7" fmla="*/ 52 h 105"/>
                <a:gd name="T8" fmla="*/ 27 w 79"/>
                <a:gd name="T9" fmla="*/ 105 h 105"/>
                <a:gd name="T10" fmla="*/ 0 w 79"/>
                <a:gd name="T11" fmla="*/ 97 h 105"/>
                <a:gd name="T12" fmla="*/ 10 w 79"/>
                <a:gd name="T13" fmla="*/ 4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5">
                  <a:moveTo>
                    <a:pt x="10" y="40"/>
                  </a:moveTo>
                  <a:cubicBezTo>
                    <a:pt x="10" y="25"/>
                    <a:pt x="17" y="15"/>
                    <a:pt x="9" y="3"/>
                  </a:cubicBezTo>
                  <a:cubicBezTo>
                    <a:pt x="15" y="1"/>
                    <a:pt x="21" y="0"/>
                    <a:pt x="27" y="0"/>
                  </a:cubicBezTo>
                  <a:cubicBezTo>
                    <a:pt x="56" y="0"/>
                    <a:pt x="79" y="24"/>
                    <a:pt x="79" y="52"/>
                  </a:cubicBezTo>
                  <a:cubicBezTo>
                    <a:pt x="79" y="81"/>
                    <a:pt x="56" y="105"/>
                    <a:pt x="27" y="105"/>
                  </a:cubicBezTo>
                  <a:cubicBezTo>
                    <a:pt x="17" y="105"/>
                    <a:pt x="8" y="102"/>
                    <a:pt x="0" y="97"/>
                  </a:cubicBezTo>
                  <a:cubicBezTo>
                    <a:pt x="4" y="84"/>
                    <a:pt x="10" y="60"/>
                    <a:pt x="10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9" name="Freeform 31"/>
            <p:cNvSpPr>
              <a:spLocks/>
            </p:cNvSpPr>
            <p:nvPr/>
          </p:nvSpPr>
          <p:spPr bwMode="auto">
            <a:xfrm>
              <a:off x="3481388" y="3570288"/>
              <a:ext cx="147638" cy="328613"/>
            </a:xfrm>
            <a:custGeom>
              <a:avLst/>
              <a:gdLst>
                <a:gd name="T0" fmla="*/ 25 w 93"/>
                <a:gd name="T1" fmla="*/ 0 h 207"/>
                <a:gd name="T2" fmla="*/ 0 w 93"/>
                <a:gd name="T3" fmla="*/ 145 h 207"/>
                <a:gd name="T4" fmla="*/ 47 w 93"/>
                <a:gd name="T5" fmla="*/ 207 h 207"/>
                <a:gd name="T6" fmla="*/ 93 w 93"/>
                <a:gd name="T7" fmla="*/ 143 h 207"/>
                <a:gd name="T8" fmla="*/ 68 w 93"/>
                <a:gd name="T9" fmla="*/ 0 h 207"/>
                <a:gd name="T10" fmla="*/ 25 w 93"/>
                <a:gd name="T11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207">
                  <a:moveTo>
                    <a:pt x="25" y="0"/>
                  </a:moveTo>
                  <a:lnTo>
                    <a:pt x="0" y="145"/>
                  </a:lnTo>
                  <a:lnTo>
                    <a:pt x="47" y="207"/>
                  </a:lnTo>
                  <a:lnTo>
                    <a:pt x="93" y="143"/>
                  </a:lnTo>
                  <a:lnTo>
                    <a:pt x="68" y="0"/>
                  </a:lnTo>
                  <a:lnTo>
                    <a:pt x="2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0" name="Freeform 32"/>
            <p:cNvSpPr>
              <a:spLocks/>
            </p:cNvSpPr>
            <p:nvPr/>
          </p:nvSpPr>
          <p:spPr bwMode="auto">
            <a:xfrm>
              <a:off x="3471863" y="3433763"/>
              <a:ext cx="166688" cy="115888"/>
            </a:xfrm>
            <a:custGeom>
              <a:avLst/>
              <a:gdLst>
                <a:gd name="T0" fmla="*/ 21 w 57"/>
                <a:gd name="T1" fmla="*/ 7 h 40"/>
                <a:gd name="T2" fmla="*/ 0 w 57"/>
                <a:gd name="T3" fmla="*/ 5 h 40"/>
                <a:gd name="T4" fmla="*/ 0 w 57"/>
                <a:gd name="T5" fmla="*/ 14 h 40"/>
                <a:gd name="T6" fmla="*/ 1 w 57"/>
                <a:gd name="T7" fmla="*/ 13 h 40"/>
                <a:gd name="T8" fmla="*/ 18 w 57"/>
                <a:gd name="T9" fmla="*/ 40 h 40"/>
                <a:gd name="T10" fmla="*/ 40 w 57"/>
                <a:gd name="T11" fmla="*/ 40 h 40"/>
                <a:gd name="T12" fmla="*/ 56 w 57"/>
                <a:gd name="T13" fmla="*/ 15 h 40"/>
                <a:gd name="T14" fmla="*/ 57 w 57"/>
                <a:gd name="T15" fmla="*/ 0 h 40"/>
                <a:gd name="T16" fmla="*/ 21 w 57"/>
                <a:gd name="T17" fmla="*/ 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0">
                  <a:moveTo>
                    <a:pt x="21" y="7"/>
                  </a:moveTo>
                  <a:cubicBezTo>
                    <a:pt x="14" y="7"/>
                    <a:pt x="7" y="7"/>
                    <a:pt x="0" y="5"/>
                  </a:cubicBezTo>
                  <a:cubicBezTo>
                    <a:pt x="0" y="8"/>
                    <a:pt x="0" y="11"/>
                    <a:pt x="0" y="14"/>
                  </a:cubicBezTo>
                  <a:cubicBezTo>
                    <a:pt x="0" y="13"/>
                    <a:pt x="1" y="13"/>
                    <a:pt x="1" y="13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10"/>
                    <a:pt x="56" y="5"/>
                    <a:pt x="57" y="0"/>
                  </a:cubicBezTo>
                  <a:cubicBezTo>
                    <a:pt x="46" y="5"/>
                    <a:pt x="34" y="7"/>
                    <a:pt x="2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1" name="Freeform 33"/>
            <p:cNvSpPr>
              <a:spLocks noEditPoints="1"/>
            </p:cNvSpPr>
            <p:nvPr/>
          </p:nvSpPr>
          <p:spPr bwMode="auto">
            <a:xfrm>
              <a:off x="3140075" y="2582863"/>
              <a:ext cx="827088" cy="827088"/>
            </a:xfrm>
            <a:custGeom>
              <a:avLst/>
              <a:gdLst>
                <a:gd name="T0" fmla="*/ 0 w 284"/>
                <a:gd name="T1" fmla="*/ 142 h 284"/>
                <a:gd name="T2" fmla="*/ 142 w 284"/>
                <a:gd name="T3" fmla="*/ 0 h 284"/>
                <a:gd name="T4" fmla="*/ 142 w 284"/>
                <a:gd name="T5" fmla="*/ 0 h 284"/>
                <a:gd name="T6" fmla="*/ 284 w 284"/>
                <a:gd name="T7" fmla="*/ 142 h 284"/>
                <a:gd name="T8" fmla="*/ 284 w 284"/>
                <a:gd name="T9" fmla="*/ 142 h 284"/>
                <a:gd name="T10" fmla="*/ 142 w 284"/>
                <a:gd name="T11" fmla="*/ 284 h 284"/>
                <a:gd name="T12" fmla="*/ 142 w 284"/>
                <a:gd name="T13" fmla="*/ 284 h 284"/>
                <a:gd name="T14" fmla="*/ 0 w 284"/>
                <a:gd name="T15" fmla="*/ 142 h 284"/>
                <a:gd name="T16" fmla="*/ 25 w 284"/>
                <a:gd name="T17" fmla="*/ 142 h 284"/>
                <a:gd name="T18" fmla="*/ 142 w 284"/>
                <a:gd name="T19" fmla="*/ 260 h 284"/>
                <a:gd name="T20" fmla="*/ 142 w 284"/>
                <a:gd name="T21" fmla="*/ 260 h 284"/>
                <a:gd name="T22" fmla="*/ 260 w 284"/>
                <a:gd name="T23" fmla="*/ 142 h 284"/>
                <a:gd name="T24" fmla="*/ 260 w 284"/>
                <a:gd name="T25" fmla="*/ 142 h 284"/>
                <a:gd name="T26" fmla="*/ 142 w 284"/>
                <a:gd name="T27" fmla="*/ 24 h 284"/>
                <a:gd name="T28" fmla="*/ 142 w 284"/>
                <a:gd name="T29" fmla="*/ 24 h 284"/>
                <a:gd name="T30" fmla="*/ 25 w 284"/>
                <a:gd name="T31" fmla="*/ 142 h 284"/>
                <a:gd name="T32" fmla="*/ 25 w 284"/>
                <a:gd name="T33" fmla="*/ 142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4" h="284">
                  <a:moveTo>
                    <a:pt x="0" y="142"/>
                  </a:moveTo>
                  <a:cubicBezTo>
                    <a:pt x="0" y="63"/>
                    <a:pt x="64" y="0"/>
                    <a:pt x="142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221" y="0"/>
                    <a:pt x="284" y="63"/>
                    <a:pt x="284" y="142"/>
                  </a:cubicBezTo>
                  <a:cubicBezTo>
                    <a:pt x="284" y="142"/>
                    <a:pt x="284" y="142"/>
                    <a:pt x="284" y="142"/>
                  </a:cubicBezTo>
                  <a:cubicBezTo>
                    <a:pt x="284" y="220"/>
                    <a:pt x="221" y="284"/>
                    <a:pt x="142" y="284"/>
                  </a:cubicBezTo>
                  <a:cubicBezTo>
                    <a:pt x="142" y="284"/>
                    <a:pt x="142" y="284"/>
                    <a:pt x="142" y="284"/>
                  </a:cubicBezTo>
                  <a:cubicBezTo>
                    <a:pt x="64" y="284"/>
                    <a:pt x="0" y="220"/>
                    <a:pt x="0" y="142"/>
                  </a:cubicBezTo>
                  <a:close/>
                  <a:moveTo>
                    <a:pt x="25" y="142"/>
                  </a:moveTo>
                  <a:cubicBezTo>
                    <a:pt x="25" y="207"/>
                    <a:pt x="77" y="259"/>
                    <a:pt x="142" y="260"/>
                  </a:cubicBezTo>
                  <a:cubicBezTo>
                    <a:pt x="142" y="260"/>
                    <a:pt x="142" y="260"/>
                    <a:pt x="142" y="260"/>
                  </a:cubicBezTo>
                  <a:cubicBezTo>
                    <a:pt x="207" y="259"/>
                    <a:pt x="260" y="207"/>
                    <a:pt x="260" y="142"/>
                  </a:cubicBezTo>
                  <a:cubicBezTo>
                    <a:pt x="260" y="142"/>
                    <a:pt x="260" y="142"/>
                    <a:pt x="260" y="142"/>
                  </a:cubicBezTo>
                  <a:cubicBezTo>
                    <a:pt x="260" y="77"/>
                    <a:pt x="207" y="24"/>
                    <a:pt x="142" y="24"/>
                  </a:cubicBezTo>
                  <a:cubicBezTo>
                    <a:pt x="142" y="24"/>
                    <a:pt x="142" y="24"/>
                    <a:pt x="142" y="24"/>
                  </a:cubicBezTo>
                  <a:cubicBezTo>
                    <a:pt x="77" y="24"/>
                    <a:pt x="25" y="77"/>
                    <a:pt x="25" y="142"/>
                  </a:cubicBezTo>
                  <a:cubicBezTo>
                    <a:pt x="25" y="142"/>
                    <a:pt x="25" y="142"/>
                    <a:pt x="25" y="1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2" name="Freeform 34"/>
            <p:cNvSpPr>
              <a:spLocks/>
            </p:cNvSpPr>
            <p:nvPr/>
          </p:nvSpPr>
          <p:spPr bwMode="auto">
            <a:xfrm>
              <a:off x="3068638" y="2495550"/>
              <a:ext cx="971550" cy="454025"/>
            </a:xfrm>
            <a:custGeom>
              <a:avLst/>
              <a:gdLst>
                <a:gd name="T0" fmla="*/ 0 w 334"/>
                <a:gd name="T1" fmla="*/ 155 h 156"/>
                <a:gd name="T2" fmla="*/ 167 w 334"/>
                <a:gd name="T3" fmla="*/ 0 h 156"/>
                <a:gd name="T4" fmla="*/ 167 w 334"/>
                <a:gd name="T5" fmla="*/ 0 h 156"/>
                <a:gd name="T6" fmla="*/ 334 w 334"/>
                <a:gd name="T7" fmla="*/ 155 h 156"/>
                <a:gd name="T8" fmla="*/ 334 w 334"/>
                <a:gd name="T9" fmla="*/ 155 h 156"/>
                <a:gd name="T10" fmla="*/ 322 w 334"/>
                <a:gd name="T11" fmla="*/ 155 h 156"/>
                <a:gd name="T12" fmla="*/ 167 w 334"/>
                <a:gd name="T13" fmla="*/ 12 h 156"/>
                <a:gd name="T14" fmla="*/ 167 w 334"/>
                <a:gd name="T15" fmla="*/ 12 h 156"/>
                <a:gd name="T16" fmla="*/ 12 w 334"/>
                <a:gd name="T17" fmla="*/ 156 h 156"/>
                <a:gd name="T18" fmla="*/ 12 w 334"/>
                <a:gd name="T19" fmla="*/ 156 h 156"/>
                <a:gd name="T20" fmla="*/ 0 w 334"/>
                <a:gd name="T21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4" h="156">
                  <a:moveTo>
                    <a:pt x="0" y="155"/>
                  </a:moveTo>
                  <a:cubicBezTo>
                    <a:pt x="7" y="68"/>
                    <a:pt x="79" y="0"/>
                    <a:pt x="167" y="0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255" y="0"/>
                    <a:pt x="328" y="68"/>
                    <a:pt x="334" y="155"/>
                  </a:cubicBezTo>
                  <a:cubicBezTo>
                    <a:pt x="334" y="155"/>
                    <a:pt x="334" y="155"/>
                    <a:pt x="334" y="155"/>
                  </a:cubicBezTo>
                  <a:cubicBezTo>
                    <a:pt x="322" y="155"/>
                    <a:pt x="322" y="155"/>
                    <a:pt x="322" y="155"/>
                  </a:cubicBezTo>
                  <a:cubicBezTo>
                    <a:pt x="316" y="75"/>
                    <a:pt x="249" y="12"/>
                    <a:pt x="167" y="12"/>
                  </a:cubicBezTo>
                  <a:cubicBezTo>
                    <a:pt x="167" y="12"/>
                    <a:pt x="167" y="12"/>
                    <a:pt x="167" y="12"/>
                  </a:cubicBezTo>
                  <a:cubicBezTo>
                    <a:pt x="85" y="12"/>
                    <a:pt x="18" y="75"/>
                    <a:pt x="12" y="156"/>
                  </a:cubicBezTo>
                  <a:cubicBezTo>
                    <a:pt x="12" y="156"/>
                    <a:pt x="12" y="156"/>
                    <a:pt x="12" y="156"/>
                  </a:cubicBezTo>
                  <a:cubicBezTo>
                    <a:pt x="0" y="155"/>
                    <a:pt x="0" y="155"/>
                    <a:pt x="0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3" name="Freeform 35"/>
            <p:cNvSpPr>
              <a:spLocks/>
            </p:cNvSpPr>
            <p:nvPr/>
          </p:nvSpPr>
          <p:spPr bwMode="auto">
            <a:xfrm>
              <a:off x="2951163" y="3378200"/>
              <a:ext cx="1208088" cy="698500"/>
            </a:xfrm>
            <a:custGeom>
              <a:avLst/>
              <a:gdLst>
                <a:gd name="T0" fmla="*/ 382 w 415"/>
                <a:gd name="T1" fmla="*/ 223 h 240"/>
                <a:gd name="T2" fmla="*/ 326 w 415"/>
                <a:gd name="T3" fmla="*/ 80 h 240"/>
                <a:gd name="T4" fmla="*/ 326 w 415"/>
                <a:gd name="T5" fmla="*/ 80 h 240"/>
                <a:gd name="T6" fmla="*/ 207 w 415"/>
                <a:gd name="T7" fmla="*/ 33 h 240"/>
                <a:gd name="T8" fmla="*/ 207 w 415"/>
                <a:gd name="T9" fmla="*/ 33 h 240"/>
                <a:gd name="T10" fmla="*/ 161 w 415"/>
                <a:gd name="T11" fmla="*/ 39 h 240"/>
                <a:gd name="T12" fmla="*/ 161 w 415"/>
                <a:gd name="T13" fmla="*/ 39 h 240"/>
                <a:gd name="T14" fmla="*/ 60 w 415"/>
                <a:gd name="T15" fmla="*/ 114 h 240"/>
                <a:gd name="T16" fmla="*/ 60 w 415"/>
                <a:gd name="T17" fmla="*/ 114 h 240"/>
                <a:gd name="T18" fmla="*/ 33 w 415"/>
                <a:gd name="T19" fmla="*/ 223 h 240"/>
                <a:gd name="T20" fmla="*/ 33 w 415"/>
                <a:gd name="T21" fmla="*/ 223 h 240"/>
                <a:gd name="T22" fmla="*/ 16 w 415"/>
                <a:gd name="T23" fmla="*/ 240 h 240"/>
                <a:gd name="T24" fmla="*/ 16 w 415"/>
                <a:gd name="T25" fmla="*/ 240 h 240"/>
                <a:gd name="T26" fmla="*/ 0 w 415"/>
                <a:gd name="T27" fmla="*/ 223 h 240"/>
                <a:gd name="T28" fmla="*/ 0 w 415"/>
                <a:gd name="T29" fmla="*/ 223 h 240"/>
                <a:gd name="T30" fmla="*/ 32 w 415"/>
                <a:gd name="T31" fmla="*/ 97 h 240"/>
                <a:gd name="T32" fmla="*/ 32 w 415"/>
                <a:gd name="T33" fmla="*/ 97 h 240"/>
                <a:gd name="T34" fmla="*/ 152 w 415"/>
                <a:gd name="T35" fmla="*/ 8 h 240"/>
                <a:gd name="T36" fmla="*/ 152 w 415"/>
                <a:gd name="T37" fmla="*/ 8 h 240"/>
                <a:gd name="T38" fmla="*/ 207 w 415"/>
                <a:gd name="T39" fmla="*/ 0 h 240"/>
                <a:gd name="T40" fmla="*/ 207 w 415"/>
                <a:gd name="T41" fmla="*/ 0 h 240"/>
                <a:gd name="T42" fmla="*/ 349 w 415"/>
                <a:gd name="T43" fmla="*/ 56 h 240"/>
                <a:gd name="T44" fmla="*/ 349 w 415"/>
                <a:gd name="T45" fmla="*/ 56 h 240"/>
                <a:gd name="T46" fmla="*/ 414 w 415"/>
                <a:gd name="T47" fmla="*/ 223 h 240"/>
                <a:gd name="T48" fmla="*/ 414 w 415"/>
                <a:gd name="T49" fmla="*/ 223 h 240"/>
                <a:gd name="T50" fmla="*/ 398 w 415"/>
                <a:gd name="T51" fmla="*/ 240 h 240"/>
                <a:gd name="T52" fmla="*/ 398 w 415"/>
                <a:gd name="T53" fmla="*/ 240 h 240"/>
                <a:gd name="T54" fmla="*/ 382 w 415"/>
                <a:gd name="T55" fmla="*/ 223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15" h="240">
                  <a:moveTo>
                    <a:pt x="382" y="223"/>
                  </a:moveTo>
                  <a:cubicBezTo>
                    <a:pt x="382" y="167"/>
                    <a:pt x="367" y="118"/>
                    <a:pt x="326" y="80"/>
                  </a:cubicBezTo>
                  <a:cubicBezTo>
                    <a:pt x="326" y="80"/>
                    <a:pt x="326" y="80"/>
                    <a:pt x="326" y="80"/>
                  </a:cubicBezTo>
                  <a:cubicBezTo>
                    <a:pt x="294" y="49"/>
                    <a:pt x="250" y="33"/>
                    <a:pt x="207" y="33"/>
                  </a:cubicBezTo>
                  <a:cubicBezTo>
                    <a:pt x="207" y="33"/>
                    <a:pt x="207" y="33"/>
                    <a:pt x="207" y="33"/>
                  </a:cubicBezTo>
                  <a:cubicBezTo>
                    <a:pt x="191" y="33"/>
                    <a:pt x="176" y="35"/>
                    <a:pt x="161" y="39"/>
                  </a:cubicBezTo>
                  <a:cubicBezTo>
                    <a:pt x="161" y="39"/>
                    <a:pt x="161" y="39"/>
                    <a:pt x="161" y="39"/>
                  </a:cubicBezTo>
                  <a:cubicBezTo>
                    <a:pt x="119" y="51"/>
                    <a:pt x="83" y="78"/>
                    <a:pt x="60" y="114"/>
                  </a:cubicBezTo>
                  <a:cubicBezTo>
                    <a:pt x="60" y="114"/>
                    <a:pt x="60" y="114"/>
                    <a:pt x="60" y="114"/>
                  </a:cubicBezTo>
                  <a:cubicBezTo>
                    <a:pt x="39" y="147"/>
                    <a:pt x="33" y="183"/>
                    <a:pt x="33" y="223"/>
                  </a:cubicBezTo>
                  <a:cubicBezTo>
                    <a:pt x="33" y="223"/>
                    <a:pt x="33" y="223"/>
                    <a:pt x="33" y="223"/>
                  </a:cubicBezTo>
                  <a:cubicBezTo>
                    <a:pt x="33" y="232"/>
                    <a:pt x="25" y="240"/>
                    <a:pt x="16" y="240"/>
                  </a:cubicBezTo>
                  <a:cubicBezTo>
                    <a:pt x="16" y="240"/>
                    <a:pt x="16" y="240"/>
                    <a:pt x="16" y="240"/>
                  </a:cubicBezTo>
                  <a:cubicBezTo>
                    <a:pt x="7" y="240"/>
                    <a:pt x="0" y="232"/>
                    <a:pt x="0" y="223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0" y="180"/>
                    <a:pt x="7" y="136"/>
                    <a:pt x="32" y="97"/>
                  </a:cubicBezTo>
                  <a:cubicBezTo>
                    <a:pt x="32" y="97"/>
                    <a:pt x="32" y="97"/>
                    <a:pt x="32" y="97"/>
                  </a:cubicBezTo>
                  <a:cubicBezTo>
                    <a:pt x="59" y="53"/>
                    <a:pt x="102" y="21"/>
                    <a:pt x="152" y="8"/>
                  </a:cubicBezTo>
                  <a:cubicBezTo>
                    <a:pt x="152" y="8"/>
                    <a:pt x="152" y="8"/>
                    <a:pt x="152" y="8"/>
                  </a:cubicBezTo>
                  <a:cubicBezTo>
                    <a:pt x="170" y="3"/>
                    <a:pt x="188" y="0"/>
                    <a:pt x="207" y="0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59" y="0"/>
                    <a:pt x="310" y="20"/>
                    <a:pt x="349" y="56"/>
                  </a:cubicBezTo>
                  <a:cubicBezTo>
                    <a:pt x="349" y="56"/>
                    <a:pt x="349" y="56"/>
                    <a:pt x="349" y="56"/>
                  </a:cubicBezTo>
                  <a:cubicBezTo>
                    <a:pt x="397" y="101"/>
                    <a:pt x="415" y="161"/>
                    <a:pt x="414" y="223"/>
                  </a:cubicBezTo>
                  <a:cubicBezTo>
                    <a:pt x="414" y="223"/>
                    <a:pt x="414" y="223"/>
                    <a:pt x="414" y="223"/>
                  </a:cubicBezTo>
                  <a:cubicBezTo>
                    <a:pt x="414" y="232"/>
                    <a:pt x="407" y="240"/>
                    <a:pt x="398" y="240"/>
                  </a:cubicBezTo>
                  <a:cubicBezTo>
                    <a:pt x="398" y="240"/>
                    <a:pt x="398" y="240"/>
                    <a:pt x="398" y="240"/>
                  </a:cubicBezTo>
                  <a:cubicBezTo>
                    <a:pt x="389" y="240"/>
                    <a:pt x="382" y="232"/>
                    <a:pt x="382" y="2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4" name="Freeform 36"/>
            <p:cNvSpPr>
              <a:spLocks/>
            </p:cNvSpPr>
            <p:nvPr/>
          </p:nvSpPr>
          <p:spPr bwMode="auto">
            <a:xfrm>
              <a:off x="3446463" y="3189288"/>
              <a:ext cx="165100" cy="88900"/>
            </a:xfrm>
            <a:custGeom>
              <a:avLst/>
              <a:gdLst>
                <a:gd name="T0" fmla="*/ 57 w 57"/>
                <a:gd name="T1" fmla="*/ 15 h 31"/>
                <a:gd name="T2" fmla="*/ 41 w 57"/>
                <a:gd name="T3" fmla="*/ 31 h 31"/>
                <a:gd name="T4" fmla="*/ 16 w 57"/>
                <a:gd name="T5" fmla="*/ 31 h 31"/>
                <a:gd name="T6" fmla="*/ 0 w 57"/>
                <a:gd name="T7" fmla="*/ 15 h 31"/>
                <a:gd name="T8" fmla="*/ 0 w 57"/>
                <a:gd name="T9" fmla="*/ 15 h 31"/>
                <a:gd name="T10" fmla="*/ 16 w 57"/>
                <a:gd name="T11" fmla="*/ 0 h 31"/>
                <a:gd name="T12" fmla="*/ 41 w 57"/>
                <a:gd name="T13" fmla="*/ 0 h 31"/>
                <a:gd name="T14" fmla="*/ 57 w 57"/>
                <a:gd name="T15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31">
                  <a:moveTo>
                    <a:pt x="57" y="15"/>
                  </a:moveTo>
                  <a:cubicBezTo>
                    <a:pt x="57" y="24"/>
                    <a:pt x="50" y="31"/>
                    <a:pt x="41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7" y="31"/>
                    <a:pt x="0" y="24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0" y="0"/>
                    <a:pt x="57" y="7"/>
                    <a:pt x="5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5" name="Freeform 37"/>
            <p:cNvSpPr>
              <a:spLocks/>
            </p:cNvSpPr>
            <p:nvPr/>
          </p:nvSpPr>
          <p:spPr bwMode="auto">
            <a:xfrm>
              <a:off x="3117850" y="3168650"/>
              <a:ext cx="349250" cy="92075"/>
            </a:xfrm>
            <a:custGeom>
              <a:avLst/>
              <a:gdLst>
                <a:gd name="T0" fmla="*/ 34 w 120"/>
                <a:gd name="T1" fmla="*/ 32 h 32"/>
                <a:gd name="T2" fmla="*/ 0 w 120"/>
                <a:gd name="T3" fmla="*/ 2 h 32"/>
                <a:gd name="T4" fmla="*/ 0 w 120"/>
                <a:gd name="T5" fmla="*/ 2 h 32"/>
                <a:gd name="T6" fmla="*/ 12 w 120"/>
                <a:gd name="T7" fmla="*/ 0 h 32"/>
                <a:gd name="T8" fmla="*/ 34 w 120"/>
                <a:gd name="T9" fmla="*/ 20 h 32"/>
                <a:gd name="T10" fmla="*/ 34 w 120"/>
                <a:gd name="T11" fmla="*/ 20 h 32"/>
                <a:gd name="T12" fmla="*/ 120 w 120"/>
                <a:gd name="T13" fmla="*/ 20 h 32"/>
                <a:gd name="T14" fmla="*/ 120 w 120"/>
                <a:gd name="T15" fmla="*/ 20 h 32"/>
                <a:gd name="T16" fmla="*/ 120 w 120"/>
                <a:gd name="T17" fmla="*/ 32 h 32"/>
                <a:gd name="T18" fmla="*/ 34 w 120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0" h="32">
                  <a:moveTo>
                    <a:pt x="34" y="32"/>
                  </a:moveTo>
                  <a:cubicBezTo>
                    <a:pt x="16" y="32"/>
                    <a:pt x="2" y="19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11"/>
                    <a:pt x="22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120" y="20"/>
                    <a:pt x="120" y="20"/>
                    <a:pt x="120" y="20"/>
                  </a:cubicBezTo>
                  <a:cubicBezTo>
                    <a:pt x="120" y="20"/>
                    <a:pt x="120" y="20"/>
                    <a:pt x="120" y="20"/>
                  </a:cubicBezTo>
                  <a:cubicBezTo>
                    <a:pt x="120" y="32"/>
                    <a:pt x="120" y="32"/>
                    <a:pt x="120" y="32"/>
                  </a:cubicBezTo>
                  <a:cubicBezTo>
                    <a:pt x="34" y="32"/>
                    <a:pt x="34" y="32"/>
                    <a:pt x="34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7298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/>
          <p:nvPr/>
        </p:nvSpPr>
        <p:spPr>
          <a:xfrm>
            <a:off x="222756" y="1397677"/>
            <a:ext cx="2813591" cy="2376489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37508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236690" y="2017652"/>
            <a:ext cx="2705101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marL="171450" indent="-171450">
              <a:buBlip>
                <a:blip r:embed="rId2"/>
              </a:buBlip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Определение и планирование потребностей предприятия в СИЗ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Blip>
                <a:blip r:embed="rId2"/>
              </a:buBlip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Анализ изменения бюджета при замене номенклатур или штатного расписания</a:t>
            </a:r>
          </a:p>
        </p:txBody>
      </p:sp>
      <p:grpSp>
        <p:nvGrpSpPr>
          <p:cNvPr id="11" name="组合 59"/>
          <p:cNvGrpSpPr/>
          <p:nvPr/>
        </p:nvGrpSpPr>
        <p:grpSpPr>
          <a:xfrm>
            <a:off x="360683" y="1558788"/>
            <a:ext cx="324000" cy="370760"/>
            <a:chOff x="4219575" y="4668838"/>
            <a:chExt cx="442913" cy="442913"/>
          </a:xfrm>
          <a:solidFill>
            <a:srgbClr val="37508D"/>
          </a:solidFill>
        </p:grpSpPr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4222750" y="4668838"/>
              <a:ext cx="368300" cy="255588"/>
            </a:xfrm>
            <a:custGeom>
              <a:avLst/>
              <a:gdLst>
                <a:gd name="T0" fmla="*/ 95 w 97"/>
                <a:gd name="T1" fmla="*/ 0 h 68"/>
                <a:gd name="T2" fmla="*/ 68 w 97"/>
                <a:gd name="T3" fmla="*/ 10 h 68"/>
                <a:gd name="T4" fmla="*/ 79 w 97"/>
                <a:gd name="T5" fmla="*/ 16 h 68"/>
                <a:gd name="T6" fmla="*/ 33 w 97"/>
                <a:gd name="T7" fmla="*/ 50 h 68"/>
                <a:gd name="T8" fmla="*/ 5 w 97"/>
                <a:gd name="T9" fmla="*/ 55 h 68"/>
                <a:gd name="T10" fmla="*/ 0 w 97"/>
                <a:gd name="T11" fmla="*/ 55 h 68"/>
                <a:gd name="T12" fmla="*/ 0 w 97"/>
                <a:gd name="T13" fmla="*/ 61 h 68"/>
                <a:gd name="T14" fmla="*/ 0 w 97"/>
                <a:gd name="T15" fmla="*/ 68 h 68"/>
                <a:gd name="T16" fmla="*/ 5 w 97"/>
                <a:gd name="T17" fmla="*/ 68 h 68"/>
                <a:gd name="T18" fmla="*/ 36 w 97"/>
                <a:gd name="T19" fmla="*/ 62 h 68"/>
                <a:gd name="T20" fmla="*/ 68 w 97"/>
                <a:gd name="T21" fmla="*/ 45 h 68"/>
                <a:gd name="T22" fmla="*/ 90 w 97"/>
                <a:gd name="T23" fmla="*/ 22 h 68"/>
                <a:gd name="T24" fmla="*/ 97 w 97"/>
                <a:gd name="T25" fmla="*/ 27 h 68"/>
                <a:gd name="T26" fmla="*/ 95 w 97"/>
                <a:gd name="T2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" h="68">
                  <a:moveTo>
                    <a:pt x="95" y="0"/>
                  </a:moveTo>
                  <a:cubicBezTo>
                    <a:pt x="68" y="10"/>
                    <a:pt x="68" y="10"/>
                    <a:pt x="68" y="10"/>
                  </a:cubicBezTo>
                  <a:cubicBezTo>
                    <a:pt x="79" y="16"/>
                    <a:pt x="79" y="16"/>
                    <a:pt x="79" y="16"/>
                  </a:cubicBezTo>
                  <a:cubicBezTo>
                    <a:pt x="68" y="32"/>
                    <a:pt x="52" y="44"/>
                    <a:pt x="33" y="50"/>
                  </a:cubicBezTo>
                  <a:cubicBezTo>
                    <a:pt x="21" y="55"/>
                    <a:pt x="10" y="55"/>
                    <a:pt x="5" y="55"/>
                  </a:cubicBezTo>
                  <a:cubicBezTo>
                    <a:pt x="2" y="55"/>
                    <a:pt x="0" y="55"/>
                    <a:pt x="0" y="55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1" y="68"/>
                    <a:pt x="2" y="68"/>
                    <a:pt x="5" y="68"/>
                  </a:cubicBezTo>
                  <a:cubicBezTo>
                    <a:pt x="11" y="68"/>
                    <a:pt x="23" y="67"/>
                    <a:pt x="36" y="62"/>
                  </a:cubicBezTo>
                  <a:cubicBezTo>
                    <a:pt x="48" y="58"/>
                    <a:pt x="59" y="53"/>
                    <a:pt x="68" y="45"/>
                  </a:cubicBezTo>
                  <a:cubicBezTo>
                    <a:pt x="76" y="39"/>
                    <a:pt x="83" y="31"/>
                    <a:pt x="90" y="22"/>
                  </a:cubicBezTo>
                  <a:cubicBezTo>
                    <a:pt x="97" y="27"/>
                    <a:pt x="97" y="27"/>
                    <a:pt x="97" y="27"/>
                  </a:cubicBezTo>
                  <a:cubicBezTo>
                    <a:pt x="95" y="0"/>
                    <a:pt x="95" y="0"/>
                    <a:pt x="95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4219575" y="4962525"/>
              <a:ext cx="87313" cy="93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4219575" y="4962525"/>
              <a:ext cx="87313" cy="936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4321175" y="4932363"/>
              <a:ext cx="84138" cy="1238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4321175" y="4932363"/>
              <a:ext cx="84138" cy="1238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4419600" y="4891088"/>
              <a:ext cx="87313" cy="1651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4419600" y="4891088"/>
              <a:ext cx="87313" cy="1651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4522788" y="4826000"/>
              <a:ext cx="82550" cy="2301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4522788" y="4826000"/>
              <a:ext cx="82550" cy="2301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4"/>
            <p:cNvSpPr>
              <a:spLocks/>
            </p:cNvSpPr>
            <p:nvPr/>
          </p:nvSpPr>
          <p:spPr bwMode="auto">
            <a:xfrm>
              <a:off x="4219575" y="4668838"/>
              <a:ext cx="442913" cy="442913"/>
            </a:xfrm>
            <a:custGeom>
              <a:avLst/>
              <a:gdLst>
                <a:gd name="T0" fmla="*/ 112 w 117"/>
                <a:gd name="T1" fmla="*/ 0 h 118"/>
                <a:gd name="T2" fmla="*/ 112 w 117"/>
                <a:gd name="T3" fmla="*/ 0 h 118"/>
                <a:gd name="T4" fmla="*/ 112 w 117"/>
                <a:gd name="T5" fmla="*/ 0 h 118"/>
                <a:gd name="T6" fmla="*/ 109 w 117"/>
                <a:gd name="T7" fmla="*/ 1 h 118"/>
                <a:gd name="T8" fmla="*/ 107 w 117"/>
                <a:gd name="T9" fmla="*/ 5 h 118"/>
                <a:gd name="T10" fmla="*/ 111 w 117"/>
                <a:gd name="T11" fmla="*/ 9 h 118"/>
                <a:gd name="T12" fmla="*/ 111 w 117"/>
                <a:gd name="T13" fmla="*/ 112 h 118"/>
                <a:gd name="T14" fmla="*/ 10 w 117"/>
                <a:gd name="T15" fmla="*/ 112 h 118"/>
                <a:gd name="T16" fmla="*/ 5 w 117"/>
                <a:gd name="T17" fmla="*/ 108 h 118"/>
                <a:gd name="T18" fmla="*/ 0 w 117"/>
                <a:gd name="T19" fmla="*/ 113 h 118"/>
                <a:gd name="T20" fmla="*/ 0 w 117"/>
                <a:gd name="T21" fmla="*/ 113 h 118"/>
                <a:gd name="T22" fmla="*/ 5 w 117"/>
                <a:gd name="T23" fmla="*/ 118 h 118"/>
                <a:gd name="T24" fmla="*/ 10 w 117"/>
                <a:gd name="T25" fmla="*/ 114 h 118"/>
                <a:gd name="T26" fmla="*/ 113 w 117"/>
                <a:gd name="T27" fmla="*/ 114 h 118"/>
                <a:gd name="T28" fmla="*/ 113 w 117"/>
                <a:gd name="T29" fmla="*/ 9 h 118"/>
                <a:gd name="T30" fmla="*/ 117 w 117"/>
                <a:gd name="T31" fmla="*/ 5 h 118"/>
                <a:gd name="T32" fmla="*/ 112 w 117"/>
                <a:gd name="T33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18">
                  <a:moveTo>
                    <a:pt x="112" y="0"/>
                  </a:moveTo>
                  <a:cubicBezTo>
                    <a:pt x="112" y="0"/>
                    <a:pt x="112" y="0"/>
                    <a:pt x="112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1" y="0"/>
                    <a:pt x="110" y="0"/>
                    <a:pt x="109" y="1"/>
                  </a:cubicBezTo>
                  <a:cubicBezTo>
                    <a:pt x="108" y="2"/>
                    <a:pt x="107" y="3"/>
                    <a:pt x="107" y="5"/>
                  </a:cubicBezTo>
                  <a:cubicBezTo>
                    <a:pt x="107" y="7"/>
                    <a:pt x="109" y="9"/>
                    <a:pt x="111" y="9"/>
                  </a:cubicBezTo>
                  <a:cubicBezTo>
                    <a:pt x="111" y="112"/>
                    <a:pt x="111" y="112"/>
                    <a:pt x="111" y="112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9" y="110"/>
                    <a:pt x="7" y="108"/>
                    <a:pt x="5" y="108"/>
                  </a:cubicBezTo>
                  <a:cubicBezTo>
                    <a:pt x="3" y="108"/>
                    <a:pt x="0" y="110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1" y="116"/>
                    <a:pt x="3" y="118"/>
                    <a:pt x="5" y="118"/>
                  </a:cubicBezTo>
                  <a:cubicBezTo>
                    <a:pt x="7" y="118"/>
                    <a:pt x="9" y="116"/>
                    <a:pt x="10" y="114"/>
                  </a:cubicBezTo>
                  <a:cubicBezTo>
                    <a:pt x="113" y="114"/>
                    <a:pt x="113" y="114"/>
                    <a:pt x="113" y="114"/>
                  </a:cubicBezTo>
                  <a:cubicBezTo>
                    <a:pt x="113" y="9"/>
                    <a:pt x="113" y="9"/>
                    <a:pt x="113" y="9"/>
                  </a:cubicBezTo>
                  <a:cubicBezTo>
                    <a:pt x="115" y="9"/>
                    <a:pt x="117" y="7"/>
                    <a:pt x="117" y="5"/>
                  </a:cubicBezTo>
                  <a:cubicBezTo>
                    <a:pt x="117" y="2"/>
                    <a:pt x="115" y="0"/>
                    <a:pt x="112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77077" y="1540933"/>
            <a:ext cx="1489510" cy="406471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r>
              <a:rPr lang="ru-RU" sz="1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Планирование</a:t>
            </a:r>
          </a:p>
        </p:txBody>
      </p:sp>
      <p:sp>
        <p:nvSpPr>
          <p:cNvPr id="25" name="TextBox 24"/>
          <p:cNvSpPr txBox="1">
            <a:spLocks/>
          </p:cNvSpPr>
          <p:nvPr/>
        </p:nvSpPr>
        <p:spPr>
          <a:xfrm>
            <a:off x="3233111" y="2017652"/>
            <a:ext cx="2815880" cy="170816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marL="171450" indent="-171450">
              <a:spcAft>
                <a:spcPts val="600"/>
              </a:spcAft>
              <a:buBlip>
                <a:blip r:embed="rId2"/>
              </a:buBlip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Анализ используемых на предприятии СИЗ</a:t>
            </a:r>
          </a:p>
          <a:p>
            <a:pPr marL="171450" indent="-171450">
              <a:spcAft>
                <a:spcPts val="600"/>
              </a:spcAft>
              <a:buBlip>
                <a:blip r:embed="rId2"/>
              </a:buBlip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Аудит рабочих мест</a:t>
            </a:r>
          </a:p>
          <a:p>
            <a:pPr marL="171450" indent="-171450">
              <a:spcAft>
                <a:spcPts val="600"/>
              </a:spcAft>
              <a:buBlip>
                <a:blip r:embed="rId2"/>
              </a:buBlip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Подбор и предоставление номенклатуры СИЗ на опытную носку</a:t>
            </a:r>
          </a:p>
          <a:p>
            <a:pPr marL="171450" indent="-171450">
              <a:spcAft>
                <a:spcPts val="600"/>
              </a:spcAft>
              <a:buBlip>
                <a:blip r:embed="rId2"/>
              </a:buBlip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Внедрение новых моделей и разработок по результатам опытной носки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50776" y="1540302"/>
            <a:ext cx="1788067" cy="407733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>
            <a:defPPr>
              <a:defRPr lang="ru-RU"/>
            </a:defPPr>
            <a:lvl1pPr>
              <a:defRPr sz="12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Обеспечение СИЗ</a:t>
            </a:r>
          </a:p>
        </p:txBody>
      </p:sp>
      <p:sp>
        <p:nvSpPr>
          <p:cNvPr id="29" name="Rectangle 89"/>
          <p:cNvSpPr/>
          <p:nvPr/>
        </p:nvSpPr>
        <p:spPr>
          <a:xfrm>
            <a:off x="6202600" y="1397678"/>
            <a:ext cx="2813591" cy="2364938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37508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6212622" y="2017652"/>
            <a:ext cx="2813591" cy="17081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0" indent="-171450">
              <a:spcAft>
                <a:spcPts val="600"/>
              </a:spcAft>
              <a:buBlip>
                <a:blip r:embed="rId2"/>
              </a:buBlip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Учет выдачи СИЗ в личных карточках, (2 карточки на работника)</a:t>
            </a:r>
          </a:p>
          <a:p>
            <a:pPr marL="171450" indent="-171450">
              <a:spcAft>
                <a:spcPts val="600"/>
              </a:spcAft>
              <a:buBlip>
                <a:blip r:embed="rId2"/>
              </a:buBlip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Контроль и отслеживание сроков носки</a:t>
            </a:r>
          </a:p>
          <a:p>
            <a:pPr marL="171450" indent="-171450">
              <a:spcAft>
                <a:spcPts val="600"/>
              </a:spcAft>
              <a:buBlip>
                <a:blip r:embed="rId2"/>
              </a:buBlip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Предоставление отчетности</a:t>
            </a:r>
          </a:p>
          <a:p>
            <a:pPr marL="171450" indent="-171450">
              <a:spcAft>
                <a:spcPts val="600"/>
              </a:spcAft>
              <a:buBlip>
                <a:blip r:embed="rId2"/>
              </a:buBlip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Полноценное ведение планирования и учёта СИЗ в цифровом формате с помощью АСУ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17489" y="1543916"/>
            <a:ext cx="2371162" cy="40050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ru-RU"/>
            </a:defPPr>
            <a:lvl1pPr>
              <a:defRPr sz="12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Документооборот и учёт</a:t>
            </a:r>
          </a:p>
        </p:txBody>
      </p:sp>
      <p:sp>
        <p:nvSpPr>
          <p:cNvPr id="32" name="Freeform 75"/>
          <p:cNvSpPr>
            <a:spLocks noChangeArrowheads="1"/>
          </p:cNvSpPr>
          <p:nvPr/>
        </p:nvSpPr>
        <p:spPr bwMode="auto">
          <a:xfrm>
            <a:off x="6296011" y="1634607"/>
            <a:ext cx="311456" cy="248942"/>
          </a:xfrm>
          <a:custGeom>
            <a:avLst/>
            <a:gdLst>
              <a:gd name="T0" fmla="*/ 443 w 497"/>
              <a:gd name="T1" fmla="*/ 0 h 400"/>
              <a:gd name="T2" fmla="*/ 443 w 497"/>
              <a:gd name="T3" fmla="*/ 0 h 400"/>
              <a:gd name="T4" fmla="*/ 53 w 497"/>
              <a:gd name="T5" fmla="*/ 0 h 400"/>
              <a:gd name="T6" fmla="*/ 0 w 497"/>
              <a:gd name="T7" fmla="*/ 44 h 400"/>
              <a:gd name="T8" fmla="*/ 0 w 497"/>
              <a:gd name="T9" fmla="*/ 346 h 400"/>
              <a:gd name="T10" fmla="*/ 53 w 497"/>
              <a:gd name="T11" fmla="*/ 399 h 400"/>
              <a:gd name="T12" fmla="*/ 443 w 497"/>
              <a:gd name="T13" fmla="*/ 399 h 400"/>
              <a:gd name="T14" fmla="*/ 496 w 497"/>
              <a:gd name="T15" fmla="*/ 346 h 400"/>
              <a:gd name="T16" fmla="*/ 496 w 497"/>
              <a:gd name="T17" fmla="*/ 44 h 400"/>
              <a:gd name="T18" fmla="*/ 443 w 497"/>
              <a:gd name="T19" fmla="*/ 0 h 400"/>
              <a:gd name="T20" fmla="*/ 443 w 497"/>
              <a:gd name="T21" fmla="*/ 346 h 400"/>
              <a:gd name="T22" fmla="*/ 443 w 497"/>
              <a:gd name="T23" fmla="*/ 346 h 400"/>
              <a:gd name="T24" fmla="*/ 53 w 497"/>
              <a:gd name="T25" fmla="*/ 346 h 400"/>
              <a:gd name="T26" fmla="*/ 53 w 497"/>
              <a:gd name="T27" fmla="*/ 44 h 400"/>
              <a:gd name="T28" fmla="*/ 443 w 497"/>
              <a:gd name="T29" fmla="*/ 44 h 400"/>
              <a:gd name="T30" fmla="*/ 443 w 497"/>
              <a:gd name="T31" fmla="*/ 346 h 400"/>
              <a:gd name="T32" fmla="*/ 222 w 497"/>
              <a:gd name="T33" fmla="*/ 249 h 400"/>
              <a:gd name="T34" fmla="*/ 222 w 497"/>
              <a:gd name="T35" fmla="*/ 249 h 400"/>
              <a:gd name="T36" fmla="*/ 97 w 497"/>
              <a:gd name="T37" fmla="*/ 249 h 400"/>
              <a:gd name="T38" fmla="*/ 97 w 497"/>
              <a:gd name="T39" fmla="*/ 293 h 400"/>
              <a:gd name="T40" fmla="*/ 222 w 497"/>
              <a:gd name="T41" fmla="*/ 293 h 400"/>
              <a:gd name="T42" fmla="*/ 222 w 497"/>
              <a:gd name="T43" fmla="*/ 249 h 400"/>
              <a:gd name="T44" fmla="*/ 222 w 497"/>
              <a:gd name="T45" fmla="*/ 178 h 400"/>
              <a:gd name="T46" fmla="*/ 222 w 497"/>
              <a:gd name="T47" fmla="*/ 178 h 400"/>
              <a:gd name="T48" fmla="*/ 97 w 497"/>
              <a:gd name="T49" fmla="*/ 178 h 400"/>
              <a:gd name="T50" fmla="*/ 97 w 497"/>
              <a:gd name="T51" fmla="*/ 222 h 400"/>
              <a:gd name="T52" fmla="*/ 222 w 497"/>
              <a:gd name="T53" fmla="*/ 222 h 400"/>
              <a:gd name="T54" fmla="*/ 222 w 497"/>
              <a:gd name="T55" fmla="*/ 178 h 400"/>
              <a:gd name="T56" fmla="*/ 222 w 497"/>
              <a:gd name="T57" fmla="*/ 98 h 400"/>
              <a:gd name="T58" fmla="*/ 222 w 497"/>
              <a:gd name="T59" fmla="*/ 98 h 400"/>
              <a:gd name="T60" fmla="*/ 97 w 497"/>
              <a:gd name="T61" fmla="*/ 98 h 400"/>
              <a:gd name="T62" fmla="*/ 97 w 497"/>
              <a:gd name="T63" fmla="*/ 143 h 400"/>
              <a:gd name="T64" fmla="*/ 222 w 497"/>
              <a:gd name="T65" fmla="*/ 143 h 400"/>
              <a:gd name="T66" fmla="*/ 222 w 497"/>
              <a:gd name="T67" fmla="*/ 98 h 400"/>
              <a:gd name="T68" fmla="*/ 389 w 497"/>
              <a:gd name="T69" fmla="*/ 257 h 400"/>
              <a:gd name="T70" fmla="*/ 389 w 497"/>
              <a:gd name="T71" fmla="*/ 257 h 400"/>
              <a:gd name="T72" fmla="*/ 354 w 497"/>
              <a:gd name="T73" fmla="*/ 231 h 400"/>
              <a:gd name="T74" fmla="*/ 381 w 497"/>
              <a:gd name="T75" fmla="*/ 151 h 400"/>
              <a:gd name="T76" fmla="*/ 336 w 497"/>
              <a:gd name="T77" fmla="*/ 98 h 400"/>
              <a:gd name="T78" fmla="*/ 292 w 497"/>
              <a:gd name="T79" fmla="*/ 151 h 400"/>
              <a:gd name="T80" fmla="*/ 319 w 497"/>
              <a:gd name="T81" fmla="*/ 231 h 400"/>
              <a:gd name="T82" fmla="*/ 275 w 497"/>
              <a:gd name="T83" fmla="*/ 257 h 400"/>
              <a:gd name="T84" fmla="*/ 275 w 497"/>
              <a:gd name="T85" fmla="*/ 293 h 400"/>
              <a:gd name="T86" fmla="*/ 398 w 497"/>
              <a:gd name="T87" fmla="*/ 293 h 400"/>
              <a:gd name="T88" fmla="*/ 389 w 497"/>
              <a:gd name="T89" fmla="*/ 25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00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3"/>
                  <a:pt x="17" y="399"/>
                  <a:pt x="53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6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8"/>
                  <a:pt x="470" y="0"/>
                  <a:pt x="443" y="0"/>
                </a:cubicBezTo>
                <a:close/>
                <a:moveTo>
                  <a:pt x="443" y="346"/>
                </a:moveTo>
                <a:lnTo>
                  <a:pt x="443" y="346"/>
                </a:lnTo>
                <a:cubicBezTo>
                  <a:pt x="53" y="346"/>
                  <a:pt x="53" y="346"/>
                  <a:pt x="53" y="346"/>
                </a:cubicBezTo>
                <a:cubicBezTo>
                  <a:pt x="53" y="44"/>
                  <a:pt x="53" y="44"/>
                  <a:pt x="53" y="44"/>
                </a:cubicBezTo>
                <a:cubicBezTo>
                  <a:pt x="443" y="44"/>
                  <a:pt x="443" y="44"/>
                  <a:pt x="443" y="44"/>
                </a:cubicBezTo>
                <a:lnTo>
                  <a:pt x="443" y="346"/>
                </a:lnTo>
                <a:close/>
                <a:moveTo>
                  <a:pt x="222" y="249"/>
                </a:moveTo>
                <a:lnTo>
                  <a:pt x="222" y="249"/>
                </a:lnTo>
                <a:cubicBezTo>
                  <a:pt x="97" y="249"/>
                  <a:pt x="97" y="249"/>
                  <a:pt x="97" y="249"/>
                </a:cubicBezTo>
                <a:cubicBezTo>
                  <a:pt x="97" y="293"/>
                  <a:pt x="97" y="293"/>
                  <a:pt x="97" y="293"/>
                </a:cubicBezTo>
                <a:cubicBezTo>
                  <a:pt x="222" y="293"/>
                  <a:pt x="222" y="293"/>
                  <a:pt x="222" y="293"/>
                </a:cubicBezTo>
                <a:lnTo>
                  <a:pt x="222" y="249"/>
                </a:lnTo>
                <a:close/>
                <a:moveTo>
                  <a:pt x="222" y="178"/>
                </a:moveTo>
                <a:lnTo>
                  <a:pt x="222" y="178"/>
                </a:lnTo>
                <a:cubicBezTo>
                  <a:pt x="97" y="178"/>
                  <a:pt x="97" y="178"/>
                  <a:pt x="97" y="178"/>
                </a:cubicBezTo>
                <a:cubicBezTo>
                  <a:pt x="97" y="222"/>
                  <a:pt x="97" y="222"/>
                  <a:pt x="97" y="222"/>
                </a:cubicBezTo>
                <a:cubicBezTo>
                  <a:pt x="222" y="222"/>
                  <a:pt x="222" y="222"/>
                  <a:pt x="222" y="222"/>
                </a:cubicBezTo>
                <a:lnTo>
                  <a:pt x="222" y="178"/>
                </a:lnTo>
                <a:close/>
                <a:moveTo>
                  <a:pt x="222" y="98"/>
                </a:moveTo>
                <a:lnTo>
                  <a:pt x="222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43"/>
                  <a:pt x="97" y="143"/>
                  <a:pt x="97" y="143"/>
                </a:cubicBezTo>
                <a:cubicBezTo>
                  <a:pt x="222" y="143"/>
                  <a:pt x="222" y="143"/>
                  <a:pt x="222" y="143"/>
                </a:cubicBezTo>
                <a:lnTo>
                  <a:pt x="222" y="98"/>
                </a:lnTo>
                <a:close/>
                <a:moveTo>
                  <a:pt x="389" y="257"/>
                </a:moveTo>
                <a:lnTo>
                  <a:pt x="389" y="257"/>
                </a:lnTo>
                <a:cubicBezTo>
                  <a:pt x="389" y="257"/>
                  <a:pt x="354" y="249"/>
                  <a:pt x="354" y="231"/>
                </a:cubicBezTo>
                <a:cubicBezTo>
                  <a:pt x="354" y="204"/>
                  <a:pt x="381" y="196"/>
                  <a:pt x="381" y="151"/>
                </a:cubicBezTo>
                <a:cubicBezTo>
                  <a:pt x="381" y="125"/>
                  <a:pt x="372" y="98"/>
                  <a:pt x="336" y="98"/>
                </a:cubicBezTo>
                <a:cubicBezTo>
                  <a:pt x="301" y="98"/>
                  <a:pt x="292" y="125"/>
                  <a:pt x="292" y="151"/>
                </a:cubicBezTo>
                <a:cubicBezTo>
                  <a:pt x="292" y="196"/>
                  <a:pt x="319" y="204"/>
                  <a:pt x="319" y="231"/>
                </a:cubicBezTo>
                <a:cubicBezTo>
                  <a:pt x="319" y="249"/>
                  <a:pt x="275" y="257"/>
                  <a:pt x="275" y="257"/>
                </a:cubicBezTo>
                <a:lnTo>
                  <a:pt x="275" y="293"/>
                </a:lnTo>
                <a:cubicBezTo>
                  <a:pt x="398" y="293"/>
                  <a:pt x="398" y="293"/>
                  <a:pt x="398" y="293"/>
                </a:cubicBezTo>
                <a:cubicBezTo>
                  <a:pt x="398" y="293"/>
                  <a:pt x="398" y="257"/>
                  <a:pt x="389" y="257"/>
                </a:cubicBezTo>
                <a:close/>
              </a:path>
            </a:pathLst>
          </a:custGeom>
          <a:solidFill>
            <a:srgbClr val="37508D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34" name="Rectangle 68"/>
          <p:cNvSpPr/>
          <p:nvPr/>
        </p:nvSpPr>
        <p:spPr>
          <a:xfrm>
            <a:off x="229492" y="4027026"/>
            <a:ext cx="2813590" cy="2384503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37508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>
            <a:spLocks/>
          </p:cNvSpPr>
          <p:nvPr/>
        </p:nvSpPr>
        <p:spPr>
          <a:xfrm>
            <a:off x="229491" y="4644713"/>
            <a:ext cx="2826499" cy="14773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0" indent="-171450">
              <a:spcAft>
                <a:spcPts val="600"/>
              </a:spcAft>
              <a:buBlip>
                <a:blip r:embed="rId2"/>
              </a:buBlip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Информационная поддержка работников о правильности использования СИЗ</a:t>
            </a:r>
          </a:p>
          <a:p>
            <a:pPr marL="171450" indent="-171450">
              <a:spcAft>
                <a:spcPts val="600"/>
              </a:spcAft>
              <a:buBlip>
                <a:blip r:embed="rId2"/>
              </a:buBlip>
            </a:pPr>
            <a:r>
              <a:rPr lang="ru-RU" alt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Информирование работников о необходимости получения СИЗ</a:t>
            </a:r>
          </a:p>
          <a:p>
            <a:pPr marL="171450" indent="-171450">
              <a:spcAft>
                <a:spcPts val="600"/>
              </a:spcAft>
              <a:buBlip>
                <a:blip r:embed="rId2"/>
              </a:buBlip>
            </a:pPr>
            <a:r>
              <a:rPr lang="ru-RU" alt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Проведение социальных опросов, выявление удовлетворенности персонала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2844" y="4177484"/>
            <a:ext cx="2068195" cy="4078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ru-RU"/>
            </a:defPPr>
            <a:lvl1pPr>
              <a:defRPr sz="12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Работа с персоналом</a:t>
            </a:r>
          </a:p>
        </p:txBody>
      </p:sp>
      <p:sp>
        <p:nvSpPr>
          <p:cNvPr id="37" name="AutoShape 82"/>
          <p:cNvSpPr>
            <a:spLocks/>
          </p:cNvSpPr>
          <p:nvPr/>
        </p:nvSpPr>
        <p:spPr bwMode="auto">
          <a:xfrm>
            <a:off x="371651" y="4229808"/>
            <a:ext cx="302064" cy="30319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767" y="5419"/>
                </a:moveTo>
                <a:cubicBezTo>
                  <a:pt x="4051" y="5419"/>
                  <a:pt x="4271" y="5505"/>
                  <a:pt x="4428" y="5687"/>
                </a:cubicBezTo>
                <a:cubicBezTo>
                  <a:pt x="4586" y="5865"/>
                  <a:pt x="4701" y="6078"/>
                  <a:pt x="4766" y="6326"/>
                </a:cubicBezTo>
                <a:cubicBezTo>
                  <a:pt x="4835" y="6574"/>
                  <a:pt x="4879" y="6836"/>
                  <a:pt x="4893" y="7106"/>
                </a:cubicBezTo>
                <a:cubicBezTo>
                  <a:pt x="4910" y="7377"/>
                  <a:pt x="4917" y="7596"/>
                  <a:pt x="4917" y="7760"/>
                </a:cubicBezTo>
                <a:lnTo>
                  <a:pt x="4917" y="9856"/>
                </a:lnTo>
                <a:cubicBezTo>
                  <a:pt x="4809" y="9928"/>
                  <a:pt x="4720" y="10015"/>
                  <a:pt x="4646" y="10110"/>
                </a:cubicBezTo>
                <a:cubicBezTo>
                  <a:pt x="4574" y="10208"/>
                  <a:pt x="4468" y="10257"/>
                  <a:pt x="4329" y="10257"/>
                </a:cubicBezTo>
                <a:lnTo>
                  <a:pt x="561" y="10257"/>
                </a:lnTo>
                <a:cubicBezTo>
                  <a:pt x="439" y="10257"/>
                  <a:pt x="338" y="10208"/>
                  <a:pt x="256" y="10110"/>
                </a:cubicBezTo>
                <a:cubicBezTo>
                  <a:pt x="177" y="10015"/>
                  <a:pt x="93" y="9928"/>
                  <a:pt x="0" y="9856"/>
                </a:cubicBezTo>
                <a:lnTo>
                  <a:pt x="0" y="7760"/>
                </a:lnTo>
                <a:cubicBezTo>
                  <a:pt x="0" y="7596"/>
                  <a:pt x="4" y="7377"/>
                  <a:pt x="12" y="7106"/>
                </a:cubicBezTo>
                <a:cubicBezTo>
                  <a:pt x="19" y="6836"/>
                  <a:pt x="57" y="6574"/>
                  <a:pt x="124" y="6326"/>
                </a:cubicBezTo>
                <a:cubicBezTo>
                  <a:pt x="196" y="6078"/>
                  <a:pt x="309" y="5865"/>
                  <a:pt x="465" y="5687"/>
                </a:cubicBezTo>
                <a:cubicBezTo>
                  <a:pt x="624" y="5508"/>
                  <a:pt x="842" y="5419"/>
                  <a:pt x="1123" y="5419"/>
                </a:cubicBezTo>
                <a:cubicBezTo>
                  <a:pt x="782" y="5151"/>
                  <a:pt x="508" y="4803"/>
                  <a:pt x="304" y="4377"/>
                </a:cubicBezTo>
                <a:cubicBezTo>
                  <a:pt x="103" y="3950"/>
                  <a:pt x="0" y="3469"/>
                  <a:pt x="0" y="2937"/>
                </a:cubicBezTo>
                <a:cubicBezTo>
                  <a:pt x="0" y="2539"/>
                  <a:pt x="64" y="2162"/>
                  <a:pt x="189" y="1805"/>
                </a:cubicBezTo>
                <a:cubicBezTo>
                  <a:pt x="316" y="1448"/>
                  <a:pt x="491" y="1134"/>
                  <a:pt x="717" y="861"/>
                </a:cubicBezTo>
                <a:cubicBezTo>
                  <a:pt x="943" y="590"/>
                  <a:pt x="1207" y="380"/>
                  <a:pt x="1504" y="227"/>
                </a:cubicBezTo>
                <a:cubicBezTo>
                  <a:pt x="1804" y="77"/>
                  <a:pt x="2119" y="0"/>
                  <a:pt x="2445" y="0"/>
                </a:cubicBezTo>
                <a:cubicBezTo>
                  <a:pt x="2793" y="0"/>
                  <a:pt x="3115" y="77"/>
                  <a:pt x="3412" y="227"/>
                </a:cubicBezTo>
                <a:cubicBezTo>
                  <a:pt x="3712" y="380"/>
                  <a:pt x="3969" y="590"/>
                  <a:pt x="4188" y="861"/>
                </a:cubicBezTo>
                <a:cubicBezTo>
                  <a:pt x="4406" y="1134"/>
                  <a:pt x="4584" y="1448"/>
                  <a:pt x="4716" y="1805"/>
                </a:cubicBezTo>
                <a:cubicBezTo>
                  <a:pt x="4850" y="2162"/>
                  <a:pt x="4917" y="2539"/>
                  <a:pt x="4917" y="2937"/>
                </a:cubicBezTo>
                <a:cubicBezTo>
                  <a:pt x="4917" y="3458"/>
                  <a:pt x="4814" y="3939"/>
                  <a:pt x="4603" y="4371"/>
                </a:cubicBezTo>
                <a:cubicBezTo>
                  <a:pt x="4392" y="4800"/>
                  <a:pt x="4115" y="5151"/>
                  <a:pt x="3767" y="5419"/>
                </a:cubicBezTo>
                <a:moveTo>
                  <a:pt x="18165" y="12062"/>
                </a:moveTo>
                <a:cubicBezTo>
                  <a:pt x="18672" y="12604"/>
                  <a:pt x="19070" y="13142"/>
                  <a:pt x="19356" y="13669"/>
                </a:cubicBezTo>
                <a:cubicBezTo>
                  <a:pt x="19641" y="14196"/>
                  <a:pt x="19788" y="14801"/>
                  <a:pt x="19788" y="15480"/>
                </a:cubicBezTo>
                <a:lnTo>
                  <a:pt x="19788" y="20816"/>
                </a:lnTo>
                <a:cubicBezTo>
                  <a:pt x="19694" y="20868"/>
                  <a:pt x="19620" y="20931"/>
                  <a:pt x="19557" y="20995"/>
                </a:cubicBezTo>
                <a:cubicBezTo>
                  <a:pt x="19497" y="21061"/>
                  <a:pt x="19425" y="21122"/>
                  <a:pt x="19344" y="21191"/>
                </a:cubicBezTo>
                <a:cubicBezTo>
                  <a:pt x="19262" y="21251"/>
                  <a:pt x="19173" y="21317"/>
                  <a:pt x="19075" y="21386"/>
                </a:cubicBezTo>
                <a:cubicBezTo>
                  <a:pt x="18976" y="21455"/>
                  <a:pt x="18835" y="21528"/>
                  <a:pt x="18662" y="21599"/>
                </a:cubicBezTo>
                <a:lnTo>
                  <a:pt x="2942" y="21599"/>
                </a:lnTo>
                <a:cubicBezTo>
                  <a:pt x="2675" y="21599"/>
                  <a:pt x="2467" y="21499"/>
                  <a:pt x="2318" y="21291"/>
                </a:cubicBezTo>
                <a:cubicBezTo>
                  <a:pt x="2167" y="21081"/>
                  <a:pt x="2003" y="20926"/>
                  <a:pt x="1819" y="20816"/>
                </a:cubicBezTo>
                <a:lnTo>
                  <a:pt x="1819" y="15480"/>
                </a:lnTo>
                <a:cubicBezTo>
                  <a:pt x="1819" y="14763"/>
                  <a:pt x="1989" y="14127"/>
                  <a:pt x="2335" y="13571"/>
                </a:cubicBezTo>
                <a:cubicBezTo>
                  <a:pt x="2678" y="13018"/>
                  <a:pt x="3052" y="12511"/>
                  <a:pt x="3460" y="12062"/>
                </a:cubicBezTo>
                <a:cubicBezTo>
                  <a:pt x="3535" y="11970"/>
                  <a:pt x="3633" y="11869"/>
                  <a:pt x="3753" y="11766"/>
                </a:cubicBezTo>
                <a:cubicBezTo>
                  <a:pt x="3873" y="11659"/>
                  <a:pt x="4000" y="11590"/>
                  <a:pt x="4137" y="11553"/>
                </a:cubicBezTo>
                <a:cubicBezTo>
                  <a:pt x="4276" y="11495"/>
                  <a:pt x="4432" y="11466"/>
                  <a:pt x="4610" y="11455"/>
                </a:cubicBezTo>
                <a:cubicBezTo>
                  <a:pt x="4785" y="11446"/>
                  <a:pt x="4956" y="11423"/>
                  <a:pt x="5126" y="11388"/>
                </a:cubicBezTo>
                <a:cubicBezTo>
                  <a:pt x="5594" y="11299"/>
                  <a:pt x="6091" y="11210"/>
                  <a:pt x="6621" y="11121"/>
                </a:cubicBezTo>
                <a:cubicBezTo>
                  <a:pt x="7149" y="11034"/>
                  <a:pt x="7665" y="10945"/>
                  <a:pt x="8172" y="10853"/>
                </a:cubicBezTo>
                <a:cubicBezTo>
                  <a:pt x="7483" y="10326"/>
                  <a:pt x="6928" y="9632"/>
                  <a:pt x="6513" y="8762"/>
                </a:cubicBezTo>
                <a:cubicBezTo>
                  <a:pt x="6093" y="7896"/>
                  <a:pt x="5884" y="6940"/>
                  <a:pt x="5884" y="5903"/>
                </a:cubicBezTo>
                <a:cubicBezTo>
                  <a:pt x="5884" y="5097"/>
                  <a:pt x="6016" y="4331"/>
                  <a:pt x="6275" y="3608"/>
                </a:cubicBezTo>
                <a:cubicBezTo>
                  <a:pt x="6535" y="2885"/>
                  <a:pt x="6887" y="2260"/>
                  <a:pt x="7331" y="1733"/>
                </a:cubicBezTo>
                <a:cubicBezTo>
                  <a:pt x="7778" y="1203"/>
                  <a:pt x="8299" y="786"/>
                  <a:pt x="8894" y="472"/>
                </a:cubicBezTo>
                <a:cubicBezTo>
                  <a:pt x="9494" y="158"/>
                  <a:pt x="10125" y="3"/>
                  <a:pt x="10802" y="3"/>
                </a:cubicBezTo>
                <a:cubicBezTo>
                  <a:pt x="11476" y="3"/>
                  <a:pt x="12112" y="158"/>
                  <a:pt x="12710" y="472"/>
                </a:cubicBezTo>
                <a:cubicBezTo>
                  <a:pt x="13307" y="786"/>
                  <a:pt x="13826" y="1203"/>
                  <a:pt x="14272" y="1733"/>
                </a:cubicBezTo>
                <a:cubicBezTo>
                  <a:pt x="14716" y="2260"/>
                  <a:pt x="15067" y="2885"/>
                  <a:pt x="15328" y="3608"/>
                </a:cubicBezTo>
                <a:cubicBezTo>
                  <a:pt x="15590" y="4331"/>
                  <a:pt x="15719" y="5097"/>
                  <a:pt x="15719" y="5903"/>
                </a:cubicBezTo>
                <a:cubicBezTo>
                  <a:pt x="15719" y="6939"/>
                  <a:pt x="15513" y="7890"/>
                  <a:pt x="15100" y="8757"/>
                </a:cubicBezTo>
                <a:cubicBezTo>
                  <a:pt x="14685" y="9620"/>
                  <a:pt x="14128" y="10320"/>
                  <a:pt x="13432" y="10853"/>
                </a:cubicBezTo>
                <a:cubicBezTo>
                  <a:pt x="13936" y="10945"/>
                  <a:pt x="14452" y="11031"/>
                  <a:pt x="14978" y="11115"/>
                </a:cubicBezTo>
                <a:cubicBezTo>
                  <a:pt x="15504" y="11198"/>
                  <a:pt x="16005" y="11288"/>
                  <a:pt x="16478" y="11388"/>
                </a:cubicBezTo>
                <a:cubicBezTo>
                  <a:pt x="16653" y="11426"/>
                  <a:pt x="16826" y="11449"/>
                  <a:pt x="16994" y="11455"/>
                </a:cubicBezTo>
                <a:cubicBezTo>
                  <a:pt x="17162" y="11466"/>
                  <a:pt x="17323" y="11495"/>
                  <a:pt x="17467" y="11553"/>
                </a:cubicBezTo>
                <a:cubicBezTo>
                  <a:pt x="17603" y="11590"/>
                  <a:pt x="17731" y="11659"/>
                  <a:pt x="17851" y="11766"/>
                </a:cubicBezTo>
                <a:cubicBezTo>
                  <a:pt x="17966" y="11869"/>
                  <a:pt x="18074" y="11970"/>
                  <a:pt x="18165" y="12062"/>
                </a:cubicBezTo>
                <a:moveTo>
                  <a:pt x="20474" y="5419"/>
                </a:moveTo>
                <a:cubicBezTo>
                  <a:pt x="20757" y="5419"/>
                  <a:pt x="20973" y="5505"/>
                  <a:pt x="21124" y="5687"/>
                </a:cubicBezTo>
                <a:cubicBezTo>
                  <a:pt x="21271" y="5865"/>
                  <a:pt x="21381" y="6078"/>
                  <a:pt x="21448" y="6326"/>
                </a:cubicBezTo>
                <a:cubicBezTo>
                  <a:pt x="21520" y="6574"/>
                  <a:pt x="21561" y="6836"/>
                  <a:pt x="21576" y="7106"/>
                </a:cubicBezTo>
                <a:cubicBezTo>
                  <a:pt x="21592" y="7377"/>
                  <a:pt x="21599" y="7596"/>
                  <a:pt x="21599" y="7760"/>
                </a:cubicBezTo>
                <a:lnTo>
                  <a:pt x="21599" y="9856"/>
                </a:lnTo>
                <a:cubicBezTo>
                  <a:pt x="21508" y="9928"/>
                  <a:pt x="21422" y="10015"/>
                  <a:pt x="21340" y="10110"/>
                </a:cubicBezTo>
                <a:cubicBezTo>
                  <a:pt x="21261" y="10208"/>
                  <a:pt x="21158" y="10257"/>
                  <a:pt x="21036" y="10257"/>
                </a:cubicBezTo>
                <a:lnTo>
                  <a:pt x="17268" y="10257"/>
                </a:lnTo>
                <a:cubicBezTo>
                  <a:pt x="17131" y="10257"/>
                  <a:pt x="17023" y="10208"/>
                  <a:pt x="16953" y="10110"/>
                </a:cubicBezTo>
                <a:cubicBezTo>
                  <a:pt x="16879" y="10015"/>
                  <a:pt x="16790" y="9928"/>
                  <a:pt x="16682" y="9856"/>
                </a:cubicBezTo>
                <a:lnTo>
                  <a:pt x="16682" y="7760"/>
                </a:lnTo>
                <a:cubicBezTo>
                  <a:pt x="16682" y="7596"/>
                  <a:pt x="16692" y="7377"/>
                  <a:pt x="16706" y="7106"/>
                </a:cubicBezTo>
                <a:cubicBezTo>
                  <a:pt x="16720" y="6836"/>
                  <a:pt x="16766" y="6574"/>
                  <a:pt x="16836" y="6326"/>
                </a:cubicBezTo>
                <a:cubicBezTo>
                  <a:pt x="16912" y="6078"/>
                  <a:pt x="17023" y="5865"/>
                  <a:pt x="17183" y="5687"/>
                </a:cubicBezTo>
                <a:cubicBezTo>
                  <a:pt x="17337" y="5508"/>
                  <a:pt x="17556" y="5419"/>
                  <a:pt x="17829" y="5419"/>
                </a:cubicBezTo>
                <a:cubicBezTo>
                  <a:pt x="17488" y="5151"/>
                  <a:pt x="17210" y="4803"/>
                  <a:pt x="16999" y="4377"/>
                </a:cubicBezTo>
                <a:cubicBezTo>
                  <a:pt x="16788" y="3950"/>
                  <a:pt x="16682" y="3469"/>
                  <a:pt x="16682" y="2937"/>
                </a:cubicBezTo>
                <a:cubicBezTo>
                  <a:pt x="16682" y="2539"/>
                  <a:pt x="16744" y="2162"/>
                  <a:pt x="16872" y="1805"/>
                </a:cubicBezTo>
                <a:cubicBezTo>
                  <a:pt x="16999" y="1448"/>
                  <a:pt x="17174" y="1134"/>
                  <a:pt x="17400" y="861"/>
                </a:cubicBezTo>
                <a:cubicBezTo>
                  <a:pt x="17625" y="590"/>
                  <a:pt x="17889" y="380"/>
                  <a:pt x="18187" y="227"/>
                </a:cubicBezTo>
                <a:cubicBezTo>
                  <a:pt x="18487" y="77"/>
                  <a:pt x="18808" y="0"/>
                  <a:pt x="19152" y="0"/>
                </a:cubicBezTo>
                <a:cubicBezTo>
                  <a:pt x="19480" y="0"/>
                  <a:pt x="19795" y="77"/>
                  <a:pt x="20095" y="227"/>
                </a:cubicBezTo>
                <a:cubicBezTo>
                  <a:pt x="20395" y="380"/>
                  <a:pt x="20656" y="590"/>
                  <a:pt x="20882" y="861"/>
                </a:cubicBezTo>
                <a:cubicBezTo>
                  <a:pt x="21108" y="1134"/>
                  <a:pt x="21285" y="1448"/>
                  <a:pt x="21412" y="1805"/>
                </a:cubicBezTo>
                <a:cubicBezTo>
                  <a:pt x="21537" y="2162"/>
                  <a:pt x="21599" y="2539"/>
                  <a:pt x="21599" y="2937"/>
                </a:cubicBezTo>
                <a:cubicBezTo>
                  <a:pt x="21599" y="3458"/>
                  <a:pt x="21499" y="3939"/>
                  <a:pt x="21295" y="4371"/>
                </a:cubicBezTo>
                <a:cubicBezTo>
                  <a:pt x="21093" y="4800"/>
                  <a:pt x="20820" y="5151"/>
                  <a:pt x="20474" y="5419"/>
                </a:cubicBezTo>
              </a:path>
            </a:pathLst>
          </a:custGeom>
          <a:solidFill>
            <a:srgbClr val="37508D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defTabSz="457098">
              <a:defRPr/>
            </a:pPr>
            <a:endParaRPr lang="es-ES" sz="2900"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9" name="Rectangle 82"/>
          <p:cNvSpPr/>
          <p:nvPr/>
        </p:nvSpPr>
        <p:spPr>
          <a:xfrm>
            <a:off x="3221219" y="4027027"/>
            <a:ext cx="2849995" cy="2383868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37508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>
            <a:spLocks/>
          </p:cNvSpPr>
          <p:nvPr/>
        </p:nvSpPr>
        <p:spPr>
          <a:xfrm>
            <a:off x="3221218" y="4644713"/>
            <a:ext cx="2849996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0" indent="-171450">
              <a:spcAft>
                <a:spcPts val="600"/>
              </a:spcAft>
              <a:buBlip>
                <a:blip r:embed="rId2"/>
              </a:buBlip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Своевременная поставка и выдача СИЗ работникам</a:t>
            </a:r>
          </a:p>
          <a:p>
            <a:pPr marL="171450" indent="-171450">
              <a:spcAft>
                <a:spcPts val="600"/>
              </a:spcAft>
              <a:buBlip>
                <a:blip r:embed="rId2"/>
              </a:buBlip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Контроль качества поступающих СИЗ</a:t>
            </a:r>
          </a:p>
          <a:p>
            <a:pPr marL="171450" indent="-171450">
              <a:spcAft>
                <a:spcPts val="600"/>
              </a:spcAft>
              <a:buBlip>
                <a:blip r:embed="rId2"/>
              </a:buBlip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Хранение СИЗ в соответствии с требованиями производителя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71387" y="4177538"/>
            <a:ext cx="1829347" cy="40773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ru-RU"/>
            </a:defPPr>
            <a:lvl1pPr>
              <a:defRPr sz="12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Логистика и склад</a:t>
            </a:r>
          </a:p>
        </p:txBody>
      </p:sp>
      <p:grpSp>
        <p:nvGrpSpPr>
          <p:cNvPr id="42" name="Группа 41"/>
          <p:cNvGrpSpPr/>
          <p:nvPr/>
        </p:nvGrpSpPr>
        <p:grpSpPr>
          <a:xfrm>
            <a:off x="3258402" y="4229225"/>
            <a:ext cx="398031" cy="304359"/>
            <a:chOff x="4158523" y="3120371"/>
            <a:chExt cx="819828" cy="425889"/>
          </a:xfrm>
        </p:grpSpPr>
        <p:sp>
          <p:nvSpPr>
            <p:cNvPr id="43" name="Прямоугольник 42"/>
            <p:cNvSpPr/>
            <p:nvPr/>
          </p:nvSpPr>
          <p:spPr bwMode="auto">
            <a:xfrm>
              <a:off x="4204609" y="3500541"/>
              <a:ext cx="737957" cy="45719"/>
            </a:xfrm>
            <a:prstGeom prst="rect">
              <a:avLst/>
            </a:prstGeom>
            <a:solidFill>
              <a:srgbClr val="37508D"/>
            </a:solidFill>
            <a:ln>
              <a:noFill/>
            </a:ln>
          </p:spPr>
          <p:txBody>
            <a:bodyPr lIns="0" tIns="0" rIns="0" bIns="0" rtlCol="0" anchor="ctr"/>
            <a:lstStyle/>
            <a:p>
              <a:pPr algn="ctr"/>
              <a:endParaRPr kumimoji="0" lang="ru-RU" dirty="0">
                <a:latin typeface="Arial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 bwMode="auto">
            <a:xfrm>
              <a:off x="4239331" y="3120371"/>
              <a:ext cx="674601" cy="401911"/>
            </a:xfrm>
            <a:prstGeom prst="rect">
              <a:avLst/>
            </a:prstGeom>
            <a:solidFill>
              <a:srgbClr val="37508D"/>
            </a:solidFill>
            <a:ln>
              <a:noFill/>
            </a:ln>
          </p:spPr>
          <p:txBody>
            <a:bodyPr lIns="0" tIns="0" rIns="0" bIns="0" rtlCol="0" anchor="ctr"/>
            <a:lstStyle/>
            <a:p>
              <a:pPr algn="ctr"/>
              <a:endParaRPr kumimoji="0" lang="ru-RU">
                <a:latin typeface="Arial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 bwMode="auto">
            <a:xfrm>
              <a:off x="4285614" y="3311241"/>
              <a:ext cx="112529" cy="11252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rtlCol="0" anchor="ctr"/>
            <a:lstStyle/>
            <a:p>
              <a:pPr algn="ctr"/>
              <a:endParaRPr kumimoji="0" lang="ru-RU">
                <a:latin typeface="Arial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 bwMode="auto">
            <a:xfrm>
              <a:off x="4579938" y="3312510"/>
              <a:ext cx="112529" cy="11252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rtlCol="0" anchor="ctr"/>
            <a:lstStyle/>
            <a:p>
              <a:pPr algn="ctr"/>
              <a:endParaRPr kumimoji="0" lang="ru-RU" dirty="0">
                <a:latin typeface="Arial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 bwMode="auto">
            <a:xfrm>
              <a:off x="4720782" y="3308080"/>
              <a:ext cx="150632" cy="209772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>
                  <a:lumMod val="50000"/>
                </a:schemeClr>
              </a:bgClr>
            </a:pattFill>
            <a:ln>
              <a:noFill/>
            </a:ln>
          </p:spPr>
          <p:txBody>
            <a:bodyPr lIns="0" tIns="0" rIns="0" bIns="0" rtlCol="0" anchor="ctr"/>
            <a:lstStyle/>
            <a:p>
              <a:pPr algn="ctr"/>
              <a:endParaRPr kumimoji="0" lang="ru-RU">
                <a:latin typeface="Arial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 bwMode="auto">
            <a:xfrm>
              <a:off x="4443300" y="3312510"/>
              <a:ext cx="109897" cy="20534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rtlCol="0" anchor="ctr"/>
            <a:lstStyle/>
            <a:p>
              <a:pPr algn="ctr"/>
              <a:endParaRPr kumimoji="0" lang="ru-RU">
                <a:latin typeface="Arial" charset="0"/>
              </a:endParaRPr>
            </a:p>
          </p:txBody>
        </p:sp>
        <p:sp>
          <p:nvSpPr>
            <p:cNvPr id="49" name="Трапеция 48"/>
            <p:cNvSpPr/>
            <p:nvPr/>
          </p:nvSpPr>
          <p:spPr bwMode="auto">
            <a:xfrm>
              <a:off x="4158523" y="3120371"/>
              <a:ext cx="819828" cy="188618"/>
            </a:xfrm>
            <a:prstGeom prst="trapezoid">
              <a:avLst/>
            </a:prstGeom>
            <a:solidFill>
              <a:srgbClr val="37508D"/>
            </a:solidFill>
            <a:ln>
              <a:noFill/>
            </a:ln>
          </p:spPr>
          <p:txBody>
            <a:bodyPr lIns="0" tIns="0" rIns="0" bIns="0" rtlCol="0" anchor="ctr"/>
            <a:lstStyle/>
            <a:p>
              <a:pPr algn="ctr"/>
              <a:endParaRPr kumimoji="0" lang="ru-RU">
                <a:latin typeface="Arial" charset="0"/>
              </a:endParaRPr>
            </a:p>
          </p:txBody>
        </p:sp>
        <p:sp>
          <p:nvSpPr>
            <p:cNvPr id="51" name="Скругленный прямоугольник 50"/>
            <p:cNvSpPr/>
            <p:nvPr/>
          </p:nvSpPr>
          <p:spPr bwMode="auto">
            <a:xfrm>
              <a:off x="4267045" y="3140628"/>
              <a:ext cx="602265" cy="12297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txBody>
            <a:bodyPr lIns="0" tIns="0" rIns="0" bIns="0" rtlCol="0" anchor="ctr"/>
            <a:lstStyle/>
            <a:p>
              <a:pPr algn="ctr"/>
              <a:endParaRPr kumimoji="0" lang="ru-RU">
                <a:latin typeface="Arial" charset="0"/>
              </a:endParaRPr>
            </a:p>
          </p:txBody>
        </p:sp>
      </p:grpSp>
      <p:sp>
        <p:nvSpPr>
          <p:cNvPr id="54" name="Rectangle 96"/>
          <p:cNvSpPr/>
          <p:nvPr/>
        </p:nvSpPr>
        <p:spPr>
          <a:xfrm>
            <a:off x="6220252" y="4021190"/>
            <a:ext cx="2813591" cy="2389705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37508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/>
          <p:cNvSpPr txBox="1">
            <a:spLocks/>
          </p:cNvSpPr>
          <p:nvPr/>
        </p:nvSpPr>
        <p:spPr>
          <a:xfrm>
            <a:off x="6233160" y="4644713"/>
            <a:ext cx="2793053" cy="14003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0" indent="-171450">
              <a:spcAft>
                <a:spcPts val="600"/>
              </a:spcAft>
              <a:buBlip>
                <a:blip r:embed="rId2"/>
              </a:buBlip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Индивидуальная маркировка СИЗ</a:t>
            </a:r>
          </a:p>
          <a:p>
            <a:pPr marL="171450" indent="-171450">
              <a:spcAft>
                <a:spcPts val="600"/>
              </a:spcAft>
              <a:buBlip>
                <a:blip r:embed="rId2"/>
              </a:buBlip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Подгонка по размеру</a:t>
            </a:r>
          </a:p>
          <a:p>
            <a:pPr marL="171450" indent="-171450">
              <a:spcAft>
                <a:spcPts val="600"/>
              </a:spcAft>
              <a:buBlip>
                <a:blip r:embed="rId2"/>
              </a:buBlip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Стирка и ремонт СИЗ</a:t>
            </a:r>
          </a:p>
          <a:p>
            <a:pPr marL="171450" indent="-171450">
              <a:spcAft>
                <a:spcPts val="600"/>
              </a:spcAft>
              <a:buBlip>
                <a:blip r:embed="rId2"/>
              </a:buBlip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Организация гостевого гардероба</a:t>
            </a:r>
          </a:p>
          <a:p>
            <a:pPr marL="171450" indent="-171450">
              <a:spcAft>
                <a:spcPts val="600"/>
              </a:spcAft>
              <a:buBlip>
                <a:blip r:embed="rId2"/>
              </a:buBlip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Информационный терминал</a:t>
            </a:r>
          </a:p>
          <a:p>
            <a:pPr marL="171450" indent="-171450">
              <a:spcAft>
                <a:spcPts val="600"/>
              </a:spcAft>
              <a:buBlip>
                <a:blip r:embed="rId2"/>
              </a:buBlip>
            </a:pPr>
            <a:r>
              <a:rPr lang="ru-RU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Вендинговый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 аппарат выдачи СИЗ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569894" y="4177538"/>
            <a:ext cx="2385589" cy="40773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ru-RU"/>
            </a:defPPr>
            <a:lvl1pPr>
              <a:defRPr sz="12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Дополнительный сервис</a:t>
            </a:r>
          </a:p>
        </p:txBody>
      </p:sp>
      <p:grpSp>
        <p:nvGrpSpPr>
          <p:cNvPr id="57" name="Group 12"/>
          <p:cNvGrpSpPr/>
          <p:nvPr/>
        </p:nvGrpSpPr>
        <p:grpSpPr>
          <a:xfrm>
            <a:off x="6296011" y="4240740"/>
            <a:ext cx="249690" cy="281329"/>
            <a:chOff x="8812213" y="2009775"/>
            <a:chExt cx="600063" cy="579439"/>
          </a:xfrm>
          <a:solidFill>
            <a:srgbClr val="C00000"/>
          </a:solidFill>
        </p:grpSpPr>
        <p:sp>
          <p:nvSpPr>
            <p:cNvPr id="58" name="Freeform 23"/>
            <p:cNvSpPr>
              <a:spLocks/>
            </p:cNvSpPr>
            <p:nvPr/>
          </p:nvSpPr>
          <p:spPr bwMode="auto">
            <a:xfrm>
              <a:off x="8812213" y="2009775"/>
              <a:ext cx="563563" cy="557213"/>
            </a:xfrm>
            <a:custGeom>
              <a:avLst/>
              <a:gdLst>
                <a:gd name="T0" fmla="*/ 345 w 355"/>
                <a:gd name="T1" fmla="*/ 48 h 351"/>
                <a:gd name="T2" fmla="*/ 345 w 355"/>
                <a:gd name="T3" fmla="*/ 48 h 351"/>
                <a:gd name="T4" fmla="*/ 355 w 355"/>
                <a:gd name="T5" fmla="*/ 76 h 351"/>
                <a:gd name="T6" fmla="*/ 312 w 355"/>
                <a:gd name="T7" fmla="*/ 123 h 351"/>
                <a:gd name="T8" fmla="*/ 279 w 355"/>
                <a:gd name="T9" fmla="*/ 114 h 351"/>
                <a:gd name="T10" fmla="*/ 279 w 355"/>
                <a:gd name="T11" fmla="*/ 114 h 351"/>
                <a:gd name="T12" fmla="*/ 114 w 355"/>
                <a:gd name="T13" fmla="*/ 275 h 351"/>
                <a:gd name="T14" fmla="*/ 114 w 355"/>
                <a:gd name="T15" fmla="*/ 280 h 351"/>
                <a:gd name="T16" fmla="*/ 123 w 355"/>
                <a:gd name="T17" fmla="*/ 313 h 351"/>
                <a:gd name="T18" fmla="*/ 76 w 355"/>
                <a:gd name="T19" fmla="*/ 351 h 351"/>
                <a:gd name="T20" fmla="*/ 47 w 355"/>
                <a:gd name="T21" fmla="*/ 346 h 351"/>
                <a:gd name="T22" fmla="*/ 47 w 355"/>
                <a:gd name="T23" fmla="*/ 346 h 351"/>
                <a:gd name="T24" fmla="*/ 47 w 355"/>
                <a:gd name="T25" fmla="*/ 341 h 351"/>
                <a:gd name="T26" fmla="*/ 80 w 355"/>
                <a:gd name="T27" fmla="*/ 313 h 351"/>
                <a:gd name="T28" fmla="*/ 66 w 355"/>
                <a:gd name="T29" fmla="*/ 289 h 351"/>
                <a:gd name="T30" fmla="*/ 43 w 355"/>
                <a:gd name="T31" fmla="*/ 275 h 351"/>
                <a:gd name="T32" fmla="*/ 14 w 355"/>
                <a:gd name="T33" fmla="*/ 308 h 351"/>
                <a:gd name="T34" fmla="*/ 9 w 355"/>
                <a:gd name="T35" fmla="*/ 308 h 351"/>
                <a:gd name="T36" fmla="*/ 9 w 355"/>
                <a:gd name="T37" fmla="*/ 308 h 351"/>
                <a:gd name="T38" fmla="*/ 0 w 355"/>
                <a:gd name="T39" fmla="*/ 275 h 351"/>
                <a:gd name="T40" fmla="*/ 43 w 355"/>
                <a:gd name="T41" fmla="*/ 232 h 351"/>
                <a:gd name="T42" fmla="*/ 76 w 355"/>
                <a:gd name="T43" fmla="*/ 242 h 351"/>
                <a:gd name="T44" fmla="*/ 80 w 355"/>
                <a:gd name="T45" fmla="*/ 242 h 351"/>
                <a:gd name="T46" fmla="*/ 241 w 355"/>
                <a:gd name="T47" fmla="*/ 81 h 351"/>
                <a:gd name="T48" fmla="*/ 241 w 355"/>
                <a:gd name="T49" fmla="*/ 76 h 351"/>
                <a:gd name="T50" fmla="*/ 232 w 355"/>
                <a:gd name="T51" fmla="*/ 43 h 351"/>
                <a:gd name="T52" fmla="*/ 279 w 355"/>
                <a:gd name="T53" fmla="*/ 0 h 351"/>
                <a:gd name="T54" fmla="*/ 308 w 355"/>
                <a:gd name="T55" fmla="*/ 10 h 351"/>
                <a:gd name="T56" fmla="*/ 308 w 355"/>
                <a:gd name="T57" fmla="*/ 10 h 351"/>
                <a:gd name="T58" fmla="*/ 308 w 355"/>
                <a:gd name="T59" fmla="*/ 10 h 351"/>
                <a:gd name="T60" fmla="*/ 274 w 355"/>
                <a:gd name="T61" fmla="*/ 43 h 351"/>
                <a:gd name="T62" fmla="*/ 289 w 355"/>
                <a:gd name="T63" fmla="*/ 67 h 351"/>
                <a:gd name="T64" fmla="*/ 312 w 355"/>
                <a:gd name="T65" fmla="*/ 81 h 351"/>
                <a:gd name="T66" fmla="*/ 345 w 355"/>
                <a:gd name="T67" fmla="*/ 48 h 351"/>
                <a:gd name="T68" fmla="*/ 345 w 355"/>
                <a:gd name="T69" fmla="*/ 48 h 351"/>
                <a:gd name="T70" fmla="*/ 345 w 355"/>
                <a:gd name="T71" fmla="*/ 48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55" h="351">
                  <a:moveTo>
                    <a:pt x="345" y="48"/>
                  </a:moveTo>
                  <a:lnTo>
                    <a:pt x="345" y="48"/>
                  </a:lnTo>
                  <a:lnTo>
                    <a:pt x="355" y="76"/>
                  </a:lnTo>
                  <a:lnTo>
                    <a:pt x="312" y="123"/>
                  </a:lnTo>
                  <a:lnTo>
                    <a:pt x="279" y="114"/>
                  </a:lnTo>
                  <a:lnTo>
                    <a:pt x="279" y="114"/>
                  </a:lnTo>
                  <a:lnTo>
                    <a:pt x="114" y="275"/>
                  </a:lnTo>
                  <a:lnTo>
                    <a:pt x="114" y="280"/>
                  </a:lnTo>
                  <a:lnTo>
                    <a:pt x="123" y="313"/>
                  </a:lnTo>
                  <a:lnTo>
                    <a:pt x="76" y="351"/>
                  </a:lnTo>
                  <a:lnTo>
                    <a:pt x="47" y="346"/>
                  </a:lnTo>
                  <a:lnTo>
                    <a:pt x="47" y="346"/>
                  </a:lnTo>
                  <a:lnTo>
                    <a:pt x="47" y="341"/>
                  </a:lnTo>
                  <a:lnTo>
                    <a:pt x="80" y="313"/>
                  </a:lnTo>
                  <a:lnTo>
                    <a:pt x="66" y="289"/>
                  </a:lnTo>
                  <a:lnTo>
                    <a:pt x="43" y="275"/>
                  </a:lnTo>
                  <a:lnTo>
                    <a:pt x="14" y="308"/>
                  </a:lnTo>
                  <a:lnTo>
                    <a:pt x="9" y="308"/>
                  </a:lnTo>
                  <a:lnTo>
                    <a:pt x="9" y="308"/>
                  </a:lnTo>
                  <a:lnTo>
                    <a:pt x="0" y="275"/>
                  </a:lnTo>
                  <a:lnTo>
                    <a:pt x="43" y="232"/>
                  </a:lnTo>
                  <a:lnTo>
                    <a:pt x="76" y="242"/>
                  </a:lnTo>
                  <a:lnTo>
                    <a:pt x="80" y="242"/>
                  </a:lnTo>
                  <a:lnTo>
                    <a:pt x="241" y="81"/>
                  </a:lnTo>
                  <a:lnTo>
                    <a:pt x="241" y="76"/>
                  </a:lnTo>
                  <a:lnTo>
                    <a:pt x="232" y="43"/>
                  </a:lnTo>
                  <a:lnTo>
                    <a:pt x="279" y="0"/>
                  </a:lnTo>
                  <a:lnTo>
                    <a:pt x="308" y="10"/>
                  </a:lnTo>
                  <a:lnTo>
                    <a:pt x="308" y="10"/>
                  </a:lnTo>
                  <a:lnTo>
                    <a:pt x="308" y="10"/>
                  </a:lnTo>
                  <a:lnTo>
                    <a:pt x="274" y="43"/>
                  </a:lnTo>
                  <a:lnTo>
                    <a:pt x="289" y="67"/>
                  </a:lnTo>
                  <a:lnTo>
                    <a:pt x="312" y="81"/>
                  </a:lnTo>
                  <a:lnTo>
                    <a:pt x="345" y="48"/>
                  </a:lnTo>
                  <a:lnTo>
                    <a:pt x="345" y="48"/>
                  </a:lnTo>
                  <a:lnTo>
                    <a:pt x="345" y="48"/>
                  </a:lnTo>
                  <a:close/>
                </a:path>
              </a:pathLst>
            </a:custGeom>
            <a:solidFill>
              <a:srgbClr val="3750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59" name="Freeform 24"/>
            <p:cNvSpPr>
              <a:spLocks/>
            </p:cNvSpPr>
            <p:nvPr/>
          </p:nvSpPr>
          <p:spPr bwMode="auto">
            <a:xfrm>
              <a:off x="8842364" y="2017714"/>
              <a:ext cx="569912" cy="571500"/>
            </a:xfrm>
            <a:custGeom>
              <a:avLst/>
              <a:gdLst>
                <a:gd name="T0" fmla="*/ 21 w 76"/>
                <a:gd name="T1" fmla="*/ 18 h 76"/>
                <a:gd name="T2" fmla="*/ 46 w 76"/>
                <a:gd name="T3" fmla="*/ 43 h 76"/>
                <a:gd name="T4" fmla="*/ 52 w 76"/>
                <a:gd name="T5" fmla="*/ 37 h 76"/>
                <a:gd name="T6" fmla="*/ 55 w 76"/>
                <a:gd name="T7" fmla="*/ 40 h 76"/>
                <a:gd name="T8" fmla="*/ 53 w 76"/>
                <a:gd name="T9" fmla="*/ 42 h 76"/>
                <a:gd name="T10" fmla="*/ 74 w 76"/>
                <a:gd name="T11" fmla="*/ 63 h 76"/>
                <a:gd name="T12" fmla="*/ 73 w 76"/>
                <a:gd name="T13" fmla="*/ 73 h 76"/>
                <a:gd name="T14" fmla="*/ 73 w 76"/>
                <a:gd name="T15" fmla="*/ 73 h 76"/>
                <a:gd name="T16" fmla="*/ 63 w 76"/>
                <a:gd name="T17" fmla="*/ 74 h 76"/>
                <a:gd name="T18" fmla="*/ 42 w 76"/>
                <a:gd name="T19" fmla="*/ 53 h 76"/>
                <a:gd name="T20" fmla="*/ 40 w 76"/>
                <a:gd name="T21" fmla="*/ 55 h 76"/>
                <a:gd name="T22" fmla="*/ 37 w 76"/>
                <a:gd name="T23" fmla="*/ 52 h 76"/>
                <a:gd name="T24" fmla="*/ 43 w 76"/>
                <a:gd name="T25" fmla="*/ 46 h 76"/>
                <a:gd name="T26" fmla="*/ 18 w 76"/>
                <a:gd name="T27" fmla="*/ 21 h 76"/>
                <a:gd name="T28" fmla="*/ 11 w 76"/>
                <a:gd name="T29" fmla="*/ 20 h 76"/>
                <a:gd name="T30" fmla="*/ 0 w 76"/>
                <a:gd name="T31" fmla="*/ 9 h 76"/>
                <a:gd name="T32" fmla="*/ 9 w 76"/>
                <a:gd name="T33" fmla="*/ 0 h 76"/>
                <a:gd name="T34" fmla="*/ 21 w 76"/>
                <a:gd name="T35" fmla="*/ 11 h 76"/>
                <a:gd name="T36" fmla="*/ 21 w 76"/>
                <a:gd name="T37" fmla="*/ 1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76">
                  <a:moveTo>
                    <a:pt x="21" y="18"/>
                  </a:moveTo>
                  <a:cubicBezTo>
                    <a:pt x="46" y="43"/>
                    <a:pt x="46" y="43"/>
                    <a:pt x="46" y="43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3" y="42"/>
                    <a:pt x="53" y="42"/>
                    <a:pt x="53" y="42"/>
                  </a:cubicBezTo>
                  <a:cubicBezTo>
                    <a:pt x="74" y="63"/>
                    <a:pt x="74" y="63"/>
                    <a:pt x="74" y="63"/>
                  </a:cubicBezTo>
                  <a:cubicBezTo>
                    <a:pt x="76" y="65"/>
                    <a:pt x="76" y="70"/>
                    <a:pt x="73" y="73"/>
                  </a:cubicBezTo>
                  <a:cubicBezTo>
                    <a:pt x="73" y="73"/>
                    <a:pt x="73" y="73"/>
                    <a:pt x="73" y="73"/>
                  </a:cubicBezTo>
                  <a:cubicBezTo>
                    <a:pt x="70" y="76"/>
                    <a:pt x="65" y="76"/>
                    <a:pt x="63" y="74"/>
                  </a:cubicBezTo>
                  <a:cubicBezTo>
                    <a:pt x="56" y="67"/>
                    <a:pt x="49" y="60"/>
                    <a:pt x="42" y="53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1" y="18"/>
                    <a:pt x="21" y="18"/>
                    <a:pt x="21" y="18"/>
                  </a:cubicBezTo>
                  <a:close/>
                </a:path>
              </a:pathLst>
            </a:custGeom>
            <a:solidFill>
              <a:srgbClr val="3750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60" name="Заголовок 1">
            <a:extLst>
              <a:ext uri="{FF2B5EF4-FFF2-40B4-BE49-F238E27FC236}">
                <a16:creationId xmlns:a16="http://schemas.microsoft.com/office/drawing/2014/main" id="{4CE7D6A0-7DAD-454E-80A1-12926D1BDB4E}"/>
              </a:ext>
            </a:extLst>
          </p:cNvPr>
          <p:cNvSpPr txBox="1">
            <a:spLocks/>
          </p:cNvSpPr>
          <p:nvPr/>
        </p:nvSpPr>
        <p:spPr>
          <a:xfrm>
            <a:off x="236690" y="517006"/>
            <a:ext cx="7271550" cy="699642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3200" b="1" kern="120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sz="2400" dirty="0"/>
              <a:t>Функционал по обеспечению работников предприятия СИЗ переданный на аутсорсинг</a:t>
            </a:r>
          </a:p>
        </p:txBody>
      </p:sp>
      <p:sp>
        <p:nvSpPr>
          <p:cNvPr id="24" name="Rectangle 75"/>
          <p:cNvSpPr/>
          <p:nvPr/>
        </p:nvSpPr>
        <p:spPr>
          <a:xfrm>
            <a:off x="3221218" y="1397677"/>
            <a:ext cx="2849997" cy="2383868"/>
          </a:xfrm>
          <a:prstGeom prst="rect">
            <a:avLst/>
          </a:prstGeom>
          <a:noFill/>
          <a:ln w="19050" cmpd="sng">
            <a:solidFill>
              <a:srgbClr val="37508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Рисунок 49" descr="Очки со сплошной заливкой">
            <a:extLst>
              <a:ext uri="{FF2B5EF4-FFF2-40B4-BE49-F238E27FC236}">
                <a16:creationId xmlns:a16="http://schemas.microsoft.com/office/drawing/2014/main" id="{DEF0A7AA-3C8B-4DF2-9201-C114297A8C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43863" y="1536605"/>
            <a:ext cx="438276" cy="43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145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539750" y="4140914"/>
            <a:ext cx="3903664" cy="1120899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ru-RU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Для оценки затрат</a:t>
            </a:r>
            <a:r>
              <a:rPr lang="ru-RU" sz="1600" dirty="0"/>
              <a:t>:</a:t>
            </a:r>
          </a:p>
          <a:p>
            <a:pPr marL="171450" indent="-171450">
              <a:spcBef>
                <a:spcPct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рассчитано предельное количественное значение по позиционно</a:t>
            </a:r>
          </a:p>
          <a:p>
            <a:pPr marL="171450" indent="-171450">
              <a:spcBef>
                <a:spcPct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учитывая количественный прогнозируемый прирост по основным рабочим специальностям с горизонтом 3 года. </a:t>
            </a:r>
          </a:p>
          <a:p>
            <a:pPr>
              <a:spcBef>
                <a:spcPct val="0"/>
              </a:spcBef>
            </a:pPr>
            <a:endParaRPr lang="ru-RU" sz="1000" dirty="0"/>
          </a:p>
          <a:p>
            <a:pPr lvl="0">
              <a:spcBef>
                <a:spcPct val="0"/>
              </a:spcBef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5"/>
          </p:nvPr>
        </p:nvSpPr>
        <p:spPr>
          <a:xfrm>
            <a:off x="4892724" y="4236440"/>
            <a:ext cx="3914224" cy="2298301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ru-RU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Прайс будет сформирован из минимального предложения.</a:t>
            </a:r>
          </a:p>
          <a:p>
            <a:pPr algn="just">
              <a:spcAft>
                <a:spcPts val="600"/>
              </a:spcAft>
            </a:pPr>
            <a:r>
              <a:rPr lang="ru-RU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Цены в нём будут зафиксированы на весь срок действия договора, что позволяет:</a:t>
            </a:r>
          </a:p>
          <a:p>
            <a:pPr marL="171450" indent="-171450">
              <a:spcBef>
                <a:spcPct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снизить финансовые затраты за счёт отказа от закупок малыми партиями без скидок; </a:t>
            </a:r>
          </a:p>
          <a:p>
            <a:pPr marL="171450" indent="-171450">
              <a:spcBef>
                <a:spcPct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исключить колебания цены на иностранную продукцию; </a:t>
            </a:r>
          </a:p>
          <a:p>
            <a:pPr marL="171450" indent="-171450">
              <a:spcBef>
                <a:spcPct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исключить рост бюджета на СИЗ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sz="quarter" idx="16"/>
            <p:extLst>
              <p:ext uri="{D42A27DB-BD31-4B8C-83A1-F6EECF244321}">
                <p14:modId xmlns:p14="http://schemas.microsoft.com/office/powerpoint/2010/main" val="276762332"/>
              </p:ext>
            </p:extLst>
          </p:nvPr>
        </p:nvGraphicFramePr>
        <p:xfrm>
          <a:off x="236690" y="1463040"/>
          <a:ext cx="8777770" cy="2628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EF286444-2613-4472-B122-F86461946E38}"/>
              </a:ext>
            </a:extLst>
          </p:cNvPr>
          <p:cNvSpPr txBox="1">
            <a:spLocks/>
          </p:cNvSpPr>
          <p:nvPr/>
        </p:nvSpPr>
        <p:spPr>
          <a:xfrm>
            <a:off x="236690" y="517006"/>
            <a:ext cx="6613146" cy="699642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3200" b="1" kern="120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sz="2400" dirty="0"/>
              <a:t>Сравнительный анализ затрат на внедрение проекта СИЗ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377457-669A-42A5-A3EB-F7952EB7951B}"/>
              </a:ext>
            </a:extLst>
          </p:cNvPr>
          <p:cNvSpPr txBox="1"/>
          <p:nvPr/>
        </p:nvSpPr>
        <p:spPr>
          <a:xfrm>
            <a:off x="442868" y="5498468"/>
            <a:ext cx="4000546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Arial" charset="0"/>
              </a:rPr>
              <a:t>* - в 2021 году, с учётом планируемого заключения договора на услугу комплексного обслуживания, фактические затраты составят гораздо меньше прогнозируемого бюджета, за счёт выдачи СИЗ из наличия (по столбцу всего указана общая сумма затрат на приобретение и оплату услуг).</a:t>
            </a:r>
          </a:p>
        </p:txBody>
      </p: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ABD4C303-CCF1-4789-8A75-B536AB6C653D}"/>
              </a:ext>
            </a:extLst>
          </p:cNvPr>
          <p:cNvCxnSpPr>
            <a:cxnSpLocks/>
          </p:cNvCxnSpPr>
          <p:nvPr/>
        </p:nvCxnSpPr>
        <p:spPr>
          <a:xfrm>
            <a:off x="442868" y="5478334"/>
            <a:ext cx="400054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692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Проблемы по обеспечению СИЗ при существующей схеме обеспечения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539749" y="1501454"/>
            <a:ext cx="8091502" cy="4336327"/>
          </a:xfrm>
        </p:spPr>
        <p:txBody>
          <a:bodyPr/>
          <a:lstStyle/>
          <a:p>
            <a:pPr marL="171450" indent="-17145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ru-RU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Недобросовестные участники закупочных процедур на ЭТП</a:t>
            </a:r>
          </a:p>
          <a:p>
            <a:pPr marL="171450" indent="-17145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ru-RU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Ошибки и неточность в планировании годовой потребности СИЗ по подразделениям</a:t>
            </a:r>
          </a:p>
          <a:p>
            <a:pPr marL="171450" indent="-17145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ru-RU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Нестабильные цены на иностранную продукцию и инфляция на внутреннем рынке</a:t>
            </a:r>
          </a:p>
          <a:p>
            <a:pPr marL="171450" indent="-17145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ru-RU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Большие товарные остатки на складе</a:t>
            </a:r>
          </a:p>
          <a:p>
            <a:pPr marL="171450" indent="-17145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ru-RU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Сбои в поставках в связи с длительными регламентными сроками проведения закупочных процедур</a:t>
            </a:r>
          </a:p>
          <a:p>
            <a:pPr marL="171450" indent="-17145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ru-RU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Низкое качество продукции у участников закупки</a:t>
            </a:r>
          </a:p>
          <a:p>
            <a:pPr marL="171450" indent="-17145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ru-RU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Отсутствие лицензированной лаборатории для проведения ВК СИЗ (входного контроля)</a:t>
            </a:r>
          </a:p>
          <a:p>
            <a:pPr marL="171450" indent="-17145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ru-RU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Отсутствие стирки, ремонта и утилизации СИЗ, которые были в употреблении</a:t>
            </a:r>
          </a:p>
        </p:txBody>
      </p:sp>
    </p:spTree>
    <p:extLst>
      <p:ext uri="{BB962C8B-B14F-4D97-AF65-F5344CB8AC3E}">
        <p14:creationId xmlns:p14="http://schemas.microsoft.com/office/powerpoint/2010/main" val="3460566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556840" y="1246260"/>
            <a:ext cx="8119799" cy="3641726"/>
          </a:xfrm>
        </p:spPr>
        <p:txBody>
          <a:bodyPr/>
          <a:lstStyle/>
          <a:p>
            <a:pPr algn="just"/>
            <a:endParaRPr lang="ru-RU" sz="3200" dirty="0"/>
          </a:p>
          <a:p>
            <a:pPr algn="just"/>
            <a:r>
              <a:rPr lang="ru-RU" sz="3200" dirty="0">
                <a:solidFill>
                  <a:srgbClr val="37508D"/>
                </a:solidFill>
              </a:rPr>
              <a:t>	</a:t>
            </a:r>
            <a:r>
              <a:rPr lang="ru-RU" sz="3200" b="1" dirty="0">
                <a:solidFill>
                  <a:srgbClr val="37508D"/>
                </a:solidFill>
              </a:rPr>
              <a:t>Аутсорсинг</a:t>
            </a:r>
            <a:r>
              <a:rPr lang="ru-RU" sz="3200" dirty="0">
                <a:solidFill>
                  <a:srgbClr val="37508D"/>
                </a:solidFill>
              </a:rPr>
              <a:t> — это практический шаг по внедрению системы управления профессиональными рисками на производстве, который сделает рабочий процесс еще более безопасным, эффективным и производительным.</a:t>
            </a:r>
          </a:p>
        </p:txBody>
      </p:sp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376713A6-0398-4BEC-9F6A-12B9E9A496A3}"/>
              </a:ext>
            </a:extLst>
          </p:cNvPr>
          <p:cNvSpPr txBox="1">
            <a:spLocks/>
          </p:cNvSpPr>
          <p:nvPr/>
        </p:nvSpPr>
        <p:spPr>
          <a:xfrm>
            <a:off x="692150" y="693738"/>
            <a:ext cx="5567363" cy="459206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3200" b="1" kern="120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sz="2400" dirty="0"/>
              <a:t>Выводы</a:t>
            </a:r>
          </a:p>
        </p:txBody>
      </p:sp>
    </p:spTree>
    <p:extLst>
      <p:ext uri="{BB962C8B-B14F-4D97-AF65-F5344CB8AC3E}">
        <p14:creationId xmlns:p14="http://schemas.microsoft.com/office/powerpoint/2010/main" val="2987552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Спасибо</a:t>
            </a:r>
          </a:p>
          <a:p>
            <a:r>
              <a:rPr lang="ru-RU"/>
              <a:t>за внимание 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/>
              <a:t>17.04.2024</a:t>
            </a:r>
          </a:p>
        </p:txBody>
      </p:sp>
    </p:spTree>
    <p:extLst>
      <p:ext uri="{BB962C8B-B14F-4D97-AF65-F5344CB8AC3E}">
        <p14:creationId xmlns:p14="http://schemas.microsoft.com/office/powerpoint/2010/main" val="2145386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иту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0" id="{6DEC93EF-9E65-AE4D-AF29-577CCE25C2BA}" vid="{2EC9C681-5FC3-6646-9972-1309E8B19FA2}"/>
    </a:ext>
  </a:extLst>
</a:theme>
</file>

<file path=ppt/theme/theme2.xml><?xml version="1.0" encoding="utf-8"?>
<a:theme xmlns:a="http://schemas.openxmlformats.org/drawingml/2006/main" name="Перебивочный слайд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0" id="{6DEC93EF-9E65-AE4D-AF29-577CCE25C2BA}" vid="{627D1A01-8A3C-5540-9D44-6F26F42DC8A3}"/>
    </a:ext>
  </a:extLst>
</a:theme>
</file>

<file path=ppt/theme/theme3.xml><?xml version="1.0" encoding="utf-8"?>
<a:theme xmlns:a="http://schemas.openxmlformats.org/drawingml/2006/main" name="Текст картинка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кст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Диаграмма">
  <a:themeElements>
    <a:clrScheme name="тема для слайдов с диаграммами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293D6D"/>
      </a:accent1>
      <a:accent2>
        <a:srgbClr val="456EA9"/>
      </a:accent2>
      <a:accent3>
        <a:srgbClr val="68B0E0"/>
      </a:accent3>
      <a:accent4>
        <a:srgbClr val="ACC44D"/>
      </a:accent4>
      <a:accent5>
        <a:srgbClr val="4C9D8D"/>
      </a:accent5>
      <a:accent6>
        <a:srgbClr val="7F7F7F"/>
      </a:accent6>
      <a:hlink>
        <a:srgbClr val="414042"/>
      </a:hlink>
      <a:folHlink>
        <a:srgbClr val="41404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кст диаграмма">
  <a:themeElements>
    <a:clrScheme name="тема для слайдов текст-диаграмма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EBA444"/>
      </a:accent1>
      <a:accent2>
        <a:srgbClr val="F06942"/>
      </a:accent2>
      <a:accent3>
        <a:srgbClr val="AD5483"/>
      </a:accent3>
      <a:accent4>
        <a:srgbClr val="456EA9"/>
      </a:accent4>
      <a:accent5>
        <a:srgbClr val="68B0E0"/>
      </a:accent5>
      <a:accent6>
        <a:srgbClr val="259789"/>
      </a:accent6>
      <a:hlink>
        <a:srgbClr val="414042"/>
      </a:hlink>
      <a:folHlink>
        <a:srgbClr val="41404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0" id="{6DEC93EF-9E65-AE4D-AF29-577CCE25C2BA}" vid="{39E5E070-8CD9-6841-96EA-CE863DBDA369}"/>
    </a:ext>
  </a:extLst>
</a:theme>
</file>

<file path=ppt/theme/theme7.xml><?xml version="1.0" encoding="utf-8"?>
<a:theme xmlns:a="http://schemas.openxmlformats.org/drawingml/2006/main" name="Заключительный слайд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34D82ECB29B2C4F939CEF7CC8348132" ma:contentTypeVersion="0" ma:contentTypeDescription="Создание документа." ma:contentTypeScope="" ma:versionID="48f00bf2ad1bc33475a9eed423aef2d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D01BF2-1BEB-485B-BF4B-9483487380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E59B4D5-D441-4474-9896-3CB65C03E0E1}">
  <ds:schemaRefs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F8EF5F-9A7D-48AA-8979-1EB0A2BC6B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Presentation_4x3_white_template</Template>
  <TotalTime>11632</TotalTime>
  <Words>575</Words>
  <Application>Microsoft Office PowerPoint</Application>
  <PresentationFormat>Экран (4:3)</PresentationFormat>
  <Paragraphs>83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7</vt:i4>
      </vt:variant>
    </vt:vector>
  </HeadingPairs>
  <TitlesOfParts>
    <vt:vector size="19" baseType="lpstr">
      <vt:lpstr>Arial</vt:lpstr>
      <vt:lpstr>Calibri</vt:lpstr>
      <vt:lpstr>Gill Sans</vt:lpstr>
      <vt:lpstr>Roboto Condensed</vt:lpstr>
      <vt:lpstr>Verdana</vt:lpstr>
      <vt:lpstr>Титульный слайд</vt:lpstr>
      <vt:lpstr>Перебивочный слайд</vt:lpstr>
      <vt:lpstr>Текст картинка</vt:lpstr>
      <vt:lpstr>Текст</vt:lpstr>
      <vt:lpstr>Диаграмма</vt:lpstr>
      <vt:lpstr>Текст диаграмма</vt:lpstr>
      <vt:lpstr>Заключительный слайд</vt:lpstr>
      <vt:lpstr> Внедрение проекта «Аутсорсинг обеспечения СИЗ».</vt:lpstr>
      <vt:lpstr>Выгоды приобретаемые после внедрения проекта аутсоринга СИЗ</vt:lpstr>
      <vt:lpstr>Презентация PowerPoint</vt:lpstr>
      <vt:lpstr>Презентация PowerPoint</vt:lpstr>
      <vt:lpstr>Проблемы по обеспечению СИЗ при существующей схеме обеспечения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Хомякова;Евгений Лядов</dc:creator>
  <cp:lastModifiedBy>НАОТ 2</cp:lastModifiedBy>
  <cp:revision>116</cp:revision>
  <dcterms:created xsi:type="dcterms:W3CDTF">2019-09-24T12:47:23Z</dcterms:created>
  <dcterms:modified xsi:type="dcterms:W3CDTF">2024-04-15T18:36:01Z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0x010100634D82ECB29B2C4F939CEF7CC8348132</vt:lpwstr>
  </property>
</Properties>
</file>